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11.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696" r:id="rId1"/>
  </p:sldMasterIdLst>
  <p:notesMasterIdLst>
    <p:notesMasterId r:id="rId78"/>
  </p:notesMasterIdLst>
  <p:handoutMasterIdLst>
    <p:handoutMasterId r:id="rId79"/>
  </p:handoutMasterIdLst>
  <p:sldIdLst>
    <p:sldId id="370" r:id="rId2"/>
    <p:sldId id="324" r:id="rId3"/>
    <p:sldId id="363" r:id="rId4"/>
    <p:sldId id="369" r:id="rId5"/>
    <p:sldId id="257" r:id="rId6"/>
    <p:sldId id="258" r:id="rId7"/>
    <p:sldId id="259" r:id="rId8"/>
    <p:sldId id="381" r:id="rId9"/>
    <p:sldId id="382" r:id="rId10"/>
    <p:sldId id="374" r:id="rId11"/>
    <p:sldId id="329" r:id="rId12"/>
    <p:sldId id="260" r:id="rId13"/>
    <p:sldId id="261" r:id="rId14"/>
    <p:sldId id="263" r:id="rId15"/>
    <p:sldId id="264" r:id="rId16"/>
    <p:sldId id="366" r:id="rId17"/>
    <p:sldId id="269" r:id="rId18"/>
    <p:sldId id="268" r:id="rId19"/>
    <p:sldId id="371" r:id="rId20"/>
    <p:sldId id="372" r:id="rId21"/>
    <p:sldId id="265" r:id="rId22"/>
    <p:sldId id="267" r:id="rId23"/>
    <p:sldId id="270" r:id="rId24"/>
    <p:sldId id="298" r:id="rId25"/>
    <p:sldId id="375" r:id="rId26"/>
    <p:sldId id="337" r:id="rId27"/>
    <p:sldId id="314" r:id="rId28"/>
    <p:sldId id="303" r:id="rId29"/>
    <p:sldId id="378" r:id="rId30"/>
    <p:sldId id="379" r:id="rId31"/>
    <p:sldId id="273" r:id="rId32"/>
    <p:sldId id="315" r:id="rId33"/>
    <p:sldId id="316" r:id="rId34"/>
    <p:sldId id="317" r:id="rId35"/>
    <p:sldId id="318" r:id="rId36"/>
    <p:sldId id="319" r:id="rId37"/>
    <p:sldId id="320" r:id="rId38"/>
    <p:sldId id="321" r:id="rId39"/>
    <p:sldId id="322" r:id="rId40"/>
    <p:sldId id="323" r:id="rId41"/>
    <p:sldId id="271" r:id="rId42"/>
    <p:sldId id="306" r:id="rId43"/>
    <p:sldId id="341" r:id="rId44"/>
    <p:sldId id="342" r:id="rId45"/>
    <p:sldId id="308" r:id="rId46"/>
    <p:sldId id="343" r:id="rId47"/>
    <p:sldId id="344" r:id="rId48"/>
    <p:sldId id="272" r:id="rId49"/>
    <p:sldId id="345" r:id="rId50"/>
    <p:sldId id="346" r:id="rId51"/>
    <p:sldId id="347" r:id="rId52"/>
    <p:sldId id="358" r:id="rId53"/>
    <p:sldId id="360" r:id="rId54"/>
    <p:sldId id="361" r:id="rId55"/>
    <p:sldId id="376" r:id="rId56"/>
    <p:sldId id="362" r:id="rId57"/>
    <p:sldId id="373" r:id="rId58"/>
    <p:sldId id="383" r:id="rId59"/>
    <p:sldId id="335" r:id="rId60"/>
    <p:sldId id="348" r:id="rId61"/>
    <p:sldId id="349" r:id="rId62"/>
    <p:sldId id="350" r:id="rId63"/>
    <p:sldId id="351" r:id="rId64"/>
    <p:sldId id="352" r:id="rId65"/>
    <p:sldId id="380" r:id="rId66"/>
    <p:sldId id="292" r:id="rId67"/>
    <p:sldId id="365" r:id="rId68"/>
    <p:sldId id="266" r:id="rId69"/>
    <p:sldId id="368" r:id="rId70"/>
    <p:sldId id="367" r:id="rId71"/>
    <p:sldId id="327" r:id="rId72"/>
    <p:sldId id="353" r:id="rId73"/>
    <p:sldId id="354" r:id="rId74"/>
    <p:sldId id="355" r:id="rId75"/>
    <p:sldId id="356" r:id="rId76"/>
    <p:sldId id="359" r:id="rId7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45" autoAdjust="0"/>
    <p:restoredTop sz="94660" autoAdjust="0"/>
  </p:normalViewPr>
  <p:slideViewPr>
    <p:cSldViewPr>
      <p:cViewPr varScale="1">
        <p:scale>
          <a:sx n="81" d="100"/>
          <a:sy n="81" d="100"/>
        </p:scale>
        <p:origin x="1421"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27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5EF854-F2C3-437F-9A08-C917F7263D4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EC3BC73-C97B-497B-B6F4-E8379BAADADE}">
      <dgm:prSet phldrT="[Text]" custT="1"/>
      <dgm:spPr/>
      <dgm:t>
        <a:bodyPr/>
        <a:lstStyle/>
        <a:p>
          <a:r>
            <a:rPr lang="en-US" sz="1200" b="1" dirty="0" smtClean="0">
              <a:latin typeface="Consolas" panose="020B0609020204030204" pitchFamily="49" charset="0"/>
              <a:cs typeface="Consolas" panose="020B0609020204030204" pitchFamily="49" charset="0"/>
            </a:rPr>
            <a:t>main</a:t>
          </a:r>
          <a:endParaRPr lang="en-US" sz="1200" b="1" dirty="0">
            <a:latin typeface="Consolas" panose="020B0609020204030204" pitchFamily="49" charset="0"/>
            <a:cs typeface="Consolas" panose="020B0609020204030204" pitchFamily="49" charset="0"/>
          </a:endParaRPr>
        </a:p>
      </dgm:t>
    </dgm:pt>
    <dgm:pt modelId="{8AC1B9B7-AA39-4DD9-9DE6-5DE7A54EF0A9}" type="parTrans" cxnId="{A0962ADD-C8BC-418E-9037-541A818F65CE}">
      <dgm:prSet/>
      <dgm:spPr/>
      <dgm:t>
        <a:bodyPr/>
        <a:lstStyle/>
        <a:p>
          <a:endParaRPr lang="en-US"/>
        </a:p>
      </dgm:t>
    </dgm:pt>
    <dgm:pt modelId="{7ECDA331-2878-4684-9281-76B6C81A3928}" type="sibTrans" cxnId="{A0962ADD-C8BC-418E-9037-541A818F65CE}">
      <dgm:prSet/>
      <dgm:spPr/>
      <dgm:t>
        <a:bodyPr/>
        <a:lstStyle/>
        <a:p>
          <a:endParaRPr lang="en-US"/>
        </a:p>
      </dgm:t>
    </dgm:pt>
    <dgm:pt modelId="{741BC7F6-E60D-4385-A607-421BDD67BB04}" type="asst">
      <dgm:prSet phldrT="[Text]" custT="1"/>
      <dgm:spPr/>
      <dgm:t>
        <a:bodyPr/>
        <a:lstStyle/>
        <a:p>
          <a:r>
            <a:rPr lang="en-US" sz="1200" b="1" dirty="0" smtClean="0">
              <a:latin typeface="Consolas" panose="020B0609020204030204" pitchFamily="49" charset="0"/>
              <a:cs typeface="Consolas" panose="020B0609020204030204" pitchFamily="49" charset="0"/>
            </a:rPr>
            <a:t>print 1</a:t>
          </a:r>
          <a:endParaRPr lang="en-US" sz="1200" b="1" dirty="0">
            <a:latin typeface="Consolas" panose="020B0609020204030204" pitchFamily="49" charset="0"/>
            <a:cs typeface="Consolas" panose="020B0609020204030204" pitchFamily="49" charset="0"/>
          </a:endParaRPr>
        </a:p>
      </dgm:t>
    </dgm:pt>
    <dgm:pt modelId="{D3229E79-4C12-46E8-A6E4-97DC4D344A3D}" type="parTrans" cxnId="{A199C33A-B8D7-4AB5-9CBF-B2CC7A4E9C4A}">
      <dgm:prSet/>
      <dgm:spPr/>
      <dgm:t>
        <a:bodyPr/>
        <a:lstStyle/>
        <a:p>
          <a:endParaRPr lang="en-US" sz="3200" b="1">
            <a:latin typeface="Consolas" panose="020B0609020204030204" pitchFamily="49" charset="0"/>
            <a:cs typeface="Consolas" panose="020B0609020204030204" pitchFamily="49" charset="0"/>
          </a:endParaRPr>
        </a:p>
      </dgm:t>
    </dgm:pt>
    <dgm:pt modelId="{6000589E-8D11-4C33-93D2-7ED53FFEE6FA}" type="sibTrans" cxnId="{A199C33A-B8D7-4AB5-9CBF-B2CC7A4E9C4A}">
      <dgm:prSet/>
      <dgm:spPr/>
      <dgm:t>
        <a:bodyPr/>
        <a:lstStyle/>
        <a:p>
          <a:endParaRPr lang="en-US"/>
        </a:p>
      </dgm:t>
    </dgm:pt>
    <dgm:pt modelId="{82D028F0-4200-48A8-94C2-2F5075FCF807}">
      <dgm:prSet custT="1"/>
      <dgm:spPr/>
      <dgm:t>
        <a:bodyPr/>
        <a:lstStyle/>
        <a:p>
          <a:r>
            <a:rPr lang="en-US" sz="1200" b="1" dirty="0" smtClean="0">
              <a:latin typeface="Consolas" panose="020B0609020204030204" pitchFamily="49" charset="0"/>
              <a:cs typeface="Consolas" panose="020B0609020204030204" pitchFamily="49" charset="0"/>
            </a:rPr>
            <a:t>foo</a:t>
          </a:r>
          <a:endParaRPr lang="en-US" sz="1200" b="1" dirty="0">
            <a:latin typeface="Consolas" panose="020B0609020204030204" pitchFamily="49" charset="0"/>
            <a:cs typeface="Consolas" panose="020B0609020204030204" pitchFamily="49" charset="0"/>
          </a:endParaRPr>
        </a:p>
      </dgm:t>
    </dgm:pt>
    <dgm:pt modelId="{3B0CB40F-6FA6-4593-B7F3-AF41EA74DEF1}" type="parTrans" cxnId="{C9301831-D501-4C93-99FC-503A640B67A7}">
      <dgm:prSet/>
      <dgm:spPr/>
      <dgm:t>
        <a:bodyPr/>
        <a:lstStyle/>
        <a:p>
          <a:endParaRPr lang="en-US" sz="3200" b="1">
            <a:latin typeface="Consolas" panose="020B0609020204030204" pitchFamily="49" charset="0"/>
            <a:cs typeface="Consolas" panose="020B0609020204030204" pitchFamily="49" charset="0"/>
          </a:endParaRPr>
        </a:p>
      </dgm:t>
    </dgm:pt>
    <dgm:pt modelId="{699CED48-9EB9-48B9-81DE-AA2BFBAD7AE1}" type="sibTrans" cxnId="{C9301831-D501-4C93-99FC-503A640B67A7}">
      <dgm:prSet/>
      <dgm:spPr/>
      <dgm:t>
        <a:bodyPr/>
        <a:lstStyle/>
        <a:p>
          <a:endParaRPr lang="en-US"/>
        </a:p>
      </dgm:t>
    </dgm:pt>
    <dgm:pt modelId="{2F6805AE-846A-4FC2-952D-6DDC2C77B357}">
      <dgm:prSet custT="1"/>
      <dgm:spPr/>
      <dgm:t>
        <a:bodyPr/>
        <a:lstStyle/>
        <a:p>
          <a:r>
            <a:rPr lang="en-US" sz="1200" b="1" dirty="0" smtClean="0">
              <a:latin typeface="Consolas" panose="020B0609020204030204" pitchFamily="49" charset="0"/>
              <a:cs typeface="Consolas" panose="020B0609020204030204" pitchFamily="49" charset="0"/>
            </a:rPr>
            <a:t>print 2</a:t>
          </a:r>
          <a:endParaRPr lang="en-US" sz="1200" b="1" dirty="0">
            <a:latin typeface="Consolas" panose="020B0609020204030204" pitchFamily="49" charset="0"/>
            <a:cs typeface="Consolas" panose="020B0609020204030204" pitchFamily="49" charset="0"/>
          </a:endParaRPr>
        </a:p>
      </dgm:t>
    </dgm:pt>
    <dgm:pt modelId="{991CD8D9-BBD7-4B19-B001-AF00C2000474}" type="parTrans" cxnId="{5219A39B-1FCC-44B1-8617-4F92ACD2BB0E}">
      <dgm:prSet/>
      <dgm:spPr/>
      <dgm:t>
        <a:bodyPr/>
        <a:lstStyle/>
        <a:p>
          <a:endParaRPr lang="en-US" sz="3200" b="1">
            <a:latin typeface="Consolas" panose="020B0609020204030204" pitchFamily="49" charset="0"/>
            <a:cs typeface="Consolas" panose="020B0609020204030204" pitchFamily="49" charset="0"/>
          </a:endParaRPr>
        </a:p>
      </dgm:t>
    </dgm:pt>
    <dgm:pt modelId="{7D59F843-9774-45AA-BAB2-719AA1D9539B}" type="sibTrans" cxnId="{5219A39B-1FCC-44B1-8617-4F92ACD2BB0E}">
      <dgm:prSet/>
      <dgm:spPr/>
      <dgm:t>
        <a:bodyPr/>
        <a:lstStyle/>
        <a:p>
          <a:endParaRPr lang="en-US"/>
        </a:p>
      </dgm:t>
    </dgm:pt>
    <dgm:pt modelId="{EFB9AF3E-C42C-40C6-BBA8-72CF68994F2F}">
      <dgm:prSet custT="1"/>
      <dgm:spPr/>
      <dgm:t>
        <a:bodyPr/>
        <a:lstStyle/>
        <a:p>
          <a:r>
            <a:rPr lang="en-US" sz="1200" b="1" dirty="0" smtClean="0">
              <a:latin typeface="Consolas" panose="020B0609020204030204" pitchFamily="49" charset="0"/>
              <a:cs typeface="Consolas" panose="020B0609020204030204" pitchFamily="49" charset="0"/>
            </a:rPr>
            <a:t>print 3</a:t>
          </a:r>
          <a:endParaRPr lang="en-US" sz="1200" b="1" dirty="0">
            <a:latin typeface="Consolas" panose="020B0609020204030204" pitchFamily="49" charset="0"/>
            <a:cs typeface="Consolas" panose="020B0609020204030204" pitchFamily="49" charset="0"/>
          </a:endParaRPr>
        </a:p>
      </dgm:t>
    </dgm:pt>
    <dgm:pt modelId="{7B92DD36-0C67-4F3C-949A-F3A574A43D5A}" type="parTrans" cxnId="{4AF090C0-2328-4052-9EC8-F047504BB7E3}">
      <dgm:prSet/>
      <dgm:spPr/>
      <dgm:t>
        <a:bodyPr/>
        <a:lstStyle/>
        <a:p>
          <a:pPr rtl="1"/>
          <a:endParaRPr lang="he-IL" sz="3200" b="1">
            <a:latin typeface="Consolas" panose="020B0609020204030204" pitchFamily="49" charset="0"/>
          </a:endParaRPr>
        </a:p>
      </dgm:t>
    </dgm:pt>
    <dgm:pt modelId="{3F4C2460-0C8D-4C5A-99EA-6BDA0B88D0FF}" type="sibTrans" cxnId="{4AF090C0-2328-4052-9EC8-F047504BB7E3}">
      <dgm:prSet/>
      <dgm:spPr/>
      <dgm:t>
        <a:bodyPr/>
        <a:lstStyle/>
        <a:p>
          <a:pPr rtl="1"/>
          <a:endParaRPr lang="he-IL"/>
        </a:p>
      </dgm:t>
    </dgm:pt>
    <dgm:pt modelId="{A88FC3B2-9DAF-483C-BEC6-79F67DAC9009}">
      <dgm:prSet custT="1"/>
      <dgm:spPr/>
      <dgm:t>
        <a:bodyPr/>
        <a:lstStyle/>
        <a:p>
          <a:r>
            <a:rPr lang="en-US" sz="1200" b="1" dirty="0" smtClean="0">
              <a:latin typeface="Consolas" panose="020B0609020204030204" pitchFamily="49" charset="0"/>
              <a:cs typeface="Consolas" panose="020B0609020204030204" pitchFamily="49" charset="0"/>
            </a:rPr>
            <a:t>goo</a:t>
          </a:r>
          <a:endParaRPr lang="en-US" sz="1200" b="1" dirty="0">
            <a:latin typeface="Consolas" panose="020B0609020204030204" pitchFamily="49" charset="0"/>
            <a:cs typeface="Consolas" panose="020B0609020204030204" pitchFamily="49" charset="0"/>
          </a:endParaRPr>
        </a:p>
      </dgm:t>
    </dgm:pt>
    <dgm:pt modelId="{9875507F-273A-4209-9A19-DEBF472E8CEA}" type="parTrans" cxnId="{1A0CA87E-F133-4374-9996-89A658041C1F}">
      <dgm:prSet/>
      <dgm:spPr/>
      <dgm:t>
        <a:bodyPr/>
        <a:lstStyle/>
        <a:p>
          <a:pPr rtl="1"/>
          <a:endParaRPr lang="he-IL" sz="3200" b="1">
            <a:latin typeface="Consolas" panose="020B0609020204030204" pitchFamily="49" charset="0"/>
          </a:endParaRPr>
        </a:p>
      </dgm:t>
    </dgm:pt>
    <dgm:pt modelId="{C6C95527-31B9-42D2-8352-4C0EAF20DD4A}" type="sibTrans" cxnId="{1A0CA87E-F133-4374-9996-89A658041C1F}">
      <dgm:prSet/>
      <dgm:spPr/>
      <dgm:t>
        <a:bodyPr/>
        <a:lstStyle/>
        <a:p>
          <a:pPr rtl="1"/>
          <a:endParaRPr lang="he-IL"/>
        </a:p>
      </dgm:t>
    </dgm:pt>
    <dgm:pt modelId="{28CB3A9D-584E-4AEF-ABD4-7D03FE1CEB01}">
      <dgm:prSet custT="1"/>
      <dgm:spPr/>
      <dgm:t>
        <a:bodyPr/>
        <a:lstStyle/>
        <a:p>
          <a:r>
            <a:rPr lang="en-US" sz="1200" b="1" dirty="0" smtClean="0">
              <a:latin typeface="Consolas" panose="020B0609020204030204" pitchFamily="49" charset="0"/>
              <a:cs typeface="Consolas" panose="020B0609020204030204" pitchFamily="49" charset="0"/>
            </a:rPr>
            <a:t>print</a:t>
          </a:r>
          <a:r>
            <a:rPr lang="he-IL" sz="1200" b="1" dirty="0" smtClean="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rPr>
            <a:t>4</a:t>
          </a:r>
          <a:endParaRPr lang="en-US" sz="1200" b="1" dirty="0">
            <a:latin typeface="Consolas" panose="020B0609020204030204" pitchFamily="49" charset="0"/>
            <a:cs typeface="Consolas" panose="020B0609020204030204" pitchFamily="49" charset="0"/>
          </a:endParaRPr>
        </a:p>
      </dgm:t>
    </dgm:pt>
    <dgm:pt modelId="{A8389B4E-AFBB-4872-AF81-BC41A29685EB}" type="parTrans" cxnId="{56318AA0-696B-40B8-91A0-314A47200F1A}">
      <dgm:prSet/>
      <dgm:spPr/>
      <dgm:t>
        <a:bodyPr/>
        <a:lstStyle/>
        <a:p>
          <a:pPr rtl="1"/>
          <a:endParaRPr lang="he-IL" sz="3200" b="1">
            <a:latin typeface="Consolas" panose="020B0609020204030204" pitchFamily="49" charset="0"/>
          </a:endParaRPr>
        </a:p>
      </dgm:t>
    </dgm:pt>
    <dgm:pt modelId="{887FFF31-8EEB-41C4-88FA-7B6BD5AAB5AD}" type="sibTrans" cxnId="{56318AA0-696B-40B8-91A0-314A47200F1A}">
      <dgm:prSet/>
      <dgm:spPr/>
      <dgm:t>
        <a:bodyPr/>
        <a:lstStyle/>
        <a:p>
          <a:pPr rtl="1"/>
          <a:endParaRPr lang="he-IL"/>
        </a:p>
      </dgm:t>
    </dgm:pt>
    <dgm:pt modelId="{CC01CBA2-DFF0-4C37-A26A-E9B09CCD249C}">
      <dgm:prSet custT="1"/>
      <dgm:spPr/>
      <dgm:t>
        <a:bodyPr/>
        <a:lstStyle/>
        <a:p>
          <a:r>
            <a:rPr lang="en-US" sz="1200" b="1" dirty="0" smtClean="0">
              <a:latin typeface="Consolas" panose="020B0609020204030204" pitchFamily="49" charset="0"/>
              <a:cs typeface="Consolas" panose="020B0609020204030204" pitchFamily="49" charset="0"/>
            </a:rPr>
            <a:t>print 5</a:t>
          </a:r>
          <a:endParaRPr lang="en-US" sz="1200" b="1" dirty="0">
            <a:latin typeface="Consolas" panose="020B0609020204030204" pitchFamily="49" charset="0"/>
            <a:cs typeface="Consolas" panose="020B0609020204030204" pitchFamily="49" charset="0"/>
          </a:endParaRPr>
        </a:p>
      </dgm:t>
    </dgm:pt>
    <dgm:pt modelId="{5DB6207F-548D-4E02-A0B4-4FA172720077}" type="parTrans" cxnId="{35F97714-A418-4AC0-B80D-0D6028FADCE8}">
      <dgm:prSet/>
      <dgm:spPr/>
      <dgm:t>
        <a:bodyPr/>
        <a:lstStyle/>
        <a:p>
          <a:pPr rtl="1"/>
          <a:endParaRPr lang="he-IL" sz="3200" b="1">
            <a:latin typeface="Consolas" panose="020B0609020204030204" pitchFamily="49" charset="0"/>
          </a:endParaRPr>
        </a:p>
      </dgm:t>
    </dgm:pt>
    <dgm:pt modelId="{88F8DCF3-67F2-46AB-B077-D5D782699A47}" type="sibTrans" cxnId="{35F97714-A418-4AC0-B80D-0D6028FADCE8}">
      <dgm:prSet/>
      <dgm:spPr/>
      <dgm:t>
        <a:bodyPr/>
        <a:lstStyle/>
        <a:p>
          <a:pPr rtl="1"/>
          <a:endParaRPr lang="he-IL"/>
        </a:p>
      </dgm:t>
    </dgm:pt>
    <dgm:pt modelId="{16DF4B9F-2BC2-48A3-9D33-40A19B9212A4}">
      <dgm:prSet custT="1"/>
      <dgm:spPr/>
      <dgm:t>
        <a:bodyPr/>
        <a:lstStyle/>
        <a:p>
          <a:r>
            <a:rPr lang="en-US" sz="1200" b="1" dirty="0" smtClean="0">
              <a:latin typeface="Consolas" panose="020B0609020204030204" pitchFamily="49" charset="0"/>
              <a:cs typeface="Consolas" panose="020B0609020204030204" pitchFamily="49" charset="0"/>
            </a:rPr>
            <a:t>moo</a:t>
          </a:r>
          <a:endParaRPr lang="en-US" sz="1200" b="1" dirty="0">
            <a:latin typeface="Consolas" panose="020B0609020204030204" pitchFamily="49" charset="0"/>
            <a:cs typeface="Consolas" panose="020B0609020204030204" pitchFamily="49" charset="0"/>
          </a:endParaRPr>
        </a:p>
      </dgm:t>
    </dgm:pt>
    <dgm:pt modelId="{56F4E0EE-8A1B-4242-BDF2-BFAC09EB81C5}" type="parTrans" cxnId="{C0ADF1F2-7CBD-4188-A049-9D11E973970E}">
      <dgm:prSet/>
      <dgm:spPr/>
      <dgm:t>
        <a:bodyPr/>
        <a:lstStyle/>
        <a:p>
          <a:pPr rtl="1"/>
          <a:endParaRPr lang="he-IL" sz="3200" b="1">
            <a:latin typeface="Consolas" panose="020B0609020204030204" pitchFamily="49" charset="0"/>
          </a:endParaRPr>
        </a:p>
      </dgm:t>
    </dgm:pt>
    <dgm:pt modelId="{AAD0DA72-C333-4BAA-8B46-B54B79AF3189}" type="sibTrans" cxnId="{C0ADF1F2-7CBD-4188-A049-9D11E973970E}">
      <dgm:prSet/>
      <dgm:spPr/>
      <dgm:t>
        <a:bodyPr/>
        <a:lstStyle/>
        <a:p>
          <a:pPr rtl="1"/>
          <a:endParaRPr lang="he-IL"/>
        </a:p>
      </dgm:t>
    </dgm:pt>
    <dgm:pt modelId="{2096B74A-7688-4631-AC85-0BD672851A46}">
      <dgm:prSet custT="1"/>
      <dgm:spPr/>
      <dgm:t>
        <a:bodyPr/>
        <a:lstStyle/>
        <a:p>
          <a:pPr algn="ctr"/>
          <a:r>
            <a:rPr lang="en-US" sz="1200" b="1" dirty="0" smtClean="0">
              <a:latin typeface="Consolas" panose="020B0609020204030204" pitchFamily="49" charset="0"/>
              <a:cs typeface="Consolas" panose="020B0609020204030204" pitchFamily="49" charset="0"/>
            </a:rPr>
            <a:t>print 6</a:t>
          </a:r>
          <a:endParaRPr lang="en-US" sz="1200" b="1" dirty="0">
            <a:latin typeface="Consolas" panose="020B0609020204030204" pitchFamily="49" charset="0"/>
            <a:cs typeface="Consolas" panose="020B0609020204030204" pitchFamily="49" charset="0"/>
          </a:endParaRPr>
        </a:p>
      </dgm:t>
    </dgm:pt>
    <dgm:pt modelId="{AFED6B05-F4B3-4E15-BF3F-3EB4BBF10E74}" type="parTrans" cxnId="{38F0CE78-C4BC-4411-A70B-4C8F9BEE638F}">
      <dgm:prSet/>
      <dgm:spPr/>
      <dgm:t>
        <a:bodyPr/>
        <a:lstStyle/>
        <a:p>
          <a:pPr rtl="1"/>
          <a:endParaRPr lang="he-IL" sz="3200" b="1">
            <a:latin typeface="Consolas" panose="020B0609020204030204" pitchFamily="49" charset="0"/>
          </a:endParaRPr>
        </a:p>
      </dgm:t>
    </dgm:pt>
    <dgm:pt modelId="{9F99BE1B-5CC9-4516-8EAC-F27EBDF1CE8B}" type="sibTrans" cxnId="{38F0CE78-C4BC-4411-A70B-4C8F9BEE638F}">
      <dgm:prSet/>
      <dgm:spPr/>
      <dgm:t>
        <a:bodyPr/>
        <a:lstStyle/>
        <a:p>
          <a:pPr rtl="1"/>
          <a:endParaRPr lang="he-IL"/>
        </a:p>
      </dgm:t>
    </dgm:pt>
    <dgm:pt modelId="{6FC58FA3-4C97-42A6-AE0C-5A260CC4F747}">
      <dgm:prSet custT="1"/>
      <dgm:spPr/>
      <dgm:t>
        <a:bodyPr/>
        <a:lstStyle/>
        <a:p>
          <a:r>
            <a:rPr lang="en-US" sz="1200" b="1" dirty="0" smtClean="0">
              <a:latin typeface="Consolas" panose="020B0609020204030204" pitchFamily="49" charset="0"/>
              <a:cs typeface="Consolas" panose="020B0609020204030204" pitchFamily="49" charset="0"/>
            </a:rPr>
            <a:t>print 7</a:t>
          </a:r>
          <a:endParaRPr lang="en-US" sz="1200" b="1" dirty="0">
            <a:latin typeface="Consolas" panose="020B0609020204030204" pitchFamily="49" charset="0"/>
            <a:cs typeface="Consolas" panose="020B0609020204030204" pitchFamily="49" charset="0"/>
          </a:endParaRPr>
        </a:p>
      </dgm:t>
    </dgm:pt>
    <dgm:pt modelId="{0290F434-323B-4EEC-8D7F-677AC8E54FC3}" type="parTrans" cxnId="{9546CCB6-649B-4422-A44C-D5A4AD143A78}">
      <dgm:prSet/>
      <dgm:spPr/>
      <dgm:t>
        <a:bodyPr/>
        <a:lstStyle/>
        <a:p>
          <a:pPr rtl="1"/>
          <a:endParaRPr lang="he-IL" sz="3200" b="1">
            <a:latin typeface="Consolas" panose="020B0609020204030204" pitchFamily="49" charset="0"/>
          </a:endParaRPr>
        </a:p>
      </dgm:t>
    </dgm:pt>
    <dgm:pt modelId="{9D0E3629-0D2E-4B87-AD80-564F3A95E0D8}" type="sibTrans" cxnId="{9546CCB6-649B-4422-A44C-D5A4AD143A78}">
      <dgm:prSet/>
      <dgm:spPr/>
      <dgm:t>
        <a:bodyPr/>
        <a:lstStyle/>
        <a:p>
          <a:pPr rtl="1"/>
          <a:endParaRPr lang="he-IL"/>
        </a:p>
      </dgm:t>
    </dgm:pt>
    <dgm:pt modelId="{7EA58245-EA9D-4D2D-BC69-BEF11CF8848C}" type="pres">
      <dgm:prSet presAssocID="{5F5EF854-F2C3-437F-9A08-C917F7263D40}" presName="hierChild1" presStyleCnt="0">
        <dgm:presLayoutVars>
          <dgm:orgChart val="1"/>
          <dgm:chPref val="1"/>
          <dgm:dir/>
          <dgm:animOne val="branch"/>
          <dgm:animLvl val="lvl"/>
          <dgm:resizeHandles/>
        </dgm:presLayoutVars>
      </dgm:prSet>
      <dgm:spPr/>
      <dgm:t>
        <a:bodyPr/>
        <a:lstStyle/>
        <a:p>
          <a:endParaRPr lang="en-US"/>
        </a:p>
      </dgm:t>
    </dgm:pt>
    <dgm:pt modelId="{D0A19BBA-79F5-4E55-94E6-32CDBA48D00A}" type="pres">
      <dgm:prSet presAssocID="{7EC3BC73-C97B-497B-B6F4-E8379BAADADE}" presName="hierRoot1" presStyleCnt="0">
        <dgm:presLayoutVars>
          <dgm:hierBranch val="init"/>
        </dgm:presLayoutVars>
      </dgm:prSet>
      <dgm:spPr/>
    </dgm:pt>
    <dgm:pt modelId="{868CBD66-18F6-43AF-866F-2A2A150FCD41}" type="pres">
      <dgm:prSet presAssocID="{7EC3BC73-C97B-497B-B6F4-E8379BAADADE}" presName="rootComposite1" presStyleCnt="0"/>
      <dgm:spPr/>
    </dgm:pt>
    <dgm:pt modelId="{504E8C1B-A561-4BF0-93B8-CF6EF77A73CA}" type="pres">
      <dgm:prSet presAssocID="{7EC3BC73-C97B-497B-B6F4-E8379BAADADE}" presName="rootText1" presStyleLbl="node0" presStyleIdx="0" presStyleCnt="1">
        <dgm:presLayoutVars>
          <dgm:chPref val="3"/>
        </dgm:presLayoutVars>
      </dgm:prSet>
      <dgm:spPr/>
      <dgm:t>
        <a:bodyPr/>
        <a:lstStyle/>
        <a:p>
          <a:endParaRPr lang="en-US"/>
        </a:p>
      </dgm:t>
    </dgm:pt>
    <dgm:pt modelId="{C0E7EFF0-A21D-4122-B5A6-272A8E8171E4}" type="pres">
      <dgm:prSet presAssocID="{7EC3BC73-C97B-497B-B6F4-E8379BAADADE}" presName="rootConnector1" presStyleLbl="node1" presStyleIdx="0" presStyleCnt="0"/>
      <dgm:spPr/>
      <dgm:t>
        <a:bodyPr/>
        <a:lstStyle/>
        <a:p>
          <a:endParaRPr lang="en-US"/>
        </a:p>
      </dgm:t>
    </dgm:pt>
    <dgm:pt modelId="{33524AA2-4447-4DB8-88C8-6F652624A863}" type="pres">
      <dgm:prSet presAssocID="{7EC3BC73-C97B-497B-B6F4-E8379BAADADE}" presName="hierChild2" presStyleCnt="0"/>
      <dgm:spPr/>
    </dgm:pt>
    <dgm:pt modelId="{DF7E528C-800E-4AE7-9BE3-AC1268E615A9}" type="pres">
      <dgm:prSet presAssocID="{3B0CB40F-6FA6-4593-B7F3-AF41EA74DEF1}" presName="Name37" presStyleLbl="parChTrans1D2" presStyleIdx="0" presStyleCnt="3"/>
      <dgm:spPr/>
      <dgm:t>
        <a:bodyPr/>
        <a:lstStyle/>
        <a:p>
          <a:endParaRPr lang="en-US"/>
        </a:p>
      </dgm:t>
    </dgm:pt>
    <dgm:pt modelId="{ACFDB7AA-5833-4D70-8E00-29CC85FE2B08}" type="pres">
      <dgm:prSet presAssocID="{82D028F0-4200-48A8-94C2-2F5075FCF807}" presName="hierRoot2" presStyleCnt="0">
        <dgm:presLayoutVars>
          <dgm:hierBranch val="init"/>
        </dgm:presLayoutVars>
      </dgm:prSet>
      <dgm:spPr/>
    </dgm:pt>
    <dgm:pt modelId="{1BBA9A0F-C221-4589-9657-505594099E66}" type="pres">
      <dgm:prSet presAssocID="{82D028F0-4200-48A8-94C2-2F5075FCF807}" presName="rootComposite" presStyleCnt="0"/>
      <dgm:spPr/>
    </dgm:pt>
    <dgm:pt modelId="{B87C853B-6895-4F9F-8110-068BF1E22B28}" type="pres">
      <dgm:prSet presAssocID="{82D028F0-4200-48A8-94C2-2F5075FCF807}" presName="rootText" presStyleLbl="node2" presStyleIdx="0" presStyleCnt="2" custScaleX="78683" custLinFactY="-38766" custLinFactNeighborX="90542" custLinFactNeighborY="-100000">
        <dgm:presLayoutVars>
          <dgm:chPref val="3"/>
        </dgm:presLayoutVars>
      </dgm:prSet>
      <dgm:spPr/>
      <dgm:t>
        <a:bodyPr/>
        <a:lstStyle/>
        <a:p>
          <a:endParaRPr lang="en-US"/>
        </a:p>
      </dgm:t>
    </dgm:pt>
    <dgm:pt modelId="{38FFB818-60F3-4CF6-9040-1212B7679D85}" type="pres">
      <dgm:prSet presAssocID="{82D028F0-4200-48A8-94C2-2F5075FCF807}" presName="rootConnector" presStyleLbl="node2" presStyleIdx="0" presStyleCnt="2"/>
      <dgm:spPr/>
      <dgm:t>
        <a:bodyPr/>
        <a:lstStyle/>
        <a:p>
          <a:endParaRPr lang="en-US"/>
        </a:p>
      </dgm:t>
    </dgm:pt>
    <dgm:pt modelId="{6208F179-4D31-4EE3-9C74-5990419E09CD}" type="pres">
      <dgm:prSet presAssocID="{82D028F0-4200-48A8-94C2-2F5075FCF807}" presName="hierChild4" presStyleCnt="0"/>
      <dgm:spPr/>
    </dgm:pt>
    <dgm:pt modelId="{B599D2AD-AFB8-4879-8C22-77D1317F555D}" type="pres">
      <dgm:prSet presAssocID="{7B92DD36-0C67-4F3C-949A-F3A574A43D5A}" presName="Name37" presStyleLbl="parChTrans1D3" presStyleIdx="0" presStyleCnt="3"/>
      <dgm:spPr/>
      <dgm:t>
        <a:bodyPr/>
        <a:lstStyle/>
        <a:p>
          <a:pPr rtl="1"/>
          <a:endParaRPr lang="he-IL"/>
        </a:p>
      </dgm:t>
    </dgm:pt>
    <dgm:pt modelId="{5E0C3743-A6E9-4849-8006-51440D994BC6}" type="pres">
      <dgm:prSet presAssocID="{EFB9AF3E-C42C-40C6-BBA8-72CF68994F2F}" presName="hierRoot2" presStyleCnt="0">
        <dgm:presLayoutVars>
          <dgm:hierBranch val="init"/>
        </dgm:presLayoutVars>
      </dgm:prSet>
      <dgm:spPr/>
    </dgm:pt>
    <dgm:pt modelId="{715EB85E-28B4-4564-934F-742BAC3E20B7}" type="pres">
      <dgm:prSet presAssocID="{EFB9AF3E-C42C-40C6-BBA8-72CF68994F2F}" presName="rootComposite" presStyleCnt="0"/>
      <dgm:spPr/>
    </dgm:pt>
    <dgm:pt modelId="{C0C9A851-CED5-4F17-98ED-3592191B79F8}" type="pres">
      <dgm:prSet presAssocID="{EFB9AF3E-C42C-40C6-BBA8-72CF68994F2F}" presName="rootText" presStyleLbl="node3" presStyleIdx="0" presStyleCnt="3" custLinFactY="-14560" custLinFactNeighborX="12255" custLinFactNeighborY="-100000">
        <dgm:presLayoutVars>
          <dgm:chPref val="3"/>
        </dgm:presLayoutVars>
      </dgm:prSet>
      <dgm:spPr/>
      <dgm:t>
        <a:bodyPr/>
        <a:lstStyle/>
        <a:p>
          <a:pPr rtl="1"/>
          <a:endParaRPr lang="he-IL"/>
        </a:p>
      </dgm:t>
    </dgm:pt>
    <dgm:pt modelId="{5C857106-0655-46F8-BB3F-2234E462087D}" type="pres">
      <dgm:prSet presAssocID="{EFB9AF3E-C42C-40C6-BBA8-72CF68994F2F}" presName="rootConnector" presStyleLbl="node3" presStyleIdx="0" presStyleCnt="3"/>
      <dgm:spPr/>
      <dgm:t>
        <a:bodyPr/>
        <a:lstStyle/>
        <a:p>
          <a:pPr rtl="1"/>
          <a:endParaRPr lang="he-IL"/>
        </a:p>
      </dgm:t>
    </dgm:pt>
    <dgm:pt modelId="{7BD35196-C59E-4613-8A32-FE6CDDAE5A92}" type="pres">
      <dgm:prSet presAssocID="{EFB9AF3E-C42C-40C6-BBA8-72CF68994F2F}" presName="hierChild4" presStyleCnt="0"/>
      <dgm:spPr/>
    </dgm:pt>
    <dgm:pt modelId="{55E550F7-37D0-4C24-8574-CF4217DB6D57}" type="pres">
      <dgm:prSet presAssocID="{EFB9AF3E-C42C-40C6-BBA8-72CF68994F2F}" presName="hierChild5" presStyleCnt="0"/>
      <dgm:spPr/>
    </dgm:pt>
    <dgm:pt modelId="{8DAA064D-7A43-4DCF-870C-53109F26A483}" type="pres">
      <dgm:prSet presAssocID="{9875507F-273A-4209-9A19-DEBF472E8CEA}" presName="Name37" presStyleLbl="parChTrans1D3" presStyleIdx="1" presStyleCnt="3"/>
      <dgm:spPr/>
      <dgm:t>
        <a:bodyPr/>
        <a:lstStyle/>
        <a:p>
          <a:pPr rtl="1"/>
          <a:endParaRPr lang="he-IL"/>
        </a:p>
      </dgm:t>
    </dgm:pt>
    <dgm:pt modelId="{57B37F95-9FCD-4452-AC9D-8AE10DE49512}" type="pres">
      <dgm:prSet presAssocID="{A88FC3B2-9DAF-483C-BEC6-79F67DAC9009}" presName="hierRoot2" presStyleCnt="0">
        <dgm:presLayoutVars>
          <dgm:hierBranch val="init"/>
        </dgm:presLayoutVars>
      </dgm:prSet>
      <dgm:spPr/>
    </dgm:pt>
    <dgm:pt modelId="{622D0196-9A7A-48D6-B18C-D8AE6572C5CB}" type="pres">
      <dgm:prSet presAssocID="{A88FC3B2-9DAF-483C-BEC6-79F67DAC9009}" presName="rootComposite" presStyleCnt="0"/>
      <dgm:spPr/>
    </dgm:pt>
    <dgm:pt modelId="{07614CF7-D247-4B19-992E-4BB43DFA2FE7}" type="pres">
      <dgm:prSet presAssocID="{A88FC3B2-9DAF-483C-BEC6-79F67DAC9009}" presName="rootText" presStyleLbl="node3" presStyleIdx="1" presStyleCnt="3" custLinFactY="-14560" custLinFactNeighborX="16950" custLinFactNeighborY="-100000">
        <dgm:presLayoutVars>
          <dgm:chPref val="3"/>
        </dgm:presLayoutVars>
      </dgm:prSet>
      <dgm:spPr/>
      <dgm:t>
        <a:bodyPr/>
        <a:lstStyle/>
        <a:p>
          <a:pPr rtl="1"/>
          <a:endParaRPr lang="he-IL"/>
        </a:p>
      </dgm:t>
    </dgm:pt>
    <dgm:pt modelId="{066E6448-72E0-4A93-B8C5-A0BE8B131E5D}" type="pres">
      <dgm:prSet presAssocID="{A88FC3B2-9DAF-483C-BEC6-79F67DAC9009}" presName="rootConnector" presStyleLbl="node3" presStyleIdx="1" presStyleCnt="3"/>
      <dgm:spPr/>
      <dgm:t>
        <a:bodyPr/>
        <a:lstStyle/>
        <a:p>
          <a:pPr rtl="1"/>
          <a:endParaRPr lang="he-IL"/>
        </a:p>
      </dgm:t>
    </dgm:pt>
    <dgm:pt modelId="{69901D9F-0554-4DF4-AEE3-5987C1AA0C21}" type="pres">
      <dgm:prSet presAssocID="{A88FC3B2-9DAF-483C-BEC6-79F67DAC9009}" presName="hierChild4" presStyleCnt="0"/>
      <dgm:spPr/>
    </dgm:pt>
    <dgm:pt modelId="{453C18CD-EF3A-4DE8-A8BE-67AD8C8B41EC}" type="pres">
      <dgm:prSet presAssocID="{5DB6207F-548D-4E02-A0B4-4FA172720077}" presName="Name37" presStyleLbl="parChTrans1D4" presStyleIdx="0" presStyleCnt="4"/>
      <dgm:spPr/>
      <dgm:t>
        <a:bodyPr/>
        <a:lstStyle/>
        <a:p>
          <a:pPr rtl="1"/>
          <a:endParaRPr lang="he-IL"/>
        </a:p>
      </dgm:t>
    </dgm:pt>
    <dgm:pt modelId="{8E871655-C5EB-4532-84A6-C728616D40DB}" type="pres">
      <dgm:prSet presAssocID="{CC01CBA2-DFF0-4C37-A26A-E9B09CCD249C}" presName="hierRoot2" presStyleCnt="0">
        <dgm:presLayoutVars>
          <dgm:hierBranch val="init"/>
        </dgm:presLayoutVars>
      </dgm:prSet>
      <dgm:spPr/>
    </dgm:pt>
    <dgm:pt modelId="{ED28AC25-204C-4532-BEEA-CDBD80F838C6}" type="pres">
      <dgm:prSet presAssocID="{CC01CBA2-DFF0-4C37-A26A-E9B09CCD249C}" presName="rootComposite" presStyleCnt="0"/>
      <dgm:spPr/>
    </dgm:pt>
    <dgm:pt modelId="{6AF4A575-6D87-4D18-8A03-E4D1C3AF1BB5}" type="pres">
      <dgm:prSet presAssocID="{CC01CBA2-DFF0-4C37-A26A-E9B09CCD249C}" presName="rootText" presStyleLbl="node4" presStyleIdx="0" presStyleCnt="4" custLinFactNeighborX="7548" custLinFactNeighborY="-98648">
        <dgm:presLayoutVars>
          <dgm:chPref val="3"/>
        </dgm:presLayoutVars>
      </dgm:prSet>
      <dgm:spPr/>
      <dgm:t>
        <a:bodyPr/>
        <a:lstStyle/>
        <a:p>
          <a:pPr rtl="1"/>
          <a:endParaRPr lang="he-IL"/>
        </a:p>
      </dgm:t>
    </dgm:pt>
    <dgm:pt modelId="{0FA8E0F5-B477-4A0D-A172-ABEE88846FE5}" type="pres">
      <dgm:prSet presAssocID="{CC01CBA2-DFF0-4C37-A26A-E9B09CCD249C}" presName="rootConnector" presStyleLbl="node4" presStyleIdx="0" presStyleCnt="4"/>
      <dgm:spPr/>
      <dgm:t>
        <a:bodyPr/>
        <a:lstStyle/>
        <a:p>
          <a:pPr rtl="1"/>
          <a:endParaRPr lang="he-IL"/>
        </a:p>
      </dgm:t>
    </dgm:pt>
    <dgm:pt modelId="{2CB8065C-459D-4D48-AD09-DD62458D1D10}" type="pres">
      <dgm:prSet presAssocID="{CC01CBA2-DFF0-4C37-A26A-E9B09CCD249C}" presName="hierChild4" presStyleCnt="0"/>
      <dgm:spPr/>
    </dgm:pt>
    <dgm:pt modelId="{189E6E43-9028-42AD-BCC0-B1B41A34F9E1}" type="pres">
      <dgm:prSet presAssocID="{CC01CBA2-DFF0-4C37-A26A-E9B09CCD249C}" presName="hierChild5" presStyleCnt="0"/>
      <dgm:spPr/>
    </dgm:pt>
    <dgm:pt modelId="{2D023BB2-96EC-46B0-A17F-86383DC76C7E}" type="pres">
      <dgm:prSet presAssocID="{56F4E0EE-8A1B-4242-BDF2-BFAC09EB81C5}" presName="Name37" presStyleLbl="parChTrans1D4" presStyleIdx="1" presStyleCnt="4"/>
      <dgm:spPr/>
      <dgm:t>
        <a:bodyPr/>
        <a:lstStyle/>
        <a:p>
          <a:pPr rtl="1"/>
          <a:endParaRPr lang="he-IL"/>
        </a:p>
      </dgm:t>
    </dgm:pt>
    <dgm:pt modelId="{094E3B47-7CCB-43C6-B9D8-681889058EF6}" type="pres">
      <dgm:prSet presAssocID="{16DF4B9F-2BC2-48A3-9D33-40A19B9212A4}" presName="hierRoot2" presStyleCnt="0">
        <dgm:presLayoutVars>
          <dgm:hierBranch val="init"/>
        </dgm:presLayoutVars>
      </dgm:prSet>
      <dgm:spPr/>
    </dgm:pt>
    <dgm:pt modelId="{75C6D76B-75FB-4B68-B676-2CA9E3D524C9}" type="pres">
      <dgm:prSet presAssocID="{16DF4B9F-2BC2-48A3-9D33-40A19B9212A4}" presName="rootComposite" presStyleCnt="0"/>
      <dgm:spPr/>
    </dgm:pt>
    <dgm:pt modelId="{C8863A22-3127-4E83-9328-2D92AE812CF6}" type="pres">
      <dgm:prSet presAssocID="{16DF4B9F-2BC2-48A3-9D33-40A19B9212A4}" presName="rootText" presStyleLbl="node4" presStyleIdx="1" presStyleCnt="4" custLinFactNeighborX="9334" custLinFactNeighborY="-98648">
        <dgm:presLayoutVars>
          <dgm:chPref val="3"/>
        </dgm:presLayoutVars>
      </dgm:prSet>
      <dgm:spPr/>
      <dgm:t>
        <a:bodyPr/>
        <a:lstStyle/>
        <a:p>
          <a:pPr rtl="1"/>
          <a:endParaRPr lang="he-IL"/>
        </a:p>
      </dgm:t>
    </dgm:pt>
    <dgm:pt modelId="{578538C7-8D3E-4E32-9EA0-B77141489DDD}" type="pres">
      <dgm:prSet presAssocID="{16DF4B9F-2BC2-48A3-9D33-40A19B9212A4}" presName="rootConnector" presStyleLbl="node4" presStyleIdx="1" presStyleCnt="4"/>
      <dgm:spPr/>
      <dgm:t>
        <a:bodyPr/>
        <a:lstStyle/>
        <a:p>
          <a:pPr rtl="1"/>
          <a:endParaRPr lang="he-IL"/>
        </a:p>
      </dgm:t>
    </dgm:pt>
    <dgm:pt modelId="{E802E8F4-4592-43E0-AAA6-FCE7F66C5723}" type="pres">
      <dgm:prSet presAssocID="{16DF4B9F-2BC2-48A3-9D33-40A19B9212A4}" presName="hierChild4" presStyleCnt="0"/>
      <dgm:spPr/>
    </dgm:pt>
    <dgm:pt modelId="{B72A246F-2979-4B6C-86B2-040434A51B47}" type="pres">
      <dgm:prSet presAssocID="{0290F434-323B-4EEC-8D7F-677AC8E54FC3}" presName="Name37" presStyleLbl="parChTrans1D4" presStyleIdx="2" presStyleCnt="4"/>
      <dgm:spPr/>
      <dgm:t>
        <a:bodyPr/>
        <a:lstStyle/>
        <a:p>
          <a:pPr rtl="1"/>
          <a:endParaRPr lang="he-IL"/>
        </a:p>
      </dgm:t>
    </dgm:pt>
    <dgm:pt modelId="{6652497A-FD82-46E3-8F7C-C388BC5F9C21}" type="pres">
      <dgm:prSet presAssocID="{6FC58FA3-4C97-42A6-AE0C-5A260CC4F747}" presName="hierRoot2" presStyleCnt="0">
        <dgm:presLayoutVars>
          <dgm:hierBranch val="init"/>
        </dgm:presLayoutVars>
      </dgm:prSet>
      <dgm:spPr/>
    </dgm:pt>
    <dgm:pt modelId="{1591834A-1B19-4E52-A18A-056C73B96E23}" type="pres">
      <dgm:prSet presAssocID="{6FC58FA3-4C97-42A6-AE0C-5A260CC4F747}" presName="rootComposite" presStyleCnt="0"/>
      <dgm:spPr/>
    </dgm:pt>
    <dgm:pt modelId="{FA8FB2B8-0F3D-4E99-94A7-6C22AC7CEF53}" type="pres">
      <dgm:prSet presAssocID="{6FC58FA3-4C97-42A6-AE0C-5A260CC4F747}" presName="rootText" presStyleLbl="node4" presStyleIdx="2" presStyleCnt="4" custLinFactNeighborX="-10110" custLinFactNeighborY="-99870">
        <dgm:presLayoutVars>
          <dgm:chPref val="3"/>
        </dgm:presLayoutVars>
      </dgm:prSet>
      <dgm:spPr/>
      <dgm:t>
        <a:bodyPr/>
        <a:lstStyle/>
        <a:p>
          <a:pPr rtl="1"/>
          <a:endParaRPr lang="he-IL"/>
        </a:p>
      </dgm:t>
    </dgm:pt>
    <dgm:pt modelId="{6C9574D1-95F8-4192-BB88-95EEB4A4A162}" type="pres">
      <dgm:prSet presAssocID="{6FC58FA3-4C97-42A6-AE0C-5A260CC4F747}" presName="rootConnector" presStyleLbl="node4" presStyleIdx="2" presStyleCnt="4"/>
      <dgm:spPr/>
      <dgm:t>
        <a:bodyPr/>
        <a:lstStyle/>
        <a:p>
          <a:pPr rtl="1"/>
          <a:endParaRPr lang="he-IL"/>
        </a:p>
      </dgm:t>
    </dgm:pt>
    <dgm:pt modelId="{A62BF4FA-99AB-4FA0-907E-AF449E9F9935}" type="pres">
      <dgm:prSet presAssocID="{6FC58FA3-4C97-42A6-AE0C-5A260CC4F747}" presName="hierChild4" presStyleCnt="0"/>
      <dgm:spPr/>
    </dgm:pt>
    <dgm:pt modelId="{E13933C9-616C-44DC-A33A-52959743BB17}" type="pres">
      <dgm:prSet presAssocID="{6FC58FA3-4C97-42A6-AE0C-5A260CC4F747}" presName="hierChild5" presStyleCnt="0"/>
      <dgm:spPr/>
    </dgm:pt>
    <dgm:pt modelId="{C6AC6E88-1DB1-45E9-9C59-80A9626B64E6}" type="pres">
      <dgm:prSet presAssocID="{16DF4B9F-2BC2-48A3-9D33-40A19B9212A4}" presName="hierChild5" presStyleCnt="0"/>
      <dgm:spPr/>
    </dgm:pt>
    <dgm:pt modelId="{C749DF18-E217-4471-B1A5-A4F70B1DD736}" type="pres">
      <dgm:prSet presAssocID="{AFED6B05-F4B3-4E15-BF3F-3EB4BBF10E74}" presName="Name37" presStyleLbl="parChTrans1D4" presStyleIdx="3" presStyleCnt="4"/>
      <dgm:spPr/>
      <dgm:t>
        <a:bodyPr/>
        <a:lstStyle/>
        <a:p>
          <a:pPr rtl="1"/>
          <a:endParaRPr lang="he-IL"/>
        </a:p>
      </dgm:t>
    </dgm:pt>
    <dgm:pt modelId="{CF104FED-6A0A-4B6D-B6C5-FA2429520E98}" type="pres">
      <dgm:prSet presAssocID="{2096B74A-7688-4631-AC85-0BD672851A46}" presName="hierRoot2" presStyleCnt="0">
        <dgm:presLayoutVars>
          <dgm:hierBranch val="init"/>
        </dgm:presLayoutVars>
      </dgm:prSet>
      <dgm:spPr/>
    </dgm:pt>
    <dgm:pt modelId="{2C8FAE87-3B24-430C-A96C-C8947E90248D}" type="pres">
      <dgm:prSet presAssocID="{2096B74A-7688-4631-AC85-0BD672851A46}" presName="rootComposite" presStyleCnt="0"/>
      <dgm:spPr/>
    </dgm:pt>
    <dgm:pt modelId="{9D038DFB-9D3C-4BA9-82F7-1BE0F356B515}" type="pres">
      <dgm:prSet presAssocID="{2096B74A-7688-4631-AC85-0BD672851A46}" presName="rootText" presStyleLbl="node4" presStyleIdx="3" presStyleCnt="4" custLinFactNeighborX="8373" custLinFactNeighborY="-98648">
        <dgm:presLayoutVars>
          <dgm:chPref val="3"/>
        </dgm:presLayoutVars>
      </dgm:prSet>
      <dgm:spPr/>
      <dgm:t>
        <a:bodyPr/>
        <a:lstStyle/>
        <a:p>
          <a:pPr rtl="1"/>
          <a:endParaRPr lang="he-IL"/>
        </a:p>
      </dgm:t>
    </dgm:pt>
    <dgm:pt modelId="{4ECA155B-1E73-4AAD-BEA1-7808C0B3B218}" type="pres">
      <dgm:prSet presAssocID="{2096B74A-7688-4631-AC85-0BD672851A46}" presName="rootConnector" presStyleLbl="node4" presStyleIdx="3" presStyleCnt="4"/>
      <dgm:spPr/>
      <dgm:t>
        <a:bodyPr/>
        <a:lstStyle/>
        <a:p>
          <a:pPr rtl="1"/>
          <a:endParaRPr lang="he-IL"/>
        </a:p>
      </dgm:t>
    </dgm:pt>
    <dgm:pt modelId="{684B7F32-337E-4DEA-AC5A-C6F9E217E255}" type="pres">
      <dgm:prSet presAssocID="{2096B74A-7688-4631-AC85-0BD672851A46}" presName="hierChild4" presStyleCnt="0"/>
      <dgm:spPr/>
    </dgm:pt>
    <dgm:pt modelId="{28A7734B-38E9-465F-8E19-8D9B65CEF752}" type="pres">
      <dgm:prSet presAssocID="{2096B74A-7688-4631-AC85-0BD672851A46}" presName="hierChild5" presStyleCnt="0"/>
      <dgm:spPr/>
    </dgm:pt>
    <dgm:pt modelId="{E1FEBAC7-AFD5-4D21-B734-C9104C8A0E46}" type="pres">
      <dgm:prSet presAssocID="{A88FC3B2-9DAF-483C-BEC6-79F67DAC9009}" presName="hierChild5" presStyleCnt="0"/>
      <dgm:spPr/>
    </dgm:pt>
    <dgm:pt modelId="{3964791A-3271-4609-8385-C712D4DD6924}" type="pres">
      <dgm:prSet presAssocID="{A8389B4E-AFBB-4872-AF81-BC41A29685EB}" presName="Name37" presStyleLbl="parChTrans1D3" presStyleIdx="2" presStyleCnt="3"/>
      <dgm:spPr/>
      <dgm:t>
        <a:bodyPr/>
        <a:lstStyle/>
        <a:p>
          <a:pPr rtl="1"/>
          <a:endParaRPr lang="he-IL"/>
        </a:p>
      </dgm:t>
    </dgm:pt>
    <dgm:pt modelId="{A1A2F8D1-02F6-4927-84AF-95D593635212}" type="pres">
      <dgm:prSet presAssocID="{28CB3A9D-584E-4AEF-ABD4-7D03FE1CEB01}" presName="hierRoot2" presStyleCnt="0">
        <dgm:presLayoutVars>
          <dgm:hierBranch val="init"/>
        </dgm:presLayoutVars>
      </dgm:prSet>
      <dgm:spPr/>
    </dgm:pt>
    <dgm:pt modelId="{325D09C2-1E85-4042-82FD-5D0C4ADC0FFA}" type="pres">
      <dgm:prSet presAssocID="{28CB3A9D-584E-4AEF-ABD4-7D03FE1CEB01}" presName="rootComposite" presStyleCnt="0"/>
      <dgm:spPr/>
    </dgm:pt>
    <dgm:pt modelId="{8AD1BA9D-FA27-42E1-881B-EA28504F3EAD}" type="pres">
      <dgm:prSet presAssocID="{28CB3A9D-584E-4AEF-ABD4-7D03FE1CEB01}" presName="rootText" presStyleLbl="node3" presStyleIdx="2" presStyleCnt="3" custScaleX="100000" custLinFactY="-31395" custLinFactNeighborX="56984" custLinFactNeighborY="-100000">
        <dgm:presLayoutVars>
          <dgm:chPref val="3"/>
        </dgm:presLayoutVars>
      </dgm:prSet>
      <dgm:spPr/>
      <dgm:t>
        <a:bodyPr/>
        <a:lstStyle/>
        <a:p>
          <a:pPr rtl="1"/>
          <a:endParaRPr lang="he-IL"/>
        </a:p>
      </dgm:t>
    </dgm:pt>
    <dgm:pt modelId="{84DDA3C3-1573-4A2D-94B3-6711BD9735CA}" type="pres">
      <dgm:prSet presAssocID="{28CB3A9D-584E-4AEF-ABD4-7D03FE1CEB01}" presName="rootConnector" presStyleLbl="node3" presStyleIdx="2" presStyleCnt="3"/>
      <dgm:spPr/>
      <dgm:t>
        <a:bodyPr/>
        <a:lstStyle/>
        <a:p>
          <a:pPr rtl="1"/>
          <a:endParaRPr lang="he-IL"/>
        </a:p>
      </dgm:t>
    </dgm:pt>
    <dgm:pt modelId="{2734CD23-BD7A-4864-A3D2-FBBDBF64DB47}" type="pres">
      <dgm:prSet presAssocID="{28CB3A9D-584E-4AEF-ABD4-7D03FE1CEB01}" presName="hierChild4" presStyleCnt="0"/>
      <dgm:spPr/>
    </dgm:pt>
    <dgm:pt modelId="{4FC1B094-D37C-4BF1-BB95-CB5DC39CA53D}" type="pres">
      <dgm:prSet presAssocID="{28CB3A9D-584E-4AEF-ABD4-7D03FE1CEB01}" presName="hierChild5" presStyleCnt="0"/>
      <dgm:spPr/>
    </dgm:pt>
    <dgm:pt modelId="{7878D709-004F-43C3-B0CB-B19DF7111068}" type="pres">
      <dgm:prSet presAssocID="{82D028F0-4200-48A8-94C2-2F5075FCF807}" presName="hierChild5" presStyleCnt="0"/>
      <dgm:spPr/>
    </dgm:pt>
    <dgm:pt modelId="{1D03677E-F274-4FFD-A30E-153B943BBD63}" type="pres">
      <dgm:prSet presAssocID="{991CD8D9-BBD7-4B19-B001-AF00C2000474}" presName="Name37" presStyleLbl="parChTrans1D2" presStyleIdx="1" presStyleCnt="3"/>
      <dgm:spPr/>
      <dgm:t>
        <a:bodyPr/>
        <a:lstStyle/>
        <a:p>
          <a:endParaRPr lang="en-US"/>
        </a:p>
      </dgm:t>
    </dgm:pt>
    <dgm:pt modelId="{7D6CEC2A-F2B5-4EE0-9162-20B81B8AF3B0}" type="pres">
      <dgm:prSet presAssocID="{2F6805AE-846A-4FC2-952D-6DDC2C77B357}" presName="hierRoot2" presStyleCnt="0">
        <dgm:presLayoutVars>
          <dgm:hierBranch val="init"/>
        </dgm:presLayoutVars>
      </dgm:prSet>
      <dgm:spPr/>
    </dgm:pt>
    <dgm:pt modelId="{464262BC-FDA9-4986-9113-F62C8E912793}" type="pres">
      <dgm:prSet presAssocID="{2F6805AE-846A-4FC2-952D-6DDC2C77B357}" presName="rootComposite" presStyleCnt="0"/>
      <dgm:spPr/>
    </dgm:pt>
    <dgm:pt modelId="{62F194AD-8A88-4F7B-8025-D6AABC1C487F}" type="pres">
      <dgm:prSet presAssocID="{2F6805AE-846A-4FC2-952D-6DDC2C77B357}" presName="rootText" presStyleLbl="node2" presStyleIdx="1" presStyleCnt="2" custScaleX="108103" custLinFactY="-38890" custLinFactNeighborX="90395" custLinFactNeighborY="-100000">
        <dgm:presLayoutVars>
          <dgm:chPref val="3"/>
        </dgm:presLayoutVars>
      </dgm:prSet>
      <dgm:spPr/>
      <dgm:t>
        <a:bodyPr/>
        <a:lstStyle/>
        <a:p>
          <a:endParaRPr lang="en-US"/>
        </a:p>
      </dgm:t>
    </dgm:pt>
    <dgm:pt modelId="{E85F1249-9468-4007-B5FC-E283EFD26096}" type="pres">
      <dgm:prSet presAssocID="{2F6805AE-846A-4FC2-952D-6DDC2C77B357}" presName="rootConnector" presStyleLbl="node2" presStyleIdx="1" presStyleCnt="2"/>
      <dgm:spPr/>
      <dgm:t>
        <a:bodyPr/>
        <a:lstStyle/>
        <a:p>
          <a:endParaRPr lang="en-US"/>
        </a:p>
      </dgm:t>
    </dgm:pt>
    <dgm:pt modelId="{D2D3A7E2-8541-4681-9DEB-F6E59A063B48}" type="pres">
      <dgm:prSet presAssocID="{2F6805AE-846A-4FC2-952D-6DDC2C77B357}" presName="hierChild4" presStyleCnt="0"/>
      <dgm:spPr/>
    </dgm:pt>
    <dgm:pt modelId="{CF78E9E7-ECAE-4B4D-9010-7E5A1911B90D}" type="pres">
      <dgm:prSet presAssocID="{2F6805AE-846A-4FC2-952D-6DDC2C77B357}" presName="hierChild5" presStyleCnt="0"/>
      <dgm:spPr/>
    </dgm:pt>
    <dgm:pt modelId="{C0279D10-C87D-43AC-B707-79E35795CF2F}" type="pres">
      <dgm:prSet presAssocID="{7EC3BC73-C97B-497B-B6F4-E8379BAADADE}" presName="hierChild3" presStyleCnt="0"/>
      <dgm:spPr/>
    </dgm:pt>
    <dgm:pt modelId="{1BBC98A0-85A8-4E36-BDD5-B260852BAA46}" type="pres">
      <dgm:prSet presAssocID="{D3229E79-4C12-46E8-A6E4-97DC4D344A3D}" presName="Name111" presStyleLbl="parChTrans1D2" presStyleIdx="2" presStyleCnt="3"/>
      <dgm:spPr/>
      <dgm:t>
        <a:bodyPr/>
        <a:lstStyle/>
        <a:p>
          <a:endParaRPr lang="en-US"/>
        </a:p>
      </dgm:t>
    </dgm:pt>
    <dgm:pt modelId="{A06EA9BF-D960-44D5-B871-EE23D7ADA3D7}" type="pres">
      <dgm:prSet presAssocID="{741BC7F6-E60D-4385-A607-421BDD67BB04}" presName="hierRoot3" presStyleCnt="0">
        <dgm:presLayoutVars>
          <dgm:hierBranch val="init"/>
        </dgm:presLayoutVars>
      </dgm:prSet>
      <dgm:spPr/>
    </dgm:pt>
    <dgm:pt modelId="{70F44BBC-7498-4341-AEB9-C2A359534AFC}" type="pres">
      <dgm:prSet presAssocID="{741BC7F6-E60D-4385-A607-421BDD67BB04}" presName="rootComposite3" presStyleCnt="0"/>
      <dgm:spPr/>
    </dgm:pt>
    <dgm:pt modelId="{D69D3D2F-9E8B-45F0-B437-3D48978B1060}" type="pres">
      <dgm:prSet presAssocID="{741BC7F6-E60D-4385-A607-421BDD67BB04}" presName="rootText3" presStyleLbl="asst1" presStyleIdx="0" presStyleCnt="1" custScaleX="104379" custLinFactNeighborX="-13517" custLinFactNeighborY="3110">
        <dgm:presLayoutVars>
          <dgm:chPref val="3"/>
        </dgm:presLayoutVars>
      </dgm:prSet>
      <dgm:spPr/>
      <dgm:t>
        <a:bodyPr/>
        <a:lstStyle/>
        <a:p>
          <a:endParaRPr lang="en-US"/>
        </a:p>
      </dgm:t>
    </dgm:pt>
    <dgm:pt modelId="{1C5CDEBC-4089-40E9-9B93-D7230365E6C1}" type="pres">
      <dgm:prSet presAssocID="{741BC7F6-E60D-4385-A607-421BDD67BB04}" presName="rootConnector3" presStyleLbl="asst1" presStyleIdx="0" presStyleCnt="1"/>
      <dgm:spPr/>
      <dgm:t>
        <a:bodyPr/>
        <a:lstStyle/>
        <a:p>
          <a:endParaRPr lang="en-US"/>
        </a:p>
      </dgm:t>
    </dgm:pt>
    <dgm:pt modelId="{4A3C4619-810C-499F-B2A6-A132B177690A}" type="pres">
      <dgm:prSet presAssocID="{741BC7F6-E60D-4385-A607-421BDD67BB04}" presName="hierChild6" presStyleCnt="0"/>
      <dgm:spPr/>
    </dgm:pt>
    <dgm:pt modelId="{7EF1B0DA-CA81-4AA5-9D1A-59DB8488AAE2}" type="pres">
      <dgm:prSet presAssocID="{741BC7F6-E60D-4385-A607-421BDD67BB04}" presName="hierChild7" presStyleCnt="0"/>
      <dgm:spPr/>
    </dgm:pt>
  </dgm:ptLst>
  <dgm:cxnLst>
    <dgm:cxn modelId="{6294C911-81B0-4EB9-8C0A-EF7C0E665D69}" type="presOf" srcId="{16DF4B9F-2BC2-48A3-9D33-40A19B9212A4}" destId="{578538C7-8D3E-4E32-9EA0-B77141489DDD}" srcOrd="1" destOrd="0" presId="urn:microsoft.com/office/officeart/2005/8/layout/orgChart1"/>
    <dgm:cxn modelId="{ADE14580-2517-41E2-BEFC-A77471DC2C85}" type="presOf" srcId="{7EC3BC73-C97B-497B-B6F4-E8379BAADADE}" destId="{C0E7EFF0-A21D-4122-B5A6-272A8E8171E4}" srcOrd="1" destOrd="0" presId="urn:microsoft.com/office/officeart/2005/8/layout/orgChart1"/>
    <dgm:cxn modelId="{9CC698B3-B41A-4AF3-9D1A-5E9722F876FB}" type="presOf" srcId="{5DB6207F-548D-4E02-A0B4-4FA172720077}" destId="{453C18CD-EF3A-4DE8-A8BE-67AD8C8B41EC}" srcOrd="0" destOrd="0" presId="urn:microsoft.com/office/officeart/2005/8/layout/orgChart1"/>
    <dgm:cxn modelId="{C0ADF1F2-7CBD-4188-A049-9D11E973970E}" srcId="{A88FC3B2-9DAF-483C-BEC6-79F67DAC9009}" destId="{16DF4B9F-2BC2-48A3-9D33-40A19B9212A4}" srcOrd="1" destOrd="0" parTransId="{56F4E0EE-8A1B-4242-BDF2-BFAC09EB81C5}" sibTransId="{AAD0DA72-C333-4BAA-8B46-B54B79AF3189}"/>
    <dgm:cxn modelId="{48FDFA1C-5D1B-4E15-B028-E7749D2F0A48}" type="presOf" srcId="{5F5EF854-F2C3-437F-9A08-C917F7263D40}" destId="{7EA58245-EA9D-4D2D-BC69-BEF11CF8848C}" srcOrd="0" destOrd="0" presId="urn:microsoft.com/office/officeart/2005/8/layout/orgChart1"/>
    <dgm:cxn modelId="{2863195F-D53C-49CD-9CA1-C112AF74442D}" type="presOf" srcId="{28CB3A9D-584E-4AEF-ABD4-7D03FE1CEB01}" destId="{84DDA3C3-1573-4A2D-94B3-6711BD9735CA}" srcOrd="1" destOrd="0" presId="urn:microsoft.com/office/officeart/2005/8/layout/orgChart1"/>
    <dgm:cxn modelId="{63DCD7B8-18D1-440F-9A8E-CFAD37DF5485}" type="presOf" srcId="{6FC58FA3-4C97-42A6-AE0C-5A260CC4F747}" destId="{6C9574D1-95F8-4192-BB88-95EEB4A4A162}" srcOrd="1" destOrd="0" presId="urn:microsoft.com/office/officeart/2005/8/layout/orgChart1"/>
    <dgm:cxn modelId="{F157FCA6-AFAE-456A-8D65-7F9027F5E33E}" type="presOf" srcId="{7EC3BC73-C97B-497B-B6F4-E8379BAADADE}" destId="{504E8C1B-A561-4BF0-93B8-CF6EF77A73CA}" srcOrd="0" destOrd="0" presId="urn:microsoft.com/office/officeart/2005/8/layout/orgChart1"/>
    <dgm:cxn modelId="{005236DE-579E-422F-8B6C-9466E262ED64}" type="presOf" srcId="{7B92DD36-0C67-4F3C-949A-F3A574A43D5A}" destId="{B599D2AD-AFB8-4879-8C22-77D1317F555D}" srcOrd="0" destOrd="0" presId="urn:microsoft.com/office/officeart/2005/8/layout/orgChart1"/>
    <dgm:cxn modelId="{560304B0-A655-46B0-AA66-856050AEC5DE}" type="presOf" srcId="{82D028F0-4200-48A8-94C2-2F5075FCF807}" destId="{B87C853B-6895-4F9F-8110-068BF1E22B28}" srcOrd="0" destOrd="0" presId="urn:microsoft.com/office/officeart/2005/8/layout/orgChart1"/>
    <dgm:cxn modelId="{1FBFAE3B-458F-4DDC-864D-2A12900D9340}" type="presOf" srcId="{16DF4B9F-2BC2-48A3-9D33-40A19B9212A4}" destId="{C8863A22-3127-4E83-9328-2D92AE812CF6}" srcOrd="0" destOrd="0" presId="urn:microsoft.com/office/officeart/2005/8/layout/orgChart1"/>
    <dgm:cxn modelId="{4AF090C0-2328-4052-9EC8-F047504BB7E3}" srcId="{82D028F0-4200-48A8-94C2-2F5075FCF807}" destId="{EFB9AF3E-C42C-40C6-BBA8-72CF68994F2F}" srcOrd="0" destOrd="0" parTransId="{7B92DD36-0C67-4F3C-949A-F3A574A43D5A}" sibTransId="{3F4C2460-0C8D-4C5A-99EA-6BDA0B88D0FF}"/>
    <dgm:cxn modelId="{75C99688-7A16-41D7-A9B2-A7BC0955A511}" type="presOf" srcId="{CC01CBA2-DFF0-4C37-A26A-E9B09CCD249C}" destId="{6AF4A575-6D87-4D18-8A03-E4D1C3AF1BB5}" srcOrd="0" destOrd="0" presId="urn:microsoft.com/office/officeart/2005/8/layout/orgChart1"/>
    <dgm:cxn modelId="{90EEE35F-923D-49DB-84EB-83E41DCD66EB}" type="presOf" srcId="{991CD8D9-BBD7-4B19-B001-AF00C2000474}" destId="{1D03677E-F274-4FFD-A30E-153B943BBD63}" srcOrd="0" destOrd="0" presId="urn:microsoft.com/office/officeart/2005/8/layout/orgChart1"/>
    <dgm:cxn modelId="{B85E2564-5948-4B88-B68F-BD92350DE344}" type="presOf" srcId="{6FC58FA3-4C97-42A6-AE0C-5A260CC4F747}" destId="{FA8FB2B8-0F3D-4E99-94A7-6C22AC7CEF53}" srcOrd="0" destOrd="0" presId="urn:microsoft.com/office/officeart/2005/8/layout/orgChart1"/>
    <dgm:cxn modelId="{434BF93E-0E61-475E-A7E0-73C837F6547F}" type="presOf" srcId="{56F4E0EE-8A1B-4242-BDF2-BFAC09EB81C5}" destId="{2D023BB2-96EC-46B0-A17F-86383DC76C7E}" srcOrd="0" destOrd="0" presId="urn:microsoft.com/office/officeart/2005/8/layout/orgChart1"/>
    <dgm:cxn modelId="{5219A39B-1FCC-44B1-8617-4F92ACD2BB0E}" srcId="{7EC3BC73-C97B-497B-B6F4-E8379BAADADE}" destId="{2F6805AE-846A-4FC2-952D-6DDC2C77B357}" srcOrd="2" destOrd="0" parTransId="{991CD8D9-BBD7-4B19-B001-AF00C2000474}" sibTransId="{7D59F843-9774-45AA-BAB2-719AA1D9539B}"/>
    <dgm:cxn modelId="{9E5F7165-8DDE-4E50-AAB8-E4E86AA51081}" type="presOf" srcId="{2F6805AE-846A-4FC2-952D-6DDC2C77B357}" destId="{E85F1249-9468-4007-B5FC-E283EFD26096}" srcOrd="1" destOrd="0" presId="urn:microsoft.com/office/officeart/2005/8/layout/orgChart1"/>
    <dgm:cxn modelId="{7D7DDABC-46D9-4EBB-963D-D5C266C59AD5}" type="presOf" srcId="{2096B74A-7688-4631-AC85-0BD672851A46}" destId="{9D038DFB-9D3C-4BA9-82F7-1BE0F356B515}" srcOrd="0" destOrd="0" presId="urn:microsoft.com/office/officeart/2005/8/layout/orgChart1"/>
    <dgm:cxn modelId="{56318AA0-696B-40B8-91A0-314A47200F1A}" srcId="{82D028F0-4200-48A8-94C2-2F5075FCF807}" destId="{28CB3A9D-584E-4AEF-ABD4-7D03FE1CEB01}" srcOrd="2" destOrd="0" parTransId="{A8389B4E-AFBB-4872-AF81-BC41A29685EB}" sibTransId="{887FFF31-8EEB-41C4-88FA-7B6BD5AAB5AD}"/>
    <dgm:cxn modelId="{A0962ADD-C8BC-418E-9037-541A818F65CE}" srcId="{5F5EF854-F2C3-437F-9A08-C917F7263D40}" destId="{7EC3BC73-C97B-497B-B6F4-E8379BAADADE}" srcOrd="0" destOrd="0" parTransId="{8AC1B9B7-AA39-4DD9-9DE6-5DE7A54EF0A9}" sibTransId="{7ECDA331-2878-4684-9281-76B6C81A3928}"/>
    <dgm:cxn modelId="{38F0CE78-C4BC-4411-A70B-4C8F9BEE638F}" srcId="{A88FC3B2-9DAF-483C-BEC6-79F67DAC9009}" destId="{2096B74A-7688-4631-AC85-0BD672851A46}" srcOrd="2" destOrd="0" parTransId="{AFED6B05-F4B3-4E15-BF3F-3EB4BBF10E74}" sibTransId="{9F99BE1B-5CC9-4516-8EAC-F27EBDF1CE8B}"/>
    <dgm:cxn modelId="{922D9578-63D9-4587-98FB-F160EA08292A}" type="presOf" srcId="{D3229E79-4C12-46E8-A6E4-97DC4D344A3D}" destId="{1BBC98A0-85A8-4E36-BDD5-B260852BAA46}" srcOrd="0" destOrd="0" presId="urn:microsoft.com/office/officeart/2005/8/layout/orgChart1"/>
    <dgm:cxn modelId="{53D04259-3CD6-4DF4-B25D-DF357A2F6673}" type="presOf" srcId="{28CB3A9D-584E-4AEF-ABD4-7D03FE1CEB01}" destId="{8AD1BA9D-FA27-42E1-881B-EA28504F3EAD}" srcOrd="0" destOrd="0" presId="urn:microsoft.com/office/officeart/2005/8/layout/orgChart1"/>
    <dgm:cxn modelId="{1393800E-9D29-4719-A7E9-CFA53AC78EDE}" type="presOf" srcId="{EFB9AF3E-C42C-40C6-BBA8-72CF68994F2F}" destId="{5C857106-0655-46F8-BB3F-2234E462087D}" srcOrd="1" destOrd="0" presId="urn:microsoft.com/office/officeart/2005/8/layout/orgChart1"/>
    <dgm:cxn modelId="{1B76D578-568B-4EC9-B354-1A79FC3A865B}" type="presOf" srcId="{2F6805AE-846A-4FC2-952D-6DDC2C77B357}" destId="{62F194AD-8A88-4F7B-8025-D6AABC1C487F}" srcOrd="0" destOrd="0" presId="urn:microsoft.com/office/officeart/2005/8/layout/orgChart1"/>
    <dgm:cxn modelId="{A199C33A-B8D7-4AB5-9CBF-B2CC7A4E9C4A}" srcId="{7EC3BC73-C97B-497B-B6F4-E8379BAADADE}" destId="{741BC7F6-E60D-4385-A607-421BDD67BB04}" srcOrd="0" destOrd="0" parTransId="{D3229E79-4C12-46E8-A6E4-97DC4D344A3D}" sibTransId="{6000589E-8D11-4C33-93D2-7ED53FFEE6FA}"/>
    <dgm:cxn modelId="{378987E0-D6D4-453D-92A5-0F41367544FE}" type="presOf" srcId="{0290F434-323B-4EEC-8D7F-677AC8E54FC3}" destId="{B72A246F-2979-4B6C-86B2-040434A51B47}" srcOrd="0" destOrd="0" presId="urn:microsoft.com/office/officeart/2005/8/layout/orgChart1"/>
    <dgm:cxn modelId="{35F97714-A418-4AC0-B80D-0D6028FADCE8}" srcId="{A88FC3B2-9DAF-483C-BEC6-79F67DAC9009}" destId="{CC01CBA2-DFF0-4C37-A26A-E9B09CCD249C}" srcOrd="0" destOrd="0" parTransId="{5DB6207F-548D-4E02-A0B4-4FA172720077}" sibTransId="{88F8DCF3-67F2-46AB-B077-D5D782699A47}"/>
    <dgm:cxn modelId="{7B42FE99-96D0-4AB4-9A24-6B3AEAA5FDAA}" type="presOf" srcId="{2096B74A-7688-4631-AC85-0BD672851A46}" destId="{4ECA155B-1E73-4AAD-BEA1-7808C0B3B218}" srcOrd="1" destOrd="0" presId="urn:microsoft.com/office/officeart/2005/8/layout/orgChart1"/>
    <dgm:cxn modelId="{2187DF93-FBE1-4E71-AAF6-67007E6E66DB}" type="presOf" srcId="{CC01CBA2-DFF0-4C37-A26A-E9B09CCD249C}" destId="{0FA8E0F5-B477-4A0D-A172-ABEE88846FE5}" srcOrd="1" destOrd="0" presId="urn:microsoft.com/office/officeart/2005/8/layout/orgChart1"/>
    <dgm:cxn modelId="{1A0CA87E-F133-4374-9996-89A658041C1F}" srcId="{82D028F0-4200-48A8-94C2-2F5075FCF807}" destId="{A88FC3B2-9DAF-483C-BEC6-79F67DAC9009}" srcOrd="1" destOrd="0" parTransId="{9875507F-273A-4209-9A19-DEBF472E8CEA}" sibTransId="{C6C95527-31B9-42D2-8352-4C0EAF20DD4A}"/>
    <dgm:cxn modelId="{C65AE817-D847-4A21-8ED7-4F7128853E8E}" type="presOf" srcId="{A88FC3B2-9DAF-483C-BEC6-79F67DAC9009}" destId="{07614CF7-D247-4B19-992E-4BB43DFA2FE7}" srcOrd="0" destOrd="0" presId="urn:microsoft.com/office/officeart/2005/8/layout/orgChart1"/>
    <dgm:cxn modelId="{A0DD6BCA-F011-4036-884A-0EBAB1EA390E}" type="presOf" srcId="{741BC7F6-E60D-4385-A607-421BDD67BB04}" destId="{1C5CDEBC-4089-40E9-9B93-D7230365E6C1}" srcOrd="1" destOrd="0" presId="urn:microsoft.com/office/officeart/2005/8/layout/orgChart1"/>
    <dgm:cxn modelId="{C9301831-D501-4C93-99FC-503A640B67A7}" srcId="{7EC3BC73-C97B-497B-B6F4-E8379BAADADE}" destId="{82D028F0-4200-48A8-94C2-2F5075FCF807}" srcOrd="1" destOrd="0" parTransId="{3B0CB40F-6FA6-4593-B7F3-AF41EA74DEF1}" sibTransId="{699CED48-9EB9-48B9-81DE-AA2BFBAD7AE1}"/>
    <dgm:cxn modelId="{272A5CC4-38C2-4BBB-9CB4-C8EE8D61DB1F}" type="presOf" srcId="{82D028F0-4200-48A8-94C2-2F5075FCF807}" destId="{38FFB818-60F3-4CF6-9040-1212B7679D85}" srcOrd="1" destOrd="0" presId="urn:microsoft.com/office/officeart/2005/8/layout/orgChart1"/>
    <dgm:cxn modelId="{522498B5-720C-42F8-B8B4-EFBB34494E99}" type="presOf" srcId="{A8389B4E-AFBB-4872-AF81-BC41A29685EB}" destId="{3964791A-3271-4609-8385-C712D4DD6924}" srcOrd="0" destOrd="0" presId="urn:microsoft.com/office/officeart/2005/8/layout/orgChart1"/>
    <dgm:cxn modelId="{66F98950-41E9-40F0-833F-035A1BA4F231}" type="presOf" srcId="{741BC7F6-E60D-4385-A607-421BDD67BB04}" destId="{D69D3D2F-9E8B-45F0-B437-3D48978B1060}" srcOrd="0" destOrd="0" presId="urn:microsoft.com/office/officeart/2005/8/layout/orgChart1"/>
    <dgm:cxn modelId="{90C91ABC-5865-4C4B-9D1B-D373C4475301}" type="presOf" srcId="{A88FC3B2-9DAF-483C-BEC6-79F67DAC9009}" destId="{066E6448-72E0-4A93-B8C5-A0BE8B131E5D}" srcOrd="1" destOrd="0" presId="urn:microsoft.com/office/officeart/2005/8/layout/orgChart1"/>
    <dgm:cxn modelId="{E4A481E4-B511-4589-B8C2-DC4905020AC5}" type="presOf" srcId="{9875507F-273A-4209-9A19-DEBF472E8CEA}" destId="{8DAA064D-7A43-4DCF-870C-53109F26A483}" srcOrd="0" destOrd="0" presId="urn:microsoft.com/office/officeart/2005/8/layout/orgChart1"/>
    <dgm:cxn modelId="{9546CCB6-649B-4422-A44C-D5A4AD143A78}" srcId="{16DF4B9F-2BC2-48A3-9D33-40A19B9212A4}" destId="{6FC58FA3-4C97-42A6-AE0C-5A260CC4F747}" srcOrd="0" destOrd="0" parTransId="{0290F434-323B-4EEC-8D7F-677AC8E54FC3}" sibTransId="{9D0E3629-0D2E-4B87-AD80-564F3A95E0D8}"/>
    <dgm:cxn modelId="{26B24959-46F7-4BE7-BBD1-C97C37C8ABA7}" type="presOf" srcId="{EFB9AF3E-C42C-40C6-BBA8-72CF68994F2F}" destId="{C0C9A851-CED5-4F17-98ED-3592191B79F8}" srcOrd="0" destOrd="0" presId="urn:microsoft.com/office/officeart/2005/8/layout/orgChart1"/>
    <dgm:cxn modelId="{AEBA96C1-514B-4929-8C50-A76815203A8A}" type="presOf" srcId="{3B0CB40F-6FA6-4593-B7F3-AF41EA74DEF1}" destId="{DF7E528C-800E-4AE7-9BE3-AC1268E615A9}" srcOrd="0" destOrd="0" presId="urn:microsoft.com/office/officeart/2005/8/layout/orgChart1"/>
    <dgm:cxn modelId="{62114ED5-9A0B-4ACF-99B4-5728C70D18AC}" type="presOf" srcId="{AFED6B05-F4B3-4E15-BF3F-3EB4BBF10E74}" destId="{C749DF18-E217-4471-B1A5-A4F70B1DD736}" srcOrd="0" destOrd="0" presId="urn:microsoft.com/office/officeart/2005/8/layout/orgChart1"/>
    <dgm:cxn modelId="{DB31EA4A-D814-4FB6-AEF8-A5570B866DAE}" type="presParOf" srcId="{7EA58245-EA9D-4D2D-BC69-BEF11CF8848C}" destId="{D0A19BBA-79F5-4E55-94E6-32CDBA48D00A}" srcOrd="0" destOrd="0" presId="urn:microsoft.com/office/officeart/2005/8/layout/orgChart1"/>
    <dgm:cxn modelId="{79DE8667-04F1-49FC-8A25-EF1F2725D35D}" type="presParOf" srcId="{D0A19BBA-79F5-4E55-94E6-32CDBA48D00A}" destId="{868CBD66-18F6-43AF-866F-2A2A150FCD41}" srcOrd="0" destOrd="0" presId="urn:microsoft.com/office/officeart/2005/8/layout/orgChart1"/>
    <dgm:cxn modelId="{C94FDF55-D27B-49C4-9809-3355C579776C}" type="presParOf" srcId="{868CBD66-18F6-43AF-866F-2A2A150FCD41}" destId="{504E8C1B-A561-4BF0-93B8-CF6EF77A73CA}" srcOrd="0" destOrd="0" presId="urn:microsoft.com/office/officeart/2005/8/layout/orgChart1"/>
    <dgm:cxn modelId="{5A92240A-313F-493C-8318-D7CC65ED6B11}" type="presParOf" srcId="{868CBD66-18F6-43AF-866F-2A2A150FCD41}" destId="{C0E7EFF0-A21D-4122-B5A6-272A8E8171E4}" srcOrd="1" destOrd="0" presId="urn:microsoft.com/office/officeart/2005/8/layout/orgChart1"/>
    <dgm:cxn modelId="{9E414831-26B8-4BD5-88AC-4802905F6BA6}" type="presParOf" srcId="{D0A19BBA-79F5-4E55-94E6-32CDBA48D00A}" destId="{33524AA2-4447-4DB8-88C8-6F652624A863}" srcOrd="1" destOrd="0" presId="urn:microsoft.com/office/officeart/2005/8/layout/orgChart1"/>
    <dgm:cxn modelId="{3EF83C57-0B56-43A8-9B9F-9A16D193555A}" type="presParOf" srcId="{33524AA2-4447-4DB8-88C8-6F652624A863}" destId="{DF7E528C-800E-4AE7-9BE3-AC1268E615A9}" srcOrd="0" destOrd="0" presId="urn:microsoft.com/office/officeart/2005/8/layout/orgChart1"/>
    <dgm:cxn modelId="{7F2FCC3D-0306-4CAC-90DC-C1B154090879}" type="presParOf" srcId="{33524AA2-4447-4DB8-88C8-6F652624A863}" destId="{ACFDB7AA-5833-4D70-8E00-29CC85FE2B08}" srcOrd="1" destOrd="0" presId="urn:microsoft.com/office/officeart/2005/8/layout/orgChart1"/>
    <dgm:cxn modelId="{0854F9B2-BD85-4A84-9215-C7E17ABD79BA}" type="presParOf" srcId="{ACFDB7AA-5833-4D70-8E00-29CC85FE2B08}" destId="{1BBA9A0F-C221-4589-9657-505594099E66}" srcOrd="0" destOrd="0" presId="urn:microsoft.com/office/officeart/2005/8/layout/orgChart1"/>
    <dgm:cxn modelId="{966CFCAE-405B-4260-AC03-CE28D40118E6}" type="presParOf" srcId="{1BBA9A0F-C221-4589-9657-505594099E66}" destId="{B87C853B-6895-4F9F-8110-068BF1E22B28}" srcOrd="0" destOrd="0" presId="urn:microsoft.com/office/officeart/2005/8/layout/orgChart1"/>
    <dgm:cxn modelId="{16243718-A560-4C44-A3FE-7EE2F15E0230}" type="presParOf" srcId="{1BBA9A0F-C221-4589-9657-505594099E66}" destId="{38FFB818-60F3-4CF6-9040-1212B7679D85}" srcOrd="1" destOrd="0" presId="urn:microsoft.com/office/officeart/2005/8/layout/orgChart1"/>
    <dgm:cxn modelId="{A8DD8BA3-D5F0-47DE-936E-69936903CE3F}" type="presParOf" srcId="{ACFDB7AA-5833-4D70-8E00-29CC85FE2B08}" destId="{6208F179-4D31-4EE3-9C74-5990419E09CD}" srcOrd="1" destOrd="0" presId="urn:microsoft.com/office/officeart/2005/8/layout/orgChart1"/>
    <dgm:cxn modelId="{97C9DD04-EDDF-405E-9A5C-B99235F8CD6D}" type="presParOf" srcId="{6208F179-4D31-4EE3-9C74-5990419E09CD}" destId="{B599D2AD-AFB8-4879-8C22-77D1317F555D}" srcOrd="0" destOrd="0" presId="urn:microsoft.com/office/officeart/2005/8/layout/orgChart1"/>
    <dgm:cxn modelId="{DA7009E1-8857-46EF-BA96-85F2BA6C9ABD}" type="presParOf" srcId="{6208F179-4D31-4EE3-9C74-5990419E09CD}" destId="{5E0C3743-A6E9-4849-8006-51440D994BC6}" srcOrd="1" destOrd="0" presId="urn:microsoft.com/office/officeart/2005/8/layout/orgChart1"/>
    <dgm:cxn modelId="{EDBC3DB7-E120-4391-B72A-133C7AD3FF40}" type="presParOf" srcId="{5E0C3743-A6E9-4849-8006-51440D994BC6}" destId="{715EB85E-28B4-4564-934F-742BAC3E20B7}" srcOrd="0" destOrd="0" presId="urn:microsoft.com/office/officeart/2005/8/layout/orgChart1"/>
    <dgm:cxn modelId="{ED7211C0-E5CA-4F32-A440-D9769E21469B}" type="presParOf" srcId="{715EB85E-28B4-4564-934F-742BAC3E20B7}" destId="{C0C9A851-CED5-4F17-98ED-3592191B79F8}" srcOrd="0" destOrd="0" presId="urn:microsoft.com/office/officeart/2005/8/layout/orgChart1"/>
    <dgm:cxn modelId="{BC5C3AB2-988E-434F-B4C0-75923C64F055}" type="presParOf" srcId="{715EB85E-28B4-4564-934F-742BAC3E20B7}" destId="{5C857106-0655-46F8-BB3F-2234E462087D}" srcOrd="1" destOrd="0" presId="urn:microsoft.com/office/officeart/2005/8/layout/orgChart1"/>
    <dgm:cxn modelId="{84FE6545-1A96-44C2-84E3-B8D49D484363}" type="presParOf" srcId="{5E0C3743-A6E9-4849-8006-51440D994BC6}" destId="{7BD35196-C59E-4613-8A32-FE6CDDAE5A92}" srcOrd="1" destOrd="0" presId="urn:microsoft.com/office/officeart/2005/8/layout/orgChart1"/>
    <dgm:cxn modelId="{977C6475-6D58-449A-B2D2-116916C3BA38}" type="presParOf" srcId="{5E0C3743-A6E9-4849-8006-51440D994BC6}" destId="{55E550F7-37D0-4C24-8574-CF4217DB6D57}" srcOrd="2" destOrd="0" presId="urn:microsoft.com/office/officeart/2005/8/layout/orgChart1"/>
    <dgm:cxn modelId="{DDD89BEA-5998-4D58-A8E2-4BF5113CA3F3}" type="presParOf" srcId="{6208F179-4D31-4EE3-9C74-5990419E09CD}" destId="{8DAA064D-7A43-4DCF-870C-53109F26A483}" srcOrd="2" destOrd="0" presId="urn:microsoft.com/office/officeart/2005/8/layout/orgChart1"/>
    <dgm:cxn modelId="{310657DC-75B9-46C5-8EA4-B824AC89FC7C}" type="presParOf" srcId="{6208F179-4D31-4EE3-9C74-5990419E09CD}" destId="{57B37F95-9FCD-4452-AC9D-8AE10DE49512}" srcOrd="3" destOrd="0" presId="urn:microsoft.com/office/officeart/2005/8/layout/orgChart1"/>
    <dgm:cxn modelId="{080E70A6-D082-4617-98B1-4D1196106AEB}" type="presParOf" srcId="{57B37F95-9FCD-4452-AC9D-8AE10DE49512}" destId="{622D0196-9A7A-48D6-B18C-D8AE6572C5CB}" srcOrd="0" destOrd="0" presId="urn:microsoft.com/office/officeart/2005/8/layout/orgChart1"/>
    <dgm:cxn modelId="{67840070-DC63-4CBC-9752-6D76D6FF3240}" type="presParOf" srcId="{622D0196-9A7A-48D6-B18C-D8AE6572C5CB}" destId="{07614CF7-D247-4B19-992E-4BB43DFA2FE7}" srcOrd="0" destOrd="0" presId="urn:microsoft.com/office/officeart/2005/8/layout/orgChart1"/>
    <dgm:cxn modelId="{D0CAAD9E-ACDA-4308-B30C-C242936CCCEA}" type="presParOf" srcId="{622D0196-9A7A-48D6-B18C-D8AE6572C5CB}" destId="{066E6448-72E0-4A93-B8C5-A0BE8B131E5D}" srcOrd="1" destOrd="0" presId="urn:microsoft.com/office/officeart/2005/8/layout/orgChart1"/>
    <dgm:cxn modelId="{84BD942F-9E3E-4598-A5A7-92CC6F02B88E}" type="presParOf" srcId="{57B37F95-9FCD-4452-AC9D-8AE10DE49512}" destId="{69901D9F-0554-4DF4-AEE3-5987C1AA0C21}" srcOrd="1" destOrd="0" presId="urn:microsoft.com/office/officeart/2005/8/layout/orgChart1"/>
    <dgm:cxn modelId="{BF5AD38A-04AC-41CD-AF60-ECFBF5D79836}" type="presParOf" srcId="{69901D9F-0554-4DF4-AEE3-5987C1AA0C21}" destId="{453C18CD-EF3A-4DE8-A8BE-67AD8C8B41EC}" srcOrd="0" destOrd="0" presId="urn:microsoft.com/office/officeart/2005/8/layout/orgChart1"/>
    <dgm:cxn modelId="{06BC56FF-4478-4E07-8CD6-F52AA961A22E}" type="presParOf" srcId="{69901D9F-0554-4DF4-AEE3-5987C1AA0C21}" destId="{8E871655-C5EB-4532-84A6-C728616D40DB}" srcOrd="1" destOrd="0" presId="urn:microsoft.com/office/officeart/2005/8/layout/orgChart1"/>
    <dgm:cxn modelId="{1EF0C261-685D-43CD-8CB6-FC4274A99E11}" type="presParOf" srcId="{8E871655-C5EB-4532-84A6-C728616D40DB}" destId="{ED28AC25-204C-4532-BEEA-CDBD80F838C6}" srcOrd="0" destOrd="0" presId="urn:microsoft.com/office/officeart/2005/8/layout/orgChart1"/>
    <dgm:cxn modelId="{390B2C88-1D2A-48A3-9180-DC7DAB1B95F9}" type="presParOf" srcId="{ED28AC25-204C-4532-BEEA-CDBD80F838C6}" destId="{6AF4A575-6D87-4D18-8A03-E4D1C3AF1BB5}" srcOrd="0" destOrd="0" presId="urn:microsoft.com/office/officeart/2005/8/layout/orgChart1"/>
    <dgm:cxn modelId="{CC60149A-531E-4B72-8F51-A68D99FD7C76}" type="presParOf" srcId="{ED28AC25-204C-4532-BEEA-CDBD80F838C6}" destId="{0FA8E0F5-B477-4A0D-A172-ABEE88846FE5}" srcOrd="1" destOrd="0" presId="urn:microsoft.com/office/officeart/2005/8/layout/orgChart1"/>
    <dgm:cxn modelId="{2EC1881F-D74D-411B-9588-18D3855975BB}" type="presParOf" srcId="{8E871655-C5EB-4532-84A6-C728616D40DB}" destId="{2CB8065C-459D-4D48-AD09-DD62458D1D10}" srcOrd="1" destOrd="0" presId="urn:microsoft.com/office/officeart/2005/8/layout/orgChart1"/>
    <dgm:cxn modelId="{31D575DC-F442-41A8-A554-8D89DA958195}" type="presParOf" srcId="{8E871655-C5EB-4532-84A6-C728616D40DB}" destId="{189E6E43-9028-42AD-BCC0-B1B41A34F9E1}" srcOrd="2" destOrd="0" presId="urn:microsoft.com/office/officeart/2005/8/layout/orgChart1"/>
    <dgm:cxn modelId="{4764F093-8D69-472A-A337-E98DD533D605}" type="presParOf" srcId="{69901D9F-0554-4DF4-AEE3-5987C1AA0C21}" destId="{2D023BB2-96EC-46B0-A17F-86383DC76C7E}" srcOrd="2" destOrd="0" presId="urn:microsoft.com/office/officeart/2005/8/layout/orgChart1"/>
    <dgm:cxn modelId="{1D22C683-1F85-468A-9BA9-81DAEC83097A}" type="presParOf" srcId="{69901D9F-0554-4DF4-AEE3-5987C1AA0C21}" destId="{094E3B47-7CCB-43C6-B9D8-681889058EF6}" srcOrd="3" destOrd="0" presId="urn:microsoft.com/office/officeart/2005/8/layout/orgChart1"/>
    <dgm:cxn modelId="{9B0829CA-E23B-4265-8551-619607A1DBC0}" type="presParOf" srcId="{094E3B47-7CCB-43C6-B9D8-681889058EF6}" destId="{75C6D76B-75FB-4B68-B676-2CA9E3D524C9}" srcOrd="0" destOrd="0" presId="urn:microsoft.com/office/officeart/2005/8/layout/orgChart1"/>
    <dgm:cxn modelId="{76C3F41D-8E45-48EC-923E-A228AFE43F56}" type="presParOf" srcId="{75C6D76B-75FB-4B68-B676-2CA9E3D524C9}" destId="{C8863A22-3127-4E83-9328-2D92AE812CF6}" srcOrd="0" destOrd="0" presId="urn:microsoft.com/office/officeart/2005/8/layout/orgChart1"/>
    <dgm:cxn modelId="{ECF5E70C-4586-4918-8AE4-3910A012F0EC}" type="presParOf" srcId="{75C6D76B-75FB-4B68-B676-2CA9E3D524C9}" destId="{578538C7-8D3E-4E32-9EA0-B77141489DDD}" srcOrd="1" destOrd="0" presId="urn:microsoft.com/office/officeart/2005/8/layout/orgChart1"/>
    <dgm:cxn modelId="{D662702A-42C5-4A26-87CF-CF27604AD8A3}" type="presParOf" srcId="{094E3B47-7CCB-43C6-B9D8-681889058EF6}" destId="{E802E8F4-4592-43E0-AAA6-FCE7F66C5723}" srcOrd="1" destOrd="0" presId="urn:microsoft.com/office/officeart/2005/8/layout/orgChart1"/>
    <dgm:cxn modelId="{704EB83B-F0A2-4029-82AD-67078C8DE5FB}" type="presParOf" srcId="{E802E8F4-4592-43E0-AAA6-FCE7F66C5723}" destId="{B72A246F-2979-4B6C-86B2-040434A51B47}" srcOrd="0" destOrd="0" presId="urn:microsoft.com/office/officeart/2005/8/layout/orgChart1"/>
    <dgm:cxn modelId="{F74C4C1F-A012-4FB2-AD79-FC54C20B1CF4}" type="presParOf" srcId="{E802E8F4-4592-43E0-AAA6-FCE7F66C5723}" destId="{6652497A-FD82-46E3-8F7C-C388BC5F9C21}" srcOrd="1" destOrd="0" presId="urn:microsoft.com/office/officeart/2005/8/layout/orgChart1"/>
    <dgm:cxn modelId="{4503FCD1-A1F4-4D68-9D9C-F0B668CC11A6}" type="presParOf" srcId="{6652497A-FD82-46E3-8F7C-C388BC5F9C21}" destId="{1591834A-1B19-4E52-A18A-056C73B96E23}" srcOrd="0" destOrd="0" presId="urn:microsoft.com/office/officeart/2005/8/layout/orgChart1"/>
    <dgm:cxn modelId="{0129BC03-5720-4138-9E78-B7AC1B52E4A3}" type="presParOf" srcId="{1591834A-1B19-4E52-A18A-056C73B96E23}" destId="{FA8FB2B8-0F3D-4E99-94A7-6C22AC7CEF53}" srcOrd="0" destOrd="0" presId="urn:microsoft.com/office/officeart/2005/8/layout/orgChart1"/>
    <dgm:cxn modelId="{E536D0F1-9B82-4A69-BA2F-1EC7F1E9744A}" type="presParOf" srcId="{1591834A-1B19-4E52-A18A-056C73B96E23}" destId="{6C9574D1-95F8-4192-BB88-95EEB4A4A162}" srcOrd="1" destOrd="0" presId="urn:microsoft.com/office/officeart/2005/8/layout/orgChart1"/>
    <dgm:cxn modelId="{D03D4B97-1B86-46DE-95FA-967448313B4D}" type="presParOf" srcId="{6652497A-FD82-46E3-8F7C-C388BC5F9C21}" destId="{A62BF4FA-99AB-4FA0-907E-AF449E9F9935}" srcOrd="1" destOrd="0" presId="urn:microsoft.com/office/officeart/2005/8/layout/orgChart1"/>
    <dgm:cxn modelId="{0EC70546-E023-4881-8A6C-A6C065A22D9E}" type="presParOf" srcId="{6652497A-FD82-46E3-8F7C-C388BC5F9C21}" destId="{E13933C9-616C-44DC-A33A-52959743BB17}" srcOrd="2" destOrd="0" presId="urn:microsoft.com/office/officeart/2005/8/layout/orgChart1"/>
    <dgm:cxn modelId="{FCB1B756-AC2E-4081-AD5B-AB3FA7D1D14E}" type="presParOf" srcId="{094E3B47-7CCB-43C6-B9D8-681889058EF6}" destId="{C6AC6E88-1DB1-45E9-9C59-80A9626B64E6}" srcOrd="2" destOrd="0" presId="urn:microsoft.com/office/officeart/2005/8/layout/orgChart1"/>
    <dgm:cxn modelId="{F396404D-4DED-4D9B-AB87-8FCA549AB1F6}" type="presParOf" srcId="{69901D9F-0554-4DF4-AEE3-5987C1AA0C21}" destId="{C749DF18-E217-4471-B1A5-A4F70B1DD736}" srcOrd="4" destOrd="0" presId="urn:microsoft.com/office/officeart/2005/8/layout/orgChart1"/>
    <dgm:cxn modelId="{9C1E96F3-90A0-49E9-9426-15E226270700}" type="presParOf" srcId="{69901D9F-0554-4DF4-AEE3-5987C1AA0C21}" destId="{CF104FED-6A0A-4B6D-B6C5-FA2429520E98}" srcOrd="5" destOrd="0" presId="urn:microsoft.com/office/officeart/2005/8/layout/orgChart1"/>
    <dgm:cxn modelId="{812CA893-5ED8-424C-AFE8-43C6099CFD93}" type="presParOf" srcId="{CF104FED-6A0A-4B6D-B6C5-FA2429520E98}" destId="{2C8FAE87-3B24-430C-A96C-C8947E90248D}" srcOrd="0" destOrd="0" presId="urn:microsoft.com/office/officeart/2005/8/layout/orgChart1"/>
    <dgm:cxn modelId="{BCCDF560-40B0-4F1A-BCE6-D645871A82CC}" type="presParOf" srcId="{2C8FAE87-3B24-430C-A96C-C8947E90248D}" destId="{9D038DFB-9D3C-4BA9-82F7-1BE0F356B515}" srcOrd="0" destOrd="0" presId="urn:microsoft.com/office/officeart/2005/8/layout/orgChart1"/>
    <dgm:cxn modelId="{D2E15214-0670-4384-8F84-6F2D45ABC3C2}" type="presParOf" srcId="{2C8FAE87-3B24-430C-A96C-C8947E90248D}" destId="{4ECA155B-1E73-4AAD-BEA1-7808C0B3B218}" srcOrd="1" destOrd="0" presId="urn:microsoft.com/office/officeart/2005/8/layout/orgChart1"/>
    <dgm:cxn modelId="{EB9EB800-C850-481E-A83A-24BDEA4E7C4C}" type="presParOf" srcId="{CF104FED-6A0A-4B6D-B6C5-FA2429520E98}" destId="{684B7F32-337E-4DEA-AC5A-C6F9E217E255}" srcOrd="1" destOrd="0" presId="urn:microsoft.com/office/officeart/2005/8/layout/orgChart1"/>
    <dgm:cxn modelId="{4E1FBE24-7395-47C7-91B9-5E3BD0EF314C}" type="presParOf" srcId="{CF104FED-6A0A-4B6D-B6C5-FA2429520E98}" destId="{28A7734B-38E9-465F-8E19-8D9B65CEF752}" srcOrd="2" destOrd="0" presId="urn:microsoft.com/office/officeart/2005/8/layout/orgChart1"/>
    <dgm:cxn modelId="{25DCACB4-5AE5-4828-880E-81F79A1F15DA}" type="presParOf" srcId="{57B37F95-9FCD-4452-AC9D-8AE10DE49512}" destId="{E1FEBAC7-AFD5-4D21-B734-C9104C8A0E46}" srcOrd="2" destOrd="0" presId="urn:microsoft.com/office/officeart/2005/8/layout/orgChart1"/>
    <dgm:cxn modelId="{234A800D-5356-44B1-9882-6908469D8ABC}" type="presParOf" srcId="{6208F179-4D31-4EE3-9C74-5990419E09CD}" destId="{3964791A-3271-4609-8385-C712D4DD6924}" srcOrd="4" destOrd="0" presId="urn:microsoft.com/office/officeart/2005/8/layout/orgChart1"/>
    <dgm:cxn modelId="{FECED3F7-3E22-4B05-9382-F25C7E788246}" type="presParOf" srcId="{6208F179-4D31-4EE3-9C74-5990419E09CD}" destId="{A1A2F8D1-02F6-4927-84AF-95D593635212}" srcOrd="5" destOrd="0" presId="urn:microsoft.com/office/officeart/2005/8/layout/orgChart1"/>
    <dgm:cxn modelId="{C17E80AE-A8F5-4BD7-AE05-76DDD2BE6AF7}" type="presParOf" srcId="{A1A2F8D1-02F6-4927-84AF-95D593635212}" destId="{325D09C2-1E85-4042-82FD-5D0C4ADC0FFA}" srcOrd="0" destOrd="0" presId="urn:microsoft.com/office/officeart/2005/8/layout/orgChart1"/>
    <dgm:cxn modelId="{2B1045E7-7848-4DC7-9146-9D1F2537C95B}" type="presParOf" srcId="{325D09C2-1E85-4042-82FD-5D0C4ADC0FFA}" destId="{8AD1BA9D-FA27-42E1-881B-EA28504F3EAD}" srcOrd="0" destOrd="0" presId="urn:microsoft.com/office/officeart/2005/8/layout/orgChart1"/>
    <dgm:cxn modelId="{37ECE51F-587E-4573-ADCA-6C63A3B891D5}" type="presParOf" srcId="{325D09C2-1E85-4042-82FD-5D0C4ADC0FFA}" destId="{84DDA3C3-1573-4A2D-94B3-6711BD9735CA}" srcOrd="1" destOrd="0" presId="urn:microsoft.com/office/officeart/2005/8/layout/orgChart1"/>
    <dgm:cxn modelId="{DE32CED4-1EE4-4866-98E7-D529FE22D48E}" type="presParOf" srcId="{A1A2F8D1-02F6-4927-84AF-95D593635212}" destId="{2734CD23-BD7A-4864-A3D2-FBBDBF64DB47}" srcOrd="1" destOrd="0" presId="urn:microsoft.com/office/officeart/2005/8/layout/orgChart1"/>
    <dgm:cxn modelId="{8E54C054-E9E0-4460-BE08-F2AF964612EE}" type="presParOf" srcId="{A1A2F8D1-02F6-4927-84AF-95D593635212}" destId="{4FC1B094-D37C-4BF1-BB95-CB5DC39CA53D}" srcOrd="2" destOrd="0" presId="urn:microsoft.com/office/officeart/2005/8/layout/orgChart1"/>
    <dgm:cxn modelId="{F09B2F8D-4A77-4E5E-90E4-E1409E3A6C24}" type="presParOf" srcId="{ACFDB7AA-5833-4D70-8E00-29CC85FE2B08}" destId="{7878D709-004F-43C3-B0CB-B19DF7111068}" srcOrd="2" destOrd="0" presId="urn:microsoft.com/office/officeart/2005/8/layout/orgChart1"/>
    <dgm:cxn modelId="{52A56FFB-88A2-4AAF-A3AF-B6D948BB0EC6}" type="presParOf" srcId="{33524AA2-4447-4DB8-88C8-6F652624A863}" destId="{1D03677E-F274-4FFD-A30E-153B943BBD63}" srcOrd="2" destOrd="0" presId="urn:microsoft.com/office/officeart/2005/8/layout/orgChart1"/>
    <dgm:cxn modelId="{EAD7FECD-FF71-4C26-885A-64D2701A9706}" type="presParOf" srcId="{33524AA2-4447-4DB8-88C8-6F652624A863}" destId="{7D6CEC2A-F2B5-4EE0-9162-20B81B8AF3B0}" srcOrd="3" destOrd="0" presId="urn:microsoft.com/office/officeart/2005/8/layout/orgChart1"/>
    <dgm:cxn modelId="{E1FF8DA2-9F3C-461E-9619-48E0BE629DB3}" type="presParOf" srcId="{7D6CEC2A-F2B5-4EE0-9162-20B81B8AF3B0}" destId="{464262BC-FDA9-4986-9113-F62C8E912793}" srcOrd="0" destOrd="0" presId="urn:microsoft.com/office/officeart/2005/8/layout/orgChart1"/>
    <dgm:cxn modelId="{23ADC88F-1821-4EA5-A521-2063C6244F19}" type="presParOf" srcId="{464262BC-FDA9-4986-9113-F62C8E912793}" destId="{62F194AD-8A88-4F7B-8025-D6AABC1C487F}" srcOrd="0" destOrd="0" presId="urn:microsoft.com/office/officeart/2005/8/layout/orgChart1"/>
    <dgm:cxn modelId="{89CBAE81-3BB3-4541-8ABF-1301F0507898}" type="presParOf" srcId="{464262BC-FDA9-4986-9113-F62C8E912793}" destId="{E85F1249-9468-4007-B5FC-E283EFD26096}" srcOrd="1" destOrd="0" presId="urn:microsoft.com/office/officeart/2005/8/layout/orgChart1"/>
    <dgm:cxn modelId="{148FBFED-D307-420A-9E44-36BE17E20AEC}" type="presParOf" srcId="{7D6CEC2A-F2B5-4EE0-9162-20B81B8AF3B0}" destId="{D2D3A7E2-8541-4681-9DEB-F6E59A063B48}" srcOrd="1" destOrd="0" presId="urn:microsoft.com/office/officeart/2005/8/layout/orgChart1"/>
    <dgm:cxn modelId="{A2C68CE0-F695-497E-810F-4C7DBF39F745}" type="presParOf" srcId="{7D6CEC2A-F2B5-4EE0-9162-20B81B8AF3B0}" destId="{CF78E9E7-ECAE-4B4D-9010-7E5A1911B90D}" srcOrd="2" destOrd="0" presId="urn:microsoft.com/office/officeart/2005/8/layout/orgChart1"/>
    <dgm:cxn modelId="{D262A771-F184-4DCF-9FF0-C3E412F776F5}" type="presParOf" srcId="{D0A19BBA-79F5-4E55-94E6-32CDBA48D00A}" destId="{C0279D10-C87D-43AC-B707-79E35795CF2F}" srcOrd="2" destOrd="0" presId="urn:microsoft.com/office/officeart/2005/8/layout/orgChart1"/>
    <dgm:cxn modelId="{1BC727B9-EC03-4AF5-AA2B-C0EB3D007F23}" type="presParOf" srcId="{C0279D10-C87D-43AC-B707-79E35795CF2F}" destId="{1BBC98A0-85A8-4E36-BDD5-B260852BAA46}" srcOrd="0" destOrd="0" presId="urn:microsoft.com/office/officeart/2005/8/layout/orgChart1"/>
    <dgm:cxn modelId="{DA8C63B7-58AB-4A08-A659-38D8F18D0F34}" type="presParOf" srcId="{C0279D10-C87D-43AC-B707-79E35795CF2F}" destId="{A06EA9BF-D960-44D5-B871-EE23D7ADA3D7}" srcOrd="1" destOrd="0" presId="urn:microsoft.com/office/officeart/2005/8/layout/orgChart1"/>
    <dgm:cxn modelId="{6F1F4EE9-E1A4-4014-ABE3-9785A4ACD844}" type="presParOf" srcId="{A06EA9BF-D960-44D5-B871-EE23D7ADA3D7}" destId="{70F44BBC-7498-4341-AEB9-C2A359534AFC}" srcOrd="0" destOrd="0" presId="urn:microsoft.com/office/officeart/2005/8/layout/orgChart1"/>
    <dgm:cxn modelId="{606C1486-F00C-4D0E-8AB8-32C7DE7D3318}" type="presParOf" srcId="{70F44BBC-7498-4341-AEB9-C2A359534AFC}" destId="{D69D3D2F-9E8B-45F0-B437-3D48978B1060}" srcOrd="0" destOrd="0" presId="urn:microsoft.com/office/officeart/2005/8/layout/orgChart1"/>
    <dgm:cxn modelId="{DE498AE1-3A74-4570-A896-E15DC2B8C212}" type="presParOf" srcId="{70F44BBC-7498-4341-AEB9-C2A359534AFC}" destId="{1C5CDEBC-4089-40E9-9B93-D7230365E6C1}" srcOrd="1" destOrd="0" presId="urn:microsoft.com/office/officeart/2005/8/layout/orgChart1"/>
    <dgm:cxn modelId="{2E8E33AC-FCCB-458F-BC4D-746B48F9C3E5}" type="presParOf" srcId="{A06EA9BF-D960-44D5-B871-EE23D7ADA3D7}" destId="{4A3C4619-810C-499F-B2A6-A132B177690A}" srcOrd="1" destOrd="0" presId="urn:microsoft.com/office/officeart/2005/8/layout/orgChart1"/>
    <dgm:cxn modelId="{BF490243-56A9-4F76-8FE2-FBFA71D5C67B}" type="presParOf" srcId="{A06EA9BF-D960-44D5-B871-EE23D7ADA3D7}" destId="{7EF1B0DA-CA81-4AA5-9D1A-59DB8488AAE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F5EF854-F2C3-437F-9A08-C917F7263D4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EC3BC73-C97B-497B-B6F4-E8379BAADADE}">
      <dgm:prSet phldrT="[Text]"/>
      <dgm:spPr/>
      <dgm:t>
        <a:bodyPr/>
        <a:lstStyle/>
        <a:p>
          <a:r>
            <a:rPr lang="en-US" dirty="0" err="1" smtClean="0"/>
            <a:t>pow</a:t>
          </a:r>
          <a:r>
            <a:rPr lang="en-US" dirty="0" smtClean="0"/>
            <a:t>(4,3)</a:t>
          </a:r>
          <a:endParaRPr lang="en-US" dirty="0"/>
        </a:p>
      </dgm:t>
    </dgm:pt>
    <dgm:pt modelId="{8AC1B9B7-AA39-4DD9-9DE6-5DE7A54EF0A9}" type="parTrans" cxnId="{A0962ADD-C8BC-418E-9037-541A818F65CE}">
      <dgm:prSet/>
      <dgm:spPr/>
      <dgm:t>
        <a:bodyPr/>
        <a:lstStyle/>
        <a:p>
          <a:endParaRPr lang="en-US"/>
        </a:p>
      </dgm:t>
    </dgm:pt>
    <dgm:pt modelId="{7ECDA331-2878-4684-9281-76B6C81A3928}" type="sibTrans" cxnId="{A0962ADD-C8BC-418E-9037-541A818F65CE}">
      <dgm:prSet/>
      <dgm:spPr/>
      <dgm:t>
        <a:bodyPr/>
        <a:lstStyle/>
        <a:p>
          <a:endParaRPr lang="en-US"/>
        </a:p>
      </dgm:t>
    </dgm:pt>
    <dgm:pt modelId="{741BC7F6-E60D-4385-A607-421BDD67BB04}" type="asst">
      <dgm:prSet phldrT="[Text]"/>
      <dgm:spPr/>
      <dgm:t>
        <a:bodyPr/>
        <a:lstStyle/>
        <a:p>
          <a:r>
            <a:rPr lang="en-US" dirty="0" err="1" smtClean="0"/>
            <a:t>pow</a:t>
          </a:r>
          <a:r>
            <a:rPr lang="en-US" dirty="0" smtClean="0"/>
            <a:t>(4,2)</a:t>
          </a:r>
          <a:endParaRPr lang="en-US" dirty="0"/>
        </a:p>
      </dgm:t>
    </dgm:pt>
    <dgm:pt modelId="{D3229E79-4C12-46E8-A6E4-97DC4D344A3D}" type="parTrans" cxnId="{A199C33A-B8D7-4AB5-9CBF-B2CC7A4E9C4A}">
      <dgm:prSet/>
      <dgm:spPr/>
      <dgm:t>
        <a:bodyPr/>
        <a:lstStyle/>
        <a:p>
          <a:endParaRPr lang="en-US"/>
        </a:p>
      </dgm:t>
    </dgm:pt>
    <dgm:pt modelId="{6000589E-8D11-4C33-93D2-7ED53FFEE6FA}" type="sibTrans" cxnId="{A199C33A-B8D7-4AB5-9CBF-B2CC7A4E9C4A}">
      <dgm:prSet/>
      <dgm:spPr/>
      <dgm:t>
        <a:bodyPr/>
        <a:lstStyle/>
        <a:p>
          <a:endParaRPr lang="en-US"/>
        </a:p>
      </dgm:t>
    </dgm:pt>
    <dgm:pt modelId="{82D028F0-4200-48A8-94C2-2F5075FCF807}">
      <dgm:prSet/>
      <dgm:spPr/>
      <dgm:t>
        <a:bodyPr/>
        <a:lstStyle/>
        <a:p>
          <a:r>
            <a:rPr lang="en-US" dirty="0" err="1" smtClean="0"/>
            <a:t>pow</a:t>
          </a:r>
          <a:r>
            <a:rPr lang="en-US" dirty="0" smtClean="0"/>
            <a:t>(4,1)</a:t>
          </a:r>
          <a:endParaRPr lang="en-US" dirty="0"/>
        </a:p>
      </dgm:t>
    </dgm:pt>
    <dgm:pt modelId="{3B0CB40F-6FA6-4593-B7F3-AF41EA74DEF1}" type="parTrans" cxnId="{C9301831-D501-4C93-99FC-503A640B67A7}">
      <dgm:prSet/>
      <dgm:spPr/>
      <dgm:t>
        <a:bodyPr/>
        <a:lstStyle/>
        <a:p>
          <a:endParaRPr lang="en-US"/>
        </a:p>
      </dgm:t>
    </dgm:pt>
    <dgm:pt modelId="{699CED48-9EB9-48B9-81DE-AA2BFBAD7AE1}" type="sibTrans" cxnId="{C9301831-D501-4C93-99FC-503A640B67A7}">
      <dgm:prSet/>
      <dgm:spPr/>
      <dgm:t>
        <a:bodyPr/>
        <a:lstStyle/>
        <a:p>
          <a:endParaRPr lang="en-US"/>
        </a:p>
      </dgm:t>
    </dgm:pt>
    <dgm:pt modelId="{2F6805AE-846A-4FC2-952D-6DDC2C77B357}">
      <dgm:prSet/>
      <dgm:spPr/>
      <dgm:t>
        <a:bodyPr/>
        <a:lstStyle/>
        <a:p>
          <a:r>
            <a:rPr lang="en-US" dirty="0" err="1" smtClean="0"/>
            <a:t>pow</a:t>
          </a:r>
          <a:r>
            <a:rPr lang="en-US" dirty="0" smtClean="0"/>
            <a:t>(4,0)</a:t>
          </a:r>
          <a:endParaRPr lang="en-US" dirty="0"/>
        </a:p>
      </dgm:t>
    </dgm:pt>
    <dgm:pt modelId="{991CD8D9-BBD7-4B19-B001-AF00C2000474}" type="parTrans" cxnId="{5219A39B-1FCC-44B1-8617-4F92ACD2BB0E}">
      <dgm:prSet/>
      <dgm:spPr/>
      <dgm:t>
        <a:bodyPr/>
        <a:lstStyle/>
        <a:p>
          <a:endParaRPr lang="en-US"/>
        </a:p>
      </dgm:t>
    </dgm:pt>
    <dgm:pt modelId="{7D59F843-9774-45AA-BAB2-719AA1D9539B}" type="sibTrans" cxnId="{5219A39B-1FCC-44B1-8617-4F92ACD2BB0E}">
      <dgm:prSet/>
      <dgm:spPr/>
      <dgm:t>
        <a:bodyPr/>
        <a:lstStyle/>
        <a:p>
          <a:endParaRPr lang="en-US"/>
        </a:p>
      </dgm:t>
    </dgm:pt>
    <dgm:pt modelId="{66A21CF9-1E12-4C64-89FF-F751153B8655}">
      <dgm:prSet/>
      <dgm:spPr/>
      <dgm:t>
        <a:bodyPr/>
        <a:lstStyle/>
        <a:p>
          <a:r>
            <a:rPr lang="en-US" dirty="0" smtClean="0"/>
            <a:t>1</a:t>
          </a:r>
          <a:endParaRPr lang="en-US" dirty="0"/>
        </a:p>
      </dgm:t>
    </dgm:pt>
    <dgm:pt modelId="{2E713139-C931-4B72-A417-2CECF12A8E30}" type="parTrans" cxnId="{D8F5F6B7-C851-41B8-A5A4-46460DA2C09C}">
      <dgm:prSet/>
      <dgm:spPr/>
      <dgm:t>
        <a:bodyPr/>
        <a:lstStyle/>
        <a:p>
          <a:endParaRPr lang="en-US"/>
        </a:p>
      </dgm:t>
    </dgm:pt>
    <dgm:pt modelId="{A9187F75-C69A-423B-961C-332B1A05D4CB}" type="sibTrans" cxnId="{D8F5F6B7-C851-41B8-A5A4-46460DA2C09C}">
      <dgm:prSet/>
      <dgm:spPr/>
      <dgm:t>
        <a:bodyPr/>
        <a:lstStyle/>
        <a:p>
          <a:endParaRPr lang="en-US"/>
        </a:p>
      </dgm:t>
    </dgm:pt>
    <dgm:pt modelId="{47320E11-306E-4C5B-8DC9-1C6661BEE543}">
      <dgm:prSet/>
      <dgm:spPr/>
      <dgm:t>
        <a:bodyPr/>
        <a:lstStyle/>
        <a:p>
          <a:r>
            <a:rPr lang="en-US" dirty="0" smtClean="0"/>
            <a:t>*4</a:t>
          </a:r>
          <a:endParaRPr lang="en-US" dirty="0"/>
        </a:p>
      </dgm:t>
    </dgm:pt>
    <dgm:pt modelId="{83C5B593-F2BB-445F-937F-D1C34E0AA723}" type="parTrans" cxnId="{88FB72F8-C969-4988-9AFA-0E0E855901B6}">
      <dgm:prSet/>
      <dgm:spPr/>
      <dgm:t>
        <a:bodyPr/>
        <a:lstStyle/>
        <a:p>
          <a:endParaRPr lang="en-US"/>
        </a:p>
      </dgm:t>
    </dgm:pt>
    <dgm:pt modelId="{B17A027B-AAD1-4D5B-8F68-9DBE8542C4CF}" type="sibTrans" cxnId="{88FB72F8-C969-4988-9AFA-0E0E855901B6}">
      <dgm:prSet/>
      <dgm:spPr/>
      <dgm:t>
        <a:bodyPr/>
        <a:lstStyle/>
        <a:p>
          <a:endParaRPr lang="en-US"/>
        </a:p>
      </dgm:t>
    </dgm:pt>
    <dgm:pt modelId="{222D5195-47A4-43D2-8190-44968D441A2C}">
      <dgm:prSet/>
      <dgm:spPr/>
      <dgm:t>
        <a:bodyPr/>
        <a:lstStyle/>
        <a:p>
          <a:r>
            <a:rPr lang="en-US" dirty="0" smtClean="0"/>
            <a:t>*4</a:t>
          </a:r>
          <a:endParaRPr lang="en-US" dirty="0"/>
        </a:p>
      </dgm:t>
    </dgm:pt>
    <dgm:pt modelId="{EB8A2F32-708E-4472-9425-E264CEEBB6D9}" type="parTrans" cxnId="{D2B5B67A-4162-483A-AEB2-C807FD28F668}">
      <dgm:prSet/>
      <dgm:spPr/>
      <dgm:t>
        <a:bodyPr/>
        <a:lstStyle/>
        <a:p>
          <a:endParaRPr lang="en-US"/>
        </a:p>
      </dgm:t>
    </dgm:pt>
    <dgm:pt modelId="{2EC5B0C2-CFD0-4DBE-8AD7-A14D1DC0B1D8}" type="sibTrans" cxnId="{D2B5B67A-4162-483A-AEB2-C807FD28F668}">
      <dgm:prSet/>
      <dgm:spPr/>
      <dgm:t>
        <a:bodyPr/>
        <a:lstStyle/>
        <a:p>
          <a:endParaRPr lang="en-US"/>
        </a:p>
      </dgm:t>
    </dgm:pt>
    <dgm:pt modelId="{61105DC4-456C-4B78-99B8-A3F670F8938D}">
      <dgm:prSet/>
      <dgm:spPr/>
      <dgm:t>
        <a:bodyPr/>
        <a:lstStyle/>
        <a:p>
          <a:r>
            <a:rPr lang="en-US" dirty="0" smtClean="0"/>
            <a:t>*4</a:t>
          </a:r>
          <a:endParaRPr lang="en-US" dirty="0"/>
        </a:p>
      </dgm:t>
    </dgm:pt>
    <dgm:pt modelId="{CA62DAA8-D6A9-4D7B-BD76-107B61CEA1B2}" type="parTrans" cxnId="{2B697C9B-F96D-48AF-BB48-D12D06065F4D}">
      <dgm:prSet/>
      <dgm:spPr/>
      <dgm:t>
        <a:bodyPr/>
        <a:lstStyle/>
        <a:p>
          <a:endParaRPr lang="en-US"/>
        </a:p>
      </dgm:t>
    </dgm:pt>
    <dgm:pt modelId="{AA85F49F-8D30-49F2-8281-FAB0806E8BD6}" type="sibTrans" cxnId="{2B697C9B-F96D-48AF-BB48-D12D06065F4D}">
      <dgm:prSet/>
      <dgm:spPr/>
      <dgm:t>
        <a:bodyPr/>
        <a:lstStyle/>
        <a:p>
          <a:endParaRPr lang="en-US"/>
        </a:p>
      </dgm:t>
    </dgm:pt>
    <dgm:pt modelId="{7EA58245-EA9D-4D2D-BC69-BEF11CF8848C}" type="pres">
      <dgm:prSet presAssocID="{5F5EF854-F2C3-437F-9A08-C917F7263D40}" presName="hierChild1" presStyleCnt="0">
        <dgm:presLayoutVars>
          <dgm:orgChart val="1"/>
          <dgm:chPref val="1"/>
          <dgm:dir/>
          <dgm:animOne val="branch"/>
          <dgm:animLvl val="lvl"/>
          <dgm:resizeHandles/>
        </dgm:presLayoutVars>
      </dgm:prSet>
      <dgm:spPr/>
      <dgm:t>
        <a:bodyPr/>
        <a:lstStyle/>
        <a:p>
          <a:endParaRPr lang="en-US"/>
        </a:p>
      </dgm:t>
    </dgm:pt>
    <dgm:pt modelId="{D0A19BBA-79F5-4E55-94E6-32CDBA48D00A}" type="pres">
      <dgm:prSet presAssocID="{7EC3BC73-C97B-497B-B6F4-E8379BAADADE}" presName="hierRoot1" presStyleCnt="0">
        <dgm:presLayoutVars>
          <dgm:hierBranch val="init"/>
        </dgm:presLayoutVars>
      </dgm:prSet>
      <dgm:spPr/>
    </dgm:pt>
    <dgm:pt modelId="{868CBD66-18F6-43AF-866F-2A2A150FCD41}" type="pres">
      <dgm:prSet presAssocID="{7EC3BC73-C97B-497B-B6F4-E8379BAADADE}" presName="rootComposite1" presStyleCnt="0"/>
      <dgm:spPr/>
    </dgm:pt>
    <dgm:pt modelId="{504E8C1B-A561-4BF0-93B8-CF6EF77A73CA}" type="pres">
      <dgm:prSet presAssocID="{7EC3BC73-C97B-497B-B6F4-E8379BAADADE}" presName="rootText1" presStyleLbl="node0" presStyleIdx="0" presStyleCnt="1" custScaleX="131499">
        <dgm:presLayoutVars>
          <dgm:chPref val="3"/>
        </dgm:presLayoutVars>
      </dgm:prSet>
      <dgm:spPr/>
      <dgm:t>
        <a:bodyPr/>
        <a:lstStyle/>
        <a:p>
          <a:endParaRPr lang="en-US"/>
        </a:p>
      </dgm:t>
    </dgm:pt>
    <dgm:pt modelId="{C0E7EFF0-A21D-4122-B5A6-272A8E8171E4}" type="pres">
      <dgm:prSet presAssocID="{7EC3BC73-C97B-497B-B6F4-E8379BAADADE}" presName="rootConnector1" presStyleLbl="node1" presStyleIdx="0" presStyleCnt="0"/>
      <dgm:spPr/>
      <dgm:t>
        <a:bodyPr/>
        <a:lstStyle/>
        <a:p>
          <a:endParaRPr lang="en-US"/>
        </a:p>
      </dgm:t>
    </dgm:pt>
    <dgm:pt modelId="{33524AA2-4447-4DB8-88C8-6F652624A863}" type="pres">
      <dgm:prSet presAssocID="{7EC3BC73-C97B-497B-B6F4-E8379BAADADE}" presName="hierChild2" presStyleCnt="0"/>
      <dgm:spPr/>
    </dgm:pt>
    <dgm:pt modelId="{388A442C-F11A-48DA-B261-A1520F705139}" type="pres">
      <dgm:prSet presAssocID="{83C5B593-F2BB-445F-937F-D1C34E0AA723}" presName="Name37" presStyleLbl="parChTrans1D2" presStyleIdx="0" presStyleCnt="2"/>
      <dgm:spPr/>
      <dgm:t>
        <a:bodyPr/>
        <a:lstStyle/>
        <a:p>
          <a:endParaRPr lang="en-US"/>
        </a:p>
      </dgm:t>
    </dgm:pt>
    <dgm:pt modelId="{EBE722DA-4D2B-4E5C-8672-FA3ECBA476C9}" type="pres">
      <dgm:prSet presAssocID="{47320E11-306E-4C5B-8DC9-1C6661BEE543}" presName="hierRoot2" presStyleCnt="0">
        <dgm:presLayoutVars>
          <dgm:hierBranch val="init"/>
        </dgm:presLayoutVars>
      </dgm:prSet>
      <dgm:spPr/>
    </dgm:pt>
    <dgm:pt modelId="{0AE0A1E6-823F-4598-B82D-B54239116134}" type="pres">
      <dgm:prSet presAssocID="{47320E11-306E-4C5B-8DC9-1C6661BEE543}" presName="rootComposite" presStyleCnt="0"/>
      <dgm:spPr/>
    </dgm:pt>
    <dgm:pt modelId="{F60BE138-A2AD-4143-8847-6024301611C5}" type="pres">
      <dgm:prSet presAssocID="{47320E11-306E-4C5B-8DC9-1C6661BEE543}" presName="rootText" presStyleLbl="node2" presStyleIdx="0" presStyleCnt="1" custScaleX="64952" custLinFactY="-271566" custLinFactNeighborX="68043" custLinFactNeighborY="-300000">
        <dgm:presLayoutVars>
          <dgm:chPref val="3"/>
        </dgm:presLayoutVars>
      </dgm:prSet>
      <dgm:spPr/>
      <dgm:t>
        <a:bodyPr/>
        <a:lstStyle/>
        <a:p>
          <a:endParaRPr lang="en-US"/>
        </a:p>
      </dgm:t>
    </dgm:pt>
    <dgm:pt modelId="{4B77A8DD-35C2-4D50-990E-DBF506817268}" type="pres">
      <dgm:prSet presAssocID="{47320E11-306E-4C5B-8DC9-1C6661BEE543}" presName="rootConnector" presStyleLbl="node2" presStyleIdx="0" presStyleCnt="1"/>
      <dgm:spPr/>
      <dgm:t>
        <a:bodyPr/>
        <a:lstStyle/>
        <a:p>
          <a:endParaRPr lang="en-US"/>
        </a:p>
      </dgm:t>
    </dgm:pt>
    <dgm:pt modelId="{C1245257-DE5F-44F8-B6F5-6DD2151A7681}" type="pres">
      <dgm:prSet presAssocID="{47320E11-306E-4C5B-8DC9-1C6661BEE543}" presName="hierChild4" presStyleCnt="0"/>
      <dgm:spPr/>
    </dgm:pt>
    <dgm:pt modelId="{6DFEA539-5454-4126-9491-ADA5F1CBA262}" type="pres">
      <dgm:prSet presAssocID="{47320E11-306E-4C5B-8DC9-1C6661BEE543}" presName="hierChild5" presStyleCnt="0"/>
      <dgm:spPr/>
    </dgm:pt>
    <dgm:pt modelId="{C0279D10-C87D-43AC-B707-79E35795CF2F}" type="pres">
      <dgm:prSet presAssocID="{7EC3BC73-C97B-497B-B6F4-E8379BAADADE}" presName="hierChild3" presStyleCnt="0"/>
      <dgm:spPr/>
    </dgm:pt>
    <dgm:pt modelId="{1BBC98A0-85A8-4E36-BDD5-B260852BAA46}" type="pres">
      <dgm:prSet presAssocID="{D3229E79-4C12-46E8-A6E4-97DC4D344A3D}" presName="Name111" presStyleLbl="parChTrans1D2" presStyleIdx="1" presStyleCnt="2"/>
      <dgm:spPr/>
      <dgm:t>
        <a:bodyPr/>
        <a:lstStyle/>
        <a:p>
          <a:endParaRPr lang="en-US"/>
        </a:p>
      </dgm:t>
    </dgm:pt>
    <dgm:pt modelId="{A06EA9BF-D960-44D5-B871-EE23D7ADA3D7}" type="pres">
      <dgm:prSet presAssocID="{741BC7F6-E60D-4385-A607-421BDD67BB04}" presName="hierRoot3" presStyleCnt="0">
        <dgm:presLayoutVars>
          <dgm:hierBranch val="init"/>
        </dgm:presLayoutVars>
      </dgm:prSet>
      <dgm:spPr/>
    </dgm:pt>
    <dgm:pt modelId="{70F44BBC-7498-4341-AEB9-C2A359534AFC}" type="pres">
      <dgm:prSet presAssocID="{741BC7F6-E60D-4385-A607-421BDD67BB04}" presName="rootComposite3" presStyleCnt="0"/>
      <dgm:spPr/>
    </dgm:pt>
    <dgm:pt modelId="{D69D3D2F-9E8B-45F0-B437-3D48978B1060}" type="pres">
      <dgm:prSet presAssocID="{741BC7F6-E60D-4385-A607-421BDD67BB04}" presName="rootText3" presStyleLbl="asst1" presStyleIdx="0" presStyleCnt="1" custScaleX="134729" custLinFactNeighborX="2932">
        <dgm:presLayoutVars>
          <dgm:chPref val="3"/>
        </dgm:presLayoutVars>
      </dgm:prSet>
      <dgm:spPr/>
      <dgm:t>
        <a:bodyPr/>
        <a:lstStyle/>
        <a:p>
          <a:endParaRPr lang="en-US"/>
        </a:p>
      </dgm:t>
    </dgm:pt>
    <dgm:pt modelId="{1C5CDEBC-4089-40E9-9B93-D7230365E6C1}" type="pres">
      <dgm:prSet presAssocID="{741BC7F6-E60D-4385-A607-421BDD67BB04}" presName="rootConnector3" presStyleLbl="asst1" presStyleIdx="0" presStyleCnt="1"/>
      <dgm:spPr/>
      <dgm:t>
        <a:bodyPr/>
        <a:lstStyle/>
        <a:p>
          <a:endParaRPr lang="en-US"/>
        </a:p>
      </dgm:t>
    </dgm:pt>
    <dgm:pt modelId="{4A3C4619-810C-499F-B2A6-A132B177690A}" type="pres">
      <dgm:prSet presAssocID="{741BC7F6-E60D-4385-A607-421BDD67BB04}" presName="hierChild6" presStyleCnt="0"/>
      <dgm:spPr/>
    </dgm:pt>
    <dgm:pt modelId="{DF7E528C-800E-4AE7-9BE3-AC1268E615A9}" type="pres">
      <dgm:prSet presAssocID="{3B0CB40F-6FA6-4593-B7F3-AF41EA74DEF1}" presName="Name37" presStyleLbl="parChTrans1D3" presStyleIdx="0" presStyleCnt="2"/>
      <dgm:spPr/>
      <dgm:t>
        <a:bodyPr/>
        <a:lstStyle/>
        <a:p>
          <a:endParaRPr lang="en-US"/>
        </a:p>
      </dgm:t>
    </dgm:pt>
    <dgm:pt modelId="{ACFDB7AA-5833-4D70-8E00-29CC85FE2B08}" type="pres">
      <dgm:prSet presAssocID="{82D028F0-4200-48A8-94C2-2F5075FCF807}" presName="hierRoot2" presStyleCnt="0">
        <dgm:presLayoutVars>
          <dgm:hierBranch val="init"/>
        </dgm:presLayoutVars>
      </dgm:prSet>
      <dgm:spPr/>
    </dgm:pt>
    <dgm:pt modelId="{1BBA9A0F-C221-4589-9657-505594099E66}" type="pres">
      <dgm:prSet presAssocID="{82D028F0-4200-48A8-94C2-2F5075FCF807}" presName="rootComposite" presStyleCnt="0"/>
      <dgm:spPr/>
    </dgm:pt>
    <dgm:pt modelId="{B87C853B-6895-4F9F-8110-068BF1E22B28}" type="pres">
      <dgm:prSet presAssocID="{82D028F0-4200-48A8-94C2-2F5075FCF807}" presName="rootText" presStyleLbl="node3" presStyleIdx="0" presStyleCnt="2" custScaleX="139521" custLinFactNeighborX="-24306">
        <dgm:presLayoutVars>
          <dgm:chPref val="3"/>
        </dgm:presLayoutVars>
      </dgm:prSet>
      <dgm:spPr/>
      <dgm:t>
        <a:bodyPr/>
        <a:lstStyle/>
        <a:p>
          <a:endParaRPr lang="en-US"/>
        </a:p>
      </dgm:t>
    </dgm:pt>
    <dgm:pt modelId="{38FFB818-60F3-4CF6-9040-1212B7679D85}" type="pres">
      <dgm:prSet presAssocID="{82D028F0-4200-48A8-94C2-2F5075FCF807}" presName="rootConnector" presStyleLbl="node3" presStyleIdx="0" presStyleCnt="2"/>
      <dgm:spPr/>
      <dgm:t>
        <a:bodyPr/>
        <a:lstStyle/>
        <a:p>
          <a:endParaRPr lang="en-US"/>
        </a:p>
      </dgm:t>
    </dgm:pt>
    <dgm:pt modelId="{6208F179-4D31-4EE3-9C74-5990419E09CD}" type="pres">
      <dgm:prSet presAssocID="{82D028F0-4200-48A8-94C2-2F5075FCF807}" presName="hierChild4" presStyleCnt="0"/>
      <dgm:spPr/>
    </dgm:pt>
    <dgm:pt modelId="{1D03677E-F274-4FFD-A30E-153B943BBD63}" type="pres">
      <dgm:prSet presAssocID="{991CD8D9-BBD7-4B19-B001-AF00C2000474}" presName="Name37" presStyleLbl="parChTrans1D4" presStyleIdx="0" presStyleCnt="3"/>
      <dgm:spPr/>
      <dgm:t>
        <a:bodyPr/>
        <a:lstStyle/>
        <a:p>
          <a:endParaRPr lang="en-US"/>
        </a:p>
      </dgm:t>
    </dgm:pt>
    <dgm:pt modelId="{7D6CEC2A-F2B5-4EE0-9162-20B81B8AF3B0}" type="pres">
      <dgm:prSet presAssocID="{2F6805AE-846A-4FC2-952D-6DDC2C77B357}" presName="hierRoot2" presStyleCnt="0">
        <dgm:presLayoutVars>
          <dgm:hierBranch val="init"/>
        </dgm:presLayoutVars>
      </dgm:prSet>
      <dgm:spPr/>
    </dgm:pt>
    <dgm:pt modelId="{464262BC-FDA9-4986-9113-F62C8E912793}" type="pres">
      <dgm:prSet presAssocID="{2F6805AE-846A-4FC2-952D-6DDC2C77B357}" presName="rootComposite" presStyleCnt="0"/>
      <dgm:spPr/>
    </dgm:pt>
    <dgm:pt modelId="{62F194AD-8A88-4F7B-8025-D6AABC1C487F}" type="pres">
      <dgm:prSet presAssocID="{2F6805AE-846A-4FC2-952D-6DDC2C77B357}" presName="rootText" presStyleLbl="node4" presStyleIdx="0" presStyleCnt="3" custScaleX="126992" custLinFactNeighborX="-79953" custLinFactNeighborY="13671">
        <dgm:presLayoutVars>
          <dgm:chPref val="3"/>
        </dgm:presLayoutVars>
      </dgm:prSet>
      <dgm:spPr/>
      <dgm:t>
        <a:bodyPr/>
        <a:lstStyle/>
        <a:p>
          <a:endParaRPr lang="en-US"/>
        </a:p>
      </dgm:t>
    </dgm:pt>
    <dgm:pt modelId="{E85F1249-9468-4007-B5FC-E283EFD26096}" type="pres">
      <dgm:prSet presAssocID="{2F6805AE-846A-4FC2-952D-6DDC2C77B357}" presName="rootConnector" presStyleLbl="node4" presStyleIdx="0" presStyleCnt="3"/>
      <dgm:spPr/>
      <dgm:t>
        <a:bodyPr/>
        <a:lstStyle/>
        <a:p>
          <a:endParaRPr lang="en-US"/>
        </a:p>
      </dgm:t>
    </dgm:pt>
    <dgm:pt modelId="{D2D3A7E2-8541-4681-9DEB-F6E59A063B48}" type="pres">
      <dgm:prSet presAssocID="{2F6805AE-846A-4FC2-952D-6DDC2C77B357}" presName="hierChild4" presStyleCnt="0"/>
      <dgm:spPr/>
    </dgm:pt>
    <dgm:pt modelId="{91F4188F-C391-47DB-B0B5-71134582CF54}" type="pres">
      <dgm:prSet presAssocID="{2E713139-C931-4B72-A417-2CECF12A8E30}" presName="Name37" presStyleLbl="parChTrans1D4" presStyleIdx="1" presStyleCnt="3"/>
      <dgm:spPr/>
      <dgm:t>
        <a:bodyPr/>
        <a:lstStyle/>
        <a:p>
          <a:endParaRPr lang="en-US"/>
        </a:p>
      </dgm:t>
    </dgm:pt>
    <dgm:pt modelId="{987A55C2-2630-4FE3-87A2-74EAF3AC1D5E}" type="pres">
      <dgm:prSet presAssocID="{66A21CF9-1E12-4C64-89FF-F751153B8655}" presName="hierRoot2" presStyleCnt="0">
        <dgm:presLayoutVars>
          <dgm:hierBranch val="init"/>
        </dgm:presLayoutVars>
      </dgm:prSet>
      <dgm:spPr/>
    </dgm:pt>
    <dgm:pt modelId="{BEB6A7CE-2123-4599-9EF0-369856DB4D78}" type="pres">
      <dgm:prSet presAssocID="{66A21CF9-1E12-4C64-89FF-F751153B8655}" presName="rootComposite" presStyleCnt="0"/>
      <dgm:spPr/>
    </dgm:pt>
    <dgm:pt modelId="{ECD6B54D-D7CE-47EE-89AF-7DC6E35ACCA1}" type="pres">
      <dgm:prSet presAssocID="{66A21CF9-1E12-4C64-89FF-F751153B8655}" presName="rootText" presStyleLbl="node4" presStyleIdx="1" presStyleCnt="3" custScaleX="48559" custLinFactX="-39480" custLinFactNeighborX="-100000">
        <dgm:presLayoutVars>
          <dgm:chPref val="3"/>
        </dgm:presLayoutVars>
      </dgm:prSet>
      <dgm:spPr/>
      <dgm:t>
        <a:bodyPr/>
        <a:lstStyle/>
        <a:p>
          <a:endParaRPr lang="en-US"/>
        </a:p>
      </dgm:t>
    </dgm:pt>
    <dgm:pt modelId="{4F6AD373-2FF2-44D0-BC66-B8D1F0DA4095}" type="pres">
      <dgm:prSet presAssocID="{66A21CF9-1E12-4C64-89FF-F751153B8655}" presName="rootConnector" presStyleLbl="node4" presStyleIdx="1" presStyleCnt="3"/>
      <dgm:spPr/>
      <dgm:t>
        <a:bodyPr/>
        <a:lstStyle/>
        <a:p>
          <a:endParaRPr lang="en-US"/>
        </a:p>
      </dgm:t>
    </dgm:pt>
    <dgm:pt modelId="{EF0DBF0A-430F-4CE6-880F-682552727667}" type="pres">
      <dgm:prSet presAssocID="{66A21CF9-1E12-4C64-89FF-F751153B8655}" presName="hierChild4" presStyleCnt="0"/>
      <dgm:spPr/>
    </dgm:pt>
    <dgm:pt modelId="{90DF17F9-6830-46C3-876C-6CEED01C2808}" type="pres">
      <dgm:prSet presAssocID="{66A21CF9-1E12-4C64-89FF-F751153B8655}" presName="hierChild5" presStyleCnt="0"/>
      <dgm:spPr/>
    </dgm:pt>
    <dgm:pt modelId="{CF78E9E7-ECAE-4B4D-9010-7E5A1911B90D}" type="pres">
      <dgm:prSet presAssocID="{2F6805AE-846A-4FC2-952D-6DDC2C77B357}" presName="hierChild5" presStyleCnt="0"/>
      <dgm:spPr/>
    </dgm:pt>
    <dgm:pt modelId="{CB43A457-CAD1-48FE-BF9E-BC92D3E8C469}" type="pres">
      <dgm:prSet presAssocID="{CA62DAA8-D6A9-4D7B-BD76-107B61CEA1B2}" presName="Name37" presStyleLbl="parChTrans1D4" presStyleIdx="2" presStyleCnt="3"/>
      <dgm:spPr/>
      <dgm:t>
        <a:bodyPr/>
        <a:lstStyle/>
        <a:p>
          <a:endParaRPr lang="en-US"/>
        </a:p>
      </dgm:t>
    </dgm:pt>
    <dgm:pt modelId="{512195AB-8536-4736-9BF6-8432657A3093}" type="pres">
      <dgm:prSet presAssocID="{61105DC4-456C-4B78-99B8-A3F670F8938D}" presName="hierRoot2" presStyleCnt="0">
        <dgm:presLayoutVars>
          <dgm:hierBranch val="init"/>
        </dgm:presLayoutVars>
      </dgm:prSet>
      <dgm:spPr/>
    </dgm:pt>
    <dgm:pt modelId="{A63844CC-6A9A-4F57-B0B6-894483D01046}" type="pres">
      <dgm:prSet presAssocID="{61105DC4-456C-4B78-99B8-A3F670F8938D}" presName="rootComposite" presStyleCnt="0"/>
      <dgm:spPr/>
    </dgm:pt>
    <dgm:pt modelId="{EB2F6C29-177C-4830-BAA2-802E7EAFE812}" type="pres">
      <dgm:prSet presAssocID="{61105DC4-456C-4B78-99B8-A3F670F8938D}" presName="rootText" presStyleLbl="node4" presStyleIdx="2" presStyleCnt="3" custScaleX="57408">
        <dgm:presLayoutVars>
          <dgm:chPref val="3"/>
        </dgm:presLayoutVars>
      </dgm:prSet>
      <dgm:spPr/>
      <dgm:t>
        <a:bodyPr/>
        <a:lstStyle/>
        <a:p>
          <a:endParaRPr lang="en-US"/>
        </a:p>
      </dgm:t>
    </dgm:pt>
    <dgm:pt modelId="{FCB5FF5A-47D9-4DBA-BB59-90E2956899D5}" type="pres">
      <dgm:prSet presAssocID="{61105DC4-456C-4B78-99B8-A3F670F8938D}" presName="rootConnector" presStyleLbl="node4" presStyleIdx="2" presStyleCnt="3"/>
      <dgm:spPr/>
      <dgm:t>
        <a:bodyPr/>
        <a:lstStyle/>
        <a:p>
          <a:endParaRPr lang="en-US"/>
        </a:p>
      </dgm:t>
    </dgm:pt>
    <dgm:pt modelId="{576382A5-CB41-4D01-AF2E-A12883ADE361}" type="pres">
      <dgm:prSet presAssocID="{61105DC4-456C-4B78-99B8-A3F670F8938D}" presName="hierChild4" presStyleCnt="0"/>
      <dgm:spPr/>
    </dgm:pt>
    <dgm:pt modelId="{C28653BB-0827-413F-B60A-3BD680F8102A}" type="pres">
      <dgm:prSet presAssocID="{61105DC4-456C-4B78-99B8-A3F670F8938D}" presName="hierChild5" presStyleCnt="0"/>
      <dgm:spPr/>
    </dgm:pt>
    <dgm:pt modelId="{7878D709-004F-43C3-B0CB-B19DF7111068}" type="pres">
      <dgm:prSet presAssocID="{82D028F0-4200-48A8-94C2-2F5075FCF807}" presName="hierChild5" presStyleCnt="0"/>
      <dgm:spPr/>
    </dgm:pt>
    <dgm:pt modelId="{3100C6B8-1ECD-4BF1-8D44-BE6BDD4B819C}" type="pres">
      <dgm:prSet presAssocID="{EB8A2F32-708E-4472-9425-E264CEEBB6D9}" presName="Name37" presStyleLbl="parChTrans1D3" presStyleIdx="1" presStyleCnt="2"/>
      <dgm:spPr/>
      <dgm:t>
        <a:bodyPr/>
        <a:lstStyle/>
        <a:p>
          <a:endParaRPr lang="en-US"/>
        </a:p>
      </dgm:t>
    </dgm:pt>
    <dgm:pt modelId="{52E3563C-FF7D-4DAF-BACE-440B21836193}" type="pres">
      <dgm:prSet presAssocID="{222D5195-47A4-43D2-8190-44968D441A2C}" presName="hierRoot2" presStyleCnt="0">
        <dgm:presLayoutVars>
          <dgm:hierBranch val="init"/>
        </dgm:presLayoutVars>
      </dgm:prSet>
      <dgm:spPr/>
    </dgm:pt>
    <dgm:pt modelId="{8AD6C8E3-D8B2-48CC-AB65-C76056AB30B9}" type="pres">
      <dgm:prSet presAssocID="{222D5195-47A4-43D2-8190-44968D441A2C}" presName="rootComposite" presStyleCnt="0"/>
      <dgm:spPr/>
    </dgm:pt>
    <dgm:pt modelId="{49392B07-747D-45E9-AA3D-FDECDB4788C7}" type="pres">
      <dgm:prSet presAssocID="{222D5195-47A4-43D2-8190-44968D441A2C}" presName="rootText" presStyleLbl="node3" presStyleIdx="1" presStyleCnt="2" custScaleX="50647">
        <dgm:presLayoutVars>
          <dgm:chPref val="3"/>
        </dgm:presLayoutVars>
      </dgm:prSet>
      <dgm:spPr/>
      <dgm:t>
        <a:bodyPr/>
        <a:lstStyle/>
        <a:p>
          <a:endParaRPr lang="en-US"/>
        </a:p>
      </dgm:t>
    </dgm:pt>
    <dgm:pt modelId="{B6AF85F7-59A2-4204-B75D-F312FC67AD7A}" type="pres">
      <dgm:prSet presAssocID="{222D5195-47A4-43D2-8190-44968D441A2C}" presName="rootConnector" presStyleLbl="node3" presStyleIdx="1" presStyleCnt="2"/>
      <dgm:spPr/>
      <dgm:t>
        <a:bodyPr/>
        <a:lstStyle/>
        <a:p>
          <a:endParaRPr lang="en-US"/>
        </a:p>
      </dgm:t>
    </dgm:pt>
    <dgm:pt modelId="{C9D05267-12A8-47E3-BB85-B5537A2BB494}" type="pres">
      <dgm:prSet presAssocID="{222D5195-47A4-43D2-8190-44968D441A2C}" presName="hierChild4" presStyleCnt="0"/>
      <dgm:spPr/>
    </dgm:pt>
    <dgm:pt modelId="{681B0DBC-671C-412D-B6AF-82DB795EFFD0}" type="pres">
      <dgm:prSet presAssocID="{222D5195-47A4-43D2-8190-44968D441A2C}" presName="hierChild5" presStyleCnt="0"/>
      <dgm:spPr/>
    </dgm:pt>
    <dgm:pt modelId="{7EF1B0DA-CA81-4AA5-9D1A-59DB8488AAE2}" type="pres">
      <dgm:prSet presAssocID="{741BC7F6-E60D-4385-A607-421BDD67BB04}" presName="hierChild7" presStyleCnt="0"/>
      <dgm:spPr/>
    </dgm:pt>
  </dgm:ptLst>
  <dgm:cxnLst>
    <dgm:cxn modelId="{11477CBA-0584-4F95-BE59-F3B35A83FE86}" type="presOf" srcId="{D3229E79-4C12-46E8-A6E4-97DC4D344A3D}" destId="{1BBC98A0-85A8-4E36-BDD5-B260852BAA46}" srcOrd="0" destOrd="0" presId="urn:microsoft.com/office/officeart/2005/8/layout/orgChart1"/>
    <dgm:cxn modelId="{666C6840-682F-49BC-A6DE-970C86D57C4B}" type="presOf" srcId="{5F5EF854-F2C3-437F-9A08-C917F7263D40}" destId="{7EA58245-EA9D-4D2D-BC69-BEF11CF8848C}" srcOrd="0" destOrd="0" presId="urn:microsoft.com/office/officeart/2005/8/layout/orgChart1"/>
    <dgm:cxn modelId="{C7DC455F-8A1B-4B59-928E-74292531FD51}" type="presOf" srcId="{222D5195-47A4-43D2-8190-44968D441A2C}" destId="{49392B07-747D-45E9-AA3D-FDECDB4788C7}" srcOrd="0" destOrd="0" presId="urn:microsoft.com/office/officeart/2005/8/layout/orgChart1"/>
    <dgm:cxn modelId="{759E18B4-6DB0-469C-BC60-07AADF91DEDB}" type="presOf" srcId="{7EC3BC73-C97B-497B-B6F4-E8379BAADADE}" destId="{C0E7EFF0-A21D-4122-B5A6-272A8E8171E4}" srcOrd="1" destOrd="0" presId="urn:microsoft.com/office/officeart/2005/8/layout/orgChart1"/>
    <dgm:cxn modelId="{80AE024D-2767-4F49-A74C-E0D1391FB98C}" type="presOf" srcId="{47320E11-306E-4C5B-8DC9-1C6661BEE543}" destId="{4B77A8DD-35C2-4D50-990E-DBF506817268}" srcOrd="1" destOrd="0" presId="urn:microsoft.com/office/officeart/2005/8/layout/orgChart1"/>
    <dgm:cxn modelId="{88FB72F8-C969-4988-9AFA-0E0E855901B6}" srcId="{7EC3BC73-C97B-497B-B6F4-E8379BAADADE}" destId="{47320E11-306E-4C5B-8DC9-1C6661BEE543}" srcOrd="1" destOrd="0" parTransId="{83C5B593-F2BB-445F-937F-D1C34E0AA723}" sibTransId="{B17A027B-AAD1-4D5B-8F68-9DBE8542C4CF}"/>
    <dgm:cxn modelId="{48F725B2-6BB2-42D9-894A-1511A1DAB21D}" type="presOf" srcId="{61105DC4-456C-4B78-99B8-A3F670F8938D}" destId="{EB2F6C29-177C-4830-BAA2-802E7EAFE812}" srcOrd="0" destOrd="0" presId="urn:microsoft.com/office/officeart/2005/8/layout/orgChart1"/>
    <dgm:cxn modelId="{FC40906F-D427-4525-B025-8A6B451A37A0}" type="presOf" srcId="{2F6805AE-846A-4FC2-952D-6DDC2C77B357}" destId="{E85F1249-9468-4007-B5FC-E283EFD26096}" srcOrd="1" destOrd="0" presId="urn:microsoft.com/office/officeart/2005/8/layout/orgChart1"/>
    <dgm:cxn modelId="{26FE46F3-CE81-4AB8-931D-28ADABEF1BCA}" type="presOf" srcId="{2E713139-C931-4B72-A417-2CECF12A8E30}" destId="{91F4188F-C391-47DB-B0B5-71134582CF54}" srcOrd="0" destOrd="0" presId="urn:microsoft.com/office/officeart/2005/8/layout/orgChart1"/>
    <dgm:cxn modelId="{F857D91B-A183-433F-9A9F-7D5CD500A7C6}" type="presOf" srcId="{2F6805AE-846A-4FC2-952D-6DDC2C77B357}" destId="{62F194AD-8A88-4F7B-8025-D6AABC1C487F}" srcOrd="0" destOrd="0" presId="urn:microsoft.com/office/officeart/2005/8/layout/orgChart1"/>
    <dgm:cxn modelId="{25A3A2AC-1DDE-4012-8EA7-20A042DED695}" type="presOf" srcId="{82D028F0-4200-48A8-94C2-2F5075FCF807}" destId="{38FFB818-60F3-4CF6-9040-1212B7679D85}" srcOrd="1" destOrd="0" presId="urn:microsoft.com/office/officeart/2005/8/layout/orgChart1"/>
    <dgm:cxn modelId="{9C880B03-24AB-4C82-8449-618DBA6C89F4}" type="presOf" srcId="{222D5195-47A4-43D2-8190-44968D441A2C}" destId="{B6AF85F7-59A2-4204-B75D-F312FC67AD7A}" srcOrd="1" destOrd="0" presId="urn:microsoft.com/office/officeart/2005/8/layout/orgChart1"/>
    <dgm:cxn modelId="{FD46DED1-BBC8-47F6-9205-3B477DD06468}" type="presOf" srcId="{83C5B593-F2BB-445F-937F-D1C34E0AA723}" destId="{388A442C-F11A-48DA-B261-A1520F705139}" srcOrd="0" destOrd="0" presId="urn:microsoft.com/office/officeart/2005/8/layout/orgChart1"/>
    <dgm:cxn modelId="{A7DF59FF-8975-433F-A0CC-960948382B99}" type="presOf" srcId="{741BC7F6-E60D-4385-A607-421BDD67BB04}" destId="{1C5CDEBC-4089-40E9-9B93-D7230365E6C1}" srcOrd="1" destOrd="0" presId="urn:microsoft.com/office/officeart/2005/8/layout/orgChart1"/>
    <dgm:cxn modelId="{C9301831-D501-4C93-99FC-503A640B67A7}" srcId="{741BC7F6-E60D-4385-A607-421BDD67BB04}" destId="{82D028F0-4200-48A8-94C2-2F5075FCF807}" srcOrd="0" destOrd="0" parTransId="{3B0CB40F-6FA6-4593-B7F3-AF41EA74DEF1}" sibTransId="{699CED48-9EB9-48B9-81DE-AA2BFBAD7AE1}"/>
    <dgm:cxn modelId="{109277FE-CCEF-4A12-BDA1-6986F1F7597C}" type="presOf" srcId="{66A21CF9-1E12-4C64-89FF-F751153B8655}" destId="{ECD6B54D-D7CE-47EE-89AF-7DC6E35ACCA1}" srcOrd="0" destOrd="0" presId="urn:microsoft.com/office/officeart/2005/8/layout/orgChart1"/>
    <dgm:cxn modelId="{5219A39B-1FCC-44B1-8617-4F92ACD2BB0E}" srcId="{82D028F0-4200-48A8-94C2-2F5075FCF807}" destId="{2F6805AE-846A-4FC2-952D-6DDC2C77B357}" srcOrd="0" destOrd="0" parTransId="{991CD8D9-BBD7-4B19-B001-AF00C2000474}" sibTransId="{7D59F843-9774-45AA-BAB2-719AA1D9539B}"/>
    <dgm:cxn modelId="{5FED31DD-A69A-4C99-B225-CFAD1ACEC2C3}" type="presOf" srcId="{EB8A2F32-708E-4472-9425-E264CEEBB6D9}" destId="{3100C6B8-1ECD-4BF1-8D44-BE6BDD4B819C}" srcOrd="0" destOrd="0" presId="urn:microsoft.com/office/officeart/2005/8/layout/orgChart1"/>
    <dgm:cxn modelId="{EBACE939-F289-49EC-B7AA-0460BFE0407E}" type="presOf" srcId="{47320E11-306E-4C5B-8DC9-1C6661BEE543}" destId="{F60BE138-A2AD-4143-8847-6024301611C5}" srcOrd="0" destOrd="0" presId="urn:microsoft.com/office/officeart/2005/8/layout/orgChart1"/>
    <dgm:cxn modelId="{FD5F2F25-769C-4B34-B0BC-EA1789A2807B}" type="presOf" srcId="{991CD8D9-BBD7-4B19-B001-AF00C2000474}" destId="{1D03677E-F274-4FFD-A30E-153B943BBD63}" srcOrd="0" destOrd="0" presId="urn:microsoft.com/office/officeart/2005/8/layout/orgChart1"/>
    <dgm:cxn modelId="{F20C8D55-885E-4938-8FBA-EE5A655C94D6}" type="presOf" srcId="{66A21CF9-1E12-4C64-89FF-F751153B8655}" destId="{4F6AD373-2FF2-44D0-BC66-B8D1F0DA4095}" srcOrd="1" destOrd="0" presId="urn:microsoft.com/office/officeart/2005/8/layout/orgChart1"/>
    <dgm:cxn modelId="{F6730402-C658-46F4-87F7-FEB4C254182A}" type="presOf" srcId="{CA62DAA8-D6A9-4D7B-BD76-107B61CEA1B2}" destId="{CB43A457-CAD1-48FE-BF9E-BC92D3E8C469}" srcOrd="0" destOrd="0" presId="urn:microsoft.com/office/officeart/2005/8/layout/orgChart1"/>
    <dgm:cxn modelId="{7BA6064D-50A1-4BED-AFE5-27BDE58D1733}" type="presOf" srcId="{61105DC4-456C-4B78-99B8-A3F670F8938D}" destId="{FCB5FF5A-47D9-4DBA-BB59-90E2956899D5}" srcOrd="1" destOrd="0" presId="urn:microsoft.com/office/officeart/2005/8/layout/orgChart1"/>
    <dgm:cxn modelId="{729292FF-3254-47BE-BC67-980588F059A6}" type="presOf" srcId="{82D028F0-4200-48A8-94C2-2F5075FCF807}" destId="{B87C853B-6895-4F9F-8110-068BF1E22B28}" srcOrd="0" destOrd="0" presId="urn:microsoft.com/office/officeart/2005/8/layout/orgChart1"/>
    <dgm:cxn modelId="{550B367E-38ED-4517-A2CB-92D6FE6FF1A9}" type="presOf" srcId="{7EC3BC73-C97B-497B-B6F4-E8379BAADADE}" destId="{504E8C1B-A561-4BF0-93B8-CF6EF77A73CA}" srcOrd="0" destOrd="0" presId="urn:microsoft.com/office/officeart/2005/8/layout/orgChart1"/>
    <dgm:cxn modelId="{EA4300C1-6B51-43C4-94A8-B3DF4EA5717E}" type="presOf" srcId="{3B0CB40F-6FA6-4593-B7F3-AF41EA74DEF1}" destId="{DF7E528C-800E-4AE7-9BE3-AC1268E615A9}" srcOrd="0" destOrd="0" presId="urn:microsoft.com/office/officeart/2005/8/layout/orgChart1"/>
    <dgm:cxn modelId="{D8F5F6B7-C851-41B8-A5A4-46460DA2C09C}" srcId="{2F6805AE-846A-4FC2-952D-6DDC2C77B357}" destId="{66A21CF9-1E12-4C64-89FF-F751153B8655}" srcOrd="0" destOrd="0" parTransId="{2E713139-C931-4B72-A417-2CECF12A8E30}" sibTransId="{A9187F75-C69A-423B-961C-332B1A05D4CB}"/>
    <dgm:cxn modelId="{A0962ADD-C8BC-418E-9037-541A818F65CE}" srcId="{5F5EF854-F2C3-437F-9A08-C917F7263D40}" destId="{7EC3BC73-C97B-497B-B6F4-E8379BAADADE}" srcOrd="0" destOrd="0" parTransId="{8AC1B9B7-AA39-4DD9-9DE6-5DE7A54EF0A9}" sibTransId="{7ECDA331-2878-4684-9281-76B6C81A3928}"/>
    <dgm:cxn modelId="{A199C33A-B8D7-4AB5-9CBF-B2CC7A4E9C4A}" srcId="{7EC3BC73-C97B-497B-B6F4-E8379BAADADE}" destId="{741BC7F6-E60D-4385-A607-421BDD67BB04}" srcOrd="0" destOrd="0" parTransId="{D3229E79-4C12-46E8-A6E4-97DC4D344A3D}" sibTransId="{6000589E-8D11-4C33-93D2-7ED53FFEE6FA}"/>
    <dgm:cxn modelId="{2B697C9B-F96D-48AF-BB48-D12D06065F4D}" srcId="{82D028F0-4200-48A8-94C2-2F5075FCF807}" destId="{61105DC4-456C-4B78-99B8-A3F670F8938D}" srcOrd="1" destOrd="0" parTransId="{CA62DAA8-D6A9-4D7B-BD76-107B61CEA1B2}" sibTransId="{AA85F49F-8D30-49F2-8281-FAB0806E8BD6}"/>
    <dgm:cxn modelId="{D2B5B67A-4162-483A-AEB2-C807FD28F668}" srcId="{741BC7F6-E60D-4385-A607-421BDD67BB04}" destId="{222D5195-47A4-43D2-8190-44968D441A2C}" srcOrd="1" destOrd="0" parTransId="{EB8A2F32-708E-4472-9425-E264CEEBB6D9}" sibTransId="{2EC5B0C2-CFD0-4DBE-8AD7-A14D1DC0B1D8}"/>
    <dgm:cxn modelId="{96685926-B9B8-4A99-A79F-74326B1254DB}" type="presOf" srcId="{741BC7F6-E60D-4385-A607-421BDD67BB04}" destId="{D69D3D2F-9E8B-45F0-B437-3D48978B1060}" srcOrd="0" destOrd="0" presId="urn:microsoft.com/office/officeart/2005/8/layout/orgChart1"/>
    <dgm:cxn modelId="{13F4D132-29E7-4C60-BBA1-8970ADA71653}" type="presParOf" srcId="{7EA58245-EA9D-4D2D-BC69-BEF11CF8848C}" destId="{D0A19BBA-79F5-4E55-94E6-32CDBA48D00A}" srcOrd="0" destOrd="0" presId="urn:microsoft.com/office/officeart/2005/8/layout/orgChart1"/>
    <dgm:cxn modelId="{D73A4D81-3C32-4CC5-AC5D-C618B0065E7E}" type="presParOf" srcId="{D0A19BBA-79F5-4E55-94E6-32CDBA48D00A}" destId="{868CBD66-18F6-43AF-866F-2A2A150FCD41}" srcOrd="0" destOrd="0" presId="urn:microsoft.com/office/officeart/2005/8/layout/orgChart1"/>
    <dgm:cxn modelId="{FF99C21F-6FDC-49FD-BA7F-469F7FE93AED}" type="presParOf" srcId="{868CBD66-18F6-43AF-866F-2A2A150FCD41}" destId="{504E8C1B-A561-4BF0-93B8-CF6EF77A73CA}" srcOrd="0" destOrd="0" presId="urn:microsoft.com/office/officeart/2005/8/layout/orgChart1"/>
    <dgm:cxn modelId="{DBEDFCC2-C8CE-4AFA-8B7F-7CEE1BB2DAA7}" type="presParOf" srcId="{868CBD66-18F6-43AF-866F-2A2A150FCD41}" destId="{C0E7EFF0-A21D-4122-B5A6-272A8E8171E4}" srcOrd="1" destOrd="0" presId="urn:microsoft.com/office/officeart/2005/8/layout/orgChart1"/>
    <dgm:cxn modelId="{0A4C10F4-6A4C-41E0-B102-3E75A57022AB}" type="presParOf" srcId="{D0A19BBA-79F5-4E55-94E6-32CDBA48D00A}" destId="{33524AA2-4447-4DB8-88C8-6F652624A863}" srcOrd="1" destOrd="0" presId="urn:microsoft.com/office/officeart/2005/8/layout/orgChart1"/>
    <dgm:cxn modelId="{EDE81F3F-2903-4188-93B5-0CA891462268}" type="presParOf" srcId="{33524AA2-4447-4DB8-88C8-6F652624A863}" destId="{388A442C-F11A-48DA-B261-A1520F705139}" srcOrd="0" destOrd="0" presId="urn:microsoft.com/office/officeart/2005/8/layout/orgChart1"/>
    <dgm:cxn modelId="{5F1194F6-2190-411E-8B87-6A035E221A94}" type="presParOf" srcId="{33524AA2-4447-4DB8-88C8-6F652624A863}" destId="{EBE722DA-4D2B-4E5C-8672-FA3ECBA476C9}" srcOrd="1" destOrd="0" presId="urn:microsoft.com/office/officeart/2005/8/layout/orgChart1"/>
    <dgm:cxn modelId="{2D8D96CF-D2E2-46AF-8A57-7B254AE872E6}" type="presParOf" srcId="{EBE722DA-4D2B-4E5C-8672-FA3ECBA476C9}" destId="{0AE0A1E6-823F-4598-B82D-B54239116134}" srcOrd="0" destOrd="0" presId="urn:microsoft.com/office/officeart/2005/8/layout/orgChart1"/>
    <dgm:cxn modelId="{D3A80E4B-41D5-4F38-85A6-16A3C1DA4A28}" type="presParOf" srcId="{0AE0A1E6-823F-4598-B82D-B54239116134}" destId="{F60BE138-A2AD-4143-8847-6024301611C5}" srcOrd="0" destOrd="0" presId="urn:microsoft.com/office/officeart/2005/8/layout/orgChart1"/>
    <dgm:cxn modelId="{9557D26D-AB82-4B13-AA60-C5C1A40C3142}" type="presParOf" srcId="{0AE0A1E6-823F-4598-B82D-B54239116134}" destId="{4B77A8DD-35C2-4D50-990E-DBF506817268}" srcOrd="1" destOrd="0" presId="urn:microsoft.com/office/officeart/2005/8/layout/orgChart1"/>
    <dgm:cxn modelId="{3EE40B0A-3686-43E4-A79A-09870D0DD417}" type="presParOf" srcId="{EBE722DA-4D2B-4E5C-8672-FA3ECBA476C9}" destId="{C1245257-DE5F-44F8-B6F5-6DD2151A7681}" srcOrd="1" destOrd="0" presId="urn:microsoft.com/office/officeart/2005/8/layout/orgChart1"/>
    <dgm:cxn modelId="{91161094-A9C3-4D0C-BD12-656F69655510}" type="presParOf" srcId="{EBE722DA-4D2B-4E5C-8672-FA3ECBA476C9}" destId="{6DFEA539-5454-4126-9491-ADA5F1CBA262}" srcOrd="2" destOrd="0" presId="urn:microsoft.com/office/officeart/2005/8/layout/orgChart1"/>
    <dgm:cxn modelId="{58109834-808B-4B23-A187-E58460862F6C}" type="presParOf" srcId="{D0A19BBA-79F5-4E55-94E6-32CDBA48D00A}" destId="{C0279D10-C87D-43AC-B707-79E35795CF2F}" srcOrd="2" destOrd="0" presId="urn:microsoft.com/office/officeart/2005/8/layout/orgChart1"/>
    <dgm:cxn modelId="{3B2E49DE-A48D-409F-83BF-333D8870554A}" type="presParOf" srcId="{C0279D10-C87D-43AC-B707-79E35795CF2F}" destId="{1BBC98A0-85A8-4E36-BDD5-B260852BAA46}" srcOrd="0" destOrd="0" presId="urn:microsoft.com/office/officeart/2005/8/layout/orgChart1"/>
    <dgm:cxn modelId="{2A3DBF41-1724-46A3-8ACD-BB0D060622FD}" type="presParOf" srcId="{C0279D10-C87D-43AC-B707-79E35795CF2F}" destId="{A06EA9BF-D960-44D5-B871-EE23D7ADA3D7}" srcOrd="1" destOrd="0" presId="urn:microsoft.com/office/officeart/2005/8/layout/orgChart1"/>
    <dgm:cxn modelId="{20C83CED-7A50-4DD0-8A26-7D179066B959}" type="presParOf" srcId="{A06EA9BF-D960-44D5-B871-EE23D7ADA3D7}" destId="{70F44BBC-7498-4341-AEB9-C2A359534AFC}" srcOrd="0" destOrd="0" presId="urn:microsoft.com/office/officeart/2005/8/layout/orgChart1"/>
    <dgm:cxn modelId="{772C7D4C-76AA-46FC-9FE1-1B1E3D54EA0B}" type="presParOf" srcId="{70F44BBC-7498-4341-AEB9-C2A359534AFC}" destId="{D69D3D2F-9E8B-45F0-B437-3D48978B1060}" srcOrd="0" destOrd="0" presId="urn:microsoft.com/office/officeart/2005/8/layout/orgChart1"/>
    <dgm:cxn modelId="{2ABADECA-40A9-4C1D-AEA7-F3C368C42678}" type="presParOf" srcId="{70F44BBC-7498-4341-AEB9-C2A359534AFC}" destId="{1C5CDEBC-4089-40E9-9B93-D7230365E6C1}" srcOrd="1" destOrd="0" presId="urn:microsoft.com/office/officeart/2005/8/layout/orgChart1"/>
    <dgm:cxn modelId="{6822691D-9457-4CB8-AC81-CC38B8579C73}" type="presParOf" srcId="{A06EA9BF-D960-44D5-B871-EE23D7ADA3D7}" destId="{4A3C4619-810C-499F-B2A6-A132B177690A}" srcOrd="1" destOrd="0" presId="urn:microsoft.com/office/officeart/2005/8/layout/orgChart1"/>
    <dgm:cxn modelId="{601B83FC-F441-4551-A285-F590ADFEE491}" type="presParOf" srcId="{4A3C4619-810C-499F-B2A6-A132B177690A}" destId="{DF7E528C-800E-4AE7-9BE3-AC1268E615A9}" srcOrd="0" destOrd="0" presId="urn:microsoft.com/office/officeart/2005/8/layout/orgChart1"/>
    <dgm:cxn modelId="{4CA2DDD3-4C7E-4182-87DF-5C44DE1B8462}" type="presParOf" srcId="{4A3C4619-810C-499F-B2A6-A132B177690A}" destId="{ACFDB7AA-5833-4D70-8E00-29CC85FE2B08}" srcOrd="1" destOrd="0" presId="urn:microsoft.com/office/officeart/2005/8/layout/orgChart1"/>
    <dgm:cxn modelId="{87FE81A5-3384-46C9-9172-924A73DC2F36}" type="presParOf" srcId="{ACFDB7AA-5833-4D70-8E00-29CC85FE2B08}" destId="{1BBA9A0F-C221-4589-9657-505594099E66}" srcOrd="0" destOrd="0" presId="urn:microsoft.com/office/officeart/2005/8/layout/orgChart1"/>
    <dgm:cxn modelId="{A99B6A13-2C3E-46EA-997D-62F22BD26FD7}" type="presParOf" srcId="{1BBA9A0F-C221-4589-9657-505594099E66}" destId="{B87C853B-6895-4F9F-8110-068BF1E22B28}" srcOrd="0" destOrd="0" presId="urn:microsoft.com/office/officeart/2005/8/layout/orgChart1"/>
    <dgm:cxn modelId="{84846732-BF12-4EE7-A718-E5D7A9ECB02C}" type="presParOf" srcId="{1BBA9A0F-C221-4589-9657-505594099E66}" destId="{38FFB818-60F3-4CF6-9040-1212B7679D85}" srcOrd="1" destOrd="0" presId="urn:microsoft.com/office/officeart/2005/8/layout/orgChart1"/>
    <dgm:cxn modelId="{27353D42-0F61-4628-8CE5-1BC6AA1FFBC1}" type="presParOf" srcId="{ACFDB7AA-5833-4D70-8E00-29CC85FE2B08}" destId="{6208F179-4D31-4EE3-9C74-5990419E09CD}" srcOrd="1" destOrd="0" presId="urn:microsoft.com/office/officeart/2005/8/layout/orgChart1"/>
    <dgm:cxn modelId="{65732515-B1A1-4D66-B539-DFB00AAD75D0}" type="presParOf" srcId="{6208F179-4D31-4EE3-9C74-5990419E09CD}" destId="{1D03677E-F274-4FFD-A30E-153B943BBD63}" srcOrd="0" destOrd="0" presId="urn:microsoft.com/office/officeart/2005/8/layout/orgChart1"/>
    <dgm:cxn modelId="{BAB67170-F04D-4124-B0C1-6682FE2443A8}" type="presParOf" srcId="{6208F179-4D31-4EE3-9C74-5990419E09CD}" destId="{7D6CEC2A-F2B5-4EE0-9162-20B81B8AF3B0}" srcOrd="1" destOrd="0" presId="urn:microsoft.com/office/officeart/2005/8/layout/orgChart1"/>
    <dgm:cxn modelId="{7C487010-8B46-44AB-943B-939CFF2AA082}" type="presParOf" srcId="{7D6CEC2A-F2B5-4EE0-9162-20B81B8AF3B0}" destId="{464262BC-FDA9-4986-9113-F62C8E912793}" srcOrd="0" destOrd="0" presId="urn:microsoft.com/office/officeart/2005/8/layout/orgChart1"/>
    <dgm:cxn modelId="{111DED23-099D-48F8-A34B-0D4D166D7BDD}" type="presParOf" srcId="{464262BC-FDA9-4986-9113-F62C8E912793}" destId="{62F194AD-8A88-4F7B-8025-D6AABC1C487F}" srcOrd="0" destOrd="0" presId="urn:microsoft.com/office/officeart/2005/8/layout/orgChart1"/>
    <dgm:cxn modelId="{2DE74331-66E4-4245-8F66-55DA44816478}" type="presParOf" srcId="{464262BC-FDA9-4986-9113-F62C8E912793}" destId="{E85F1249-9468-4007-B5FC-E283EFD26096}" srcOrd="1" destOrd="0" presId="urn:microsoft.com/office/officeart/2005/8/layout/orgChart1"/>
    <dgm:cxn modelId="{BE82B40A-B29E-4570-A1C9-8546D570F446}" type="presParOf" srcId="{7D6CEC2A-F2B5-4EE0-9162-20B81B8AF3B0}" destId="{D2D3A7E2-8541-4681-9DEB-F6E59A063B48}" srcOrd="1" destOrd="0" presId="urn:microsoft.com/office/officeart/2005/8/layout/orgChart1"/>
    <dgm:cxn modelId="{BDAF56B3-617F-4E97-AD65-5CD84329827D}" type="presParOf" srcId="{D2D3A7E2-8541-4681-9DEB-F6E59A063B48}" destId="{91F4188F-C391-47DB-B0B5-71134582CF54}" srcOrd="0" destOrd="0" presId="urn:microsoft.com/office/officeart/2005/8/layout/orgChart1"/>
    <dgm:cxn modelId="{2EE30CAF-9F78-49E2-A525-F0910FF80CDC}" type="presParOf" srcId="{D2D3A7E2-8541-4681-9DEB-F6E59A063B48}" destId="{987A55C2-2630-4FE3-87A2-74EAF3AC1D5E}" srcOrd="1" destOrd="0" presId="urn:microsoft.com/office/officeart/2005/8/layout/orgChart1"/>
    <dgm:cxn modelId="{1DE1A910-F3D5-44CC-BFFF-382F8A922EB4}" type="presParOf" srcId="{987A55C2-2630-4FE3-87A2-74EAF3AC1D5E}" destId="{BEB6A7CE-2123-4599-9EF0-369856DB4D78}" srcOrd="0" destOrd="0" presId="urn:microsoft.com/office/officeart/2005/8/layout/orgChart1"/>
    <dgm:cxn modelId="{94B5C0E2-EF44-4669-A8F9-4F2B8DF83DF4}" type="presParOf" srcId="{BEB6A7CE-2123-4599-9EF0-369856DB4D78}" destId="{ECD6B54D-D7CE-47EE-89AF-7DC6E35ACCA1}" srcOrd="0" destOrd="0" presId="urn:microsoft.com/office/officeart/2005/8/layout/orgChart1"/>
    <dgm:cxn modelId="{F05AC849-15A6-47FD-9BDC-E8BEFCD63CFD}" type="presParOf" srcId="{BEB6A7CE-2123-4599-9EF0-369856DB4D78}" destId="{4F6AD373-2FF2-44D0-BC66-B8D1F0DA4095}" srcOrd="1" destOrd="0" presId="urn:microsoft.com/office/officeart/2005/8/layout/orgChart1"/>
    <dgm:cxn modelId="{12925CB3-2B26-4086-8BF6-9B9B3DF8ED42}" type="presParOf" srcId="{987A55C2-2630-4FE3-87A2-74EAF3AC1D5E}" destId="{EF0DBF0A-430F-4CE6-880F-682552727667}" srcOrd="1" destOrd="0" presId="urn:microsoft.com/office/officeart/2005/8/layout/orgChart1"/>
    <dgm:cxn modelId="{01988C22-C3D7-4E8E-9543-5FE5CB511518}" type="presParOf" srcId="{987A55C2-2630-4FE3-87A2-74EAF3AC1D5E}" destId="{90DF17F9-6830-46C3-876C-6CEED01C2808}" srcOrd="2" destOrd="0" presId="urn:microsoft.com/office/officeart/2005/8/layout/orgChart1"/>
    <dgm:cxn modelId="{E75558AA-F4B7-4EC3-839B-80785540E550}" type="presParOf" srcId="{7D6CEC2A-F2B5-4EE0-9162-20B81B8AF3B0}" destId="{CF78E9E7-ECAE-4B4D-9010-7E5A1911B90D}" srcOrd="2" destOrd="0" presId="urn:microsoft.com/office/officeart/2005/8/layout/orgChart1"/>
    <dgm:cxn modelId="{6620E9F6-3770-46CD-BAA7-01C94622EA41}" type="presParOf" srcId="{6208F179-4D31-4EE3-9C74-5990419E09CD}" destId="{CB43A457-CAD1-48FE-BF9E-BC92D3E8C469}" srcOrd="2" destOrd="0" presId="urn:microsoft.com/office/officeart/2005/8/layout/orgChart1"/>
    <dgm:cxn modelId="{B598C202-3319-4AFF-9780-55AD81DDA782}" type="presParOf" srcId="{6208F179-4D31-4EE3-9C74-5990419E09CD}" destId="{512195AB-8536-4736-9BF6-8432657A3093}" srcOrd="3" destOrd="0" presId="urn:microsoft.com/office/officeart/2005/8/layout/orgChart1"/>
    <dgm:cxn modelId="{3DB89EE0-C962-470E-86B1-2ED59CE90094}" type="presParOf" srcId="{512195AB-8536-4736-9BF6-8432657A3093}" destId="{A63844CC-6A9A-4F57-B0B6-894483D01046}" srcOrd="0" destOrd="0" presId="urn:microsoft.com/office/officeart/2005/8/layout/orgChart1"/>
    <dgm:cxn modelId="{A8E270AB-0D3E-4654-8F4E-802E93B424DA}" type="presParOf" srcId="{A63844CC-6A9A-4F57-B0B6-894483D01046}" destId="{EB2F6C29-177C-4830-BAA2-802E7EAFE812}" srcOrd="0" destOrd="0" presId="urn:microsoft.com/office/officeart/2005/8/layout/orgChart1"/>
    <dgm:cxn modelId="{FD55E0E7-C704-4C17-9072-EC26FC1FB029}" type="presParOf" srcId="{A63844CC-6A9A-4F57-B0B6-894483D01046}" destId="{FCB5FF5A-47D9-4DBA-BB59-90E2956899D5}" srcOrd="1" destOrd="0" presId="urn:microsoft.com/office/officeart/2005/8/layout/orgChart1"/>
    <dgm:cxn modelId="{AEFDD61C-5E49-47A8-9173-8F93984D7903}" type="presParOf" srcId="{512195AB-8536-4736-9BF6-8432657A3093}" destId="{576382A5-CB41-4D01-AF2E-A12883ADE361}" srcOrd="1" destOrd="0" presId="urn:microsoft.com/office/officeart/2005/8/layout/orgChart1"/>
    <dgm:cxn modelId="{8437BFED-0CD1-4D4C-B03D-B9A69D0EFBDA}" type="presParOf" srcId="{512195AB-8536-4736-9BF6-8432657A3093}" destId="{C28653BB-0827-413F-B60A-3BD680F8102A}" srcOrd="2" destOrd="0" presId="urn:microsoft.com/office/officeart/2005/8/layout/orgChart1"/>
    <dgm:cxn modelId="{45101EC5-93C7-4438-88C8-93E263C0C970}" type="presParOf" srcId="{ACFDB7AA-5833-4D70-8E00-29CC85FE2B08}" destId="{7878D709-004F-43C3-B0CB-B19DF7111068}" srcOrd="2" destOrd="0" presId="urn:microsoft.com/office/officeart/2005/8/layout/orgChart1"/>
    <dgm:cxn modelId="{E7D50350-BE18-45CF-87F0-078CF8A43DD0}" type="presParOf" srcId="{4A3C4619-810C-499F-B2A6-A132B177690A}" destId="{3100C6B8-1ECD-4BF1-8D44-BE6BDD4B819C}" srcOrd="2" destOrd="0" presId="urn:microsoft.com/office/officeart/2005/8/layout/orgChart1"/>
    <dgm:cxn modelId="{F651AFB1-2039-436C-8C7D-D20B97338546}" type="presParOf" srcId="{4A3C4619-810C-499F-B2A6-A132B177690A}" destId="{52E3563C-FF7D-4DAF-BACE-440B21836193}" srcOrd="3" destOrd="0" presId="urn:microsoft.com/office/officeart/2005/8/layout/orgChart1"/>
    <dgm:cxn modelId="{4D3E7D90-3D80-4561-99CE-4E084EBFC023}" type="presParOf" srcId="{52E3563C-FF7D-4DAF-BACE-440B21836193}" destId="{8AD6C8E3-D8B2-48CC-AB65-C76056AB30B9}" srcOrd="0" destOrd="0" presId="urn:microsoft.com/office/officeart/2005/8/layout/orgChart1"/>
    <dgm:cxn modelId="{0141E213-7DE7-49E7-94F7-BDD360235627}" type="presParOf" srcId="{8AD6C8E3-D8B2-48CC-AB65-C76056AB30B9}" destId="{49392B07-747D-45E9-AA3D-FDECDB4788C7}" srcOrd="0" destOrd="0" presId="urn:microsoft.com/office/officeart/2005/8/layout/orgChart1"/>
    <dgm:cxn modelId="{0784E7C6-EDF5-42F9-BBF7-B55F59B06558}" type="presParOf" srcId="{8AD6C8E3-D8B2-48CC-AB65-C76056AB30B9}" destId="{B6AF85F7-59A2-4204-B75D-F312FC67AD7A}" srcOrd="1" destOrd="0" presId="urn:microsoft.com/office/officeart/2005/8/layout/orgChart1"/>
    <dgm:cxn modelId="{F7F7001F-9950-4D9D-A440-D4045D244C6C}" type="presParOf" srcId="{52E3563C-FF7D-4DAF-BACE-440B21836193}" destId="{C9D05267-12A8-47E3-BB85-B5537A2BB494}" srcOrd="1" destOrd="0" presId="urn:microsoft.com/office/officeart/2005/8/layout/orgChart1"/>
    <dgm:cxn modelId="{9C789F33-9BB5-4120-90AC-339F1C685DDA}" type="presParOf" srcId="{52E3563C-FF7D-4DAF-BACE-440B21836193}" destId="{681B0DBC-671C-412D-B6AF-82DB795EFFD0}" srcOrd="2" destOrd="0" presId="urn:microsoft.com/office/officeart/2005/8/layout/orgChart1"/>
    <dgm:cxn modelId="{DB115A99-5B3A-4F39-B05B-1526B085D10B}" type="presParOf" srcId="{A06EA9BF-D960-44D5-B871-EE23D7ADA3D7}" destId="{7EF1B0DA-CA81-4AA5-9D1A-59DB8488AAE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F5EF854-F2C3-437F-9A08-C917F7263D4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EC3BC73-C97B-497B-B6F4-E8379BAADADE}">
      <dgm:prSet phldrT="[Text]"/>
      <dgm:spPr/>
      <dgm:t>
        <a:bodyPr/>
        <a:lstStyle/>
        <a:p>
          <a:r>
            <a:rPr lang="en-US" dirty="0" err="1" smtClean="0"/>
            <a:t>pow</a:t>
          </a:r>
          <a:r>
            <a:rPr lang="en-US" dirty="0" smtClean="0"/>
            <a:t>(4,3)</a:t>
          </a:r>
          <a:endParaRPr lang="en-US" dirty="0"/>
        </a:p>
      </dgm:t>
    </dgm:pt>
    <dgm:pt modelId="{8AC1B9B7-AA39-4DD9-9DE6-5DE7A54EF0A9}" type="parTrans" cxnId="{A0962ADD-C8BC-418E-9037-541A818F65CE}">
      <dgm:prSet/>
      <dgm:spPr/>
      <dgm:t>
        <a:bodyPr/>
        <a:lstStyle/>
        <a:p>
          <a:endParaRPr lang="en-US"/>
        </a:p>
      </dgm:t>
    </dgm:pt>
    <dgm:pt modelId="{7ECDA331-2878-4684-9281-76B6C81A3928}" type="sibTrans" cxnId="{A0962ADD-C8BC-418E-9037-541A818F65CE}">
      <dgm:prSet/>
      <dgm:spPr/>
      <dgm:t>
        <a:bodyPr/>
        <a:lstStyle/>
        <a:p>
          <a:endParaRPr lang="en-US"/>
        </a:p>
      </dgm:t>
    </dgm:pt>
    <dgm:pt modelId="{741BC7F6-E60D-4385-A607-421BDD67BB04}" type="asst">
      <dgm:prSet phldrT="[Text]"/>
      <dgm:spPr/>
      <dgm:t>
        <a:bodyPr/>
        <a:lstStyle/>
        <a:p>
          <a:r>
            <a:rPr lang="en-US" dirty="0" err="1" smtClean="0"/>
            <a:t>pow</a:t>
          </a:r>
          <a:r>
            <a:rPr lang="en-US" dirty="0" smtClean="0"/>
            <a:t>(4,2)</a:t>
          </a:r>
          <a:endParaRPr lang="en-US" dirty="0"/>
        </a:p>
      </dgm:t>
    </dgm:pt>
    <dgm:pt modelId="{D3229E79-4C12-46E8-A6E4-97DC4D344A3D}" type="parTrans" cxnId="{A199C33A-B8D7-4AB5-9CBF-B2CC7A4E9C4A}">
      <dgm:prSet/>
      <dgm:spPr/>
      <dgm:t>
        <a:bodyPr/>
        <a:lstStyle/>
        <a:p>
          <a:endParaRPr lang="en-US"/>
        </a:p>
      </dgm:t>
    </dgm:pt>
    <dgm:pt modelId="{6000589E-8D11-4C33-93D2-7ED53FFEE6FA}" type="sibTrans" cxnId="{A199C33A-B8D7-4AB5-9CBF-B2CC7A4E9C4A}">
      <dgm:prSet/>
      <dgm:spPr/>
      <dgm:t>
        <a:bodyPr/>
        <a:lstStyle/>
        <a:p>
          <a:endParaRPr lang="en-US"/>
        </a:p>
      </dgm:t>
    </dgm:pt>
    <dgm:pt modelId="{82D028F0-4200-48A8-94C2-2F5075FCF807}">
      <dgm:prSet/>
      <dgm:spPr/>
      <dgm:t>
        <a:bodyPr/>
        <a:lstStyle/>
        <a:p>
          <a:r>
            <a:rPr lang="en-US" dirty="0" err="1" smtClean="0"/>
            <a:t>pow</a:t>
          </a:r>
          <a:r>
            <a:rPr lang="en-US" dirty="0" smtClean="0"/>
            <a:t>(4,1)</a:t>
          </a:r>
          <a:endParaRPr lang="en-US" dirty="0"/>
        </a:p>
      </dgm:t>
    </dgm:pt>
    <dgm:pt modelId="{3B0CB40F-6FA6-4593-B7F3-AF41EA74DEF1}" type="parTrans" cxnId="{C9301831-D501-4C93-99FC-503A640B67A7}">
      <dgm:prSet/>
      <dgm:spPr/>
      <dgm:t>
        <a:bodyPr/>
        <a:lstStyle/>
        <a:p>
          <a:endParaRPr lang="en-US"/>
        </a:p>
      </dgm:t>
    </dgm:pt>
    <dgm:pt modelId="{699CED48-9EB9-48B9-81DE-AA2BFBAD7AE1}" type="sibTrans" cxnId="{C9301831-D501-4C93-99FC-503A640B67A7}">
      <dgm:prSet/>
      <dgm:spPr/>
      <dgm:t>
        <a:bodyPr/>
        <a:lstStyle/>
        <a:p>
          <a:endParaRPr lang="en-US"/>
        </a:p>
      </dgm:t>
    </dgm:pt>
    <dgm:pt modelId="{2F6805AE-846A-4FC2-952D-6DDC2C77B357}">
      <dgm:prSet/>
      <dgm:spPr/>
      <dgm:t>
        <a:bodyPr/>
        <a:lstStyle/>
        <a:p>
          <a:r>
            <a:rPr lang="en-US" dirty="0" err="1" smtClean="0"/>
            <a:t>pow</a:t>
          </a:r>
          <a:r>
            <a:rPr lang="en-US" dirty="0" smtClean="0"/>
            <a:t>(4,0)</a:t>
          </a:r>
          <a:endParaRPr lang="en-US" dirty="0"/>
        </a:p>
      </dgm:t>
    </dgm:pt>
    <dgm:pt modelId="{991CD8D9-BBD7-4B19-B001-AF00C2000474}" type="parTrans" cxnId="{5219A39B-1FCC-44B1-8617-4F92ACD2BB0E}">
      <dgm:prSet/>
      <dgm:spPr/>
      <dgm:t>
        <a:bodyPr/>
        <a:lstStyle/>
        <a:p>
          <a:endParaRPr lang="en-US"/>
        </a:p>
      </dgm:t>
    </dgm:pt>
    <dgm:pt modelId="{7D59F843-9774-45AA-BAB2-719AA1D9539B}" type="sibTrans" cxnId="{5219A39B-1FCC-44B1-8617-4F92ACD2BB0E}">
      <dgm:prSet/>
      <dgm:spPr/>
      <dgm:t>
        <a:bodyPr/>
        <a:lstStyle/>
        <a:p>
          <a:endParaRPr lang="en-US"/>
        </a:p>
      </dgm:t>
    </dgm:pt>
    <dgm:pt modelId="{66A21CF9-1E12-4C64-89FF-F751153B8655}">
      <dgm:prSet/>
      <dgm:spPr/>
      <dgm:t>
        <a:bodyPr/>
        <a:lstStyle/>
        <a:p>
          <a:r>
            <a:rPr lang="en-US" dirty="0" smtClean="0"/>
            <a:t>1</a:t>
          </a:r>
          <a:endParaRPr lang="en-US" dirty="0"/>
        </a:p>
      </dgm:t>
    </dgm:pt>
    <dgm:pt modelId="{2E713139-C931-4B72-A417-2CECF12A8E30}" type="parTrans" cxnId="{D8F5F6B7-C851-41B8-A5A4-46460DA2C09C}">
      <dgm:prSet/>
      <dgm:spPr/>
      <dgm:t>
        <a:bodyPr/>
        <a:lstStyle/>
        <a:p>
          <a:endParaRPr lang="en-US"/>
        </a:p>
      </dgm:t>
    </dgm:pt>
    <dgm:pt modelId="{A9187F75-C69A-423B-961C-332B1A05D4CB}" type="sibTrans" cxnId="{D8F5F6B7-C851-41B8-A5A4-46460DA2C09C}">
      <dgm:prSet/>
      <dgm:spPr/>
      <dgm:t>
        <a:bodyPr/>
        <a:lstStyle/>
        <a:p>
          <a:endParaRPr lang="en-US"/>
        </a:p>
      </dgm:t>
    </dgm:pt>
    <dgm:pt modelId="{47320E11-306E-4C5B-8DC9-1C6661BEE543}">
      <dgm:prSet/>
      <dgm:spPr/>
      <dgm:t>
        <a:bodyPr/>
        <a:lstStyle/>
        <a:p>
          <a:r>
            <a:rPr lang="en-US" dirty="0" smtClean="0"/>
            <a:t>*4</a:t>
          </a:r>
          <a:endParaRPr lang="en-US" dirty="0"/>
        </a:p>
      </dgm:t>
    </dgm:pt>
    <dgm:pt modelId="{83C5B593-F2BB-445F-937F-D1C34E0AA723}" type="parTrans" cxnId="{88FB72F8-C969-4988-9AFA-0E0E855901B6}">
      <dgm:prSet/>
      <dgm:spPr/>
      <dgm:t>
        <a:bodyPr/>
        <a:lstStyle/>
        <a:p>
          <a:endParaRPr lang="en-US"/>
        </a:p>
      </dgm:t>
    </dgm:pt>
    <dgm:pt modelId="{B17A027B-AAD1-4D5B-8F68-9DBE8542C4CF}" type="sibTrans" cxnId="{88FB72F8-C969-4988-9AFA-0E0E855901B6}">
      <dgm:prSet/>
      <dgm:spPr/>
      <dgm:t>
        <a:bodyPr/>
        <a:lstStyle/>
        <a:p>
          <a:endParaRPr lang="en-US"/>
        </a:p>
      </dgm:t>
    </dgm:pt>
    <dgm:pt modelId="{222D5195-47A4-43D2-8190-44968D441A2C}">
      <dgm:prSet/>
      <dgm:spPr/>
      <dgm:t>
        <a:bodyPr/>
        <a:lstStyle/>
        <a:p>
          <a:r>
            <a:rPr lang="en-US" dirty="0" smtClean="0"/>
            <a:t>*4</a:t>
          </a:r>
          <a:endParaRPr lang="en-US" dirty="0"/>
        </a:p>
      </dgm:t>
    </dgm:pt>
    <dgm:pt modelId="{EB8A2F32-708E-4472-9425-E264CEEBB6D9}" type="parTrans" cxnId="{D2B5B67A-4162-483A-AEB2-C807FD28F668}">
      <dgm:prSet/>
      <dgm:spPr/>
      <dgm:t>
        <a:bodyPr/>
        <a:lstStyle/>
        <a:p>
          <a:endParaRPr lang="en-US"/>
        </a:p>
      </dgm:t>
    </dgm:pt>
    <dgm:pt modelId="{2EC5B0C2-CFD0-4DBE-8AD7-A14D1DC0B1D8}" type="sibTrans" cxnId="{D2B5B67A-4162-483A-AEB2-C807FD28F668}">
      <dgm:prSet/>
      <dgm:spPr/>
      <dgm:t>
        <a:bodyPr/>
        <a:lstStyle/>
        <a:p>
          <a:endParaRPr lang="en-US"/>
        </a:p>
      </dgm:t>
    </dgm:pt>
    <dgm:pt modelId="{61105DC4-456C-4B78-99B8-A3F670F8938D}">
      <dgm:prSet/>
      <dgm:spPr/>
      <dgm:t>
        <a:bodyPr/>
        <a:lstStyle/>
        <a:p>
          <a:r>
            <a:rPr lang="en-US" dirty="0" smtClean="0"/>
            <a:t>*4</a:t>
          </a:r>
          <a:endParaRPr lang="en-US" dirty="0"/>
        </a:p>
      </dgm:t>
    </dgm:pt>
    <dgm:pt modelId="{CA62DAA8-D6A9-4D7B-BD76-107B61CEA1B2}" type="parTrans" cxnId="{2B697C9B-F96D-48AF-BB48-D12D06065F4D}">
      <dgm:prSet/>
      <dgm:spPr/>
      <dgm:t>
        <a:bodyPr/>
        <a:lstStyle/>
        <a:p>
          <a:endParaRPr lang="en-US"/>
        </a:p>
      </dgm:t>
    </dgm:pt>
    <dgm:pt modelId="{AA85F49F-8D30-49F2-8281-FAB0806E8BD6}" type="sibTrans" cxnId="{2B697C9B-F96D-48AF-BB48-D12D06065F4D}">
      <dgm:prSet/>
      <dgm:spPr/>
      <dgm:t>
        <a:bodyPr/>
        <a:lstStyle/>
        <a:p>
          <a:endParaRPr lang="en-US"/>
        </a:p>
      </dgm:t>
    </dgm:pt>
    <dgm:pt modelId="{7EA58245-EA9D-4D2D-BC69-BEF11CF8848C}" type="pres">
      <dgm:prSet presAssocID="{5F5EF854-F2C3-437F-9A08-C917F7263D40}" presName="hierChild1" presStyleCnt="0">
        <dgm:presLayoutVars>
          <dgm:orgChart val="1"/>
          <dgm:chPref val="1"/>
          <dgm:dir/>
          <dgm:animOne val="branch"/>
          <dgm:animLvl val="lvl"/>
          <dgm:resizeHandles/>
        </dgm:presLayoutVars>
      </dgm:prSet>
      <dgm:spPr/>
      <dgm:t>
        <a:bodyPr/>
        <a:lstStyle/>
        <a:p>
          <a:endParaRPr lang="en-US"/>
        </a:p>
      </dgm:t>
    </dgm:pt>
    <dgm:pt modelId="{D0A19BBA-79F5-4E55-94E6-32CDBA48D00A}" type="pres">
      <dgm:prSet presAssocID="{7EC3BC73-C97B-497B-B6F4-E8379BAADADE}" presName="hierRoot1" presStyleCnt="0">
        <dgm:presLayoutVars>
          <dgm:hierBranch val="init"/>
        </dgm:presLayoutVars>
      </dgm:prSet>
      <dgm:spPr/>
    </dgm:pt>
    <dgm:pt modelId="{868CBD66-18F6-43AF-866F-2A2A150FCD41}" type="pres">
      <dgm:prSet presAssocID="{7EC3BC73-C97B-497B-B6F4-E8379BAADADE}" presName="rootComposite1" presStyleCnt="0"/>
      <dgm:spPr/>
    </dgm:pt>
    <dgm:pt modelId="{504E8C1B-A561-4BF0-93B8-CF6EF77A73CA}" type="pres">
      <dgm:prSet presAssocID="{7EC3BC73-C97B-497B-B6F4-E8379BAADADE}" presName="rootText1" presStyleLbl="node0" presStyleIdx="0" presStyleCnt="1" custScaleX="131499">
        <dgm:presLayoutVars>
          <dgm:chPref val="3"/>
        </dgm:presLayoutVars>
      </dgm:prSet>
      <dgm:spPr/>
      <dgm:t>
        <a:bodyPr/>
        <a:lstStyle/>
        <a:p>
          <a:endParaRPr lang="en-US"/>
        </a:p>
      </dgm:t>
    </dgm:pt>
    <dgm:pt modelId="{C0E7EFF0-A21D-4122-B5A6-272A8E8171E4}" type="pres">
      <dgm:prSet presAssocID="{7EC3BC73-C97B-497B-B6F4-E8379BAADADE}" presName="rootConnector1" presStyleLbl="node1" presStyleIdx="0" presStyleCnt="0"/>
      <dgm:spPr/>
      <dgm:t>
        <a:bodyPr/>
        <a:lstStyle/>
        <a:p>
          <a:endParaRPr lang="en-US"/>
        </a:p>
      </dgm:t>
    </dgm:pt>
    <dgm:pt modelId="{33524AA2-4447-4DB8-88C8-6F652624A863}" type="pres">
      <dgm:prSet presAssocID="{7EC3BC73-C97B-497B-B6F4-E8379BAADADE}" presName="hierChild2" presStyleCnt="0"/>
      <dgm:spPr/>
    </dgm:pt>
    <dgm:pt modelId="{388A442C-F11A-48DA-B261-A1520F705139}" type="pres">
      <dgm:prSet presAssocID="{83C5B593-F2BB-445F-937F-D1C34E0AA723}" presName="Name37" presStyleLbl="parChTrans1D2" presStyleIdx="0" presStyleCnt="2"/>
      <dgm:spPr/>
      <dgm:t>
        <a:bodyPr/>
        <a:lstStyle/>
        <a:p>
          <a:endParaRPr lang="en-US"/>
        </a:p>
      </dgm:t>
    </dgm:pt>
    <dgm:pt modelId="{EBE722DA-4D2B-4E5C-8672-FA3ECBA476C9}" type="pres">
      <dgm:prSet presAssocID="{47320E11-306E-4C5B-8DC9-1C6661BEE543}" presName="hierRoot2" presStyleCnt="0">
        <dgm:presLayoutVars>
          <dgm:hierBranch val="init"/>
        </dgm:presLayoutVars>
      </dgm:prSet>
      <dgm:spPr/>
    </dgm:pt>
    <dgm:pt modelId="{0AE0A1E6-823F-4598-B82D-B54239116134}" type="pres">
      <dgm:prSet presAssocID="{47320E11-306E-4C5B-8DC9-1C6661BEE543}" presName="rootComposite" presStyleCnt="0"/>
      <dgm:spPr/>
    </dgm:pt>
    <dgm:pt modelId="{F60BE138-A2AD-4143-8847-6024301611C5}" type="pres">
      <dgm:prSet presAssocID="{47320E11-306E-4C5B-8DC9-1C6661BEE543}" presName="rootText" presStyleLbl="node2" presStyleIdx="0" presStyleCnt="1" custScaleX="64952" custLinFactY="-271566" custLinFactNeighborX="68043" custLinFactNeighborY="-300000">
        <dgm:presLayoutVars>
          <dgm:chPref val="3"/>
        </dgm:presLayoutVars>
      </dgm:prSet>
      <dgm:spPr/>
      <dgm:t>
        <a:bodyPr/>
        <a:lstStyle/>
        <a:p>
          <a:endParaRPr lang="en-US"/>
        </a:p>
      </dgm:t>
    </dgm:pt>
    <dgm:pt modelId="{4B77A8DD-35C2-4D50-990E-DBF506817268}" type="pres">
      <dgm:prSet presAssocID="{47320E11-306E-4C5B-8DC9-1C6661BEE543}" presName="rootConnector" presStyleLbl="node2" presStyleIdx="0" presStyleCnt="1"/>
      <dgm:spPr/>
      <dgm:t>
        <a:bodyPr/>
        <a:lstStyle/>
        <a:p>
          <a:endParaRPr lang="en-US"/>
        </a:p>
      </dgm:t>
    </dgm:pt>
    <dgm:pt modelId="{C1245257-DE5F-44F8-B6F5-6DD2151A7681}" type="pres">
      <dgm:prSet presAssocID="{47320E11-306E-4C5B-8DC9-1C6661BEE543}" presName="hierChild4" presStyleCnt="0"/>
      <dgm:spPr/>
    </dgm:pt>
    <dgm:pt modelId="{6DFEA539-5454-4126-9491-ADA5F1CBA262}" type="pres">
      <dgm:prSet presAssocID="{47320E11-306E-4C5B-8DC9-1C6661BEE543}" presName="hierChild5" presStyleCnt="0"/>
      <dgm:spPr/>
    </dgm:pt>
    <dgm:pt modelId="{C0279D10-C87D-43AC-B707-79E35795CF2F}" type="pres">
      <dgm:prSet presAssocID="{7EC3BC73-C97B-497B-B6F4-E8379BAADADE}" presName="hierChild3" presStyleCnt="0"/>
      <dgm:spPr/>
    </dgm:pt>
    <dgm:pt modelId="{1BBC98A0-85A8-4E36-BDD5-B260852BAA46}" type="pres">
      <dgm:prSet presAssocID="{D3229E79-4C12-46E8-A6E4-97DC4D344A3D}" presName="Name111" presStyleLbl="parChTrans1D2" presStyleIdx="1" presStyleCnt="2"/>
      <dgm:spPr/>
      <dgm:t>
        <a:bodyPr/>
        <a:lstStyle/>
        <a:p>
          <a:endParaRPr lang="en-US"/>
        </a:p>
      </dgm:t>
    </dgm:pt>
    <dgm:pt modelId="{A06EA9BF-D960-44D5-B871-EE23D7ADA3D7}" type="pres">
      <dgm:prSet presAssocID="{741BC7F6-E60D-4385-A607-421BDD67BB04}" presName="hierRoot3" presStyleCnt="0">
        <dgm:presLayoutVars>
          <dgm:hierBranch val="init"/>
        </dgm:presLayoutVars>
      </dgm:prSet>
      <dgm:spPr/>
    </dgm:pt>
    <dgm:pt modelId="{70F44BBC-7498-4341-AEB9-C2A359534AFC}" type="pres">
      <dgm:prSet presAssocID="{741BC7F6-E60D-4385-A607-421BDD67BB04}" presName="rootComposite3" presStyleCnt="0"/>
      <dgm:spPr/>
    </dgm:pt>
    <dgm:pt modelId="{D69D3D2F-9E8B-45F0-B437-3D48978B1060}" type="pres">
      <dgm:prSet presAssocID="{741BC7F6-E60D-4385-A607-421BDD67BB04}" presName="rootText3" presStyleLbl="asst1" presStyleIdx="0" presStyleCnt="1" custScaleX="134729" custLinFactNeighborX="2932">
        <dgm:presLayoutVars>
          <dgm:chPref val="3"/>
        </dgm:presLayoutVars>
      </dgm:prSet>
      <dgm:spPr/>
      <dgm:t>
        <a:bodyPr/>
        <a:lstStyle/>
        <a:p>
          <a:endParaRPr lang="en-US"/>
        </a:p>
      </dgm:t>
    </dgm:pt>
    <dgm:pt modelId="{1C5CDEBC-4089-40E9-9B93-D7230365E6C1}" type="pres">
      <dgm:prSet presAssocID="{741BC7F6-E60D-4385-A607-421BDD67BB04}" presName="rootConnector3" presStyleLbl="asst1" presStyleIdx="0" presStyleCnt="1"/>
      <dgm:spPr/>
      <dgm:t>
        <a:bodyPr/>
        <a:lstStyle/>
        <a:p>
          <a:endParaRPr lang="en-US"/>
        </a:p>
      </dgm:t>
    </dgm:pt>
    <dgm:pt modelId="{4A3C4619-810C-499F-B2A6-A132B177690A}" type="pres">
      <dgm:prSet presAssocID="{741BC7F6-E60D-4385-A607-421BDD67BB04}" presName="hierChild6" presStyleCnt="0"/>
      <dgm:spPr/>
    </dgm:pt>
    <dgm:pt modelId="{DF7E528C-800E-4AE7-9BE3-AC1268E615A9}" type="pres">
      <dgm:prSet presAssocID="{3B0CB40F-6FA6-4593-B7F3-AF41EA74DEF1}" presName="Name37" presStyleLbl="parChTrans1D3" presStyleIdx="0" presStyleCnt="2"/>
      <dgm:spPr/>
      <dgm:t>
        <a:bodyPr/>
        <a:lstStyle/>
        <a:p>
          <a:endParaRPr lang="en-US"/>
        </a:p>
      </dgm:t>
    </dgm:pt>
    <dgm:pt modelId="{ACFDB7AA-5833-4D70-8E00-29CC85FE2B08}" type="pres">
      <dgm:prSet presAssocID="{82D028F0-4200-48A8-94C2-2F5075FCF807}" presName="hierRoot2" presStyleCnt="0">
        <dgm:presLayoutVars>
          <dgm:hierBranch val="init"/>
        </dgm:presLayoutVars>
      </dgm:prSet>
      <dgm:spPr/>
    </dgm:pt>
    <dgm:pt modelId="{1BBA9A0F-C221-4589-9657-505594099E66}" type="pres">
      <dgm:prSet presAssocID="{82D028F0-4200-48A8-94C2-2F5075FCF807}" presName="rootComposite" presStyleCnt="0"/>
      <dgm:spPr/>
    </dgm:pt>
    <dgm:pt modelId="{B87C853B-6895-4F9F-8110-068BF1E22B28}" type="pres">
      <dgm:prSet presAssocID="{82D028F0-4200-48A8-94C2-2F5075FCF807}" presName="rootText" presStyleLbl="node3" presStyleIdx="0" presStyleCnt="2" custScaleX="139521" custLinFactNeighborX="-24306">
        <dgm:presLayoutVars>
          <dgm:chPref val="3"/>
        </dgm:presLayoutVars>
      </dgm:prSet>
      <dgm:spPr/>
      <dgm:t>
        <a:bodyPr/>
        <a:lstStyle/>
        <a:p>
          <a:endParaRPr lang="en-US"/>
        </a:p>
      </dgm:t>
    </dgm:pt>
    <dgm:pt modelId="{38FFB818-60F3-4CF6-9040-1212B7679D85}" type="pres">
      <dgm:prSet presAssocID="{82D028F0-4200-48A8-94C2-2F5075FCF807}" presName="rootConnector" presStyleLbl="node3" presStyleIdx="0" presStyleCnt="2"/>
      <dgm:spPr/>
      <dgm:t>
        <a:bodyPr/>
        <a:lstStyle/>
        <a:p>
          <a:endParaRPr lang="en-US"/>
        </a:p>
      </dgm:t>
    </dgm:pt>
    <dgm:pt modelId="{6208F179-4D31-4EE3-9C74-5990419E09CD}" type="pres">
      <dgm:prSet presAssocID="{82D028F0-4200-48A8-94C2-2F5075FCF807}" presName="hierChild4" presStyleCnt="0"/>
      <dgm:spPr/>
    </dgm:pt>
    <dgm:pt modelId="{1D03677E-F274-4FFD-A30E-153B943BBD63}" type="pres">
      <dgm:prSet presAssocID="{991CD8D9-BBD7-4B19-B001-AF00C2000474}" presName="Name37" presStyleLbl="parChTrans1D4" presStyleIdx="0" presStyleCnt="3"/>
      <dgm:spPr/>
      <dgm:t>
        <a:bodyPr/>
        <a:lstStyle/>
        <a:p>
          <a:endParaRPr lang="en-US"/>
        </a:p>
      </dgm:t>
    </dgm:pt>
    <dgm:pt modelId="{7D6CEC2A-F2B5-4EE0-9162-20B81B8AF3B0}" type="pres">
      <dgm:prSet presAssocID="{2F6805AE-846A-4FC2-952D-6DDC2C77B357}" presName="hierRoot2" presStyleCnt="0">
        <dgm:presLayoutVars>
          <dgm:hierBranch val="init"/>
        </dgm:presLayoutVars>
      </dgm:prSet>
      <dgm:spPr/>
    </dgm:pt>
    <dgm:pt modelId="{464262BC-FDA9-4986-9113-F62C8E912793}" type="pres">
      <dgm:prSet presAssocID="{2F6805AE-846A-4FC2-952D-6DDC2C77B357}" presName="rootComposite" presStyleCnt="0"/>
      <dgm:spPr/>
    </dgm:pt>
    <dgm:pt modelId="{62F194AD-8A88-4F7B-8025-D6AABC1C487F}" type="pres">
      <dgm:prSet presAssocID="{2F6805AE-846A-4FC2-952D-6DDC2C77B357}" presName="rootText" presStyleLbl="node4" presStyleIdx="0" presStyleCnt="3" custScaleX="126992" custLinFactNeighborX="-79953" custLinFactNeighborY="13671">
        <dgm:presLayoutVars>
          <dgm:chPref val="3"/>
        </dgm:presLayoutVars>
      </dgm:prSet>
      <dgm:spPr/>
      <dgm:t>
        <a:bodyPr/>
        <a:lstStyle/>
        <a:p>
          <a:endParaRPr lang="en-US"/>
        </a:p>
      </dgm:t>
    </dgm:pt>
    <dgm:pt modelId="{E85F1249-9468-4007-B5FC-E283EFD26096}" type="pres">
      <dgm:prSet presAssocID="{2F6805AE-846A-4FC2-952D-6DDC2C77B357}" presName="rootConnector" presStyleLbl="node4" presStyleIdx="0" presStyleCnt="3"/>
      <dgm:spPr/>
      <dgm:t>
        <a:bodyPr/>
        <a:lstStyle/>
        <a:p>
          <a:endParaRPr lang="en-US"/>
        </a:p>
      </dgm:t>
    </dgm:pt>
    <dgm:pt modelId="{D2D3A7E2-8541-4681-9DEB-F6E59A063B48}" type="pres">
      <dgm:prSet presAssocID="{2F6805AE-846A-4FC2-952D-6DDC2C77B357}" presName="hierChild4" presStyleCnt="0"/>
      <dgm:spPr/>
    </dgm:pt>
    <dgm:pt modelId="{91F4188F-C391-47DB-B0B5-71134582CF54}" type="pres">
      <dgm:prSet presAssocID="{2E713139-C931-4B72-A417-2CECF12A8E30}" presName="Name37" presStyleLbl="parChTrans1D4" presStyleIdx="1" presStyleCnt="3"/>
      <dgm:spPr/>
      <dgm:t>
        <a:bodyPr/>
        <a:lstStyle/>
        <a:p>
          <a:endParaRPr lang="en-US"/>
        </a:p>
      </dgm:t>
    </dgm:pt>
    <dgm:pt modelId="{987A55C2-2630-4FE3-87A2-74EAF3AC1D5E}" type="pres">
      <dgm:prSet presAssocID="{66A21CF9-1E12-4C64-89FF-F751153B8655}" presName="hierRoot2" presStyleCnt="0">
        <dgm:presLayoutVars>
          <dgm:hierBranch val="init"/>
        </dgm:presLayoutVars>
      </dgm:prSet>
      <dgm:spPr/>
    </dgm:pt>
    <dgm:pt modelId="{BEB6A7CE-2123-4599-9EF0-369856DB4D78}" type="pres">
      <dgm:prSet presAssocID="{66A21CF9-1E12-4C64-89FF-F751153B8655}" presName="rootComposite" presStyleCnt="0"/>
      <dgm:spPr/>
    </dgm:pt>
    <dgm:pt modelId="{ECD6B54D-D7CE-47EE-89AF-7DC6E35ACCA1}" type="pres">
      <dgm:prSet presAssocID="{66A21CF9-1E12-4C64-89FF-F751153B8655}" presName="rootText" presStyleLbl="node4" presStyleIdx="1" presStyleCnt="3" custScaleX="48559" custLinFactX="-39480" custLinFactNeighborX="-100000">
        <dgm:presLayoutVars>
          <dgm:chPref val="3"/>
        </dgm:presLayoutVars>
      </dgm:prSet>
      <dgm:spPr/>
      <dgm:t>
        <a:bodyPr/>
        <a:lstStyle/>
        <a:p>
          <a:endParaRPr lang="en-US"/>
        </a:p>
      </dgm:t>
    </dgm:pt>
    <dgm:pt modelId="{4F6AD373-2FF2-44D0-BC66-B8D1F0DA4095}" type="pres">
      <dgm:prSet presAssocID="{66A21CF9-1E12-4C64-89FF-F751153B8655}" presName="rootConnector" presStyleLbl="node4" presStyleIdx="1" presStyleCnt="3"/>
      <dgm:spPr/>
      <dgm:t>
        <a:bodyPr/>
        <a:lstStyle/>
        <a:p>
          <a:endParaRPr lang="en-US"/>
        </a:p>
      </dgm:t>
    </dgm:pt>
    <dgm:pt modelId="{EF0DBF0A-430F-4CE6-880F-682552727667}" type="pres">
      <dgm:prSet presAssocID="{66A21CF9-1E12-4C64-89FF-F751153B8655}" presName="hierChild4" presStyleCnt="0"/>
      <dgm:spPr/>
    </dgm:pt>
    <dgm:pt modelId="{90DF17F9-6830-46C3-876C-6CEED01C2808}" type="pres">
      <dgm:prSet presAssocID="{66A21CF9-1E12-4C64-89FF-F751153B8655}" presName="hierChild5" presStyleCnt="0"/>
      <dgm:spPr/>
    </dgm:pt>
    <dgm:pt modelId="{CF78E9E7-ECAE-4B4D-9010-7E5A1911B90D}" type="pres">
      <dgm:prSet presAssocID="{2F6805AE-846A-4FC2-952D-6DDC2C77B357}" presName="hierChild5" presStyleCnt="0"/>
      <dgm:spPr/>
    </dgm:pt>
    <dgm:pt modelId="{CB43A457-CAD1-48FE-BF9E-BC92D3E8C469}" type="pres">
      <dgm:prSet presAssocID="{CA62DAA8-D6A9-4D7B-BD76-107B61CEA1B2}" presName="Name37" presStyleLbl="parChTrans1D4" presStyleIdx="2" presStyleCnt="3"/>
      <dgm:spPr/>
      <dgm:t>
        <a:bodyPr/>
        <a:lstStyle/>
        <a:p>
          <a:endParaRPr lang="en-US"/>
        </a:p>
      </dgm:t>
    </dgm:pt>
    <dgm:pt modelId="{512195AB-8536-4736-9BF6-8432657A3093}" type="pres">
      <dgm:prSet presAssocID="{61105DC4-456C-4B78-99B8-A3F670F8938D}" presName="hierRoot2" presStyleCnt="0">
        <dgm:presLayoutVars>
          <dgm:hierBranch val="init"/>
        </dgm:presLayoutVars>
      </dgm:prSet>
      <dgm:spPr/>
    </dgm:pt>
    <dgm:pt modelId="{A63844CC-6A9A-4F57-B0B6-894483D01046}" type="pres">
      <dgm:prSet presAssocID="{61105DC4-456C-4B78-99B8-A3F670F8938D}" presName="rootComposite" presStyleCnt="0"/>
      <dgm:spPr/>
    </dgm:pt>
    <dgm:pt modelId="{EB2F6C29-177C-4830-BAA2-802E7EAFE812}" type="pres">
      <dgm:prSet presAssocID="{61105DC4-456C-4B78-99B8-A3F670F8938D}" presName="rootText" presStyleLbl="node4" presStyleIdx="2" presStyleCnt="3" custScaleX="57408">
        <dgm:presLayoutVars>
          <dgm:chPref val="3"/>
        </dgm:presLayoutVars>
      </dgm:prSet>
      <dgm:spPr/>
      <dgm:t>
        <a:bodyPr/>
        <a:lstStyle/>
        <a:p>
          <a:endParaRPr lang="en-US"/>
        </a:p>
      </dgm:t>
    </dgm:pt>
    <dgm:pt modelId="{FCB5FF5A-47D9-4DBA-BB59-90E2956899D5}" type="pres">
      <dgm:prSet presAssocID="{61105DC4-456C-4B78-99B8-A3F670F8938D}" presName="rootConnector" presStyleLbl="node4" presStyleIdx="2" presStyleCnt="3"/>
      <dgm:spPr/>
      <dgm:t>
        <a:bodyPr/>
        <a:lstStyle/>
        <a:p>
          <a:endParaRPr lang="en-US"/>
        </a:p>
      </dgm:t>
    </dgm:pt>
    <dgm:pt modelId="{576382A5-CB41-4D01-AF2E-A12883ADE361}" type="pres">
      <dgm:prSet presAssocID="{61105DC4-456C-4B78-99B8-A3F670F8938D}" presName="hierChild4" presStyleCnt="0"/>
      <dgm:spPr/>
    </dgm:pt>
    <dgm:pt modelId="{C28653BB-0827-413F-B60A-3BD680F8102A}" type="pres">
      <dgm:prSet presAssocID="{61105DC4-456C-4B78-99B8-A3F670F8938D}" presName="hierChild5" presStyleCnt="0"/>
      <dgm:spPr/>
    </dgm:pt>
    <dgm:pt modelId="{7878D709-004F-43C3-B0CB-B19DF7111068}" type="pres">
      <dgm:prSet presAssocID="{82D028F0-4200-48A8-94C2-2F5075FCF807}" presName="hierChild5" presStyleCnt="0"/>
      <dgm:spPr/>
    </dgm:pt>
    <dgm:pt modelId="{3100C6B8-1ECD-4BF1-8D44-BE6BDD4B819C}" type="pres">
      <dgm:prSet presAssocID="{EB8A2F32-708E-4472-9425-E264CEEBB6D9}" presName="Name37" presStyleLbl="parChTrans1D3" presStyleIdx="1" presStyleCnt="2"/>
      <dgm:spPr/>
      <dgm:t>
        <a:bodyPr/>
        <a:lstStyle/>
        <a:p>
          <a:endParaRPr lang="en-US"/>
        </a:p>
      </dgm:t>
    </dgm:pt>
    <dgm:pt modelId="{52E3563C-FF7D-4DAF-BACE-440B21836193}" type="pres">
      <dgm:prSet presAssocID="{222D5195-47A4-43D2-8190-44968D441A2C}" presName="hierRoot2" presStyleCnt="0">
        <dgm:presLayoutVars>
          <dgm:hierBranch val="init"/>
        </dgm:presLayoutVars>
      </dgm:prSet>
      <dgm:spPr/>
    </dgm:pt>
    <dgm:pt modelId="{8AD6C8E3-D8B2-48CC-AB65-C76056AB30B9}" type="pres">
      <dgm:prSet presAssocID="{222D5195-47A4-43D2-8190-44968D441A2C}" presName="rootComposite" presStyleCnt="0"/>
      <dgm:spPr/>
    </dgm:pt>
    <dgm:pt modelId="{49392B07-747D-45E9-AA3D-FDECDB4788C7}" type="pres">
      <dgm:prSet presAssocID="{222D5195-47A4-43D2-8190-44968D441A2C}" presName="rootText" presStyleLbl="node3" presStyleIdx="1" presStyleCnt="2" custScaleX="50647">
        <dgm:presLayoutVars>
          <dgm:chPref val="3"/>
        </dgm:presLayoutVars>
      </dgm:prSet>
      <dgm:spPr/>
      <dgm:t>
        <a:bodyPr/>
        <a:lstStyle/>
        <a:p>
          <a:endParaRPr lang="en-US"/>
        </a:p>
      </dgm:t>
    </dgm:pt>
    <dgm:pt modelId="{B6AF85F7-59A2-4204-B75D-F312FC67AD7A}" type="pres">
      <dgm:prSet presAssocID="{222D5195-47A4-43D2-8190-44968D441A2C}" presName="rootConnector" presStyleLbl="node3" presStyleIdx="1" presStyleCnt="2"/>
      <dgm:spPr/>
      <dgm:t>
        <a:bodyPr/>
        <a:lstStyle/>
        <a:p>
          <a:endParaRPr lang="en-US"/>
        </a:p>
      </dgm:t>
    </dgm:pt>
    <dgm:pt modelId="{C9D05267-12A8-47E3-BB85-B5537A2BB494}" type="pres">
      <dgm:prSet presAssocID="{222D5195-47A4-43D2-8190-44968D441A2C}" presName="hierChild4" presStyleCnt="0"/>
      <dgm:spPr/>
    </dgm:pt>
    <dgm:pt modelId="{681B0DBC-671C-412D-B6AF-82DB795EFFD0}" type="pres">
      <dgm:prSet presAssocID="{222D5195-47A4-43D2-8190-44968D441A2C}" presName="hierChild5" presStyleCnt="0"/>
      <dgm:spPr/>
    </dgm:pt>
    <dgm:pt modelId="{7EF1B0DA-CA81-4AA5-9D1A-59DB8488AAE2}" type="pres">
      <dgm:prSet presAssocID="{741BC7F6-E60D-4385-A607-421BDD67BB04}" presName="hierChild7" presStyleCnt="0"/>
      <dgm:spPr/>
    </dgm:pt>
  </dgm:ptLst>
  <dgm:cxnLst>
    <dgm:cxn modelId="{BDC278C3-2CCC-4F87-A1C8-B7603B0F7D9A}" type="presOf" srcId="{3B0CB40F-6FA6-4593-B7F3-AF41EA74DEF1}" destId="{DF7E528C-800E-4AE7-9BE3-AC1268E615A9}" srcOrd="0" destOrd="0" presId="urn:microsoft.com/office/officeart/2005/8/layout/orgChart1"/>
    <dgm:cxn modelId="{76E3ED36-9202-4943-BAA9-19ACE8F31867}" type="presOf" srcId="{5F5EF854-F2C3-437F-9A08-C917F7263D40}" destId="{7EA58245-EA9D-4D2D-BC69-BEF11CF8848C}" srcOrd="0" destOrd="0" presId="urn:microsoft.com/office/officeart/2005/8/layout/orgChart1"/>
    <dgm:cxn modelId="{55DF5CCC-DFC3-4F8B-9A52-FA8798343409}" type="presOf" srcId="{47320E11-306E-4C5B-8DC9-1C6661BEE543}" destId="{F60BE138-A2AD-4143-8847-6024301611C5}" srcOrd="0" destOrd="0" presId="urn:microsoft.com/office/officeart/2005/8/layout/orgChart1"/>
    <dgm:cxn modelId="{15A049BC-6BED-40AA-A19B-322EE662AAE4}" type="presOf" srcId="{222D5195-47A4-43D2-8190-44968D441A2C}" destId="{B6AF85F7-59A2-4204-B75D-F312FC67AD7A}" srcOrd="1" destOrd="0" presId="urn:microsoft.com/office/officeart/2005/8/layout/orgChart1"/>
    <dgm:cxn modelId="{AA52D176-7120-41BB-96B3-CE2EF9FE7D62}" type="presOf" srcId="{2E713139-C931-4B72-A417-2CECF12A8E30}" destId="{91F4188F-C391-47DB-B0B5-71134582CF54}" srcOrd="0" destOrd="0" presId="urn:microsoft.com/office/officeart/2005/8/layout/orgChart1"/>
    <dgm:cxn modelId="{97E0F4B7-4C65-482B-8801-E6C9514E82B7}" type="presOf" srcId="{991CD8D9-BBD7-4B19-B001-AF00C2000474}" destId="{1D03677E-F274-4FFD-A30E-153B943BBD63}" srcOrd="0" destOrd="0" presId="urn:microsoft.com/office/officeart/2005/8/layout/orgChart1"/>
    <dgm:cxn modelId="{88FB72F8-C969-4988-9AFA-0E0E855901B6}" srcId="{7EC3BC73-C97B-497B-B6F4-E8379BAADADE}" destId="{47320E11-306E-4C5B-8DC9-1C6661BEE543}" srcOrd="1" destOrd="0" parTransId="{83C5B593-F2BB-445F-937F-D1C34E0AA723}" sibTransId="{B17A027B-AAD1-4D5B-8F68-9DBE8542C4CF}"/>
    <dgm:cxn modelId="{667CF398-AF16-4A55-B978-76375AD9051F}" type="presOf" srcId="{61105DC4-456C-4B78-99B8-A3F670F8938D}" destId="{EB2F6C29-177C-4830-BAA2-802E7EAFE812}" srcOrd="0" destOrd="0" presId="urn:microsoft.com/office/officeart/2005/8/layout/orgChart1"/>
    <dgm:cxn modelId="{B3D9C383-3490-494E-9DB1-487FFFAB2E00}" type="presOf" srcId="{222D5195-47A4-43D2-8190-44968D441A2C}" destId="{49392B07-747D-45E9-AA3D-FDECDB4788C7}" srcOrd="0" destOrd="0" presId="urn:microsoft.com/office/officeart/2005/8/layout/orgChart1"/>
    <dgm:cxn modelId="{A710CF81-9306-4759-89DD-2726F81DA89B}" type="presOf" srcId="{D3229E79-4C12-46E8-A6E4-97DC4D344A3D}" destId="{1BBC98A0-85A8-4E36-BDD5-B260852BAA46}" srcOrd="0" destOrd="0" presId="urn:microsoft.com/office/officeart/2005/8/layout/orgChart1"/>
    <dgm:cxn modelId="{D1328BEA-1930-4846-A6F9-1822FA8D5A35}" type="presOf" srcId="{82D028F0-4200-48A8-94C2-2F5075FCF807}" destId="{B87C853B-6895-4F9F-8110-068BF1E22B28}" srcOrd="0" destOrd="0" presId="urn:microsoft.com/office/officeart/2005/8/layout/orgChart1"/>
    <dgm:cxn modelId="{38DCA402-F881-4C4C-AB42-6A7DDAA3E535}" type="presOf" srcId="{CA62DAA8-D6A9-4D7B-BD76-107B61CEA1B2}" destId="{CB43A457-CAD1-48FE-BF9E-BC92D3E8C469}" srcOrd="0" destOrd="0" presId="urn:microsoft.com/office/officeart/2005/8/layout/orgChart1"/>
    <dgm:cxn modelId="{829DB563-F8BC-450E-88F3-EA6D7204991F}" type="presOf" srcId="{82D028F0-4200-48A8-94C2-2F5075FCF807}" destId="{38FFB818-60F3-4CF6-9040-1212B7679D85}" srcOrd="1" destOrd="0" presId="urn:microsoft.com/office/officeart/2005/8/layout/orgChart1"/>
    <dgm:cxn modelId="{9A5FCB25-3FD7-4DEB-88D5-6275089F4E3D}" type="presOf" srcId="{7EC3BC73-C97B-497B-B6F4-E8379BAADADE}" destId="{504E8C1B-A561-4BF0-93B8-CF6EF77A73CA}" srcOrd="0" destOrd="0" presId="urn:microsoft.com/office/officeart/2005/8/layout/orgChart1"/>
    <dgm:cxn modelId="{8355640E-16D5-4CE4-BF90-9DB4BB294E67}" type="presOf" srcId="{83C5B593-F2BB-445F-937F-D1C34E0AA723}" destId="{388A442C-F11A-48DA-B261-A1520F705139}" srcOrd="0" destOrd="0" presId="urn:microsoft.com/office/officeart/2005/8/layout/orgChart1"/>
    <dgm:cxn modelId="{F88DFD56-2FB3-4B95-9A60-286ED6A9FC1F}" type="presOf" srcId="{66A21CF9-1E12-4C64-89FF-F751153B8655}" destId="{ECD6B54D-D7CE-47EE-89AF-7DC6E35ACCA1}" srcOrd="0" destOrd="0" presId="urn:microsoft.com/office/officeart/2005/8/layout/orgChart1"/>
    <dgm:cxn modelId="{C9301831-D501-4C93-99FC-503A640B67A7}" srcId="{741BC7F6-E60D-4385-A607-421BDD67BB04}" destId="{82D028F0-4200-48A8-94C2-2F5075FCF807}" srcOrd="0" destOrd="0" parTransId="{3B0CB40F-6FA6-4593-B7F3-AF41EA74DEF1}" sibTransId="{699CED48-9EB9-48B9-81DE-AA2BFBAD7AE1}"/>
    <dgm:cxn modelId="{01FF4E76-9066-44C8-A05E-D86F4BACD881}" type="presOf" srcId="{741BC7F6-E60D-4385-A607-421BDD67BB04}" destId="{1C5CDEBC-4089-40E9-9B93-D7230365E6C1}" srcOrd="1" destOrd="0" presId="urn:microsoft.com/office/officeart/2005/8/layout/orgChart1"/>
    <dgm:cxn modelId="{5219A39B-1FCC-44B1-8617-4F92ACD2BB0E}" srcId="{82D028F0-4200-48A8-94C2-2F5075FCF807}" destId="{2F6805AE-846A-4FC2-952D-6DDC2C77B357}" srcOrd="0" destOrd="0" parTransId="{991CD8D9-BBD7-4B19-B001-AF00C2000474}" sibTransId="{7D59F843-9774-45AA-BAB2-719AA1D9539B}"/>
    <dgm:cxn modelId="{F40784EC-8EC9-4914-ABF2-1E2B9B553952}" type="presOf" srcId="{2F6805AE-846A-4FC2-952D-6DDC2C77B357}" destId="{E85F1249-9468-4007-B5FC-E283EFD26096}" srcOrd="1" destOrd="0" presId="urn:microsoft.com/office/officeart/2005/8/layout/orgChart1"/>
    <dgm:cxn modelId="{117C6D23-E81E-427B-B198-02F5592DD3B6}" type="presOf" srcId="{741BC7F6-E60D-4385-A607-421BDD67BB04}" destId="{D69D3D2F-9E8B-45F0-B437-3D48978B1060}" srcOrd="0" destOrd="0" presId="urn:microsoft.com/office/officeart/2005/8/layout/orgChart1"/>
    <dgm:cxn modelId="{D8F5F6B7-C851-41B8-A5A4-46460DA2C09C}" srcId="{2F6805AE-846A-4FC2-952D-6DDC2C77B357}" destId="{66A21CF9-1E12-4C64-89FF-F751153B8655}" srcOrd="0" destOrd="0" parTransId="{2E713139-C931-4B72-A417-2CECF12A8E30}" sibTransId="{A9187F75-C69A-423B-961C-332B1A05D4CB}"/>
    <dgm:cxn modelId="{A0962ADD-C8BC-418E-9037-541A818F65CE}" srcId="{5F5EF854-F2C3-437F-9A08-C917F7263D40}" destId="{7EC3BC73-C97B-497B-B6F4-E8379BAADADE}" srcOrd="0" destOrd="0" parTransId="{8AC1B9B7-AA39-4DD9-9DE6-5DE7A54EF0A9}" sibTransId="{7ECDA331-2878-4684-9281-76B6C81A3928}"/>
    <dgm:cxn modelId="{A199C33A-B8D7-4AB5-9CBF-B2CC7A4E9C4A}" srcId="{7EC3BC73-C97B-497B-B6F4-E8379BAADADE}" destId="{741BC7F6-E60D-4385-A607-421BDD67BB04}" srcOrd="0" destOrd="0" parTransId="{D3229E79-4C12-46E8-A6E4-97DC4D344A3D}" sibTransId="{6000589E-8D11-4C33-93D2-7ED53FFEE6FA}"/>
    <dgm:cxn modelId="{2472D5B7-E658-4555-8F7F-5DB6A152AC36}" type="presOf" srcId="{2F6805AE-846A-4FC2-952D-6DDC2C77B357}" destId="{62F194AD-8A88-4F7B-8025-D6AABC1C487F}" srcOrd="0" destOrd="0" presId="urn:microsoft.com/office/officeart/2005/8/layout/orgChart1"/>
    <dgm:cxn modelId="{B4BF86FD-0C93-4C86-88EB-ED4ED3FACA01}" type="presOf" srcId="{61105DC4-456C-4B78-99B8-A3F670F8938D}" destId="{FCB5FF5A-47D9-4DBA-BB59-90E2956899D5}" srcOrd="1" destOrd="0" presId="urn:microsoft.com/office/officeart/2005/8/layout/orgChart1"/>
    <dgm:cxn modelId="{2B697C9B-F96D-48AF-BB48-D12D06065F4D}" srcId="{82D028F0-4200-48A8-94C2-2F5075FCF807}" destId="{61105DC4-456C-4B78-99B8-A3F670F8938D}" srcOrd="1" destOrd="0" parTransId="{CA62DAA8-D6A9-4D7B-BD76-107B61CEA1B2}" sibTransId="{AA85F49F-8D30-49F2-8281-FAB0806E8BD6}"/>
    <dgm:cxn modelId="{B6519223-FEE9-4709-8FBD-F6960AD3343F}" type="presOf" srcId="{EB8A2F32-708E-4472-9425-E264CEEBB6D9}" destId="{3100C6B8-1ECD-4BF1-8D44-BE6BDD4B819C}" srcOrd="0" destOrd="0" presId="urn:microsoft.com/office/officeart/2005/8/layout/orgChart1"/>
    <dgm:cxn modelId="{31E597E3-1FA4-44DE-AB01-C282CDB059A3}" type="presOf" srcId="{66A21CF9-1E12-4C64-89FF-F751153B8655}" destId="{4F6AD373-2FF2-44D0-BC66-B8D1F0DA4095}" srcOrd="1" destOrd="0" presId="urn:microsoft.com/office/officeart/2005/8/layout/orgChart1"/>
    <dgm:cxn modelId="{D2B5B67A-4162-483A-AEB2-C807FD28F668}" srcId="{741BC7F6-E60D-4385-A607-421BDD67BB04}" destId="{222D5195-47A4-43D2-8190-44968D441A2C}" srcOrd="1" destOrd="0" parTransId="{EB8A2F32-708E-4472-9425-E264CEEBB6D9}" sibTransId="{2EC5B0C2-CFD0-4DBE-8AD7-A14D1DC0B1D8}"/>
    <dgm:cxn modelId="{48840952-6211-46AE-A8B0-B4B43783ABF2}" type="presOf" srcId="{47320E11-306E-4C5B-8DC9-1C6661BEE543}" destId="{4B77A8DD-35C2-4D50-990E-DBF506817268}" srcOrd="1" destOrd="0" presId="urn:microsoft.com/office/officeart/2005/8/layout/orgChart1"/>
    <dgm:cxn modelId="{835C4341-2DAA-43F0-94CB-4426F84484B5}" type="presOf" srcId="{7EC3BC73-C97B-497B-B6F4-E8379BAADADE}" destId="{C0E7EFF0-A21D-4122-B5A6-272A8E8171E4}" srcOrd="1" destOrd="0" presId="urn:microsoft.com/office/officeart/2005/8/layout/orgChart1"/>
    <dgm:cxn modelId="{D7B91414-D184-4E8A-BF74-D1CDBC32CC14}" type="presParOf" srcId="{7EA58245-EA9D-4D2D-BC69-BEF11CF8848C}" destId="{D0A19BBA-79F5-4E55-94E6-32CDBA48D00A}" srcOrd="0" destOrd="0" presId="urn:microsoft.com/office/officeart/2005/8/layout/orgChart1"/>
    <dgm:cxn modelId="{8A516B89-7194-400D-994E-C81E351DA6F0}" type="presParOf" srcId="{D0A19BBA-79F5-4E55-94E6-32CDBA48D00A}" destId="{868CBD66-18F6-43AF-866F-2A2A150FCD41}" srcOrd="0" destOrd="0" presId="urn:microsoft.com/office/officeart/2005/8/layout/orgChart1"/>
    <dgm:cxn modelId="{38AC85CB-9B89-4D7A-8A93-733F6E35BBAE}" type="presParOf" srcId="{868CBD66-18F6-43AF-866F-2A2A150FCD41}" destId="{504E8C1B-A561-4BF0-93B8-CF6EF77A73CA}" srcOrd="0" destOrd="0" presId="urn:microsoft.com/office/officeart/2005/8/layout/orgChart1"/>
    <dgm:cxn modelId="{21959C1A-85B0-4A1E-BE11-55B1AF273CD4}" type="presParOf" srcId="{868CBD66-18F6-43AF-866F-2A2A150FCD41}" destId="{C0E7EFF0-A21D-4122-B5A6-272A8E8171E4}" srcOrd="1" destOrd="0" presId="urn:microsoft.com/office/officeart/2005/8/layout/orgChart1"/>
    <dgm:cxn modelId="{DA8F6F2F-D7CF-4D32-8881-E68D17EFA1D5}" type="presParOf" srcId="{D0A19BBA-79F5-4E55-94E6-32CDBA48D00A}" destId="{33524AA2-4447-4DB8-88C8-6F652624A863}" srcOrd="1" destOrd="0" presId="urn:microsoft.com/office/officeart/2005/8/layout/orgChart1"/>
    <dgm:cxn modelId="{A0F5D8A5-DB99-4A2B-9892-F4F274D35ECE}" type="presParOf" srcId="{33524AA2-4447-4DB8-88C8-6F652624A863}" destId="{388A442C-F11A-48DA-B261-A1520F705139}" srcOrd="0" destOrd="0" presId="urn:microsoft.com/office/officeart/2005/8/layout/orgChart1"/>
    <dgm:cxn modelId="{C483DEF0-ABB3-4F0C-A961-7D629DFD1CC3}" type="presParOf" srcId="{33524AA2-4447-4DB8-88C8-6F652624A863}" destId="{EBE722DA-4D2B-4E5C-8672-FA3ECBA476C9}" srcOrd="1" destOrd="0" presId="urn:microsoft.com/office/officeart/2005/8/layout/orgChart1"/>
    <dgm:cxn modelId="{E988EEA8-0CBA-442C-8B9F-0567C31DE3BC}" type="presParOf" srcId="{EBE722DA-4D2B-4E5C-8672-FA3ECBA476C9}" destId="{0AE0A1E6-823F-4598-B82D-B54239116134}" srcOrd="0" destOrd="0" presId="urn:microsoft.com/office/officeart/2005/8/layout/orgChart1"/>
    <dgm:cxn modelId="{F066EB0E-B05D-4809-A455-F74F79BA3158}" type="presParOf" srcId="{0AE0A1E6-823F-4598-B82D-B54239116134}" destId="{F60BE138-A2AD-4143-8847-6024301611C5}" srcOrd="0" destOrd="0" presId="urn:microsoft.com/office/officeart/2005/8/layout/orgChart1"/>
    <dgm:cxn modelId="{AB5A172E-584C-4F62-9D30-5B646330CEA4}" type="presParOf" srcId="{0AE0A1E6-823F-4598-B82D-B54239116134}" destId="{4B77A8DD-35C2-4D50-990E-DBF506817268}" srcOrd="1" destOrd="0" presId="urn:microsoft.com/office/officeart/2005/8/layout/orgChart1"/>
    <dgm:cxn modelId="{62798F1E-789F-45AA-B2CD-4331F8423B20}" type="presParOf" srcId="{EBE722DA-4D2B-4E5C-8672-FA3ECBA476C9}" destId="{C1245257-DE5F-44F8-B6F5-6DD2151A7681}" srcOrd="1" destOrd="0" presId="urn:microsoft.com/office/officeart/2005/8/layout/orgChart1"/>
    <dgm:cxn modelId="{81803E60-126A-4456-BD79-3CA952CD6DF3}" type="presParOf" srcId="{EBE722DA-4D2B-4E5C-8672-FA3ECBA476C9}" destId="{6DFEA539-5454-4126-9491-ADA5F1CBA262}" srcOrd="2" destOrd="0" presId="urn:microsoft.com/office/officeart/2005/8/layout/orgChart1"/>
    <dgm:cxn modelId="{5FEDA27D-75EC-48F1-87BD-5A0D51628B72}" type="presParOf" srcId="{D0A19BBA-79F5-4E55-94E6-32CDBA48D00A}" destId="{C0279D10-C87D-43AC-B707-79E35795CF2F}" srcOrd="2" destOrd="0" presId="urn:microsoft.com/office/officeart/2005/8/layout/orgChart1"/>
    <dgm:cxn modelId="{E2CCBE3E-0245-4043-9FDE-8186CEE55592}" type="presParOf" srcId="{C0279D10-C87D-43AC-B707-79E35795CF2F}" destId="{1BBC98A0-85A8-4E36-BDD5-B260852BAA46}" srcOrd="0" destOrd="0" presId="urn:microsoft.com/office/officeart/2005/8/layout/orgChart1"/>
    <dgm:cxn modelId="{2E2C5FCA-52E6-405A-A7C9-FA0FB3C5501E}" type="presParOf" srcId="{C0279D10-C87D-43AC-B707-79E35795CF2F}" destId="{A06EA9BF-D960-44D5-B871-EE23D7ADA3D7}" srcOrd="1" destOrd="0" presId="urn:microsoft.com/office/officeart/2005/8/layout/orgChart1"/>
    <dgm:cxn modelId="{E8C1B4C2-871E-4168-AA78-BBB0AFD65152}" type="presParOf" srcId="{A06EA9BF-D960-44D5-B871-EE23D7ADA3D7}" destId="{70F44BBC-7498-4341-AEB9-C2A359534AFC}" srcOrd="0" destOrd="0" presId="urn:microsoft.com/office/officeart/2005/8/layout/orgChart1"/>
    <dgm:cxn modelId="{9AADCFE7-ECD4-4C58-857F-05A49764B15D}" type="presParOf" srcId="{70F44BBC-7498-4341-AEB9-C2A359534AFC}" destId="{D69D3D2F-9E8B-45F0-B437-3D48978B1060}" srcOrd="0" destOrd="0" presId="urn:microsoft.com/office/officeart/2005/8/layout/orgChart1"/>
    <dgm:cxn modelId="{484F52DC-63A5-4D1F-A753-FBF36688F76B}" type="presParOf" srcId="{70F44BBC-7498-4341-AEB9-C2A359534AFC}" destId="{1C5CDEBC-4089-40E9-9B93-D7230365E6C1}" srcOrd="1" destOrd="0" presId="urn:microsoft.com/office/officeart/2005/8/layout/orgChart1"/>
    <dgm:cxn modelId="{3B66457F-81E0-4387-B6C6-D8D76C99F9A0}" type="presParOf" srcId="{A06EA9BF-D960-44D5-B871-EE23D7ADA3D7}" destId="{4A3C4619-810C-499F-B2A6-A132B177690A}" srcOrd="1" destOrd="0" presId="urn:microsoft.com/office/officeart/2005/8/layout/orgChart1"/>
    <dgm:cxn modelId="{A6F8F434-D007-4818-AAE8-319F1204F3A1}" type="presParOf" srcId="{4A3C4619-810C-499F-B2A6-A132B177690A}" destId="{DF7E528C-800E-4AE7-9BE3-AC1268E615A9}" srcOrd="0" destOrd="0" presId="urn:microsoft.com/office/officeart/2005/8/layout/orgChart1"/>
    <dgm:cxn modelId="{3D44BB85-091A-4E7A-A056-B88051E04C99}" type="presParOf" srcId="{4A3C4619-810C-499F-B2A6-A132B177690A}" destId="{ACFDB7AA-5833-4D70-8E00-29CC85FE2B08}" srcOrd="1" destOrd="0" presId="urn:microsoft.com/office/officeart/2005/8/layout/orgChart1"/>
    <dgm:cxn modelId="{878A85AB-AD6F-4CC0-B308-38494DDC3BC3}" type="presParOf" srcId="{ACFDB7AA-5833-4D70-8E00-29CC85FE2B08}" destId="{1BBA9A0F-C221-4589-9657-505594099E66}" srcOrd="0" destOrd="0" presId="urn:microsoft.com/office/officeart/2005/8/layout/orgChart1"/>
    <dgm:cxn modelId="{2DA20669-0B82-4993-8C3E-03256574D657}" type="presParOf" srcId="{1BBA9A0F-C221-4589-9657-505594099E66}" destId="{B87C853B-6895-4F9F-8110-068BF1E22B28}" srcOrd="0" destOrd="0" presId="urn:microsoft.com/office/officeart/2005/8/layout/orgChart1"/>
    <dgm:cxn modelId="{E215130A-C7C0-4582-9C11-904217502249}" type="presParOf" srcId="{1BBA9A0F-C221-4589-9657-505594099E66}" destId="{38FFB818-60F3-4CF6-9040-1212B7679D85}" srcOrd="1" destOrd="0" presId="urn:microsoft.com/office/officeart/2005/8/layout/orgChart1"/>
    <dgm:cxn modelId="{74577A9D-09FA-4523-AE15-194870415BCC}" type="presParOf" srcId="{ACFDB7AA-5833-4D70-8E00-29CC85FE2B08}" destId="{6208F179-4D31-4EE3-9C74-5990419E09CD}" srcOrd="1" destOrd="0" presId="urn:microsoft.com/office/officeart/2005/8/layout/orgChart1"/>
    <dgm:cxn modelId="{15005F12-1EF0-4E48-83EB-B227C8198B72}" type="presParOf" srcId="{6208F179-4D31-4EE3-9C74-5990419E09CD}" destId="{1D03677E-F274-4FFD-A30E-153B943BBD63}" srcOrd="0" destOrd="0" presId="urn:microsoft.com/office/officeart/2005/8/layout/orgChart1"/>
    <dgm:cxn modelId="{8EC214F3-EE93-421D-9DBD-795FA39969E9}" type="presParOf" srcId="{6208F179-4D31-4EE3-9C74-5990419E09CD}" destId="{7D6CEC2A-F2B5-4EE0-9162-20B81B8AF3B0}" srcOrd="1" destOrd="0" presId="urn:microsoft.com/office/officeart/2005/8/layout/orgChart1"/>
    <dgm:cxn modelId="{E9A33B0E-3B8B-4A20-B647-A0204E51705B}" type="presParOf" srcId="{7D6CEC2A-F2B5-4EE0-9162-20B81B8AF3B0}" destId="{464262BC-FDA9-4986-9113-F62C8E912793}" srcOrd="0" destOrd="0" presId="urn:microsoft.com/office/officeart/2005/8/layout/orgChart1"/>
    <dgm:cxn modelId="{80279526-B7CF-4F9A-9779-B2C033BE42E9}" type="presParOf" srcId="{464262BC-FDA9-4986-9113-F62C8E912793}" destId="{62F194AD-8A88-4F7B-8025-D6AABC1C487F}" srcOrd="0" destOrd="0" presId="urn:microsoft.com/office/officeart/2005/8/layout/orgChart1"/>
    <dgm:cxn modelId="{8A35873D-5D61-42AB-BD77-388235093341}" type="presParOf" srcId="{464262BC-FDA9-4986-9113-F62C8E912793}" destId="{E85F1249-9468-4007-B5FC-E283EFD26096}" srcOrd="1" destOrd="0" presId="urn:microsoft.com/office/officeart/2005/8/layout/orgChart1"/>
    <dgm:cxn modelId="{3D8597A2-0901-458D-94B8-A908B3802E7A}" type="presParOf" srcId="{7D6CEC2A-F2B5-4EE0-9162-20B81B8AF3B0}" destId="{D2D3A7E2-8541-4681-9DEB-F6E59A063B48}" srcOrd="1" destOrd="0" presId="urn:microsoft.com/office/officeart/2005/8/layout/orgChart1"/>
    <dgm:cxn modelId="{A1C4107F-FA05-43C0-AA17-7A4C4FB57A7B}" type="presParOf" srcId="{D2D3A7E2-8541-4681-9DEB-F6E59A063B48}" destId="{91F4188F-C391-47DB-B0B5-71134582CF54}" srcOrd="0" destOrd="0" presId="urn:microsoft.com/office/officeart/2005/8/layout/orgChart1"/>
    <dgm:cxn modelId="{5B90D8B4-E60A-4981-9465-3277CB1C5E51}" type="presParOf" srcId="{D2D3A7E2-8541-4681-9DEB-F6E59A063B48}" destId="{987A55C2-2630-4FE3-87A2-74EAF3AC1D5E}" srcOrd="1" destOrd="0" presId="urn:microsoft.com/office/officeart/2005/8/layout/orgChart1"/>
    <dgm:cxn modelId="{FCAF7488-B5D7-45AB-BF7E-3849D7D7DA79}" type="presParOf" srcId="{987A55C2-2630-4FE3-87A2-74EAF3AC1D5E}" destId="{BEB6A7CE-2123-4599-9EF0-369856DB4D78}" srcOrd="0" destOrd="0" presId="urn:microsoft.com/office/officeart/2005/8/layout/orgChart1"/>
    <dgm:cxn modelId="{3C76527A-D258-4E07-BB34-73ADB70E0183}" type="presParOf" srcId="{BEB6A7CE-2123-4599-9EF0-369856DB4D78}" destId="{ECD6B54D-D7CE-47EE-89AF-7DC6E35ACCA1}" srcOrd="0" destOrd="0" presId="urn:microsoft.com/office/officeart/2005/8/layout/orgChart1"/>
    <dgm:cxn modelId="{F20E2AC1-BFB1-4723-B21A-582E473B231C}" type="presParOf" srcId="{BEB6A7CE-2123-4599-9EF0-369856DB4D78}" destId="{4F6AD373-2FF2-44D0-BC66-B8D1F0DA4095}" srcOrd="1" destOrd="0" presId="urn:microsoft.com/office/officeart/2005/8/layout/orgChart1"/>
    <dgm:cxn modelId="{AAC82BA8-3D66-4B9F-A4C8-6BF94C256A05}" type="presParOf" srcId="{987A55C2-2630-4FE3-87A2-74EAF3AC1D5E}" destId="{EF0DBF0A-430F-4CE6-880F-682552727667}" srcOrd="1" destOrd="0" presId="urn:microsoft.com/office/officeart/2005/8/layout/orgChart1"/>
    <dgm:cxn modelId="{F31A3F28-3A39-46FA-A12F-FCA3E53FA458}" type="presParOf" srcId="{987A55C2-2630-4FE3-87A2-74EAF3AC1D5E}" destId="{90DF17F9-6830-46C3-876C-6CEED01C2808}" srcOrd="2" destOrd="0" presId="urn:microsoft.com/office/officeart/2005/8/layout/orgChart1"/>
    <dgm:cxn modelId="{29AABDB2-3805-4D86-B494-E166E0DD90DB}" type="presParOf" srcId="{7D6CEC2A-F2B5-4EE0-9162-20B81B8AF3B0}" destId="{CF78E9E7-ECAE-4B4D-9010-7E5A1911B90D}" srcOrd="2" destOrd="0" presId="urn:microsoft.com/office/officeart/2005/8/layout/orgChart1"/>
    <dgm:cxn modelId="{EA61649F-748D-43A0-A939-EED6851AC3CE}" type="presParOf" srcId="{6208F179-4D31-4EE3-9C74-5990419E09CD}" destId="{CB43A457-CAD1-48FE-BF9E-BC92D3E8C469}" srcOrd="2" destOrd="0" presId="urn:microsoft.com/office/officeart/2005/8/layout/orgChart1"/>
    <dgm:cxn modelId="{D9EA2699-BD5E-427A-BD80-76902E5EEF04}" type="presParOf" srcId="{6208F179-4D31-4EE3-9C74-5990419E09CD}" destId="{512195AB-8536-4736-9BF6-8432657A3093}" srcOrd="3" destOrd="0" presId="urn:microsoft.com/office/officeart/2005/8/layout/orgChart1"/>
    <dgm:cxn modelId="{64683B5F-7144-40EE-8E3E-CB34201FC046}" type="presParOf" srcId="{512195AB-8536-4736-9BF6-8432657A3093}" destId="{A63844CC-6A9A-4F57-B0B6-894483D01046}" srcOrd="0" destOrd="0" presId="urn:microsoft.com/office/officeart/2005/8/layout/orgChart1"/>
    <dgm:cxn modelId="{9D45A8A4-AE7E-4EC8-AA81-2122440F0CE1}" type="presParOf" srcId="{A63844CC-6A9A-4F57-B0B6-894483D01046}" destId="{EB2F6C29-177C-4830-BAA2-802E7EAFE812}" srcOrd="0" destOrd="0" presId="urn:microsoft.com/office/officeart/2005/8/layout/orgChart1"/>
    <dgm:cxn modelId="{A7DF5316-8CB1-4833-B6F8-02B21E29D493}" type="presParOf" srcId="{A63844CC-6A9A-4F57-B0B6-894483D01046}" destId="{FCB5FF5A-47D9-4DBA-BB59-90E2956899D5}" srcOrd="1" destOrd="0" presId="urn:microsoft.com/office/officeart/2005/8/layout/orgChart1"/>
    <dgm:cxn modelId="{B623BD66-03F3-475E-BD01-4280A72A1177}" type="presParOf" srcId="{512195AB-8536-4736-9BF6-8432657A3093}" destId="{576382A5-CB41-4D01-AF2E-A12883ADE361}" srcOrd="1" destOrd="0" presId="urn:microsoft.com/office/officeart/2005/8/layout/orgChart1"/>
    <dgm:cxn modelId="{C9E7D40A-EB50-4BD4-A03F-4B14BF67249B}" type="presParOf" srcId="{512195AB-8536-4736-9BF6-8432657A3093}" destId="{C28653BB-0827-413F-B60A-3BD680F8102A}" srcOrd="2" destOrd="0" presId="urn:microsoft.com/office/officeart/2005/8/layout/orgChart1"/>
    <dgm:cxn modelId="{7C035D21-2C11-49F4-8D56-5D53CDB91F5D}" type="presParOf" srcId="{ACFDB7AA-5833-4D70-8E00-29CC85FE2B08}" destId="{7878D709-004F-43C3-B0CB-B19DF7111068}" srcOrd="2" destOrd="0" presId="urn:microsoft.com/office/officeart/2005/8/layout/orgChart1"/>
    <dgm:cxn modelId="{03C18864-5223-4467-8914-E998A2F01FD0}" type="presParOf" srcId="{4A3C4619-810C-499F-B2A6-A132B177690A}" destId="{3100C6B8-1ECD-4BF1-8D44-BE6BDD4B819C}" srcOrd="2" destOrd="0" presId="urn:microsoft.com/office/officeart/2005/8/layout/orgChart1"/>
    <dgm:cxn modelId="{42D9828F-178A-4195-A188-5A5971665746}" type="presParOf" srcId="{4A3C4619-810C-499F-B2A6-A132B177690A}" destId="{52E3563C-FF7D-4DAF-BACE-440B21836193}" srcOrd="3" destOrd="0" presId="urn:microsoft.com/office/officeart/2005/8/layout/orgChart1"/>
    <dgm:cxn modelId="{29239C96-8F7F-4786-8AF8-02D87501D4E6}" type="presParOf" srcId="{52E3563C-FF7D-4DAF-BACE-440B21836193}" destId="{8AD6C8E3-D8B2-48CC-AB65-C76056AB30B9}" srcOrd="0" destOrd="0" presId="urn:microsoft.com/office/officeart/2005/8/layout/orgChart1"/>
    <dgm:cxn modelId="{66A897A9-BB46-4BB3-9697-32362C2C58FA}" type="presParOf" srcId="{8AD6C8E3-D8B2-48CC-AB65-C76056AB30B9}" destId="{49392B07-747D-45E9-AA3D-FDECDB4788C7}" srcOrd="0" destOrd="0" presId="urn:microsoft.com/office/officeart/2005/8/layout/orgChart1"/>
    <dgm:cxn modelId="{5E0AA2A7-ED22-4095-9237-1CE9EE57545A}" type="presParOf" srcId="{8AD6C8E3-D8B2-48CC-AB65-C76056AB30B9}" destId="{B6AF85F7-59A2-4204-B75D-F312FC67AD7A}" srcOrd="1" destOrd="0" presId="urn:microsoft.com/office/officeart/2005/8/layout/orgChart1"/>
    <dgm:cxn modelId="{9FBBF6EF-49C2-4ECC-B0DA-994DEB847FC5}" type="presParOf" srcId="{52E3563C-FF7D-4DAF-BACE-440B21836193}" destId="{C9D05267-12A8-47E3-BB85-B5537A2BB494}" srcOrd="1" destOrd="0" presId="urn:microsoft.com/office/officeart/2005/8/layout/orgChart1"/>
    <dgm:cxn modelId="{96987413-7E41-4AE1-ADAD-A957C0CD3FD5}" type="presParOf" srcId="{52E3563C-FF7D-4DAF-BACE-440B21836193}" destId="{681B0DBC-671C-412D-B6AF-82DB795EFFD0}" srcOrd="2" destOrd="0" presId="urn:microsoft.com/office/officeart/2005/8/layout/orgChart1"/>
    <dgm:cxn modelId="{316C5BB1-3AA5-4617-BFC7-B29DF22F6EEC}" type="presParOf" srcId="{A06EA9BF-D960-44D5-B871-EE23D7ADA3D7}" destId="{7EF1B0DA-CA81-4AA5-9D1A-59DB8488AAE2}"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F5EF854-F2C3-437F-9A08-C917F7263D4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EC3BC73-C97B-497B-B6F4-E8379BAADADE}">
      <dgm:prSet phldrT="[Text]" custT="1"/>
      <dgm:spPr/>
      <dgm:t>
        <a:bodyPr/>
        <a:lstStyle/>
        <a:p>
          <a:r>
            <a:rPr lang="en-US" sz="1400" b="1" dirty="0" err="1" smtClean="0"/>
            <a:t>pow</a:t>
          </a:r>
          <a:r>
            <a:rPr lang="en-US" sz="1400" b="1" dirty="0" smtClean="0"/>
            <a:t>(2,</a:t>
          </a:r>
          <a:r>
            <a:rPr lang="he-IL" sz="1400" b="1" dirty="0" smtClean="0"/>
            <a:t>8</a:t>
          </a:r>
          <a:r>
            <a:rPr lang="en-US" sz="1400" b="1" dirty="0" smtClean="0"/>
            <a:t>)</a:t>
          </a:r>
          <a:endParaRPr lang="en-US" sz="1400" b="1" dirty="0"/>
        </a:p>
      </dgm:t>
    </dgm:pt>
    <dgm:pt modelId="{8AC1B9B7-AA39-4DD9-9DE6-5DE7A54EF0A9}" type="parTrans" cxnId="{A0962ADD-C8BC-418E-9037-541A818F65CE}">
      <dgm:prSet/>
      <dgm:spPr/>
      <dgm:t>
        <a:bodyPr/>
        <a:lstStyle/>
        <a:p>
          <a:endParaRPr lang="en-US"/>
        </a:p>
      </dgm:t>
    </dgm:pt>
    <dgm:pt modelId="{7ECDA331-2878-4684-9281-76B6C81A3928}" type="sibTrans" cxnId="{A0962ADD-C8BC-418E-9037-541A818F65CE}">
      <dgm:prSet/>
      <dgm:spPr/>
      <dgm:t>
        <a:bodyPr/>
        <a:lstStyle/>
        <a:p>
          <a:endParaRPr lang="en-US"/>
        </a:p>
      </dgm:t>
    </dgm:pt>
    <dgm:pt modelId="{741BC7F6-E60D-4385-A607-421BDD67BB04}" type="asst">
      <dgm:prSet phldrT="[Text]" custT="1"/>
      <dgm:spPr/>
      <dgm:t>
        <a:bodyPr/>
        <a:lstStyle/>
        <a:p>
          <a:r>
            <a:rPr lang="en-US" sz="1400" b="1" dirty="0" smtClean="0"/>
            <a:t>t=</a:t>
          </a:r>
          <a:r>
            <a:rPr lang="en-US" sz="1400" b="1" dirty="0" err="1" smtClean="0"/>
            <a:t>pow</a:t>
          </a:r>
          <a:r>
            <a:rPr lang="en-US" sz="1400" b="1" dirty="0" smtClean="0"/>
            <a:t>(2,</a:t>
          </a:r>
          <a:r>
            <a:rPr lang="he-IL" sz="1400" b="1" dirty="0" smtClean="0"/>
            <a:t>4</a:t>
          </a:r>
          <a:r>
            <a:rPr lang="en-US" sz="1400" b="1" dirty="0" smtClean="0"/>
            <a:t>)</a:t>
          </a:r>
          <a:endParaRPr lang="en-US" sz="1400" b="1" dirty="0"/>
        </a:p>
      </dgm:t>
    </dgm:pt>
    <dgm:pt modelId="{D3229E79-4C12-46E8-A6E4-97DC4D344A3D}" type="parTrans" cxnId="{A199C33A-B8D7-4AB5-9CBF-B2CC7A4E9C4A}">
      <dgm:prSet/>
      <dgm:spPr/>
      <dgm:t>
        <a:bodyPr/>
        <a:lstStyle/>
        <a:p>
          <a:endParaRPr lang="en-US" sz="4000" b="1"/>
        </a:p>
      </dgm:t>
    </dgm:pt>
    <dgm:pt modelId="{6000589E-8D11-4C33-93D2-7ED53FFEE6FA}" type="sibTrans" cxnId="{A199C33A-B8D7-4AB5-9CBF-B2CC7A4E9C4A}">
      <dgm:prSet/>
      <dgm:spPr/>
      <dgm:t>
        <a:bodyPr/>
        <a:lstStyle/>
        <a:p>
          <a:endParaRPr lang="en-US"/>
        </a:p>
      </dgm:t>
    </dgm:pt>
    <dgm:pt modelId="{82D028F0-4200-48A8-94C2-2F5075FCF807}">
      <dgm:prSet custT="1"/>
      <dgm:spPr/>
      <dgm:t>
        <a:bodyPr/>
        <a:lstStyle/>
        <a:p>
          <a:r>
            <a:rPr lang="en-US" sz="1400" b="1" dirty="0" smtClean="0"/>
            <a:t>t=</a:t>
          </a:r>
          <a:r>
            <a:rPr lang="en-US" sz="1400" b="1" dirty="0" err="1" smtClean="0"/>
            <a:t>pow</a:t>
          </a:r>
          <a:r>
            <a:rPr lang="en-US" sz="1400" b="1" dirty="0" smtClean="0"/>
            <a:t>(2,2)</a:t>
          </a:r>
          <a:endParaRPr lang="en-US" sz="1400" b="1" dirty="0"/>
        </a:p>
      </dgm:t>
    </dgm:pt>
    <dgm:pt modelId="{3B0CB40F-6FA6-4593-B7F3-AF41EA74DEF1}" type="parTrans" cxnId="{C9301831-D501-4C93-99FC-503A640B67A7}">
      <dgm:prSet/>
      <dgm:spPr/>
      <dgm:t>
        <a:bodyPr/>
        <a:lstStyle/>
        <a:p>
          <a:endParaRPr lang="en-US" sz="4000" b="1"/>
        </a:p>
      </dgm:t>
    </dgm:pt>
    <dgm:pt modelId="{699CED48-9EB9-48B9-81DE-AA2BFBAD7AE1}" type="sibTrans" cxnId="{C9301831-D501-4C93-99FC-503A640B67A7}">
      <dgm:prSet/>
      <dgm:spPr/>
      <dgm:t>
        <a:bodyPr/>
        <a:lstStyle/>
        <a:p>
          <a:endParaRPr lang="en-US"/>
        </a:p>
      </dgm:t>
    </dgm:pt>
    <dgm:pt modelId="{2F6805AE-846A-4FC2-952D-6DDC2C77B357}">
      <dgm:prSet custT="1"/>
      <dgm:spPr/>
      <dgm:t>
        <a:bodyPr/>
        <a:lstStyle/>
        <a:p>
          <a:r>
            <a:rPr lang="en-US" sz="1400" b="1" dirty="0" smtClean="0"/>
            <a:t>t=</a:t>
          </a:r>
          <a:r>
            <a:rPr lang="en-US" sz="1400" b="1" dirty="0" err="1" smtClean="0"/>
            <a:t>pow</a:t>
          </a:r>
          <a:r>
            <a:rPr lang="en-US" sz="1400" b="1" dirty="0" smtClean="0"/>
            <a:t>(2,1)</a:t>
          </a:r>
          <a:endParaRPr lang="en-US" sz="1400" b="1" dirty="0"/>
        </a:p>
      </dgm:t>
    </dgm:pt>
    <dgm:pt modelId="{991CD8D9-BBD7-4B19-B001-AF00C2000474}" type="parTrans" cxnId="{5219A39B-1FCC-44B1-8617-4F92ACD2BB0E}">
      <dgm:prSet/>
      <dgm:spPr/>
      <dgm:t>
        <a:bodyPr/>
        <a:lstStyle/>
        <a:p>
          <a:endParaRPr lang="en-US" sz="4000" b="1"/>
        </a:p>
      </dgm:t>
    </dgm:pt>
    <dgm:pt modelId="{7D59F843-9774-45AA-BAB2-719AA1D9539B}" type="sibTrans" cxnId="{5219A39B-1FCC-44B1-8617-4F92ACD2BB0E}">
      <dgm:prSet/>
      <dgm:spPr/>
      <dgm:t>
        <a:bodyPr/>
        <a:lstStyle/>
        <a:p>
          <a:endParaRPr lang="en-US"/>
        </a:p>
      </dgm:t>
    </dgm:pt>
    <dgm:pt modelId="{66A21CF9-1E12-4C64-89FF-F751153B8655}">
      <dgm:prSet custT="1"/>
      <dgm:spPr/>
      <dgm:t>
        <a:bodyPr/>
        <a:lstStyle/>
        <a:p>
          <a:r>
            <a:rPr lang="en-US" sz="1400" b="1" dirty="0" smtClean="0"/>
            <a:t>t=</a:t>
          </a:r>
          <a:r>
            <a:rPr lang="en-US" sz="1400" b="1" dirty="0" err="1" smtClean="0"/>
            <a:t>pow</a:t>
          </a:r>
          <a:r>
            <a:rPr lang="en-US" sz="1400" b="1" dirty="0" smtClean="0"/>
            <a:t>(2,0)</a:t>
          </a:r>
          <a:endParaRPr lang="en-US" sz="1400" b="1" dirty="0"/>
        </a:p>
      </dgm:t>
    </dgm:pt>
    <dgm:pt modelId="{2E713139-C931-4B72-A417-2CECF12A8E30}" type="parTrans" cxnId="{D8F5F6B7-C851-41B8-A5A4-46460DA2C09C}">
      <dgm:prSet/>
      <dgm:spPr/>
      <dgm:t>
        <a:bodyPr/>
        <a:lstStyle/>
        <a:p>
          <a:endParaRPr lang="en-US" sz="4000" b="1"/>
        </a:p>
      </dgm:t>
    </dgm:pt>
    <dgm:pt modelId="{A9187F75-C69A-423B-961C-332B1A05D4CB}" type="sibTrans" cxnId="{D8F5F6B7-C851-41B8-A5A4-46460DA2C09C}">
      <dgm:prSet/>
      <dgm:spPr/>
      <dgm:t>
        <a:bodyPr/>
        <a:lstStyle/>
        <a:p>
          <a:endParaRPr lang="en-US"/>
        </a:p>
      </dgm:t>
    </dgm:pt>
    <dgm:pt modelId="{12180015-4A80-4E23-B9BB-E8FAD97F8B2E}">
      <dgm:prSet custT="1"/>
      <dgm:spPr/>
      <dgm:t>
        <a:bodyPr/>
        <a:lstStyle/>
        <a:p>
          <a:r>
            <a:rPr lang="en-US" sz="1400" b="1" dirty="0" smtClean="0"/>
            <a:t>1</a:t>
          </a:r>
          <a:endParaRPr lang="en-US" sz="1400" b="1" dirty="0"/>
        </a:p>
      </dgm:t>
    </dgm:pt>
    <dgm:pt modelId="{824FF730-CF18-49C3-B6C2-BF971A00D7A2}" type="parTrans" cxnId="{B9C95975-7D2A-4061-A4D6-0F0ACCEBCD70}">
      <dgm:prSet/>
      <dgm:spPr/>
      <dgm:t>
        <a:bodyPr/>
        <a:lstStyle/>
        <a:p>
          <a:endParaRPr lang="en-US" sz="4000" b="1"/>
        </a:p>
      </dgm:t>
    </dgm:pt>
    <dgm:pt modelId="{DA12D21D-960C-4DAB-AB5B-7A1815B7D58E}" type="sibTrans" cxnId="{B9C95975-7D2A-4061-A4D6-0F0ACCEBCD70}">
      <dgm:prSet/>
      <dgm:spPr/>
      <dgm:t>
        <a:bodyPr/>
        <a:lstStyle/>
        <a:p>
          <a:endParaRPr lang="en-US"/>
        </a:p>
      </dgm:t>
    </dgm:pt>
    <dgm:pt modelId="{D4030BDD-90DA-4E57-8784-7148F0CB2A6A}">
      <dgm:prSet custT="1"/>
      <dgm:spPr/>
      <dgm:t>
        <a:bodyPr/>
        <a:lstStyle/>
        <a:p>
          <a:r>
            <a:rPr lang="en-US" sz="1400" b="1" dirty="0" smtClean="0"/>
            <a:t>t*t</a:t>
          </a:r>
          <a:endParaRPr lang="en-US" sz="1400" b="1" dirty="0"/>
        </a:p>
      </dgm:t>
    </dgm:pt>
    <dgm:pt modelId="{52C3ABA0-D8C0-4599-A48B-7E2D811F749C}" type="parTrans" cxnId="{5C39BA9B-9D2E-4AFC-9B45-D75B488A5871}">
      <dgm:prSet/>
      <dgm:spPr/>
      <dgm:t>
        <a:bodyPr/>
        <a:lstStyle/>
        <a:p>
          <a:endParaRPr lang="en-US" sz="4000" b="1"/>
        </a:p>
      </dgm:t>
    </dgm:pt>
    <dgm:pt modelId="{064520C4-203D-4A00-B718-C06D76BE51A1}" type="sibTrans" cxnId="{5C39BA9B-9D2E-4AFC-9B45-D75B488A5871}">
      <dgm:prSet/>
      <dgm:spPr/>
      <dgm:t>
        <a:bodyPr/>
        <a:lstStyle/>
        <a:p>
          <a:endParaRPr lang="en-US"/>
        </a:p>
      </dgm:t>
    </dgm:pt>
    <dgm:pt modelId="{1BF31805-444E-48CD-AC55-C028E095A7A0}">
      <dgm:prSet custT="1"/>
      <dgm:spPr/>
      <dgm:t>
        <a:bodyPr/>
        <a:lstStyle/>
        <a:p>
          <a:r>
            <a:rPr lang="en-US" sz="1400" b="1" dirty="0" smtClean="0"/>
            <a:t>t*t</a:t>
          </a:r>
          <a:endParaRPr lang="en-US" sz="1400" b="1" dirty="0"/>
        </a:p>
      </dgm:t>
    </dgm:pt>
    <dgm:pt modelId="{335CE451-2523-4044-B9A3-33AC56A47ACD}" type="parTrans" cxnId="{6A53FA71-5EBB-4466-AE78-E3FD386E8A78}">
      <dgm:prSet/>
      <dgm:spPr/>
      <dgm:t>
        <a:bodyPr/>
        <a:lstStyle/>
        <a:p>
          <a:endParaRPr lang="en-US" sz="4000" b="1"/>
        </a:p>
      </dgm:t>
    </dgm:pt>
    <dgm:pt modelId="{8824D1D1-F8B3-44F1-9658-985262E7DE7E}" type="sibTrans" cxnId="{6A53FA71-5EBB-4466-AE78-E3FD386E8A78}">
      <dgm:prSet/>
      <dgm:spPr/>
      <dgm:t>
        <a:bodyPr/>
        <a:lstStyle/>
        <a:p>
          <a:endParaRPr lang="en-US"/>
        </a:p>
      </dgm:t>
    </dgm:pt>
    <dgm:pt modelId="{7DF48D8A-17B6-4A51-BA21-21BEE65254C2}">
      <dgm:prSet custT="1"/>
      <dgm:spPr/>
      <dgm:t>
        <a:bodyPr/>
        <a:lstStyle/>
        <a:p>
          <a:r>
            <a:rPr lang="en-US" sz="1400" b="1" dirty="0" smtClean="0"/>
            <a:t>t*t</a:t>
          </a:r>
          <a:endParaRPr lang="en-US" sz="1400" b="1" dirty="0"/>
        </a:p>
      </dgm:t>
    </dgm:pt>
    <dgm:pt modelId="{C03D2C9A-1519-4177-A722-4F2E27487FED}" type="parTrans" cxnId="{BBB8B808-ADD8-4790-ABC5-D1A1F7EED096}">
      <dgm:prSet/>
      <dgm:spPr/>
      <dgm:t>
        <a:bodyPr/>
        <a:lstStyle/>
        <a:p>
          <a:endParaRPr lang="en-US" sz="4000" b="1"/>
        </a:p>
      </dgm:t>
    </dgm:pt>
    <dgm:pt modelId="{24EE854D-9FD7-4123-8442-C632E3D05B64}" type="sibTrans" cxnId="{BBB8B808-ADD8-4790-ABC5-D1A1F7EED096}">
      <dgm:prSet/>
      <dgm:spPr/>
      <dgm:t>
        <a:bodyPr/>
        <a:lstStyle/>
        <a:p>
          <a:endParaRPr lang="en-US"/>
        </a:p>
      </dgm:t>
    </dgm:pt>
    <dgm:pt modelId="{F8A5C717-E71F-4B1F-B8C0-952A1BC45B71}">
      <dgm:prSet custT="1"/>
      <dgm:spPr/>
      <dgm:t>
        <a:bodyPr/>
        <a:lstStyle/>
        <a:p>
          <a:r>
            <a:rPr lang="en-US" sz="1400" b="1" dirty="0" smtClean="0"/>
            <a:t>t*t*2</a:t>
          </a:r>
          <a:endParaRPr lang="en-US" sz="1400" b="1" dirty="0"/>
        </a:p>
      </dgm:t>
    </dgm:pt>
    <dgm:pt modelId="{4F16609F-3C7B-4C7D-9955-3C0AD52E3FF8}" type="parTrans" cxnId="{F2283052-2E29-46EB-B5AC-0A8B09772DDE}">
      <dgm:prSet/>
      <dgm:spPr/>
      <dgm:t>
        <a:bodyPr/>
        <a:lstStyle/>
        <a:p>
          <a:endParaRPr lang="en-US" sz="4000" b="1"/>
        </a:p>
      </dgm:t>
    </dgm:pt>
    <dgm:pt modelId="{38D592B7-8DA8-4B35-A447-B2F84786CAF8}" type="sibTrans" cxnId="{F2283052-2E29-46EB-B5AC-0A8B09772DDE}">
      <dgm:prSet/>
      <dgm:spPr/>
      <dgm:t>
        <a:bodyPr/>
        <a:lstStyle/>
        <a:p>
          <a:endParaRPr lang="en-US"/>
        </a:p>
      </dgm:t>
    </dgm:pt>
    <dgm:pt modelId="{7EA58245-EA9D-4D2D-BC69-BEF11CF8848C}" type="pres">
      <dgm:prSet presAssocID="{5F5EF854-F2C3-437F-9A08-C917F7263D40}" presName="hierChild1" presStyleCnt="0">
        <dgm:presLayoutVars>
          <dgm:orgChart val="1"/>
          <dgm:chPref val="1"/>
          <dgm:dir/>
          <dgm:animOne val="branch"/>
          <dgm:animLvl val="lvl"/>
          <dgm:resizeHandles/>
        </dgm:presLayoutVars>
      </dgm:prSet>
      <dgm:spPr/>
      <dgm:t>
        <a:bodyPr/>
        <a:lstStyle/>
        <a:p>
          <a:endParaRPr lang="en-US"/>
        </a:p>
      </dgm:t>
    </dgm:pt>
    <dgm:pt modelId="{D0A19BBA-79F5-4E55-94E6-32CDBA48D00A}" type="pres">
      <dgm:prSet presAssocID="{7EC3BC73-C97B-497B-B6F4-E8379BAADADE}" presName="hierRoot1" presStyleCnt="0">
        <dgm:presLayoutVars>
          <dgm:hierBranch val="init"/>
        </dgm:presLayoutVars>
      </dgm:prSet>
      <dgm:spPr/>
    </dgm:pt>
    <dgm:pt modelId="{868CBD66-18F6-43AF-866F-2A2A150FCD41}" type="pres">
      <dgm:prSet presAssocID="{7EC3BC73-C97B-497B-B6F4-E8379BAADADE}" presName="rootComposite1" presStyleCnt="0"/>
      <dgm:spPr/>
    </dgm:pt>
    <dgm:pt modelId="{504E8C1B-A561-4BF0-93B8-CF6EF77A73CA}" type="pres">
      <dgm:prSet presAssocID="{7EC3BC73-C97B-497B-B6F4-E8379BAADADE}" presName="rootText1" presStyleLbl="node0" presStyleIdx="0" presStyleCnt="1" custScaleX="172120" custLinFactX="-11058" custLinFactNeighborX="-100000">
        <dgm:presLayoutVars>
          <dgm:chPref val="3"/>
        </dgm:presLayoutVars>
      </dgm:prSet>
      <dgm:spPr/>
      <dgm:t>
        <a:bodyPr/>
        <a:lstStyle/>
        <a:p>
          <a:endParaRPr lang="en-US"/>
        </a:p>
      </dgm:t>
    </dgm:pt>
    <dgm:pt modelId="{C0E7EFF0-A21D-4122-B5A6-272A8E8171E4}" type="pres">
      <dgm:prSet presAssocID="{7EC3BC73-C97B-497B-B6F4-E8379BAADADE}" presName="rootConnector1" presStyleLbl="node1" presStyleIdx="0" presStyleCnt="0"/>
      <dgm:spPr/>
      <dgm:t>
        <a:bodyPr/>
        <a:lstStyle/>
        <a:p>
          <a:endParaRPr lang="en-US"/>
        </a:p>
      </dgm:t>
    </dgm:pt>
    <dgm:pt modelId="{33524AA2-4447-4DB8-88C8-6F652624A863}" type="pres">
      <dgm:prSet presAssocID="{7EC3BC73-C97B-497B-B6F4-E8379BAADADE}" presName="hierChild2" presStyleCnt="0"/>
      <dgm:spPr/>
    </dgm:pt>
    <dgm:pt modelId="{838D73C4-0C88-4796-A961-44971FD26CF8}" type="pres">
      <dgm:prSet presAssocID="{52C3ABA0-D8C0-4599-A48B-7E2D811F749C}" presName="Name37" presStyleLbl="parChTrans1D2" presStyleIdx="0" presStyleCnt="2"/>
      <dgm:spPr/>
      <dgm:t>
        <a:bodyPr/>
        <a:lstStyle/>
        <a:p>
          <a:endParaRPr lang="en-US"/>
        </a:p>
      </dgm:t>
    </dgm:pt>
    <dgm:pt modelId="{596E273C-EB3F-4053-9F5A-BC5F98DABBCE}" type="pres">
      <dgm:prSet presAssocID="{D4030BDD-90DA-4E57-8784-7148F0CB2A6A}" presName="hierRoot2" presStyleCnt="0">
        <dgm:presLayoutVars>
          <dgm:hierBranch val="init"/>
        </dgm:presLayoutVars>
      </dgm:prSet>
      <dgm:spPr/>
    </dgm:pt>
    <dgm:pt modelId="{1CEB64F8-163E-408C-B72B-E6276155204F}" type="pres">
      <dgm:prSet presAssocID="{D4030BDD-90DA-4E57-8784-7148F0CB2A6A}" presName="rootComposite" presStyleCnt="0"/>
      <dgm:spPr/>
    </dgm:pt>
    <dgm:pt modelId="{365E785E-C3A5-4E4E-88E5-86EED611B84E}" type="pres">
      <dgm:prSet presAssocID="{D4030BDD-90DA-4E57-8784-7148F0CB2A6A}" presName="rootText" presStyleLbl="node2" presStyleIdx="0" presStyleCnt="1" custLinFactY="-316150" custLinFactNeighborX="-61718" custLinFactNeighborY="-400000">
        <dgm:presLayoutVars>
          <dgm:chPref val="3"/>
        </dgm:presLayoutVars>
      </dgm:prSet>
      <dgm:spPr/>
      <dgm:t>
        <a:bodyPr/>
        <a:lstStyle/>
        <a:p>
          <a:endParaRPr lang="en-US"/>
        </a:p>
      </dgm:t>
    </dgm:pt>
    <dgm:pt modelId="{863A0A34-41A1-46C2-A388-7F9D8CF2CAB2}" type="pres">
      <dgm:prSet presAssocID="{D4030BDD-90DA-4E57-8784-7148F0CB2A6A}" presName="rootConnector" presStyleLbl="node2" presStyleIdx="0" presStyleCnt="1"/>
      <dgm:spPr/>
      <dgm:t>
        <a:bodyPr/>
        <a:lstStyle/>
        <a:p>
          <a:endParaRPr lang="en-US"/>
        </a:p>
      </dgm:t>
    </dgm:pt>
    <dgm:pt modelId="{F1CA6870-50CA-4787-9114-C7093868635A}" type="pres">
      <dgm:prSet presAssocID="{D4030BDD-90DA-4E57-8784-7148F0CB2A6A}" presName="hierChild4" presStyleCnt="0"/>
      <dgm:spPr/>
    </dgm:pt>
    <dgm:pt modelId="{5F2C46AD-76C2-403F-A9FA-EC05229EE3B0}" type="pres">
      <dgm:prSet presAssocID="{D4030BDD-90DA-4E57-8784-7148F0CB2A6A}" presName="hierChild5" presStyleCnt="0"/>
      <dgm:spPr/>
    </dgm:pt>
    <dgm:pt modelId="{C0279D10-C87D-43AC-B707-79E35795CF2F}" type="pres">
      <dgm:prSet presAssocID="{7EC3BC73-C97B-497B-B6F4-E8379BAADADE}" presName="hierChild3" presStyleCnt="0"/>
      <dgm:spPr/>
    </dgm:pt>
    <dgm:pt modelId="{1BBC98A0-85A8-4E36-BDD5-B260852BAA46}" type="pres">
      <dgm:prSet presAssocID="{D3229E79-4C12-46E8-A6E4-97DC4D344A3D}" presName="Name111" presStyleLbl="parChTrans1D2" presStyleIdx="1" presStyleCnt="2"/>
      <dgm:spPr/>
      <dgm:t>
        <a:bodyPr/>
        <a:lstStyle/>
        <a:p>
          <a:endParaRPr lang="en-US"/>
        </a:p>
      </dgm:t>
    </dgm:pt>
    <dgm:pt modelId="{A06EA9BF-D960-44D5-B871-EE23D7ADA3D7}" type="pres">
      <dgm:prSet presAssocID="{741BC7F6-E60D-4385-A607-421BDD67BB04}" presName="hierRoot3" presStyleCnt="0">
        <dgm:presLayoutVars>
          <dgm:hierBranch val="init"/>
        </dgm:presLayoutVars>
      </dgm:prSet>
      <dgm:spPr/>
    </dgm:pt>
    <dgm:pt modelId="{70F44BBC-7498-4341-AEB9-C2A359534AFC}" type="pres">
      <dgm:prSet presAssocID="{741BC7F6-E60D-4385-A607-421BDD67BB04}" presName="rootComposite3" presStyleCnt="0"/>
      <dgm:spPr/>
    </dgm:pt>
    <dgm:pt modelId="{D69D3D2F-9E8B-45F0-B437-3D48978B1060}" type="pres">
      <dgm:prSet presAssocID="{741BC7F6-E60D-4385-A607-421BDD67BB04}" presName="rootText3" presStyleLbl="asst1" presStyleIdx="0" presStyleCnt="1" custScaleX="239230" custLinFactNeighborX="-58948">
        <dgm:presLayoutVars>
          <dgm:chPref val="3"/>
        </dgm:presLayoutVars>
      </dgm:prSet>
      <dgm:spPr/>
      <dgm:t>
        <a:bodyPr/>
        <a:lstStyle/>
        <a:p>
          <a:endParaRPr lang="en-US"/>
        </a:p>
      </dgm:t>
    </dgm:pt>
    <dgm:pt modelId="{1C5CDEBC-4089-40E9-9B93-D7230365E6C1}" type="pres">
      <dgm:prSet presAssocID="{741BC7F6-E60D-4385-A607-421BDD67BB04}" presName="rootConnector3" presStyleLbl="asst1" presStyleIdx="0" presStyleCnt="1"/>
      <dgm:spPr/>
      <dgm:t>
        <a:bodyPr/>
        <a:lstStyle/>
        <a:p>
          <a:endParaRPr lang="en-US"/>
        </a:p>
      </dgm:t>
    </dgm:pt>
    <dgm:pt modelId="{4A3C4619-810C-499F-B2A6-A132B177690A}" type="pres">
      <dgm:prSet presAssocID="{741BC7F6-E60D-4385-A607-421BDD67BB04}" presName="hierChild6" presStyleCnt="0"/>
      <dgm:spPr/>
    </dgm:pt>
    <dgm:pt modelId="{DF7E528C-800E-4AE7-9BE3-AC1268E615A9}" type="pres">
      <dgm:prSet presAssocID="{3B0CB40F-6FA6-4593-B7F3-AF41EA74DEF1}" presName="Name37" presStyleLbl="parChTrans1D3" presStyleIdx="0" presStyleCnt="2"/>
      <dgm:spPr/>
      <dgm:t>
        <a:bodyPr/>
        <a:lstStyle/>
        <a:p>
          <a:endParaRPr lang="en-US"/>
        </a:p>
      </dgm:t>
    </dgm:pt>
    <dgm:pt modelId="{ACFDB7AA-5833-4D70-8E00-29CC85FE2B08}" type="pres">
      <dgm:prSet presAssocID="{82D028F0-4200-48A8-94C2-2F5075FCF807}" presName="hierRoot2" presStyleCnt="0">
        <dgm:presLayoutVars>
          <dgm:hierBranch val="init"/>
        </dgm:presLayoutVars>
      </dgm:prSet>
      <dgm:spPr/>
    </dgm:pt>
    <dgm:pt modelId="{1BBA9A0F-C221-4589-9657-505594099E66}" type="pres">
      <dgm:prSet presAssocID="{82D028F0-4200-48A8-94C2-2F5075FCF807}" presName="rootComposite" presStyleCnt="0"/>
      <dgm:spPr/>
    </dgm:pt>
    <dgm:pt modelId="{B87C853B-6895-4F9F-8110-068BF1E22B28}" type="pres">
      <dgm:prSet presAssocID="{82D028F0-4200-48A8-94C2-2F5075FCF807}" presName="rootText" presStyleLbl="node3" presStyleIdx="0" presStyleCnt="2" custScaleX="240694" custLinFactNeighborX="2284">
        <dgm:presLayoutVars>
          <dgm:chPref val="3"/>
        </dgm:presLayoutVars>
      </dgm:prSet>
      <dgm:spPr/>
      <dgm:t>
        <a:bodyPr/>
        <a:lstStyle/>
        <a:p>
          <a:endParaRPr lang="en-US"/>
        </a:p>
      </dgm:t>
    </dgm:pt>
    <dgm:pt modelId="{38FFB818-60F3-4CF6-9040-1212B7679D85}" type="pres">
      <dgm:prSet presAssocID="{82D028F0-4200-48A8-94C2-2F5075FCF807}" presName="rootConnector" presStyleLbl="node3" presStyleIdx="0" presStyleCnt="2"/>
      <dgm:spPr/>
      <dgm:t>
        <a:bodyPr/>
        <a:lstStyle/>
        <a:p>
          <a:endParaRPr lang="en-US"/>
        </a:p>
      </dgm:t>
    </dgm:pt>
    <dgm:pt modelId="{6208F179-4D31-4EE3-9C74-5990419E09CD}" type="pres">
      <dgm:prSet presAssocID="{82D028F0-4200-48A8-94C2-2F5075FCF807}" presName="hierChild4" presStyleCnt="0"/>
      <dgm:spPr/>
    </dgm:pt>
    <dgm:pt modelId="{1D03677E-F274-4FFD-A30E-153B943BBD63}" type="pres">
      <dgm:prSet presAssocID="{991CD8D9-BBD7-4B19-B001-AF00C2000474}" presName="Name37" presStyleLbl="parChTrans1D4" presStyleIdx="0" presStyleCnt="5"/>
      <dgm:spPr/>
      <dgm:t>
        <a:bodyPr/>
        <a:lstStyle/>
        <a:p>
          <a:endParaRPr lang="en-US"/>
        </a:p>
      </dgm:t>
    </dgm:pt>
    <dgm:pt modelId="{7D6CEC2A-F2B5-4EE0-9162-20B81B8AF3B0}" type="pres">
      <dgm:prSet presAssocID="{2F6805AE-846A-4FC2-952D-6DDC2C77B357}" presName="hierRoot2" presStyleCnt="0">
        <dgm:presLayoutVars>
          <dgm:hierBranch val="init"/>
        </dgm:presLayoutVars>
      </dgm:prSet>
      <dgm:spPr/>
    </dgm:pt>
    <dgm:pt modelId="{464262BC-FDA9-4986-9113-F62C8E912793}" type="pres">
      <dgm:prSet presAssocID="{2F6805AE-846A-4FC2-952D-6DDC2C77B357}" presName="rootComposite" presStyleCnt="0"/>
      <dgm:spPr/>
    </dgm:pt>
    <dgm:pt modelId="{62F194AD-8A88-4F7B-8025-D6AABC1C487F}" type="pres">
      <dgm:prSet presAssocID="{2F6805AE-846A-4FC2-952D-6DDC2C77B357}" presName="rootText" presStyleLbl="node4" presStyleIdx="0" presStyleCnt="5" custScaleX="236909" custLinFactNeighborX="62884" custLinFactNeighborY="13671">
        <dgm:presLayoutVars>
          <dgm:chPref val="3"/>
        </dgm:presLayoutVars>
      </dgm:prSet>
      <dgm:spPr/>
      <dgm:t>
        <a:bodyPr/>
        <a:lstStyle/>
        <a:p>
          <a:endParaRPr lang="en-US"/>
        </a:p>
      </dgm:t>
    </dgm:pt>
    <dgm:pt modelId="{E85F1249-9468-4007-B5FC-E283EFD26096}" type="pres">
      <dgm:prSet presAssocID="{2F6805AE-846A-4FC2-952D-6DDC2C77B357}" presName="rootConnector" presStyleLbl="node4" presStyleIdx="0" presStyleCnt="5"/>
      <dgm:spPr/>
      <dgm:t>
        <a:bodyPr/>
        <a:lstStyle/>
        <a:p>
          <a:endParaRPr lang="en-US"/>
        </a:p>
      </dgm:t>
    </dgm:pt>
    <dgm:pt modelId="{D2D3A7E2-8541-4681-9DEB-F6E59A063B48}" type="pres">
      <dgm:prSet presAssocID="{2F6805AE-846A-4FC2-952D-6DDC2C77B357}" presName="hierChild4" presStyleCnt="0"/>
      <dgm:spPr/>
    </dgm:pt>
    <dgm:pt modelId="{91F4188F-C391-47DB-B0B5-71134582CF54}" type="pres">
      <dgm:prSet presAssocID="{2E713139-C931-4B72-A417-2CECF12A8E30}" presName="Name37" presStyleLbl="parChTrans1D4" presStyleIdx="1" presStyleCnt="5"/>
      <dgm:spPr/>
      <dgm:t>
        <a:bodyPr/>
        <a:lstStyle/>
        <a:p>
          <a:endParaRPr lang="en-US"/>
        </a:p>
      </dgm:t>
    </dgm:pt>
    <dgm:pt modelId="{987A55C2-2630-4FE3-87A2-74EAF3AC1D5E}" type="pres">
      <dgm:prSet presAssocID="{66A21CF9-1E12-4C64-89FF-F751153B8655}" presName="hierRoot2" presStyleCnt="0">
        <dgm:presLayoutVars>
          <dgm:hierBranch val="init"/>
        </dgm:presLayoutVars>
      </dgm:prSet>
      <dgm:spPr/>
    </dgm:pt>
    <dgm:pt modelId="{BEB6A7CE-2123-4599-9EF0-369856DB4D78}" type="pres">
      <dgm:prSet presAssocID="{66A21CF9-1E12-4C64-89FF-F751153B8655}" presName="rootComposite" presStyleCnt="0"/>
      <dgm:spPr/>
    </dgm:pt>
    <dgm:pt modelId="{ECD6B54D-D7CE-47EE-89AF-7DC6E35ACCA1}" type="pres">
      <dgm:prSet presAssocID="{66A21CF9-1E12-4C64-89FF-F751153B8655}" presName="rootText" presStyleLbl="node4" presStyleIdx="1" presStyleCnt="5" custScaleX="233829" custLinFactX="21844" custLinFactNeighborX="100000">
        <dgm:presLayoutVars>
          <dgm:chPref val="3"/>
        </dgm:presLayoutVars>
      </dgm:prSet>
      <dgm:spPr/>
      <dgm:t>
        <a:bodyPr/>
        <a:lstStyle/>
        <a:p>
          <a:endParaRPr lang="en-US"/>
        </a:p>
      </dgm:t>
    </dgm:pt>
    <dgm:pt modelId="{4F6AD373-2FF2-44D0-BC66-B8D1F0DA4095}" type="pres">
      <dgm:prSet presAssocID="{66A21CF9-1E12-4C64-89FF-F751153B8655}" presName="rootConnector" presStyleLbl="node4" presStyleIdx="1" presStyleCnt="5"/>
      <dgm:spPr/>
      <dgm:t>
        <a:bodyPr/>
        <a:lstStyle/>
        <a:p>
          <a:endParaRPr lang="en-US"/>
        </a:p>
      </dgm:t>
    </dgm:pt>
    <dgm:pt modelId="{EF0DBF0A-430F-4CE6-880F-682552727667}" type="pres">
      <dgm:prSet presAssocID="{66A21CF9-1E12-4C64-89FF-F751153B8655}" presName="hierChild4" presStyleCnt="0"/>
      <dgm:spPr/>
    </dgm:pt>
    <dgm:pt modelId="{E9680C53-08AE-4108-8397-1DB1E8F9D51B}" type="pres">
      <dgm:prSet presAssocID="{824FF730-CF18-49C3-B6C2-BF971A00D7A2}" presName="Name37" presStyleLbl="parChTrans1D4" presStyleIdx="2" presStyleCnt="5"/>
      <dgm:spPr/>
      <dgm:t>
        <a:bodyPr/>
        <a:lstStyle/>
        <a:p>
          <a:endParaRPr lang="en-US"/>
        </a:p>
      </dgm:t>
    </dgm:pt>
    <dgm:pt modelId="{7E8B71BD-E1BF-405B-A5A2-03B1B72D115E}" type="pres">
      <dgm:prSet presAssocID="{12180015-4A80-4E23-B9BB-E8FAD97F8B2E}" presName="hierRoot2" presStyleCnt="0">
        <dgm:presLayoutVars>
          <dgm:hierBranch val="init"/>
        </dgm:presLayoutVars>
      </dgm:prSet>
      <dgm:spPr/>
    </dgm:pt>
    <dgm:pt modelId="{0B22F67B-17B6-4CF4-A9F8-AB5CDBA61D0C}" type="pres">
      <dgm:prSet presAssocID="{12180015-4A80-4E23-B9BB-E8FAD97F8B2E}" presName="rootComposite" presStyleCnt="0"/>
      <dgm:spPr/>
    </dgm:pt>
    <dgm:pt modelId="{8F04C10E-F6AA-4FCA-84CC-4E1F5E03518F}" type="pres">
      <dgm:prSet presAssocID="{12180015-4A80-4E23-B9BB-E8FAD97F8B2E}" presName="rootText" presStyleLbl="node4" presStyleIdx="2" presStyleCnt="5" custLinFactX="21399" custLinFactNeighborX="100000">
        <dgm:presLayoutVars>
          <dgm:chPref val="3"/>
        </dgm:presLayoutVars>
      </dgm:prSet>
      <dgm:spPr/>
      <dgm:t>
        <a:bodyPr/>
        <a:lstStyle/>
        <a:p>
          <a:endParaRPr lang="en-US"/>
        </a:p>
      </dgm:t>
    </dgm:pt>
    <dgm:pt modelId="{5E03692A-19AA-4BBF-B215-8C57F6EC969F}" type="pres">
      <dgm:prSet presAssocID="{12180015-4A80-4E23-B9BB-E8FAD97F8B2E}" presName="rootConnector" presStyleLbl="node4" presStyleIdx="2" presStyleCnt="5"/>
      <dgm:spPr/>
      <dgm:t>
        <a:bodyPr/>
        <a:lstStyle/>
        <a:p>
          <a:endParaRPr lang="en-US"/>
        </a:p>
      </dgm:t>
    </dgm:pt>
    <dgm:pt modelId="{446BB009-6590-4B24-8A83-38A895463CE1}" type="pres">
      <dgm:prSet presAssocID="{12180015-4A80-4E23-B9BB-E8FAD97F8B2E}" presName="hierChild4" presStyleCnt="0"/>
      <dgm:spPr/>
    </dgm:pt>
    <dgm:pt modelId="{4902D964-1313-484C-85EF-FCEC24F07980}" type="pres">
      <dgm:prSet presAssocID="{12180015-4A80-4E23-B9BB-E8FAD97F8B2E}" presName="hierChild5" presStyleCnt="0"/>
      <dgm:spPr/>
    </dgm:pt>
    <dgm:pt modelId="{90DF17F9-6830-46C3-876C-6CEED01C2808}" type="pres">
      <dgm:prSet presAssocID="{66A21CF9-1E12-4C64-89FF-F751153B8655}" presName="hierChild5" presStyleCnt="0"/>
      <dgm:spPr/>
    </dgm:pt>
    <dgm:pt modelId="{5858A9F1-44AE-4265-94E9-5396BDAB28C6}" type="pres">
      <dgm:prSet presAssocID="{4F16609F-3C7B-4C7D-9955-3C0AD52E3FF8}" presName="Name37" presStyleLbl="parChTrans1D4" presStyleIdx="3" presStyleCnt="5"/>
      <dgm:spPr/>
      <dgm:t>
        <a:bodyPr/>
        <a:lstStyle/>
        <a:p>
          <a:endParaRPr lang="en-US"/>
        </a:p>
      </dgm:t>
    </dgm:pt>
    <dgm:pt modelId="{D3521576-F8A2-4A6C-99BB-E956A315FDD0}" type="pres">
      <dgm:prSet presAssocID="{F8A5C717-E71F-4B1F-B8C0-952A1BC45B71}" presName="hierRoot2" presStyleCnt="0">
        <dgm:presLayoutVars>
          <dgm:hierBranch val="init"/>
        </dgm:presLayoutVars>
      </dgm:prSet>
      <dgm:spPr/>
    </dgm:pt>
    <dgm:pt modelId="{F0B5F8C5-D4D2-44F9-AD66-15FB6C6B4DA4}" type="pres">
      <dgm:prSet presAssocID="{F8A5C717-E71F-4B1F-B8C0-952A1BC45B71}" presName="rootComposite" presStyleCnt="0"/>
      <dgm:spPr/>
    </dgm:pt>
    <dgm:pt modelId="{64CF1090-F2A8-4B78-AA48-102537446FE7}" type="pres">
      <dgm:prSet presAssocID="{F8A5C717-E71F-4B1F-B8C0-952A1BC45B71}" presName="rootText" presStyleLbl="node4" presStyleIdx="3" presStyleCnt="5" custLinFactX="30442" custLinFactNeighborX="100000">
        <dgm:presLayoutVars>
          <dgm:chPref val="3"/>
        </dgm:presLayoutVars>
      </dgm:prSet>
      <dgm:spPr/>
      <dgm:t>
        <a:bodyPr/>
        <a:lstStyle/>
        <a:p>
          <a:endParaRPr lang="en-US"/>
        </a:p>
      </dgm:t>
    </dgm:pt>
    <dgm:pt modelId="{63892845-E8D3-422F-9D96-D66AE554E729}" type="pres">
      <dgm:prSet presAssocID="{F8A5C717-E71F-4B1F-B8C0-952A1BC45B71}" presName="rootConnector" presStyleLbl="node4" presStyleIdx="3" presStyleCnt="5"/>
      <dgm:spPr/>
      <dgm:t>
        <a:bodyPr/>
        <a:lstStyle/>
        <a:p>
          <a:endParaRPr lang="en-US"/>
        </a:p>
      </dgm:t>
    </dgm:pt>
    <dgm:pt modelId="{7C9995EA-8CAE-49AC-A58B-59E27F121212}" type="pres">
      <dgm:prSet presAssocID="{F8A5C717-E71F-4B1F-B8C0-952A1BC45B71}" presName="hierChild4" presStyleCnt="0"/>
      <dgm:spPr/>
    </dgm:pt>
    <dgm:pt modelId="{056B62D1-2ECF-4643-9210-F6CC807B43D6}" type="pres">
      <dgm:prSet presAssocID="{F8A5C717-E71F-4B1F-B8C0-952A1BC45B71}" presName="hierChild5" presStyleCnt="0"/>
      <dgm:spPr/>
    </dgm:pt>
    <dgm:pt modelId="{CF78E9E7-ECAE-4B4D-9010-7E5A1911B90D}" type="pres">
      <dgm:prSet presAssocID="{2F6805AE-846A-4FC2-952D-6DDC2C77B357}" presName="hierChild5" presStyleCnt="0"/>
      <dgm:spPr/>
    </dgm:pt>
    <dgm:pt modelId="{641AFF5E-35F9-45A1-958A-ED294D4F3A36}" type="pres">
      <dgm:prSet presAssocID="{C03D2C9A-1519-4177-A722-4F2E27487FED}" presName="Name37" presStyleLbl="parChTrans1D4" presStyleIdx="4" presStyleCnt="5"/>
      <dgm:spPr/>
      <dgm:t>
        <a:bodyPr/>
        <a:lstStyle/>
        <a:p>
          <a:endParaRPr lang="en-US"/>
        </a:p>
      </dgm:t>
    </dgm:pt>
    <dgm:pt modelId="{83558C54-27C4-4DD5-818B-A51A7C09A15C}" type="pres">
      <dgm:prSet presAssocID="{7DF48D8A-17B6-4A51-BA21-21BEE65254C2}" presName="hierRoot2" presStyleCnt="0">
        <dgm:presLayoutVars>
          <dgm:hierBranch val="init"/>
        </dgm:presLayoutVars>
      </dgm:prSet>
      <dgm:spPr/>
    </dgm:pt>
    <dgm:pt modelId="{100AC85B-F775-4B68-B330-CBC2FD85E607}" type="pres">
      <dgm:prSet presAssocID="{7DF48D8A-17B6-4A51-BA21-21BEE65254C2}" presName="rootComposite" presStyleCnt="0"/>
      <dgm:spPr/>
    </dgm:pt>
    <dgm:pt modelId="{91FE6088-7CD5-4100-9952-085903ADA785}" type="pres">
      <dgm:prSet presAssocID="{7DF48D8A-17B6-4A51-BA21-21BEE65254C2}" presName="rootText" presStyleLbl="node4" presStyleIdx="4" presStyleCnt="5" custLinFactNeighborX="57837" custLinFactNeighborY="18030">
        <dgm:presLayoutVars>
          <dgm:chPref val="3"/>
        </dgm:presLayoutVars>
      </dgm:prSet>
      <dgm:spPr/>
      <dgm:t>
        <a:bodyPr/>
        <a:lstStyle/>
        <a:p>
          <a:endParaRPr lang="en-US"/>
        </a:p>
      </dgm:t>
    </dgm:pt>
    <dgm:pt modelId="{CB2557E3-0392-4B2A-913F-43B02B3C3C78}" type="pres">
      <dgm:prSet presAssocID="{7DF48D8A-17B6-4A51-BA21-21BEE65254C2}" presName="rootConnector" presStyleLbl="node4" presStyleIdx="4" presStyleCnt="5"/>
      <dgm:spPr/>
      <dgm:t>
        <a:bodyPr/>
        <a:lstStyle/>
        <a:p>
          <a:endParaRPr lang="en-US"/>
        </a:p>
      </dgm:t>
    </dgm:pt>
    <dgm:pt modelId="{EDCA5802-2594-474E-95F3-89DFF762B702}" type="pres">
      <dgm:prSet presAssocID="{7DF48D8A-17B6-4A51-BA21-21BEE65254C2}" presName="hierChild4" presStyleCnt="0"/>
      <dgm:spPr/>
    </dgm:pt>
    <dgm:pt modelId="{2777C2AE-7050-4DE6-BEEA-659F157441FA}" type="pres">
      <dgm:prSet presAssocID="{7DF48D8A-17B6-4A51-BA21-21BEE65254C2}" presName="hierChild5" presStyleCnt="0"/>
      <dgm:spPr/>
    </dgm:pt>
    <dgm:pt modelId="{7878D709-004F-43C3-B0CB-B19DF7111068}" type="pres">
      <dgm:prSet presAssocID="{82D028F0-4200-48A8-94C2-2F5075FCF807}" presName="hierChild5" presStyleCnt="0"/>
      <dgm:spPr/>
    </dgm:pt>
    <dgm:pt modelId="{B258E915-4750-4112-880E-B614C9440826}" type="pres">
      <dgm:prSet presAssocID="{335CE451-2523-4044-B9A3-33AC56A47ACD}" presName="Name37" presStyleLbl="parChTrans1D3" presStyleIdx="1" presStyleCnt="2"/>
      <dgm:spPr/>
      <dgm:t>
        <a:bodyPr/>
        <a:lstStyle/>
        <a:p>
          <a:endParaRPr lang="en-US"/>
        </a:p>
      </dgm:t>
    </dgm:pt>
    <dgm:pt modelId="{8045BB35-E419-42B0-AE28-544305793D9E}" type="pres">
      <dgm:prSet presAssocID="{1BF31805-444E-48CD-AC55-C028E095A7A0}" presName="hierRoot2" presStyleCnt="0">
        <dgm:presLayoutVars>
          <dgm:hierBranch val="init"/>
        </dgm:presLayoutVars>
      </dgm:prSet>
      <dgm:spPr/>
    </dgm:pt>
    <dgm:pt modelId="{D6FD570D-A599-49CB-A140-54FFF273E38E}" type="pres">
      <dgm:prSet presAssocID="{1BF31805-444E-48CD-AC55-C028E095A7A0}" presName="rootComposite" presStyleCnt="0"/>
      <dgm:spPr/>
    </dgm:pt>
    <dgm:pt modelId="{742F0265-6705-44E0-A045-727380D90DDB}" type="pres">
      <dgm:prSet presAssocID="{1BF31805-444E-48CD-AC55-C028E095A7A0}" presName="rootText" presStyleLbl="node3" presStyleIdx="1" presStyleCnt="2">
        <dgm:presLayoutVars>
          <dgm:chPref val="3"/>
        </dgm:presLayoutVars>
      </dgm:prSet>
      <dgm:spPr/>
      <dgm:t>
        <a:bodyPr/>
        <a:lstStyle/>
        <a:p>
          <a:endParaRPr lang="en-US"/>
        </a:p>
      </dgm:t>
    </dgm:pt>
    <dgm:pt modelId="{236EC9C8-789B-40CD-AF24-47FDB71D3F1E}" type="pres">
      <dgm:prSet presAssocID="{1BF31805-444E-48CD-AC55-C028E095A7A0}" presName="rootConnector" presStyleLbl="node3" presStyleIdx="1" presStyleCnt="2"/>
      <dgm:spPr/>
      <dgm:t>
        <a:bodyPr/>
        <a:lstStyle/>
        <a:p>
          <a:endParaRPr lang="en-US"/>
        </a:p>
      </dgm:t>
    </dgm:pt>
    <dgm:pt modelId="{B14008C5-0319-4D8F-86CA-87D994980B52}" type="pres">
      <dgm:prSet presAssocID="{1BF31805-444E-48CD-AC55-C028E095A7A0}" presName="hierChild4" presStyleCnt="0"/>
      <dgm:spPr/>
    </dgm:pt>
    <dgm:pt modelId="{AFEDC273-AABA-40A3-ACFB-D0B01E7743EB}" type="pres">
      <dgm:prSet presAssocID="{1BF31805-444E-48CD-AC55-C028E095A7A0}" presName="hierChild5" presStyleCnt="0"/>
      <dgm:spPr/>
    </dgm:pt>
    <dgm:pt modelId="{7EF1B0DA-CA81-4AA5-9D1A-59DB8488AAE2}" type="pres">
      <dgm:prSet presAssocID="{741BC7F6-E60D-4385-A607-421BDD67BB04}" presName="hierChild7" presStyleCnt="0"/>
      <dgm:spPr/>
    </dgm:pt>
  </dgm:ptLst>
  <dgm:cxnLst>
    <dgm:cxn modelId="{FB20DC4B-1C77-4AB9-A970-C5D7AD766E88}" type="presOf" srcId="{C03D2C9A-1519-4177-A722-4F2E27487FED}" destId="{641AFF5E-35F9-45A1-958A-ED294D4F3A36}" srcOrd="0" destOrd="0" presId="urn:microsoft.com/office/officeart/2005/8/layout/orgChart1"/>
    <dgm:cxn modelId="{F9CFBAFE-9B10-4B21-86DC-D8E569FFBD21}" type="presOf" srcId="{66A21CF9-1E12-4C64-89FF-F751153B8655}" destId="{4F6AD373-2FF2-44D0-BC66-B8D1F0DA4095}" srcOrd="1" destOrd="0" presId="urn:microsoft.com/office/officeart/2005/8/layout/orgChart1"/>
    <dgm:cxn modelId="{F2283052-2E29-46EB-B5AC-0A8B09772DDE}" srcId="{2F6805AE-846A-4FC2-952D-6DDC2C77B357}" destId="{F8A5C717-E71F-4B1F-B8C0-952A1BC45B71}" srcOrd="1" destOrd="0" parTransId="{4F16609F-3C7B-4C7D-9955-3C0AD52E3FF8}" sibTransId="{38D592B7-8DA8-4B35-A447-B2F84786CAF8}"/>
    <dgm:cxn modelId="{A381FCE4-98B6-4276-A97C-8DFE62225D1E}" type="presOf" srcId="{82D028F0-4200-48A8-94C2-2F5075FCF807}" destId="{B87C853B-6895-4F9F-8110-068BF1E22B28}" srcOrd="0" destOrd="0" presId="urn:microsoft.com/office/officeart/2005/8/layout/orgChart1"/>
    <dgm:cxn modelId="{73910EB1-822A-4D83-A013-49A0DA94437E}" type="presOf" srcId="{7EC3BC73-C97B-497B-B6F4-E8379BAADADE}" destId="{C0E7EFF0-A21D-4122-B5A6-272A8E8171E4}" srcOrd="1" destOrd="0" presId="urn:microsoft.com/office/officeart/2005/8/layout/orgChart1"/>
    <dgm:cxn modelId="{DFF84B82-90F3-4AB4-BE51-13884EA411E3}" type="presOf" srcId="{2F6805AE-846A-4FC2-952D-6DDC2C77B357}" destId="{E85F1249-9468-4007-B5FC-E283EFD26096}" srcOrd="1" destOrd="0" presId="urn:microsoft.com/office/officeart/2005/8/layout/orgChart1"/>
    <dgm:cxn modelId="{122B8E83-5606-4862-A4DE-28241F9DD22E}" type="presOf" srcId="{D4030BDD-90DA-4E57-8784-7148F0CB2A6A}" destId="{863A0A34-41A1-46C2-A388-7F9D8CF2CAB2}" srcOrd="1" destOrd="0" presId="urn:microsoft.com/office/officeart/2005/8/layout/orgChart1"/>
    <dgm:cxn modelId="{BCD8C8C4-3CF3-4267-85A4-F900AB676AE4}" type="presOf" srcId="{12180015-4A80-4E23-B9BB-E8FAD97F8B2E}" destId="{8F04C10E-F6AA-4FCA-84CC-4E1F5E03518F}" srcOrd="0" destOrd="0" presId="urn:microsoft.com/office/officeart/2005/8/layout/orgChart1"/>
    <dgm:cxn modelId="{6A53FA71-5EBB-4466-AE78-E3FD386E8A78}" srcId="{741BC7F6-E60D-4385-A607-421BDD67BB04}" destId="{1BF31805-444E-48CD-AC55-C028E095A7A0}" srcOrd="1" destOrd="0" parTransId="{335CE451-2523-4044-B9A3-33AC56A47ACD}" sibTransId="{8824D1D1-F8B3-44F1-9658-985262E7DE7E}"/>
    <dgm:cxn modelId="{7E561E97-D43D-41EB-9671-169AAE5A161E}" type="presOf" srcId="{F8A5C717-E71F-4B1F-B8C0-952A1BC45B71}" destId="{64CF1090-F2A8-4B78-AA48-102537446FE7}" srcOrd="0" destOrd="0" presId="urn:microsoft.com/office/officeart/2005/8/layout/orgChart1"/>
    <dgm:cxn modelId="{2EB2F983-38B7-454A-8555-49B19D050131}" type="presOf" srcId="{7DF48D8A-17B6-4A51-BA21-21BEE65254C2}" destId="{CB2557E3-0392-4B2A-913F-43B02B3C3C78}" srcOrd="1" destOrd="0" presId="urn:microsoft.com/office/officeart/2005/8/layout/orgChart1"/>
    <dgm:cxn modelId="{BBB8B808-ADD8-4790-ABC5-D1A1F7EED096}" srcId="{82D028F0-4200-48A8-94C2-2F5075FCF807}" destId="{7DF48D8A-17B6-4A51-BA21-21BEE65254C2}" srcOrd="1" destOrd="0" parTransId="{C03D2C9A-1519-4177-A722-4F2E27487FED}" sibTransId="{24EE854D-9FD7-4123-8442-C632E3D05B64}"/>
    <dgm:cxn modelId="{B951322D-5ABE-4A85-86AA-C7DECFFB9555}" type="presOf" srcId="{741BC7F6-E60D-4385-A607-421BDD67BB04}" destId="{D69D3D2F-9E8B-45F0-B437-3D48978B1060}" srcOrd="0" destOrd="0" presId="urn:microsoft.com/office/officeart/2005/8/layout/orgChart1"/>
    <dgm:cxn modelId="{5219A39B-1FCC-44B1-8617-4F92ACD2BB0E}" srcId="{82D028F0-4200-48A8-94C2-2F5075FCF807}" destId="{2F6805AE-846A-4FC2-952D-6DDC2C77B357}" srcOrd="0" destOrd="0" parTransId="{991CD8D9-BBD7-4B19-B001-AF00C2000474}" sibTransId="{7D59F843-9774-45AA-BAB2-719AA1D9539B}"/>
    <dgm:cxn modelId="{44568009-A041-46B1-86C8-FF47A58C05D1}" type="presOf" srcId="{4F16609F-3C7B-4C7D-9955-3C0AD52E3FF8}" destId="{5858A9F1-44AE-4265-94E9-5396BDAB28C6}" srcOrd="0" destOrd="0" presId="urn:microsoft.com/office/officeart/2005/8/layout/orgChart1"/>
    <dgm:cxn modelId="{B9C95975-7D2A-4061-A4D6-0F0ACCEBCD70}" srcId="{66A21CF9-1E12-4C64-89FF-F751153B8655}" destId="{12180015-4A80-4E23-B9BB-E8FAD97F8B2E}" srcOrd="0" destOrd="0" parTransId="{824FF730-CF18-49C3-B6C2-BF971A00D7A2}" sibTransId="{DA12D21D-960C-4DAB-AB5B-7A1815B7D58E}"/>
    <dgm:cxn modelId="{FAE279B0-6866-44DA-8CE6-61E46D31CE28}" type="presOf" srcId="{2E713139-C931-4B72-A417-2CECF12A8E30}" destId="{91F4188F-C391-47DB-B0B5-71134582CF54}" srcOrd="0" destOrd="0" presId="urn:microsoft.com/office/officeart/2005/8/layout/orgChart1"/>
    <dgm:cxn modelId="{E0A67AFD-332B-4D53-BAF6-87BE0B10B5AC}" type="presOf" srcId="{D3229E79-4C12-46E8-A6E4-97DC4D344A3D}" destId="{1BBC98A0-85A8-4E36-BDD5-B260852BAA46}" srcOrd="0" destOrd="0" presId="urn:microsoft.com/office/officeart/2005/8/layout/orgChart1"/>
    <dgm:cxn modelId="{AA2C37E0-A2D2-4F4A-AFC0-7C964F1AFA28}" type="presOf" srcId="{741BC7F6-E60D-4385-A607-421BDD67BB04}" destId="{1C5CDEBC-4089-40E9-9B93-D7230365E6C1}" srcOrd="1" destOrd="0" presId="urn:microsoft.com/office/officeart/2005/8/layout/orgChart1"/>
    <dgm:cxn modelId="{A0962ADD-C8BC-418E-9037-541A818F65CE}" srcId="{5F5EF854-F2C3-437F-9A08-C917F7263D40}" destId="{7EC3BC73-C97B-497B-B6F4-E8379BAADADE}" srcOrd="0" destOrd="0" parTransId="{8AC1B9B7-AA39-4DD9-9DE6-5DE7A54EF0A9}" sibTransId="{7ECDA331-2878-4684-9281-76B6C81A3928}"/>
    <dgm:cxn modelId="{5C39BA9B-9D2E-4AFC-9B45-D75B488A5871}" srcId="{7EC3BC73-C97B-497B-B6F4-E8379BAADADE}" destId="{D4030BDD-90DA-4E57-8784-7148F0CB2A6A}" srcOrd="1" destOrd="0" parTransId="{52C3ABA0-D8C0-4599-A48B-7E2D811F749C}" sibTransId="{064520C4-203D-4A00-B718-C06D76BE51A1}"/>
    <dgm:cxn modelId="{A0AB05D0-5D87-40BE-B25C-8410AFB11858}" type="presOf" srcId="{991CD8D9-BBD7-4B19-B001-AF00C2000474}" destId="{1D03677E-F274-4FFD-A30E-153B943BBD63}" srcOrd="0" destOrd="0" presId="urn:microsoft.com/office/officeart/2005/8/layout/orgChart1"/>
    <dgm:cxn modelId="{3D4D60A6-B421-475E-B2CB-ACF06E5D0D96}" type="presOf" srcId="{1BF31805-444E-48CD-AC55-C028E095A7A0}" destId="{742F0265-6705-44E0-A045-727380D90DDB}" srcOrd="0" destOrd="0" presId="urn:microsoft.com/office/officeart/2005/8/layout/orgChart1"/>
    <dgm:cxn modelId="{846A8092-524F-4055-ABF2-1CD18A310C9D}" type="presOf" srcId="{7EC3BC73-C97B-497B-B6F4-E8379BAADADE}" destId="{504E8C1B-A561-4BF0-93B8-CF6EF77A73CA}" srcOrd="0" destOrd="0" presId="urn:microsoft.com/office/officeart/2005/8/layout/orgChart1"/>
    <dgm:cxn modelId="{A7C1C0DC-33F6-4A94-A1D8-79BDE5706526}" type="presOf" srcId="{D4030BDD-90DA-4E57-8784-7148F0CB2A6A}" destId="{365E785E-C3A5-4E4E-88E5-86EED611B84E}" srcOrd="0" destOrd="0" presId="urn:microsoft.com/office/officeart/2005/8/layout/orgChart1"/>
    <dgm:cxn modelId="{A199C33A-B8D7-4AB5-9CBF-B2CC7A4E9C4A}" srcId="{7EC3BC73-C97B-497B-B6F4-E8379BAADADE}" destId="{741BC7F6-E60D-4385-A607-421BDD67BB04}" srcOrd="0" destOrd="0" parTransId="{D3229E79-4C12-46E8-A6E4-97DC4D344A3D}" sibTransId="{6000589E-8D11-4C33-93D2-7ED53FFEE6FA}"/>
    <dgm:cxn modelId="{BE28B1B3-C32B-45CC-9A8D-9D717E9707C4}" type="presOf" srcId="{1BF31805-444E-48CD-AC55-C028E095A7A0}" destId="{236EC9C8-789B-40CD-AF24-47FDB71D3F1E}" srcOrd="1" destOrd="0" presId="urn:microsoft.com/office/officeart/2005/8/layout/orgChart1"/>
    <dgm:cxn modelId="{29584266-157C-4D84-B20B-F9A1CC59D4E6}" type="presOf" srcId="{824FF730-CF18-49C3-B6C2-BF971A00D7A2}" destId="{E9680C53-08AE-4108-8397-1DB1E8F9D51B}" srcOrd="0" destOrd="0" presId="urn:microsoft.com/office/officeart/2005/8/layout/orgChart1"/>
    <dgm:cxn modelId="{B5EF4265-FCDC-437B-A730-2108E828A716}" type="presOf" srcId="{2F6805AE-846A-4FC2-952D-6DDC2C77B357}" destId="{62F194AD-8A88-4F7B-8025-D6AABC1C487F}" srcOrd="0" destOrd="0" presId="urn:microsoft.com/office/officeart/2005/8/layout/orgChart1"/>
    <dgm:cxn modelId="{E7058BB8-9B26-4FC9-B921-1A65C91E6873}" type="presOf" srcId="{3B0CB40F-6FA6-4593-B7F3-AF41EA74DEF1}" destId="{DF7E528C-800E-4AE7-9BE3-AC1268E615A9}" srcOrd="0" destOrd="0" presId="urn:microsoft.com/office/officeart/2005/8/layout/orgChart1"/>
    <dgm:cxn modelId="{09910D09-6FF1-48AD-82E9-529ABFAA6333}" type="presOf" srcId="{82D028F0-4200-48A8-94C2-2F5075FCF807}" destId="{38FFB818-60F3-4CF6-9040-1212B7679D85}" srcOrd="1" destOrd="0" presId="urn:microsoft.com/office/officeart/2005/8/layout/orgChart1"/>
    <dgm:cxn modelId="{A08457B8-EE1B-4762-81EF-B18A6D6357F7}" type="presOf" srcId="{F8A5C717-E71F-4B1F-B8C0-952A1BC45B71}" destId="{63892845-E8D3-422F-9D96-D66AE554E729}" srcOrd="1" destOrd="0" presId="urn:microsoft.com/office/officeart/2005/8/layout/orgChart1"/>
    <dgm:cxn modelId="{C9301831-D501-4C93-99FC-503A640B67A7}" srcId="{741BC7F6-E60D-4385-A607-421BDD67BB04}" destId="{82D028F0-4200-48A8-94C2-2F5075FCF807}" srcOrd="0" destOrd="0" parTransId="{3B0CB40F-6FA6-4593-B7F3-AF41EA74DEF1}" sibTransId="{699CED48-9EB9-48B9-81DE-AA2BFBAD7AE1}"/>
    <dgm:cxn modelId="{6757AA7F-7A12-430F-B62D-B58B84DD1635}" type="presOf" srcId="{12180015-4A80-4E23-B9BB-E8FAD97F8B2E}" destId="{5E03692A-19AA-4BBF-B215-8C57F6EC969F}" srcOrd="1" destOrd="0" presId="urn:microsoft.com/office/officeart/2005/8/layout/orgChart1"/>
    <dgm:cxn modelId="{3994DF3C-2679-4386-BFF4-55BA2807F7DE}" type="presOf" srcId="{52C3ABA0-D8C0-4599-A48B-7E2D811F749C}" destId="{838D73C4-0C88-4796-A961-44971FD26CF8}" srcOrd="0" destOrd="0" presId="urn:microsoft.com/office/officeart/2005/8/layout/orgChart1"/>
    <dgm:cxn modelId="{D8F5F6B7-C851-41B8-A5A4-46460DA2C09C}" srcId="{2F6805AE-846A-4FC2-952D-6DDC2C77B357}" destId="{66A21CF9-1E12-4C64-89FF-F751153B8655}" srcOrd="0" destOrd="0" parTransId="{2E713139-C931-4B72-A417-2CECF12A8E30}" sibTransId="{A9187F75-C69A-423B-961C-332B1A05D4CB}"/>
    <dgm:cxn modelId="{8D7305F9-DE5C-4F9D-93FE-089E76C4205C}" type="presOf" srcId="{335CE451-2523-4044-B9A3-33AC56A47ACD}" destId="{B258E915-4750-4112-880E-B614C9440826}" srcOrd="0" destOrd="0" presId="urn:microsoft.com/office/officeart/2005/8/layout/orgChart1"/>
    <dgm:cxn modelId="{1F98223A-D637-4D04-8A2B-04A998D5CA34}" type="presOf" srcId="{66A21CF9-1E12-4C64-89FF-F751153B8655}" destId="{ECD6B54D-D7CE-47EE-89AF-7DC6E35ACCA1}" srcOrd="0" destOrd="0" presId="urn:microsoft.com/office/officeart/2005/8/layout/orgChart1"/>
    <dgm:cxn modelId="{004B4D44-2817-45C9-9C92-AD274B7A9C82}" type="presOf" srcId="{5F5EF854-F2C3-437F-9A08-C917F7263D40}" destId="{7EA58245-EA9D-4D2D-BC69-BEF11CF8848C}" srcOrd="0" destOrd="0" presId="urn:microsoft.com/office/officeart/2005/8/layout/orgChart1"/>
    <dgm:cxn modelId="{5E22CC1C-2B7A-447E-BD42-4268147DDF30}" type="presOf" srcId="{7DF48D8A-17B6-4A51-BA21-21BEE65254C2}" destId="{91FE6088-7CD5-4100-9952-085903ADA785}" srcOrd="0" destOrd="0" presId="urn:microsoft.com/office/officeart/2005/8/layout/orgChart1"/>
    <dgm:cxn modelId="{83CD41E7-4C56-4337-8A8C-17F2AA769555}" type="presParOf" srcId="{7EA58245-EA9D-4D2D-BC69-BEF11CF8848C}" destId="{D0A19BBA-79F5-4E55-94E6-32CDBA48D00A}" srcOrd="0" destOrd="0" presId="urn:microsoft.com/office/officeart/2005/8/layout/orgChart1"/>
    <dgm:cxn modelId="{9A3DC2F4-F82D-4A8D-B993-047FE9E91AC8}" type="presParOf" srcId="{D0A19BBA-79F5-4E55-94E6-32CDBA48D00A}" destId="{868CBD66-18F6-43AF-866F-2A2A150FCD41}" srcOrd="0" destOrd="0" presId="urn:microsoft.com/office/officeart/2005/8/layout/orgChart1"/>
    <dgm:cxn modelId="{AF28B5F6-B2EE-4116-B946-DD28CA892402}" type="presParOf" srcId="{868CBD66-18F6-43AF-866F-2A2A150FCD41}" destId="{504E8C1B-A561-4BF0-93B8-CF6EF77A73CA}" srcOrd="0" destOrd="0" presId="urn:microsoft.com/office/officeart/2005/8/layout/orgChart1"/>
    <dgm:cxn modelId="{10166791-6FD3-4B9F-B8D2-A03DD82C0689}" type="presParOf" srcId="{868CBD66-18F6-43AF-866F-2A2A150FCD41}" destId="{C0E7EFF0-A21D-4122-B5A6-272A8E8171E4}" srcOrd="1" destOrd="0" presId="urn:microsoft.com/office/officeart/2005/8/layout/orgChart1"/>
    <dgm:cxn modelId="{C5EF2DB9-CED7-46C6-AC95-DF9895C59DFC}" type="presParOf" srcId="{D0A19BBA-79F5-4E55-94E6-32CDBA48D00A}" destId="{33524AA2-4447-4DB8-88C8-6F652624A863}" srcOrd="1" destOrd="0" presId="urn:microsoft.com/office/officeart/2005/8/layout/orgChart1"/>
    <dgm:cxn modelId="{CE5AC738-73F3-44DC-ABDD-A1718EB143CB}" type="presParOf" srcId="{33524AA2-4447-4DB8-88C8-6F652624A863}" destId="{838D73C4-0C88-4796-A961-44971FD26CF8}" srcOrd="0" destOrd="0" presId="urn:microsoft.com/office/officeart/2005/8/layout/orgChart1"/>
    <dgm:cxn modelId="{AE4F1885-3192-402A-BE40-DFB416B974BD}" type="presParOf" srcId="{33524AA2-4447-4DB8-88C8-6F652624A863}" destId="{596E273C-EB3F-4053-9F5A-BC5F98DABBCE}" srcOrd="1" destOrd="0" presId="urn:microsoft.com/office/officeart/2005/8/layout/orgChart1"/>
    <dgm:cxn modelId="{D6386B16-358D-44CF-8CD9-B9CDCCC6510A}" type="presParOf" srcId="{596E273C-EB3F-4053-9F5A-BC5F98DABBCE}" destId="{1CEB64F8-163E-408C-B72B-E6276155204F}" srcOrd="0" destOrd="0" presId="urn:microsoft.com/office/officeart/2005/8/layout/orgChart1"/>
    <dgm:cxn modelId="{F5499C73-E0EA-4CCB-9DD1-B1CB742F2220}" type="presParOf" srcId="{1CEB64F8-163E-408C-B72B-E6276155204F}" destId="{365E785E-C3A5-4E4E-88E5-86EED611B84E}" srcOrd="0" destOrd="0" presId="urn:microsoft.com/office/officeart/2005/8/layout/orgChart1"/>
    <dgm:cxn modelId="{B2D06E57-71D3-4DC6-B439-08C3175D9CF2}" type="presParOf" srcId="{1CEB64F8-163E-408C-B72B-E6276155204F}" destId="{863A0A34-41A1-46C2-A388-7F9D8CF2CAB2}" srcOrd="1" destOrd="0" presId="urn:microsoft.com/office/officeart/2005/8/layout/orgChart1"/>
    <dgm:cxn modelId="{9A2641B3-A5A7-463C-A7DE-2F4504F69838}" type="presParOf" srcId="{596E273C-EB3F-4053-9F5A-BC5F98DABBCE}" destId="{F1CA6870-50CA-4787-9114-C7093868635A}" srcOrd="1" destOrd="0" presId="urn:microsoft.com/office/officeart/2005/8/layout/orgChart1"/>
    <dgm:cxn modelId="{B2DF18BA-D950-4EB1-AA22-6CD984B37314}" type="presParOf" srcId="{596E273C-EB3F-4053-9F5A-BC5F98DABBCE}" destId="{5F2C46AD-76C2-403F-A9FA-EC05229EE3B0}" srcOrd="2" destOrd="0" presId="urn:microsoft.com/office/officeart/2005/8/layout/orgChart1"/>
    <dgm:cxn modelId="{37068DE9-BFE1-4E93-B5CF-A28444A36BA1}" type="presParOf" srcId="{D0A19BBA-79F5-4E55-94E6-32CDBA48D00A}" destId="{C0279D10-C87D-43AC-B707-79E35795CF2F}" srcOrd="2" destOrd="0" presId="urn:microsoft.com/office/officeart/2005/8/layout/orgChart1"/>
    <dgm:cxn modelId="{55BF3E9E-5606-45AD-B18A-5D8B2AEFAFFC}" type="presParOf" srcId="{C0279D10-C87D-43AC-B707-79E35795CF2F}" destId="{1BBC98A0-85A8-4E36-BDD5-B260852BAA46}" srcOrd="0" destOrd="0" presId="urn:microsoft.com/office/officeart/2005/8/layout/orgChart1"/>
    <dgm:cxn modelId="{4B85267D-4AAA-4DBC-B524-B7C8BEEF2B64}" type="presParOf" srcId="{C0279D10-C87D-43AC-B707-79E35795CF2F}" destId="{A06EA9BF-D960-44D5-B871-EE23D7ADA3D7}" srcOrd="1" destOrd="0" presId="urn:microsoft.com/office/officeart/2005/8/layout/orgChart1"/>
    <dgm:cxn modelId="{DC869558-AF0F-4112-9023-50D502169A28}" type="presParOf" srcId="{A06EA9BF-D960-44D5-B871-EE23D7ADA3D7}" destId="{70F44BBC-7498-4341-AEB9-C2A359534AFC}" srcOrd="0" destOrd="0" presId="urn:microsoft.com/office/officeart/2005/8/layout/orgChart1"/>
    <dgm:cxn modelId="{0C15E301-D061-4C3F-B7EF-7993CBA08B3A}" type="presParOf" srcId="{70F44BBC-7498-4341-AEB9-C2A359534AFC}" destId="{D69D3D2F-9E8B-45F0-B437-3D48978B1060}" srcOrd="0" destOrd="0" presId="urn:microsoft.com/office/officeart/2005/8/layout/orgChart1"/>
    <dgm:cxn modelId="{C16238ED-BF9C-4EFF-BD30-6CB806AD5BFE}" type="presParOf" srcId="{70F44BBC-7498-4341-AEB9-C2A359534AFC}" destId="{1C5CDEBC-4089-40E9-9B93-D7230365E6C1}" srcOrd="1" destOrd="0" presId="urn:microsoft.com/office/officeart/2005/8/layout/orgChart1"/>
    <dgm:cxn modelId="{933A6087-CA06-4A05-827B-049C06DC5487}" type="presParOf" srcId="{A06EA9BF-D960-44D5-B871-EE23D7ADA3D7}" destId="{4A3C4619-810C-499F-B2A6-A132B177690A}" srcOrd="1" destOrd="0" presId="urn:microsoft.com/office/officeart/2005/8/layout/orgChart1"/>
    <dgm:cxn modelId="{9077911D-A55E-486F-9FCF-2857BF3FC920}" type="presParOf" srcId="{4A3C4619-810C-499F-B2A6-A132B177690A}" destId="{DF7E528C-800E-4AE7-9BE3-AC1268E615A9}" srcOrd="0" destOrd="0" presId="urn:microsoft.com/office/officeart/2005/8/layout/orgChart1"/>
    <dgm:cxn modelId="{3C1A7C61-83BF-4ECF-9FAC-A7BCB73DA70B}" type="presParOf" srcId="{4A3C4619-810C-499F-B2A6-A132B177690A}" destId="{ACFDB7AA-5833-4D70-8E00-29CC85FE2B08}" srcOrd="1" destOrd="0" presId="urn:microsoft.com/office/officeart/2005/8/layout/orgChart1"/>
    <dgm:cxn modelId="{0B563CD9-C266-44A5-A0A7-FA9D4DA43A80}" type="presParOf" srcId="{ACFDB7AA-5833-4D70-8E00-29CC85FE2B08}" destId="{1BBA9A0F-C221-4589-9657-505594099E66}" srcOrd="0" destOrd="0" presId="urn:microsoft.com/office/officeart/2005/8/layout/orgChart1"/>
    <dgm:cxn modelId="{77B4046C-12CC-44E2-8627-EBB8E66FABD1}" type="presParOf" srcId="{1BBA9A0F-C221-4589-9657-505594099E66}" destId="{B87C853B-6895-4F9F-8110-068BF1E22B28}" srcOrd="0" destOrd="0" presId="urn:microsoft.com/office/officeart/2005/8/layout/orgChart1"/>
    <dgm:cxn modelId="{C8893A9C-C201-4992-9764-C3F147A905FA}" type="presParOf" srcId="{1BBA9A0F-C221-4589-9657-505594099E66}" destId="{38FFB818-60F3-4CF6-9040-1212B7679D85}" srcOrd="1" destOrd="0" presId="urn:microsoft.com/office/officeart/2005/8/layout/orgChart1"/>
    <dgm:cxn modelId="{C4B0E133-33A4-43ED-9F1A-7E3BB557EDA1}" type="presParOf" srcId="{ACFDB7AA-5833-4D70-8E00-29CC85FE2B08}" destId="{6208F179-4D31-4EE3-9C74-5990419E09CD}" srcOrd="1" destOrd="0" presId="urn:microsoft.com/office/officeart/2005/8/layout/orgChart1"/>
    <dgm:cxn modelId="{8D9027BB-791C-44D0-A28E-F259CCD1FB0B}" type="presParOf" srcId="{6208F179-4D31-4EE3-9C74-5990419E09CD}" destId="{1D03677E-F274-4FFD-A30E-153B943BBD63}" srcOrd="0" destOrd="0" presId="urn:microsoft.com/office/officeart/2005/8/layout/orgChart1"/>
    <dgm:cxn modelId="{0B4EB9BD-3138-4265-8795-448F0DAB0D13}" type="presParOf" srcId="{6208F179-4D31-4EE3-9C74-5990419E09CD}" destId="{7D6CEC2A-F2B5-4EE0-9162-20B81B8AF3B0}" srcOrd="1" destOrd="0" presId="urn:microsoft.com/office/officeart/2005/8/layout/orgChart1"/>
    <dgm:cxn modelId="{703ED252-3B8C-4FDF-9B2C-77101661C917}" type="presParOf" srcId="{7D6CEC2A-F2B5-4EE0-9162-20B81B8AF3B0}" destId="{464262BC-FDA9-4986-9113-F62C8E912793}" srcOrd="0" destOrd="0" presId="urn:microsoft.com/office/officeart/2005/8/layout/orgChart1"/>
    <dgm:cxn modelId="{05B636B1-33C7-4B9F-A16B-D30A57065734}" type="presParOf" srcId="{464262BC-FDA9-4986-9113-F62C8E912793}" destId="{62F194AD-8A88-4F7B-8025-D6AABC1C487F}" srcOrd="0" destOrd="0" presId="urn:microsoft.com/office/officeart/2005/8/layout/orgChart1"/>
    <dgm:cxn modelId="{DE030723-C496-4036-A2E9-DF0BBAE2A588}" type="presParOf" srcId="{464262BC-FDA9-4986-9113-F62C8E912793}" destId="{E85F1249-9468-4007-B5FC-E283EFD26096}" srcOrd="1" destOrd="0" presId="urn:microsoft.com/office/officeart/2005/8/layout/orgChart1"/>
    <dgm:cxn modelId="{F617757A-BC3A-4B18-B1DF-20B570C426E9}" type="presParOf" srcId="{7D6CEC2A-F2B5-4EE0-9162-20B81B8AF3B0}" destId="{D2D3A7E2-8541-4681-9DEB-F6E59A063B48}" srcOrd="1" destOrd="0" presId="urn:microsoft.com/office/officeart/2005/8/layout/orgChart1"/>
    <dgm:cxn modelId="{F0C6CC33-F279-4228-BDA7-66C60ACB3BF8}" type="presParOf" srcId="{D2D3A7E2-8541-4681-9DEB-F6E59A063B48}" destId="{91F4188F-C391-47DB-B0B5-71134582CF54}" srcOrd="0" destOrd="0" presId="urn:microsoft.com/office/officeart/2005/8/layout/orgChart1"/>
    <dgm:cxn modelId="{40B8E00E-80CD-45F1-8A46-394A45FCCFD4}" type="presParOf" srcId="{D2D3A7E2-8541-4681-9DEB-F6E59A063B48}" destId="{987A55C2-2630-4FE3-87A2-74EAF3AC1D5E}" srcOrd="1" destOrd="0" presId="urn:microsoft.com/office/officeart/2005/8/layout/orgChart1"/>
    <dgm:cxn modelId="{FC419D08-FEF1-4C76-86BB-2164DEA032DE}" type="presParOf" srcId="{987A55C2-2630-4FE3-87A2-74EAF3AC1D5E}" destId="{BEB6A7CE-2123-4599-9EF0-369856DB4D78}" srcOrd="0" destOrd="0" presId="urn:microsoft.com/office/officeart/2005/8/layout/orgChart1"/>
    <dgm:cxn modelId="{C8660E07-6C59-4C97-807F-02DA75711270}" type="presParOf" srcId="{BEB6A7CE-2123-4599-9EF0-369856DB4D78}" destId="{ECD6B54D-D7CE-47EE-89AF-7DC6E35ACCA1}" srcOrd="0" destOrd="0" presId="urn:microsoft.com/office/officeart/2005/8/layout/orgChart1"/>
    <dgm:cxn modelId="{232BF820-EF3B-42A3-9E65-0A116C9A0745}" type="presParOf" srcId="{BEB6A7CE-2123-4599-9EF0-369856DB4D78}" destId="{4F6AD373-2FF2-44D0-BC66-B8D1F0DA4095}" srcOrd="1" destOrd="0" presId="urn:microsoft.com/office/officeart/2005/8/layout/orgChart1"/>
    <dgm:cxn modelId="{02AABDA8-AF6B-4615-A170-E5BB57AFAE01}" type="presParOf" srcId="{987A55C2-2630-4FE3-87A2-74EAF3AC1D5E}" destId="{EF0DBF0A-430F-4CE6-880F-682552727667}" srcOrd="1" destOrd="0" presId="urn:microsoft.com/office/officeart/2005/8/layout/orgChart1"/>
    <dgm:cxn modelId="{2BDAF472-E4DF-4C0C-82CF-87B54AD30B3E}" type="presParOf" srcId="{EF0DBF0A-430F-4CE6-880F-682552727667}" destId="{E9680C53-08AE-4108-8397-1DB1E8F9D51B}" srcOrd="0" destOrd="0" presId="urn:microsoft.com/office/officeart/2005/8/layout/orgChart1"/>
    <dgm:cxn modelId="{F6DC6123-5703-4288-9FD9-CC48A18FD6AE}" type="presParOf" srcId="{EF0DBF0A-430F-4CE6-880F-682552727667}" destId="{7E8B71BD-E1BF-405B-A5A2-03B1B72D115E}" srcOrd="1" destOrd="0" presId="urn:microsoft.com/office/officeart/2005/8/layout/orgChart1"/>
    <dgm:cxn modelId="{1A3EC4C0-4525-49D5-B6F0-831106048320}" type="presParOf" srcId="{7E8B71BD-E1BF-405B-A5A2-03B1B72D115E}" destId="{0B22F67B-17B6-4CF4-A9F8-AB5CDBA61D0C}" srcOrd="0" destOrd="0" presId="urn:microsoft.com/office/officeart/2005/8/layout/orgChart1"/>
    <dgm:cxn modelId="{4D750621-558C-411D-908D-435BBE220012}" type="presParOf" srcId="{0B22F67B-17B6-4CF4-A9F8-AB5CDBA61D0C}" destId="{8F04C10E-F6AA-4FCA-84CC-4E1F5E03518F}" srcOrd="0" destOrd="0" presId="urn:microsoft.com/office/officeart/2005/8/layout/orgChart1"/>
    <dgm:cxn modelId="{022CD5F0-5256-494E-93A4-E61A0294F4E0}" type="presParOf" srcId="{0B22F67B-17B6-4CF4-A9F8-AB5CDBA61D0C}" destId="{5E03692A-19AA-4BBF-B215-8C57F6EC969F}" srcOrd="1" destOrd="0" presId="urn:microsoft.com/office/officeart/2005/8/layout/orgChart1"/>
    <dgm:cxn modelId="{D3F54048-BC77-4A2C-917E-85342A15778C}" type="presParOf" srcId="{7E8B71BD-E1BF-405B-A5A2-03B1B72D115E}" destId="{446BB009-6590-4B24-8A83-38A895463CE1}" srcOrd="1" destOrd="0" presId="urn:microsoft.com/office/officeart/2005/8/layout/orgChart1"/>
    <dgm:cxn modelId="{36730AC2-4731-4726-A426-839D98B7CBBA}" type="presParOf" srcId="{7E8B71BD-E1BF-405B-A5A2-03B1B72D115E}" destId="{4902D964-1313-484C-85EF-FCEC24F07980}" srcOrd="2" destOrd="0" presId="urn:microsoft.com/office/officeart/2005/8/layout/orgChart1"/>
    <dgm:cxn modelId="{FB29D9CB-795B-44B3-9825-4FCF05B1459E}" type="presParOf" srcId="{987A55C2-2630-4FE3-87A2-74EAF3AC1D5E}" destId="{90DF17F9-6830-46C3-876C-6CEED01C2808}" srcOrd="2" destOrd="0" presId="urn:microsoft.com/office/officeart/2005/8/layout/orgChart1"/>
    <dgm:cxn modelId="{43BDB5A6-4237-4F5F-B00A-79EA2EFECC48}" type="presParOf" srcId="{D2D3A7E2-8541-4681-9DEB-F6E59A063B48}" destId="{5858A9F1-44AE-4265-94E9-5396BDAB28C6}" srcOrd="2" destOrd="0" presId="urn:microsoft.com/office/officeart/2005/8/layout/orgChart1"/>
    <dgm:cxn modelId="{6F1150BC-598A-4827-84A6-5FA08D48080D}" type="presParOf" srcId="{D2D3A7E2-8541-4681-9DEB-F6E59A063B48}" destId="{D3521576-F8A2-4A6C-99BB-E956A315FDD0}" srcOrd="3" destOrd="0" presId="urn:microsoft.com/office/officeart/2005/8/layout/orgChart1"/>
    <dgm:cxn modelId="{7F79E7F3-8BE1-45D1-9CAC-63A057257FA7}" type="presParOf" srcId="{D3521576-F8A2-4A6C-99BB-E956A315FDD0}" destId="{F0B5F8C5-D4D2-44F9-AD66-15FB6C6B4DA4}" srcOrd="0" destOrd="0" presId="urn:microsoft.com/office/officeart/2005/8/layout/orgChart1"/>
    <dgm:cxn modelId="{E0C7935C-8D04-4A4D-BCE8-2BDB0B161835}" type="presParOf" srcId="{F0B5F8C5-D4D2-44F9-AD66-15FB6C6B4DA4}" destId="{64CF1090-F2A8-4B78-AA48-102537446FE7}" srcOrd="0" destOrd="0" presId="urn:microsoft.com/office/officeart/2005/8/layout/orgChart1"/>
    <dgm:cxn modelId="{0BCA5131-1072-4841-923C-546F1D73C931}" type="presParOf" srcId="{F0B5F8C5-D4D2-44F9-AD66-15FB6C6B4DA4}" destId="{63892845-E8D3-422F-9D96-D66AE554E729}" srcOrd="1" destOrd="0" presId="urn:microsoft.com/office/officeart/2005/8/layout/orgChart1"/>
    <dgm:cxn modelId="{B3E91F0D-A9E3-422A-BAA2-872188E09BEA}" type="presParOf" srcId="{D3521576-F8A2-4A6C-99BB-E956A315FDD0}" destId="{7C9995EA-8CAE-49AC-A58B-59E27F121212}" srcOrd="1" destOrd="0" presId="urn:microsoft.com/office/officeart/2005/8/layout/orgChart1"/>
    <dgm:cxn modelId="{7141C060-815D-4600-9C9D-D990F0E1C580}" type="presParOf" srcId="{D3521576-F8A2-4A6C-99BB-E956A315FDD0}" destId="{056B62D1-2ECF-4643-9210-F6CC807B43D6}" srcOrd="2" destOrd="0" presId="urn:microsoft.com/office/officeart/2005/8/layout/orgChart1"/>
    <dgm:cxn modelId="{99F37211-73CF-4F14-BE79-0073FE7CE088}" type="presParOf" srcId="{7D6CEC2A-F2B5-4EE0-9162-20B81B8AF3B0}" destId="{CF78E9E7-ECAE-4B4D-9010-7E5A1911B90D}" srcOrd="2" destOrd="0" presId="urn:microsoft.com/office/officeart/2005/8/layout/orgChart1"/>
    <dgm:cxn modelId="{5E7B63BF-F810-44DF-BE22-34CB7E8BBE20}" type="presParOf" srcId="{6208F179-4D31-4EE3-9C74-5990419E09CD}" destId="{641AFF5E-35F9-45A1-958A-ED294D4F3A36}" srcOrd="2" destOrd="0" presId="urn:microsoft.com/office/officeart/2005/8/layout/orgChart1"/>
    <dgm:cxn modelId="{15F28C71-4D01-45F2-9C98-E92C6451D924}" type="presParOf" srcId="{6208F179-4D31-4EE3-9C74-5990419E09CD}" destId="{83558C54-27C4-4DD5-818B-A51A7C09A15C}" srcOrd="3" destOrd="0" presId="urn:microsoft.com/office/officeart/2005/8/layout/orgChart1"/>
    <dgm:cxn modelId="{B3DBDD91-FADC-49FB-B21F-D69439A4ABF6}" type="presParOf" srcId="{83558C54-27C4-4DD5-818B-A51A7C09A15C}" destId="{100AC85B-F775-4B68-B330-CBC2FD85E607}" srcOrd="0" destOrd="0" presId="urn:microsoft.com/office/officeart/2005/8/layout/orgChart1"/>
    <dgm:cxn modelId="{8BF90236-7756-4D3B-819E-583A61770385}" type="presParOf" srcId="{100AC85B-F775-4B68-B330-CBC2FD85E607}" destId="{91FE6088-7CD5-4100-9952-085903ADA785}" srcOrd="0" destOrd="0" presId="urn:microsoft.com/office/officeart/2005/8/layout/orgChart1"/>
    <dgm:cxn modelId="{2ADEF6B4-4EA8-43F1-9673-F1C083DAB751}" type="presParOf" srcId="{100AC85B-F775-4B68-B330-CBC2FD85E607}" destId="{CB2557E3-0392-4B2A-913F-43B02B3C3C78}" srcOrd="1" destOrd="0" presId="urn:microsoft.com/office/officeart/2005/8/layout/orgChart1"/>
    <dgm:cxn modelId="{B7F521BC-69F7-4ED8-AC6D-1E44CEFB25D8}" type="presParOf" srcId="{83558C54-27C4-4DD5-818B-A51A7C09A15C}" destId="{EDCA5802-2594-474E-95F3-89DFF762B702}" srcOrd="1" destOrd="0" presId="urn:microsoft.com/office/officeart/2005/8/layout/orgChart1"/>
    <dgm:cxn modelId="{74A5FA6D-3100-494C-B4F5-00943F64DD5C}" type="presParOf" srcId="{83558C54-27C4-4DD5-818B-A51A7C09A15C}" destId="{2777C2AE-7050-4DE6-BEEA-659F157441FA}" srcOrd="2" destOrd="0" presId="urn:microsoft.com/office/officeart/2005/8/layout/orgChart1"/>
    <dgm:cxn modelId="{65CD4F02-BACA-4E48-8F94-F0EF43053E81}" type="presParOf" srcId="{ACFDB7AA-5833-4D70-8E00-29CC85FE2B08}" destId="{7878D709-004F-43C3-B0CB-B19DF7111068}" srcOrd="2" destOrd="0" presId="urn:microsoft.com/office/officeart/2005/8/layout/orgChart1"/>
    <dgm:cxn modelId="{9297E45B-B998-4376-BE8E-48CC598EB18C}" type="presParOf" srcId="{4A3C4619-810C-499F-B2A6-A132B177690A}" destId="{B258E915-4750-4112-880E-B614C9440826}" srcOrd="2" destOrd="0" presId="urn:microsoft.com/office/officeart/2005/8/layout/orgChart1"/>
    <dgm:cxn modelId="{9FB7BFB0-2E1E-445A-8BDB-959F6B25D659}" type="presParOf" srcId="{4A3C4619-810C-499F-B2A6-A132B177690A}" destId="{8045BB35-E419-42B0-AE28-544305793D9E}" srcOrd="3" destOrd="0" presId="urn:microsoft.com/office/officeart/2005/8/layout/orgChart1"/>
    <dgm:cxn modelId="{1B1A6123-99FB-42A2-AB6B-A5B59FD929E3}" type="presParOf" srcId="{8045BB35-E419-42B0-AE28-544305793D9E}" destId="{D6FD570D-A599-49CB-A140-54FFF273E38E}" srcOrd="0" destOrd="0" presId="urn:microsoft.com/office/officeart/2005/8/layout/orgChart1"/>
    <dgm:cxn modelId="{7E64B58A-F0E1-46AB-B7C1-E24E37BEE3B3}" type="presParOf" srcId="{D6FD570D-A599-49CB-A140-54FFF273E38E}" destId="{742F0265-6705-44E0-A045-727380D90DDB}" srcOrd="0" destOrd="0" presId="urn:microsoft.com/office/officeart/2005/8/layout/orgChart1"/>
    <dgm:cxn modelId="{FE54D2E1-71C7-4701-AD34-0CB325B802C8}" type="presParOf" srcId="{D6FD570D-A599-49CB-A140-54FFF273E38E}" destId="{236EC9C8-789B-40CD-AF24-47FDB71D3F1E}" srcOrd="1" destOrd="0" presId="urn:microsoft.com/office/officeart/2005/8/layout/orgChart1"/>
    <dgm:cxn modelId="{01881AAE-CA40-45B0-9D7C-58C1F17E6939}" type="presParOf" srcId="{8045BB35-E419-42B0-AE28-544305793D9E}" destId="{B14008C5-0319-4D8F-86CA-87D994980B52}" srcOrd="1" destOrd="0" presId="urn:microsoft.com/office/officeart/2005/8/layout/orgChart1"/>
    <dgm:cxn modelId="{41415D83-F508-4BBD-9468-85012E0D49B2}" type="presParOf" srcId="{8045BB35-E419-42B0-AE28-544305793D9E}" destId="{AFEDC273-AABA-40A3-ACFB-D0B01E7743EB}" srcOrd="2" destOrd="0" presId="urn:microsoft.com/office/officeart/2005/8/layout/orgChart1"/>
    <dgm:cxn modelId="{D2945375-281C-462A-A17D-00EABE6F7C9B}" type="presParOf" srcId="{A06EA9BF-D960-44D5-B871-EE23D7ADA3D7}" destId="{7EF1B0DA-CA81-4AA5-9D1A-59DB8488AAE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F5EF854-F2C3-437F-9A08-C917F7263D4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EC3BC73-C97B-497B-B6F4-E8379BAADADE}">
      <dgm:prSet phldrT="[Text]" custT="1"/>
      <dgm:spPr/>
      <dgm:t>
        <a:bodyPr/>
        <a:lstStyle/>
        <a:p>
          <a:r>
            <a:rPr lang="en-US" sz="1400" b="1" dirty="0" err="1" smtClean="0"/>
            <a:t>pow</a:t>
          </a:r>
          <a:r>
            <a:rPr lang="en-US" sz="1400" b="1" dirty="0" smtClean="0"/>
            <a:t>(2,9)</a:t>
          </a:r>
          <a:endParaRPr lang="en-US" sz="1400" b="1" dirty="0"/>
        </a:p>
      </dgm:t>
    </dgm:pt>
    <dgm:pt modelId="{8AC1B9B7-AA39-4DD9-9DE6-5DE7A54EF0A9}" type="parTrans" cxnId="{A0962ADD-C8BC-418E-9037-541A818F65CE}">
      <dgm:prSet/>
      <dgm:spPr/>
      <dgm:t>
        <a:bodyPr/>
        <a:lstStyle/>
        <a:p>
          <a:endParaRPr lang="en-US"/>
        </a:p>
      </dgm:t>
    </dgm:pt>
    <dgm:pt modelId="{7ECDA331-2878-4684-9281-76B6C81A3928}" type="sibTrans" cxnId="{A0962ADD-C8BC-418E-9037-541A818F65CE}">
      <dgm:prSet/>
      <dgm:spPr/>
      <dgm:t>
        <a:bodyPr/>
        <a:lstStyle/>
        <a:p>
          <a:endParaRPr lang="en-US"/>
        </a:p>
      </dgm:t>
    </dgm:pt>
    <dgm:pt modelId="{741BC7F6-E60D-4385-A607-421BDD67BB04}" type="asst">
      <dgm:prSet phldrT="[Text]" custT="1"/>
      <dgm:spPr/>
      <dgm:t>
        <a:bodyPr/>
        <a:lstStyle/>
        <a:p>
          <a:r>
            <a:rPr lang="en-US" sz="1400" b="1" dirty="0" smtClean="0"/>
            <a:t>t=</a:t>
          </a:r>
          <a:r>
            <a:rPr lang="en-US" sz="1400" b="1" dirty="0" err="1" smtClean="0"/>
            <a:t>pow</a:t>
          </a:r>
          <a:r>
            <a:rPr lang="en-US" sz="1400" b="1" dirty="0" smtClean="0"/>
            <a:t>(2,</a:t>
          </a:r>
          <a:r>
            <a:rPr lang="he-IL" sz="1400" b="1" dirty="0" smtClean="0"/>
            <a:t>4</a:t>
          </a:r>
          <a:r>
            <a:rPr lang="en-US" sz="1400" b="1" dirty="0" smtClean="0"/>
            <a:t>)</a:t>
          </a:r>
          <a:endParaRPr lang="en-US" sz="1400" b="1" dirty="0"/>
        </a:p>
      </dgm:t>
    </dgm:pt>
    <dgm:pt modelId="{D3229E79-4C12-46E8-A6E4-97DC4D344A3D}" type="parTrans" cxnId="{A199C33A-B8D7-4AB5-9CBF-B2CC7A4E9C4A}">
      <dgm:prSet/>
      <dgm:spPr/>
      <dgm:t>
        <a:bodyPr/>
        <a:lstStyle/>
        <a:p>
          <a:endParaRPr lang="en-US" sz="4000" b="1"/>
        </a:p>
      </dgm:t>
    </dgm:pt>
    <dgm:pt modelId="{6000589E-8D11-4C33-93D2-7ED53FFEE6FA}" type="sibTrans" cxnId="{A199C33A-B8D7-4AB5-9CBF-B2CC7A4E9C4A}">
      <dgm:prSet/>
      <dgm:spPr/>
      <dgm:t>
        <a:bodyPr/>
        <a:lstStyle/>
        <a:p>
          <a:endParaRPr lang="en-US"/>
        </a:p>
      </dgm:t>
    </dgm:pt>
    <dgm:pt modelId="{82D028F0-4200-48A8-94C2-2F5075FCF807}">
      <dgm:prSet custT="1"/>
      <dgm:spPr/>
      <dgm:t>
        <a:bodyPr/>
        <a:lstStyle/>
        <a:p>
          <a:r>
            <a:rPr lang="en-US" sz="1400" b="1" dirty="0" smtClean="0"/>
            <a:t>t=</a:t>
          </a:r>
          <a:r>
            <a:rPr lang="en-US" sz="1400" b="1" dirty="0" err="1" smtClean="0"/>
            <a:t>pow</a:t>
          </a:r>
          <a:r>
            <a:rPr lang="en-US" sz="1400" b="1" dirty="0" smtClean="0"/>
            <a:t>(2,2)</a:t>
          </a:r>
          <a:endParaRPr lang="en-US" sz="1400" b="1" dirty="0"/>
        </a:p>
      </dgm:t>
    </dgm:pt>
    <dgm:pt modelId="{3B0CB40F-6FA6-4593-B7F3-AF41EA74DEF1}" type="parTrans" cxnId="{C9301831-D501-4C93-99FC-503A640B67A7}">
      <dgm:prSet/>
      <dgm:spPr/>
      <dgm:t>
        <a:bodyPr/>
        <a:lstStyle/>
        <a:p>
          <a:endParaRPr lang="en-US" sz="4000" b="1"/>
        </a:p>
      </dgm:t>
    </dgm:pt>
    <dgm:pt modelId="{699CED48-9EB9-48B9-81DE-AA2BFBAD7AE1}" type="sibTrans" cxnId="{C9301831-D501-4C93-99FC-503A640B67A7}">
      <dgm:prSet/>
      <dgm:spPr/>
      <dgm:t>
        <a:bodyPr/>
        <a:lstStyle/>
        <a:p>
          <a:endParaRPr lang="en-US"/>
        </a:p>
      </dgm:t>
    </dgm:pt>
    <dgm:pt modelId="{2F6805AE-846A-4FC2-952D-6DDC2C77B357}">
      <dgm:prSet custT="1"/>
      <dgm:spPr/>
      <dgm:t>
        <a:bodyPr/>
        <a:lstStyle/>
        <a:p>
          <a:r>
            <a:rPr lang="en-US" sz="1400" b="1" dirty="0" smtClean="0"/>
            <a:t>t=</a:t>
          </a:r>
          <a:r>
            <a:rPr lang="en-US" sz="1400" b="1" dirty="0" err="1" smtClean="0"/>
            <a:t>pow</a:t>
          </a:r>
          <a:r>
            <a:rPr lang="en-US" sz="1400" b="1" dirty="0" smtClean="0"/>
            <a:t>(2,1)</a:t>
          </a:r>
          <a:endParaRPr lang="en-US" sz="1400" b="1" dirty="0"/>
        </a:p>
      </dgm:t>
    </dgm:pt>
    <dgm:pt modelId="{991CD8D9-BBD7-4B19-B001-AF00C2000474}" type="parTrans" cxnId="{5219A39B-1FCC-44B1-8617-4F92ACD2BB0E}">
      <dgm:prSet/>
      <dgm:spPr/>
      <dgm:t>
        <a:bodyPr/>
        <a:lstStyle/>
        <a:p>
          <a:endParaRPr lang="en-US" sz="4000" b="1"/>
        </a:p>
      </dgm:t>
    </dgm:pt>
    <dgm:pt modelId="{7D59F843-9774-45AA-BAB2-719AA1D9539B}" type="sibTrans" cxnId="{5219A39B-1FCC-44B1-8617-4F92ACD2BB0E}">
      <dgm:prSet/>
      <dgm:spPr/>
      <dgm:t>
        <a:bodyPr/>
        <a:lstStyle/>
        <a:p>
          <a:endParaRPr lang="en-US"/>
        </a:p>
      </dgm:t>
    </dgm:pt>
    <dgm:pt modelId="{66A21CF9-1E12-4C64-89FF-F751153B8655}">
      <dgm:prSet custT="1"/>
      <dgm:spPr/>
      <dgm:t>
        <a:bodyPr/>
        <a:lstStyle/>
        <a:p>
          <a:r>
            <a:rPr lang="en-US" sz="1400" b="1" dirty="0" smtClean="0"/>
            <a:t>t=</a:t>
          </a:r>
          <a:r>
            <a:rPr lang="en-US" sz="1400" b="1" dirty="0" err="1" smtClean="0"/>
            <a:t>pow</a:t>
          </a:r>
          <a:r>
            <a:rPr lang="en-US" sz="1400" b="1" dirty="0" smtClean="0"/>
            <a:t>(2,0)</a:t>
          </a:r>
          <a:endParaRPr lang="en-US" sz="1400" b="1" dirty="0"/>
        </a:p>
      </dgm:t>
    </dgm:pt>
    <dgm:pt modelId="{2E713139-C931-4B72-A417-2CECF12A8E30}" type="parTrans" cxnId="{D8F5F6B7-C851-41B8-A5A4-46460DA2C09C}">
      <dgm:prSet/>
      <dgm:spPr/>
      <dgm:t>
        <a:bodyPr/>
        <a:lstStyle/>
        <a:p>
          <a:endParaRPr lang="en-US" sz="4000" b="1"/>
        </a:p>
      </dgm:t>
    </dgm:pt>
    <dgm:pt modelId="{A9187F75-C69A-423B-961C-332B1A05D4CB}" type="sibTrans" cxnId="{D8F5F6B7-C851-41B8-A5A4-46460DA2C09C}">
      <dgm:prSet/>
      <dgm:spPr/>
      <dgm:t>
        <a:bodyPr/>
        <a:lstStyle/>
        <a:p>
          <a:endParaRPr lang="en-US"/>
        </a:p>
      </dgm:t>
    </dgm:pt>
    <dgm:pt modelId="{12180015-4A80-4E23-B9BB-E8FAD97F8B2E}">
      <dgm:prSet custT="1"/>
      <dgm:spPr/>
      <dgm:t>
        <a:bodyPr/>
        <a:lstStyle/>
        <a:p>
          <a:r>
            <a:rPr lang="en-US" sz="1400" b="1" dirty="0" smtClean="0"/>
            <a:t>1</a:t>
          </a:r>
          <a:endParaRPr lang="en-US" sz="1400" b="1" dirty="0"/>
        </a:p>
      </dgm:t>
    </dgm:pt>
    <dgm:pt modelId="{824FF730-CF18-49C3-B6C2-BF971A00D7A2}" type="parTrans" cxnId="{B9C95975-7D2A-4061-A4D6-0F0ACCEBCD70}">
      <dgm:prSet/>
      <dgm:spPr/>
      <dgm:t>
        <a:bodyPr/>
        <a:lstStyle/>
        <a:p>
          <a:endParaRPr lang="en-US" sz="4000" b="1"/>
        </a:p>
      </dgm:t>
    </dgm:pt>
    <dgm:pt modelId="{DA12D21D-960C-4DAB-AB5B-7A1815B7D58E}" type="sibTrans" cxnId="{B9C95975-7D2A-4061-A4D6-0F0ACCEBCD70}">
      <dgm:prSet/>
      <dgm:spPr/>
      <dgm:t>
        <a:bodyPr/>
        <a:lstStyle/>
        <a:p>
          <a:endParaRPr lang="en-US"/>
        </a:p>
      </dgm:t>
    </dgm:pt>
    <dgm:pt modelId="{D4030BDD-90DA-4E57-8784-7148F0CB2A6A}">
      <dgm:prSet custT="1"/>
      <dgm:spPr/>
      <dgm:t>
        <a:bodyPr/>
        <a:lstStyle/>
        <a:p>
          <a:r>
            <a:rPr lang="en-US" sz="1400" b="1" dirty="0" smtClean="0"/>
            <a:t>t*t*2</a:t>
          </a:r>
          <a:endParaRPr lang="en-US" sz="1400" b="1" dirty="0"/>
        </a:p>
      </dgm:t>
    </dgm:pt>
    <dgm:pt modelId="{52C3ABA0-D8C0-4599-A48B-7E2D811F749C}" type="parTrans" cxnId="{5C39BA9B-9D2E-4AFC-9B45-D75B488A5871}">
      <dgm:prSet/>
      <dgm:spPr/>
      <dgm:t>
        <a:bodyPr/>
        <a:lstStyle/>
        <a:p>
          <a:endParaRPr lang="en-US" sz="4000" b="1"/>
        </a:p>
      </dgm:t>
    </dgm:pt>
    <dgm:pt modelId="{064520C4-203D-4A00-B718-C06D76BE51A1}" type="sibTrans" cxnId="{5C39BA9B-9D2E-4AFC-9B45-D75B488A5871}">
      <dgm:prSet/>
      <dgm:spPr/>
      <dgm:t>
        <a:bodyPr/>
        <a:lstStyle/>
        <a:p>
          <a:endParaRPr lang="en-US"/>
        </a:p>
      </dgm:t>
    </dgm:pt>
    <dgm:pt modelId="{1BF31805-444E-48CD-AC55-C028E095A7A0}">
      <dgm:prSet custT="1"/>
      <dgm:spPr/>
      <dgm:t>
        <a:bodyPr/>
        <a:lstStyle/>
        <a:p>
          <a:r>
            <a:rPr lang="en-US" sz="1400" b="1" dirty="0" smtClean="0"/>
            <a:t>t*t</a:t>
          </a:r>
          <a:endParaRPr lang="en-US" sz="1400" b="1" dirty="0"/>
        </a:p>
      </dgm:t>
    </dgm:pt>
    <dgm:pt modelId="{335CE451-2523-4044-B9A3-33AC56A47ACD}" type="parTrans" cxnId="{6A53FA71-5EBB-4466-AE78-E3FD386E8A78}">
      <dgm:prSet/>
      <dgm:spPr/>
      <dgm:t>
        <a:bodyPr/>
        <a:lstStyle/>
        <a:p>
          <a:endParaRPr lang="en-US" sz="4000" b="1"/>
        </a:p>
      </dgm:t>
    </dgm:pt>
    <dgm:pt modelId="{8824D1D1-F8B3-44F1-9658-985262E7DE7E}" type="sibTrans" cxnId="{6A53FA71-5EBB-4466-AE78-E3FD386E8A78}">
      <dgm:prSet/>
      <dgm:spPr/>
      <dgm:t>
        <a:bodyPr/>
        <a:lstStyle/>
        <a:p>
          <a:endParaRPr lang="en-US"/>
        </a:p>
      </dgm:t>
    </dgm:pt>
    <dgm:pt modelId="{7DF48D8A-17B6-4A51-BA21-21BEE65254C2}">
      <dgm:prSet custT="1"/>
      <dgm:spPr/>
      <dgm:t>
        <a:bodyPr/>
        <a:lstStyle/>
        <a:p>
          <a:r>
            <a:rPr lang="en-US" sz="1400" b="1" dirty="0" smtClean="0"/>
            <a:t>t*t</a:t>
          </a:r>
          <a:endParaRPr lang="en-US" sz="1400" b="1" dirty="0"/>
        </a:p>
      </dgm:t>
    </dgm:pt>
    <dgm:pt modelId="{C03D2C9A-1519-4177-A722-4F2E27487FED}" type="parTrans" cxnId="{BBB8B808-ADD8-4790-ABC5-D1A1F7EED096}">
      <dgm:prSet/>
      <dgm:spPr/>
      <dgm:t>
        <a:bodyPr/>
        <a:lstStyle/>
        <a:p>
          <a:endParaRPr lang="en-US" sz="4000" b="1"/>
        </a:p>
      </dgm:t>
    </dgm:pt>
    <dgm:pt modelId="{24EE854D-9FD7-4123-8442-C632E3D05B64}" type="sibTrans" cxnId="{BBB8B808-ADD8-4790-ABC5-D1A1F7EED096}">
      <dgm:prSet/>
      <dgm:spPr/>
      <dgm:t>
        <a:bodyPr/>
        <a:lstStyle/>
        <a:p>
          <a:endParaRPr lang="en-US"/>
        </a:p>
      </dgm:t>
    </dgm:pt>
    <dgm:pt modelId="{F8A5C717-E71F-4B1F-B8C0-952A1BC45B71}">
      <dgm:prSet custT="1"/>
      <dgm:spPr/>
      <dgm:t>
        <a:bodyPr/>
        <a:lstStyle/>
        <a:p>
          <a:r>
            <a:rPr lang="en-US" sz="1400" b="1" dirty="0" smtClean="0"/>
            <a:t>t*t*2</a:t>
          </a:r>
          <a:endParaRPr lang="en-US" sz="1400" b="1" dirty="0"/>
        </a:p>
      </dgm:t>
    </dgm:pt>
    <dgm:pt modelId="{4F16609F-3C7B-4C7D-9955-3C0AD52E3FF8}" type="parTrans" cxnId="{F2283052-2E29-46EB-B5AC-0A8B09772DDE}">
      <dgm:prSet/>
      <dgm:spPr/>
      <dgm:t>
        <a:bodyPr/>
        <a:lstStyle/>
        <a:p>
          <a:endParaRPr lang="en-US" sz="4000" b="1"/>
        </a:p>
      </dgm:t>
    </dgm:pt>
    <dgm:pt modelId="{38D592B7-8DA8-4B35-A447-B2F84786CAF8}" type="sibTrans" cxnId="{F2283052-2E29-46EB-B5AC-0A8B09772DDE}">
      <dgm:prSet/>
      <dgm:spPr/>
      <dgm:t>
        <a:bodyPr/>
        <a:lstStyle/>
        <a:p>
          <a:endParaRPr lang="en-US"/>
        </a:p>
      </dgm:t>
    </dgm:pt>
    <dgm:pt modelId="{7EA58245-EA9D-4D2D-BC69-BEF11CF8848C}" type="pres">
      <dgm:prSet presAssocID="{5F5EF854-F2C3-437F-9A08-C917F7263D40}" presName="hierChild1" presStyleCnt="0">
        <dgm:presLayoutVars>
          <dgm:orgChart val="1"/>
          <dgm:chPref val="1"/>
          <dgm:dir/>
          <dgm:animOne val="branch"/>
          <dgm:animLvl val="lvl"/>
          <dgm:resizeHandles/>
        </dgm:presLayoutVars>
      </dgm:prSet>
      <dgm:spPr/>
      <dgm:t>
        <a:bodyPr/>
        <a:lstStyle/>
        <a:p>
          <a:endParaRPr lang="en-US"/>
        </a:p>
      </dgm:t>
    </dgm:pt>
    <dgm:pt modelId="{D0A19BBA-79F5-4E55-94E6-32CDBA48D00A}" type="pres">
      <dgm:prSet presAssocID="{7EC3BC73-C97B-497B-B6F4-E8379BAADADE}" presName="hierRoot1" presStyleCnt="0">
        <dgm:presLayoutVars>
          <dgm:hierBranch val="init"/>
        </dgm:presLayoutVars>
      </dgm:prSet>
      <dgm:spPr/>
    </dgm:pt>
    <dgm:pt modelId="{868CBD66-18F6-43AF-866F-2A2A150FCD41}" type="pres">
      <dgm:prSet presAssocID="{7EC3BC73-C97B-497B-B6F4-E8379BAADADE}" presName="rootComposite1" presStyleCnt="0"/>
      <dgm:spPr/>
    </dgm:pt>
    <dgm:pt modelId="{504E8C1B-A561-4BF0-93B8-CF6EF77A73CA}" type="pres">
      <dgm:prSet presAssocID="{7EC3BC73-C97B-497B-B6F4-E8379BAADADE}" presName="rootText1" presStyleLbl="node0" presStyleIdx="0" presStyleCnt="1" custScaleX="172120" custLinFactX="-11058" custLinFactNeighborX="-100000">
        <dgm:presLayoutVars>
          <dgm:chPref val="3"/>
        </dgm:presLayoutVars>
      </dgm:prSet>
      <dgm:spPr/>
      <dgm:t>
        <a:bodyPr/>
        <a:lstStyle/>
        <a:p>
          <a:endParaRPr lang="en-US"/>
        </a:p>
      </dgm:t>
    </dgm:pt>
    <dgm:pt modelId="{C0E7EFF0-A21D-4122-B5A6-272A8E8171E4}" type="pres">
      <dgm:prSet presAssocID="{7EC3BC73-C97B-497B-B6F4-E8379BAADADE}" presName="rootConnector1" presStyleLbl="node1" presStyleIdx="0" presStyleCnt="0"/>
      <dgm:spPr/>
      <dgm:t>
        <a:bodyPr/>
        <a:lstStyle/>
        <a:p>
          <a:endParaRPr lang="en-US"/>
        </a:p>
      </dgm:t>
    </dgm:pt>
    <dgm:pt modelId="{33524AA2-4447-4DB8-88C8-6F652624A863}" type="pres">
      <dgm:prSet presAssocID="{7EC3BC73-C97B-497B-B6F4-E8379BAADADE}" presName="hierChild2" presStyleCnt="0"/>
      <dgm:spPr/>
    </dgm:pt>
    <dgm:pt modelId="{838D73C4-0C88-4796-A961-44971FD26CF8}" type="pres">
      <dgm:prSet presAssocID="{52C3ABA0-D8C0-4599-A48B-7E2D811F749C}" presName="Name37" presStyleLbl="parChTrans1D2" presStyleIdx="0" presStyleCnt="2"/>
      <dgm:spPr/>
      <dgm:t>
        <a:bodyPr/>
        <a:lstStyle/>
        <a:p>
          <a:endParaRPr lang="en-US"/>
        </a:p>
      </dgm:t>
    </dgm:pt>
    <dgm:pt modelId="{596E273C-EB3F-4053-9F5A-BC5F98DABBCE}" type="pres">
      <dgm:prSet presAssocID="{D4030BDD-90DA-4E57-8784-7148F0CB2A6A}" presName="hierRoot2" presStyleCnt="0">
        <dgm:presLayoutVars>
          <dgm:hierBranch val="init"/>
        </dgm:presLayoutVars>
      </dgm:prSet>
      <dgm:spPr/>
    </dgm:pt>
    <dgm:pt modelId="{1CEB64F8-163E-408C-B72B-E6276155204F}" type="pres">
      <dgm:prSet presAssocID="{D4030BDD-90DA-4E57-8784-7148F0CB2A6A}" presName="rootComposite" presStyleCnt="0"/>
      <dgm:spPr/>
    </dgm:pt>
    <dgm:pt modelId="{365E785E-C3A5-4E4E-88E5-86EED611B84E}" type="pres">
      <dgm:prSet presAssocID="{D4030BDD-90DA-4E57-8784-7148F0CB2A6A}" presName="rootText" presStyleLbl="node2" presStyleIdx="0" presStyleCnt="1" custLinFactY="-316150" custLinFactNeighborX="-61718" custLinFactNeighborY="-400000">
        <dgm:presLayoutVars>
          <dgm:chPref val="3"/>
        </dgm:presLayoutVars>
      </dgm:prSet>
      <dgm:spPr/>
      <dgm:t>
        <a:bodyPr/>
        <a:lstStyle/>
        <a:p>
          <a:endParaRPr lang="en-US"/>
        </a:p>
      </dgm:t>
    </dgm:pt>
    <dgm:pt modelId="{863A0A34-41A1-46C2-A388-7F9D8CF2CAB2}" type="pres">
      <dgm:prSet presAssocID="{D4030BDD-90DA-4E57-8784-7148F0CB2A6A}" presName="rootConnector" presStyleLbl="node2" presStyleIdx="0" presStyleCnt="1"/>
      <dgm:spPr/>
      <dgm:t>
        <a:bodyPr/>
        <a:lstStyle/>
        <a:p>
          <a:endParaRPr lang="en-US"/>
        </a:p>
      </dgm:t>
    </dgm:pt>
    <dgm:pt modelId="{F1CA6870-50CA-4787-9114-C7093868635A}" type="pres">
      <dgm:prSet presAssocID="{D4030BDD-90DA-4E57-8784-7148F0CB2A6A}" presName="hierChild4" presStyleCnt="0"/>
      <dgm:spPr/>
    </dgm:pt>
    <dgm:pt modelId="{5F2C46AD-76C2-403F-A9FA-EC05229EE3B0}" type="pres">
      <dgm:prSet presAssocID="{D4030BDD-90DA-4E57-8784-7148F0CB2A6A}" presName="hierChild5" presStyleCnt="0"/>
      <dgm:spPr/>
    </dgm:pt>
    <dgm:pt modelId="{C0279D10-C87D-43AC-B707-79E35795CF2F}" type="pres">
      <dgm:prSet presAssocID="{7EC3BC73-C97B-497B-B6F4-E8379BAADADE}" presName="hierChild3" presStyleCnt="0"/>
      <dgm:spPr/>
    </dgm:pt>
    <dgm:pt modelId="{1BBC98A0-85A8-4E36-BDD5-B260852BAA46}" type="pres">
      <dgm:prSet presAssocID="{D3229E79-4C12-46E8-A6E4-97DC4D344A3D}" presName="Name111" presStyleLbl="parChTrans1D2" presStyleIdx="1" presStyleCnt="2"/>
      <dgm:spPr/>
      <dgm:t>
        <a:bodyPr/>
        <a:lstStyle/>
        <a:p>
          <a:endParaRPr lang="en-US"/>
        </a:p>
      </dgm:t>
    </dgm:pt>
    <dgm:pt modelId="{A06EA9BF-D960-44D5-B871-EE23D7ADA3D7}" type="pres">
      <dgm:prSet presAssocID="{741BC7F6-E60D-4385-A607-421BDD67BB04}" presName="hierRoot3" presStyleCnt="0">
        <dgm:presLayoutVars>
          <dgm:hierBranch val="init"/>
        </dgm:presLayoutVars>
      </dgm:prSet>
      <dgm:spPr/>
    </dgm:pt>
    <dgm:pt modelId="{70F44BBC-7498-4341-AEB9-C2A359534AFC}" type="pres">
      <dgm:prSet presAssocID="{741BC7F6-E60D-4385-A607-421BDD67BB04}" presName="rootComposite3" presStyleCnt="0"/>
      <dgm:spPr/>
    </dgm:pt>
    <dgm:pt modelId="{D69D3D2F-9E8B-45F0-B437-3D48978B1060}" type="pres">
      <dgm:prSet presAssocID="{741BC7F6-E60D-4385-A607-421BDD67BB04}" presName="rootText3" presStyleLbl="asst1" presStyleIdx="0" presStyleCnt="1" custScaleX="239230" custLinFactNeighborX="-58948">
        <dgm:presLayoutVars>
          <dgm:chPref val="3"/>
        </dgm:presLayoutVars>
      </dgm:prSet>
      <dgm:spPr/>
      <dgm:t>
        <a:bodyPr/>
        <a:lstStyle/>
        <a:p>
          <a:endParaRPr lang="en-US"/>
        </a:p>
      </dgm:t>
    </dgm:pt>
    <dgm:pt modelId="{1C5CDEBC-4089-40E9-9B93-D7230365E6C1}" type="pres">
      <dgm:prSet presAssocID="{741BC7F6-E60D-4385-A607-421BDD67BB04}" presName="rootConnector3" presStyleLbl="asst1" presStyleIdx="0" presStyleCnt="1"/>
      <dgm:spPr/>
      <dgm:t>
        <a:bodyPr/>
        <a:lstStyle/>
        <a:p>
          <a:endParaRPr lang="en-US"/>
        </a:p>
      </dgm:t>
    </dgm:pt>
    <dgm:pt modelId="{4A3C4619-810C-499F-B2A6-A132B177690A}" type="pres">
      <dgm:prSet presAssocID="{741BC7F6-E60D-4385-A607-421BDD67BB04}" presName="hierChild6" presStyleCnt="0"/>
      <dgm:spPr/>
    </dgm:pt>
    <dgm:pt modelId="{DF7E528C-800E-4AE7-9BE3-AC1268E615A9}" type="pres">
      <dgm:prSet presAssocID="{3B0CB40F-6FA6-4593-B7F3-AF41EA74DEF1}" presName="Name37" presStyleLbl="parChTrans1D3" presStyleIdx="0" presStyleCnt="2"/>
      <dgm:spPr/>
      <dgm:t>
        <a:bodyPr/>
        <a:lstStyle/>
        <a:p>
          <a:endParaRPr lang="en-US"/>
        </a:p>
      </dgm:t>
    </dgm:pt>
    <dgm:pt modelId="{ACFDB7AA-5833-4D70-8E00-29CC85FE2B08}" type="pres">
      <dgm:prSet presAssocID="{82D028F0-4200-48A8-94C2-2F5075FCF807}" presName="hierRoot2" presStyleCnt="0">
        <dgm:presLayoutVars>
          <dgm:hierBranch val="init"/>
        </dgm:presLayoutVars>
      </dgm:prSet>
      <dgm:spPr/>
    </dgm:pt>
    <dgm:pt modelId="{1BBA9A0F-C221-4589-9657-505594099E66}" type="pres">
      <dgm:prSet presAssocID="{82D028F0-4200-48A8-94C2-2F5075FCF807}" presName="rootComposite" presStyleCnt="0"/>
      <dgm:spPr/>
    </dgm:pt>
    <dgm:pt modelId="{B87C853B-6895-4F9F-8110-068BF1E22B28}" type="pres">
      <dgm:prSet presAssocID="{82D028F0-4200-48A8-94C2-2F5075FCF807}" presName="rootText" presStyleLbl="node3" presStyleIdx="0" presStyleCnt="2" custScaleX="240694" custLinFactNeighborX="2284">
        <dgm:presLayoutVars>
          <dgm:chPref val="3"/>
        </dgm:presLayoutVars>
      </dgm:prSet>
      <dgm:spPr/>
      <dgm:t>
        <a:bodyPr/>
        <a:lstStyle/>
        <a:p>
          <a:endParaRPr lang="en-US"/>
        </a:p>
      </dgm:t>
    </dgm:pt>
    <dgm:pt modelId="{38FFB818-60F3-4CF6-9040-1212B7679D85}" type="pres">
      <dgm:prSet presAssocID="{82D028F0-4200-48A8-94C2-2F5075FCF807}" presName="rootConnector" presStyleLbl="node3" presStyleIdx="0" presStyleCnt="2"/>
      <dgm:spPr/>
      <dgm:t>
        <a:bodyPr/>
        <a:lstStyle/>
        <a:p>
          <a:endParaRPr lang="en-US"/>
        </a:p>
      </dgm:t>
    </dgm:pt>
    <dgm:pt modelId="{6208F179-4D31-4EE3-9C74-5990419E09CD}" type="pres">
      <dgm:prSet presAssocID="{82D028F0-4200-48A8-94C2-2F5075FCF807}" presName="hierChild4" presStyleCnt="0"/>
      <dgm:spPr/>
    </dgm:pt>
    <dgm:pt modelId="{1D03677E-F274-4FFD-A30E-153B943BBD63}" type="pres">
      <dgm:prSet presAssocID="{991CD8D9-BBD7-4B19-B001-AF00C2000474}" presName="Name37" presStyleLbl="parChTrans1D4" presStyleIdx="0" presStyleCnt="5"/>
      <dgm:spPr/>
      <dgm:t>
        <a:bodyPr/>
        <a:lstStyle/>
        <a:p>
          <a:endParaRPr lang="en-US"/>
        </a:p>
      </dgm:t>
    </dgm:pt>
    <dgm:pt modelId="{7D6CEC2A-F2B5-4EE0-9162-20B81B8AF3B0}" type="pres">
      <dgm:prSet presAssocID="{2F6805AE-846A-4FC2-952D-6DDC2C77B357}" presName="hierRoot2" presStyleCnt="0">
        <dgm:presLayoutVars>
          <dgm:hierBranch val="init"/>
        </dgm:presLayoutVars>
      </dgm:prSet>
      <dgm:spPr/>
    </dgm:pt>
    <dgm:pt modelId="{464262BC-FDA9-4986-9113-F62C8E912793}" type="pres">
      <dgm:prSet presAssocID="{2F6805AE-846A-4FC2-952D-6DDC2C77B357}" presName="rootComposite" presStyleCnt="0"/>
      <dgm:spPr/>
    </dgm:pt>
    <dgm:pt modelId="{62F194AD-8A88-4F7B-8025-D6AABC1C487F}" type="pres">
      <dgm:prSet presAssocID="{2F6805AE-846A-4FC2-952D-6DDC2C77B357}" presName="rootText" presStyleLbl="node4" presStyleIdx="0" presStyleCnt="5" custScaleX="236909" custLinFactNeighborX="62884" custLinFactNeighborY="13671">
        <dgm:presLayoutVars>
          <dgm:chPref val="3"/>
        </dgm:presLayoutVars>
      </dgm:prSet>
      <dgm:spPr/>
      <dgm:t>
        <a:bodyPr/>
        <a:lstStyle/>
        <a:p>
          <a:endParaRPr lang="en-US"/>
        </a:p>
      </dgm:t>
    </dgm:pt>
    <dgm:pt modelId="{E85F1249-9468-4007-B5FC-E283EFD26096}" type="pres">
      <dgm:prSet presAssocID="{2F6805AE-846A-4FC2-952D-6DDC2C77B357}" presName="rootConnector" presStyleLbl="node4" presStyleIdx="0" presStyleCnt="5"/>
      <dgm:spPr/>
      <dgm:t>
        <a:bodyPr/>
        <a:lstStyle/>
        <a:p>
          <a:endParaRPr lang="en-US"/>
        </a:p>
      </dgm:t>
    </dgm:pt>
    <dgm:pt modelId="{D2D3A7E2-8541-4681-9DEB-F6E59A063B48}" type="pres">
      <dgm:prSet presAssocID="{2F6805AE-846A-4FC2-952D-6DDC2C77B357}" presName="hierChild4" presStyleCnt="0"/>
      <dgm:spPr/>
    </dgm:pt>
    <dgm:pt modelId="{91F4188F-C391-47DB-B0B5-71134582CF54}" type="pres">
      <dgm:prSet presAssocID="{2E713139-C931-4B72-A417-2CECF12A8E30}" presName="Name37" presStyleLbl="parChTrans1D4" presStyleIdx="1" presStyleCnt="5"/>
      <dgm:spPr/>
      <dgm:t>
        <a:bodyPr/>
        <a:lstStyle/>
        <a:p>
          <a:endParaRPr lang="en-US"/>
        </a:p>
      </dgm:t>
    </dgm:pt>
    <dgm:pt modelId="{987A55C2-2630-4FE3-87A2-74EAF3AC1D5E}" type="pres">
      <dgm:prSet presAssocID="{66A21CF9-1E12-4C64-89FF-F751153B8655}" presName="hierRoot2" presStyleCnt="0">
        <dgm:presLayoutVars>
          <dgm:hierBranch val="init"/>
        </dgm:presLayoutVars>
      </dgm:prSet>
      <dgm:spPr/>
    </dgm:pt>
    <dgm:pt modelId="{BEB6A7CE-2123-4599-9EF0-369856DB4D78}" type="pres">
      <dgm:prSet presAssocID="{66A21CF9-1E12-4C64-89FF-F751153B8655}" presName="rootComposite" presStyleCnt="0"/>
      <dgm:spPr/>
    </dgm:pt>
    <dgm:pt modelId="{ECD6B54D-D7CE-47EE-89AF-7DC6E35ACCA1}" type="pres">
      <dgm:prSet presAssocID="{66A21CF9-1E12-4C64-89FF-F751153B8655}" presName="rootText" presStyleLbl="node4" presStyleIdx="1" presStyleCnt="5" custScaleX="233829" custLinFactX="21844" custLinFactNeighborX="100000">
        <dgm:presLayoutVars>
          <dgm:chPref val="3"/>
        </dgm:presLayoutVars>
      </dgm:prSet>
      <dgm:spPr/>
      <dgm:t>
        <a:bodyPr/>
        <a:lstStyle/>
        <a:p>
          <a:endParaRPr lang="en-US"/>
        </a:p>
      </dgm:t>
    </dgm:pt>
    <dgm:pt modelId="{4F6AD373-2FF2-44D0-BC66-B8D1F0DA4095}" type="pres">
      <dgm:prSet presAssocID="{66A21CF9-1E12-4C64-89FF-F751153B8655}" presName="rootConnector" presStyleLbl="node4" presStyleIdx="1" presStyleCnt="5"/>
      <dgm:spPr/>
      <dgm:t>
        <a:bodyPr/>
        <a:lstStyle/>
        <a:p>
          <a:endParaRPr lang="en-US"/>
        </a:p>
      </dgm:t>
    </dgm:pt>
    <dgm:pt modelId="{EF0DBF0A-430F-4CE6-880F-682552727667}" type="pres">
      <dgm:prSet presAssocID="{66A21CF9-1E12-4C64-89FF-F751153B8655}" presName="hierChild4" presStyleCnt="0"/>
      <dgm:spPr/>
    </dgm:pt>
    <dgm:pt modelId="{E9680C53-08AE-4108-8397-1DB1E8F9D51B}" type="pres">
      <dgm:prSet presAssocID="{824FF730-CF18-49C3-B6C2-BF971A00D7A2}" presName="Name37" presStyleLbl="parChTrans1D4" presStyleIdx="2" presStyleCnt="5"/>
      <dgm:spPr/>
      <dgm:t>
        <a:bodyPr/>
        <a:lstStyle/>
        <a:p>
          <a:endParaRPr lang="en-US"/>
        </a:p>
      </dgm:t>
    </dgm:pt>
    <dgm:pt modelId="{7E8B71BD-E1BF-405B-A5A2-03B1B72D115E}" type="pres">
      <dgm:prSet presAssocID="{12180015-4A80-4E23-B9BB-E8FAD97F8B2E}" presName="hierRoot2" presStyleCnt="0">
        <dgm:presLayoutVars>
          <dgm:hierBranch val="init"/>
        </dgm:presLayoutVars>
      </dgm:prSet>
      <dgm:spPr/>
    </dgm:pt>
    <dgm:pt modelId="{0B22F67B-17B6-4CF4-A9F8-AB5CDBA61D0C}" type="pres">
      <dgm:prSet presAssocID="{12180015-4A80-4E23-B9BB-E8FAD97F8B2E}" presName="rootComposite" presStyleCnt="0"/>
      <dgm:spPr/>
    </dgm:pt>
    <dgm:pt modelId="{8F04C10E-F6AA-4FCA-84CC-4E1F5E03518F}" type="pres">
      <dgm:prSet presAssocID="{12180015-4A80-4E23-B9BB-E8FAD97F8B2E}" presName="rootText" presStyleLbl="node4" presStyleIdx="2" presStyleCnt="5" custLinFactX="21399" custLinFactNeighborX="100000">
        <dgm:presLayoutVars>
          <dgm:chPref val="3"/>
        </dgm:presLayoutVars>
      </dgm:prSet>
      <dgm:spPr/>
      <dgm:t>
        <a:bodyPr/>
        <a:lstStyle/>
        <a:p>
          <a:endParaRPr lang="en-US"/>
        </a:p>
      </dgm:t>
    </dgm:pt>
    <dgm:pt modelId="{5E03692A-19AA-4BBF-B215-8C57F6EC969F}" type="pres">
      <dgm:prSet presAssocID="{12180015-4A80-4E23-B9BB-E8FAD97F8B2E}" presName="rootConnector" presStyleLbl="node4" presStyleIdx="2" presStyleCnt="5"/>
      <dgm:spPr/>
      <dgm:t>
        <a:bodyPr/>
        <a:lstStyle/>
        <a:p>
          <a:endParaRPr lang="en-US"/>
        </a:p>
      </dgm:t>
    </dgm:pt>
    <dgm:pt modelId="{446BB009-6590-4B24-8A83-38A895463CE1}" type="pres">
      <dgm:prSet presAssocID="{12180015-4A80-4E23-B9BB-E8FAD97F8B2E}" presName="hierChild4" presStyleCnt="0"/>
      <dgm:spPr/>
    </dgm:pt>
    <dgm:pt modelId="{4902D964-1313-484C-85EF-FCEC24F07980}" type="pres">
      <dgm:prSet presAssocID="{12180015-4A80-4E23-B9BB-E8FAD97F8B2E}" presName="hierChild5" presStyleCnt="0"/>
      <dgm:spPr/>
    </dgm:pt>
    <dgm:pt modelId="{90DF17F9-6830-46C3-876C-6CEED01C2808}" type="pres">
      <dgm:prSet presAssocID="{66A21CF9-1E12-4C64-89FF-F751153B8655}" presName="hierChild5" presStyleCnt="0"/>
      <dgm:spPr/>
    </dgm:pt>
    <dgm:pt modelId="{5858A9F1-44AE-4265-94E9-5396BDAB28C6}" type="pres">
      <dgm:prSet presAssocID="{4F16609F-3C7B-4C7D-9955-3C0AD52E3FF8}" presName="Name37" presStyleLbl="parChTrans1D4" presStyleIdx="3" presStyleCnt="5"/>
      <dgm:spPr/>
      <dgm:t>
        <a:bodyPr/>
        <a:lstStyle/>
        <a:p>
          <a:endParaRPr lang="en-US"/>
        </a:p>
      </dgm:t>
    </dgm:pt>
    <dgm:pt modelId="{D3521576-F8A2-4A6C-99BB-E956A315FDD0}" type="pres">
      <dgm:prSet presAssocID="{F8A5C717-E71F-4B1F-B8C0-952A1BC45B71}" presName="hierRoot2" presStyleCnt="0">
        <dgm:presLayoutVars>
          <dgm:hierBranch val="init"/>
        </dgm:presLayoutVars>
      </dgm:prSet>
      <dgm:spPr/>
    </dgm:pt>
    <dgm:pt modelId="{F0B5F8C5-D4D2-44F9-AD66-15FB6C6B4DA4}" type="pres">
      <dgm:prSet presAssocID="{F8A5C717-E71F-4B1F-B8C0-952A1BC45B71}" presName="rootComposite" presStyleCnt="0"/>
      <dgm:spPr/>
    </dgm:pt>
    <dgm:pt modelId="{64CF1090-F2A8-4B78-AA48-102537446FE7}" type="pres">
      <dgm:prSet presAssocID="{F8A5C717-E71F-4B1F-B8C0-952A1BC45B71}" presName="rootText" presStyleLbl="node4" presStyleIdx="3" presStyleCnt="5" custLinFactX="30442" custLinFactNeighborX="100000">
        <dgm:presLayoutVars>
          <dgm:chPref val="3"/>
        </dgm:presLayoutVars>
      </dgm:prSet>
      <dgm:spPr/>
      <dgm:t>
        <a:bodyPr/>
        <a:lstStyle/>
        <a:p>
          <a:endParaRPr lang="en-US"/>
        </a:p>
      </dgm:t>
    </dgm:pt>
    <dgm:pt modelId="{63892845-E8D3-422F-9D96-D66AE554E729}" type="pres">
      <dgm:prSet presAssocID="{F8A5C717-E71F-4B1F-B8C0-952A1BC45B71}" presName="rootConnector" presStyleLbl="node4" presStyleIdx="3" presStyleCnt="5"/>
      <dgm:spPr/>
      <dgm:t>
        <a:bodyPr/>
        <a:lstStyle/>
        <a:p>
          <a:endParaRPr lang="en-US"/>
        </a:p>
      </dgm:t>
    </dgm:pt>
    <dgm:pt modelId="{7C9995EA-8CAE-49AC-A58B-59E27F121212}" type="pres">
      <dgm:prSet presAssocID="{F8A5C717-E71F-4B1F-B8C0-952A1BC45B71}" presName="hierChild4" presStyleCnt="0"/>
      <dgm:spPr/>
    </dgm:pt>
    <dgm:pt modelId="{056B62D1-2ECF-4643-9210-F6CC807B43D6}" type="pres">
      <dgm:prSet presAssocID="{F8A5C717-E71F-4B1F-B8C0-952A1BC45B71}" presName="hierChild5" presStyleCnt="0"/>
      <dgm:spPr/>
    </dgm:pt>
    <dgm:pt modelId="{CF78E9E7-ECAE-4B4D-9010-7E5A1911B90D}" type="pres">
      <dgm:prSet presAssocID="{2F6805AE-846A-4FC2-952D-6DDC2C77B357}" presName="hierChild5" presStyleCnt="0"/>
      <dgm:spPr/>
    </dgm:pt>
    <dgm:pt modelId="{641AFF5E-35F9-45A1-958A-ED294D4F3A36}" type="pres">
      <dgm:prSet presAssocID="{C03D2C9A-1519-4177-A722-4F2E27487FED}" presName="Name37" presStyleLbl="parChTrans1D4" presStyleIdx="4" presStyleCnt="5"/>
      <dgm:spPr/>
      <dgm:t>
        <a:bodyPr/>
        <a:lstStyle/>
        <a:p>
          <a:endParaRPr lang="en-US"/>
        </a:p>
      </dgm:t>
    </dgm:pt>
    <dgm:pt modelId="{83558C54-27C4-4DD5-818B-A51A7C09A15C}" type="pres">
      <dgm:prSet presAssocID="{7DF48D8A-17B6-4A51-BA21-21BEE65254C2}" presName="hierRoot2" presStyleCnt="0">
        <dgm:presLayoutVars>
          <dgm:hierBranch val="init"/>
        </dgm:presLayoutVars>
      </dgm:prSet>
      <dgm:spPr/>
    </dgm:pt>
    <dgm:pt modelId="{100AC85B-F775-4B68-B330-CBC2FD85E607}" type="pres">
      <dgm:prSet presAssocID="{7DF48D8A-17B6-4A51-BA21-21BEE65254C2}" presName="rootComposite" presStyleCnt="0"/>
      <dgm:spPr/>
    </dgm:pt>
    <dgm:pt modelId="{91FE6088-7CD5-4100-9952-085903ADA785}" type="pres">
      <dgm:prSet presAssocID="{7DF48D8A-17B6-4A51-BA21-21BEE65254C2}" presName="rootText" presStyleLbl="node4" presStyleIdx="4" presStyleCnt="5" custLinFactNeighborX="57837" custLinFactNeighborY="18030">
        <dgm:presLayoutVars>
          <dgm:chPref val="3"/>
        </dgm:presLayoutVars>
      </dgm:prSet>
      <dgm:spPr/>
      <dgm:t>
        <a:bodyPr/>
        <a:lstStyle/>
        <a:p>
          <a:endParaRPr lang="en-US"/>
        </a:p>
      </dgm:t>
    </dgm:pt>
    <dgm:pt modelId="{CB2557E3-0392-4B2A-913F-43B02B3C3C78}" type="pres">
      <dgm:prSet presAssocID="{7DF48D8A-17B6-4A51-BA21-21BEE65254C2}" presName="rootConnector" presStyleLbl="node4" presStyleIdx="4" presStyleCnt="5"/>
      <dgm:spPr/>
      <dgm:t>
        <a:bodyPr/>
        <a:lstStyle/>
        <a:p>
          <a:endParaRPr lang="en-US"/>
        </a:p>
      </dgm:t>
    </dgm:pt>
    <dgm:pt modelId="{EDCA5802-2594-474E-95F3-89DFF762B702}" type="pres">
      <dgm:prSet presAssocID="{7DF48D8A-17B6-4A51-BA21-21BEE65254C2}" presName="hierChild4" presStyleCnt="0"/>
      <dgm:spPr/>
    </dgm:pt>
    <dgm:pt modelId="{2777C2AE-7050-4DE6-BEEA-659F157441FA}" type="pres">
      <dgm:prSet presAssocID="{7DF48D8A-17B6-4A51-BA21-21BEE65254C2}" presName="hierChild5" presStyleCnt="0"/>
      <dgm:spPr/>
    </dgm:pt>
    <dgm:pt modelId="{7878D709-004F-43C3-B0CB-B19DF7111068}" type="pres">
      <dgm:prSet presAssocID="{82D028F0-4200-48A8-94C2-2F5075FCF807}" presName="hierChild5" presStyleCnt="0"/>
      <dgm:spPr/>
    </dgm:pt>
    <dgm:pt modelId="{B258E915-4750-4112-880E-B614C9440826}" type="pres">
      <dgm:prSet presAssocID="{335CE451-2523-4044-B9A3-33AC56A47ACD}" presName="Name37" presStyleLbl="parChTrans1D3" presStyleIdx="1" presStyleCnt="2"/>
      <dgm:spPr/>
      <dgm:t>
        <a:bodyPr/>
        <a:lstStyle/>
        <a:p>
          <a:endParaRPr lang="en-US"/>
        </a:p>
      </dgm:t>
    </dgm:pt>
    <dgm:pt modelId="{8045BB35-E419-42B0-AE28-544305793D9E}" type="pres">
      <dgm:prSet presAssocID="{1BF31805-444E-48CD-AC55-C028E095A7A0}" presName="hierRoot2" presStyleCnt="0">
        <dgm:presLayoutVars>
          <dgm:hierBranch val="init"/>
        </dgm:presLayoutVars>
      </dgm:prSet>
      <dgm:spPr/>
    </dgm:pt>
    <dgm:pt modelId="{D6FD570D-A599-49CB-A140-54FFF273E38E}" type="pres">
      <dgm:prSet presAssocID="{1BF31805-444E-48CD-AC55-C028E095A7A0}" presName="rootComposite" presStyleCnt="0"/>
      <dgm:spPr/>
    </dgm:pt>
    <dgm:pt modelId="{742F0265-6705-44E0-A045-727380D90DDB}" type="pres">
      <dgm:prSet presAssocID="{1BF31805-444E-48CD-AC55-C028E095A7A0}" presName="rootText" presStyleLbl="node3" presStyleIdx="1" presStyleCnt="2">
        <dgm:presLayoutVars>
          <dgm:chPref val="3"/>
        </dgm:presLayoutVars>
      </dgm:prSet>
      <dgm:spPr/>
      <dgm:t>
        <a:bodyPr/>
        <a:lstStyle/>
        <a:p>
          <a:endParaRPr lang="en-US"/>
        </a:p>
      </dgm:t>
    </dgm:pt>
    <dgm:pt modelId="{236EC9C8-789B-40CD-AF24-47FDB71D3F1E}" type="pres">
      <dgm:prSet presAssocID="{1BF31805-444E-48CD-AC55-C028E095A7A0}" presName="rootConnector" presStyleLbl="node3" presStyleIdx="1" presStyleCnt="2"/>
      <dgm:spPr/>
      <dgm:t>
        <a:bodyPr/>
        <a:lstStyle/>
        <a:p>
          <a:endParaRPr lang="en-US"/>
        </a:p>
      </dgm:t>
    </dgm:pt>
    <dgm:pt modelId="{B14008C5-0319-4D8F-86CA-87D994980B52}" type="pres">
      <dgm:prSet presAssocID="{1BF31805-444E-48CD-AC55-C028E095A7A0}" presName="hierChild4" presStyleCnt="0"/>
      <dgm:spPr/>
    </dgm:pt>
    <dgm:pt modelId="{AFEDC273-AABA-40A3-ACFB-D0B01E7743EB}" type="pres">
      <dgm:prSet presAssocID="{1BF31805-444E-48CD-AC55-C028E095A7A0}" presName="hierChild5" presStyleCnt="0"/>
      <dgm:spPr/>
    </dgm:pt>
    <dgm:pt modelId="{7EF1B0DA-CA81-4AA5-9D1A-59DB8488AAE2}" type="pres">
      <dgm:prSet presAssocID="{741BC7F6-E60D-4385-A607-421BDD67BB04}" presName="hierChild7" presStyleCnt="0"/>
      <dgm:spPr/>
    </dgm:pt>
  </dgm:ptLst>
  <dgm:cxnLst>
    <dgm:cxn modelId="{C32DD23A-84EA-4926-B94D-3A4D41D38616}" type="presOf" srcId="{D3229E79-4C12-46E8-A6E4-97DC4D344A3D}" destId="{1BBC98A0-85A8-4E36-BDD5-B260852BAA46}" srcOrd="0" destOrd="0" presId="urn:microsoft.com/office/officeart/2005/8/layout/orgChart1"/>
    <dgm:cxn modelId="{A24DDB0B-BF80-4DAF-BC3E-F4AD90CEA449}" type="presOf" srcId="{12180015-4A80-4E23-B9BB-E8FAD97F8B2E}" destId="{5E03692A-19AA-4BBF-B215-8C57F6EC969F}" srcOrd="1" destOrd="0" presId="urn:microsoft.com/office/officeart/2005/8/layout/orgChart1"/>
    <dgm:cxn modelId="{6A53FA71-5EBB-4466-AE78-E3FD386E8A78}" srcId="{741BC7F6-E60D-4385-A607-421BDD67BB04}" destId="{1BF31805-444E-48CD-AC55-C028E095A7A0}" srcOrd="1" destOrd="0" parTransId="{335CE451-2523-4044-B9A3-33AC56A47ACD}" sibTransId="{8824D1D1-F8B3-44F1-9658-985262E7DE7E}"/>
    <dgm:cxn modelId="{D189B2B8-224D-433A-BFB4-7FAB22F08B43}" type="presOf" srcId="{991CD8D9-BBD7-4B19-B001-AF00C2000474}" destId="{1D03677E-F274-4FFD-A30E-153B943BBD63}" srcOrd="0" destOrd="0" presId="urn:microsoft.com/office/officeart/2005/8/layout/orgChart1"/>
    <dgm:cxn modelId="{CDD56F4E-05F2-4385-A40F-04490D90BBC4}" type="presOf" srcId="{5F5EF854-F2C3-437F-9A08-C917F7263D40}" destId="{7EA58245-EA9D-4D2D-BC69-BEF11CF8848C}" srcOrd="0" destOrd="0" presId="urn:microsoft.com/office/officeart/2005/8/layout/orgChart1"/>
    <dgm:cxn modelId="{B08B4074-F8B4-4F4D-89E6-3964330E3612}" type="presOf" srcId="{12180015-4A80-4E23-B9BB-E8FAD97F8B2E}" destId="{8F04C10E-F6AA-4FCA-84CC-4E1F5E03518F}" srcOrd="0" destOrd="0" presId="urn:microsoft.com/office/officeart/2005/8/layout/orgChart1"/>
    <dgm:cxn modelId="{359B420D-DD9F-4768-A928-E814A40FE815}" type="presOf" srcId="{7EC3BC73-C97B-497B-B6F4-E8379BAADADE}" destId="{504E8C1B-A561-4BF0-93B8-CF6EF77A73CA}" srcOrd="0" destOrd="0" presId="urn:microsoft.com/office/officeart/2005/8/layout/orgChart1"/>
    <dgm:cxn modelId="{E94DAB55-FBB4-4320-A64F-B1FB7F2C7A13}" type="presOf" srcId="{335CE451-2523-4044-B9A3-33AC56A47ACD}" destId="{B258E915-4750-4112-880E-B614C9440826}" srcOrd="0" destOrd="0" presId="urn:microsoft.com/office/officeart/2005/8/layout/orgChart1"/>
    <dgm:cxn modelId="{D8F5F6B7-C851-41B8-A5A4-46460DA2C09C}" srcId="{2F6805AE-846A-4FC2-952D-6DDC2C77B357}" destId="{66A21CF9-1E12-4C64-89FF-F751153B8655}" srcOrd="0" destOrd="0" parTransId="{2E713139-C931-4B72-A417-2CECF12A8E30}" sibTransId="{A9187F75-C69A-423B-961C-332B1A05D4CB}"/>
    <dgm:cxn modelId="{C3320764-45C2-46DB-A53C-7349A09A7375}" type="presOf" srcId="{2F6805AE-846A-4FC2-952D-6DDC2C77B357}" destId="{E85F1249-9468-4007-B5FC-E283EFD26096}" srcOrd="1" destOrd="0" presId="urn:microsoft.com/office/officeart/2005/8/layout/orgChart1"/>
    <dgm:cxn modelId="{A0962ADD-C8BC-418E-9037-541A818F65CE}" srcId="{5F5EF854-F2C3-437F-9A08-C917F7263D40}" destId="{7EC3BC73-C97B-497B-B6F4-E8379BAADADE}" srcOrd="0" destOrd="0" parTransId="{8AC1B9B7-AA39-4DD9-9DE6-5DE7A54EF0A9}" sibTransId="{7ECDA331-2878-4684-9281-76B6C81A3928}"/>
    <dgm:cxn modelId="{EEB5AB8D-219C-4AA8-A416-D9D8232FF471}" type="presOf" srcId="{3B0CB40F-6FA6-4593-B7F3-AF41EA74DEF1}" destId="{DF7E528C-800E-4AE7-9BE3-AC1268E615A9}" srcOrd="0" destOrd="0" presId="urn:microsoft.com/office/officeart/2005/8/layout/orgChart1"/>
    <dgm:cxn modelId="{5219A39B-1FCC-44B1-8617-4F92ACD2BB0E}" srcId="{82D028F0-4200-48A8-94C2-2F5075FCF807}" destId="{2F6805AE-846A-4FC2-952D-6DDC2C77B357}" srcOrd="0" destOrd="0" parTransId="{991CD8D9-BBD7-4B19-B001-AF00C2000474}" sibTransId="{7D59F843-9774-45AA-BAB2-719AA1D9539B}"/>
    <dgm:cxn modelId="{549BC1BA-EB49-4EE1-A200-84C807E1372D}" type="presOf" srcId="{52C3ABA0-D8C0-4599-A48B-7E2D811F749C}" destId="{838D73C4-0C88-4796-A961-44971FD26CF8}" srcOrd="0" destOrd="0" presId="urn:microsoft.com/office/officeart/2005/8/layout/orgChart1"/>
    <dgm:cxn modelId="{F8A5C69E-B6E1-4372-B296-F9C3E25429DD}" type="presOf" srcId="{66A21CF9-1E12-4C64-89FF-F751153B8655}" destId="{ECD6B54D-D7CE-47EE-89AF-7DC6E35ACCA1}" srcOrd="0" destOrd="0" presId="urn:microsoft.com/office/officeart/2005/8/layout/orgChart1"/>
    <dgm:cxn modelId="{6AD3156B-EF27-4439-ADE5-57D458093AA1}" type="presOf" srcId="{7DF48D8A-17B6-4A51-BA21-21BEE65254C2}" destId="{91FE6088-7CD5-4100-9952-085903ADA785}" srcOrd="0" destOrd="0" presId="urn:microsoft.com/office/officeart/2005/8/layout/orgChart1"/>
    <dgm:cxn modelId="{07C45926-7B6E-472F-9A35-5F2B75F480EF}" type="presOf" srcId="{7DF48D8A-17B6-4A51-BA21-21BEE65254C2}" destId="{CB2557E3-0392-4B2A-913F-43B02B3C3C78}" srcOrd="1" destOrd="0" presId="urn:microsoft.com/office/officeart/2005/8/layout/orgChart1"/>
    <dgm:cxn modelId="{859C82CD-F482-433C-AE66-B966EA31A005}" type="presOf" srcId="{D4030BDD-90DA-4E57-8784-7148F0CB2A6A}" destId="{365E785E-C3A5-4E4E-88E5-86EED611B84E}" srcOrd="0" destOrd="0" presId="urn:microsoft.com/office/officeart/2005/8/layout/orgChart1"/>
    <dgm:cxn modelId="{1FE0A074-A0D0-40B0-A038-EBDAD117E442}" type="presOf" srcId="{4F16609F-3C7B-4C7D-9955-3C0AD52E3FF8}" destId="{5858A9F1-44AE-4265-94E9-5396BDAB28C6}" srcOrd="0" destOrd="0" presId="urn:microsoft.com/office/officeart/2005/8/layout/orgChart1"/>
    <dgm:cxn modelId="{8609910C-EE0C-48DA-8342-36EE7F0B60DD}" type="presOf" srcId="{F8A5C717-E71F-4B1F-B8C0-952A1BC45B71}" destId="{63892845-E8D3-422F-9D96-D66AE554E729}" srcOrd="1" destOrd="0" presId="urn:microsoft.com/office/officeart/2005/8/layout/orgChart1"/>
    <dgm:cxn modelId="{26FC90CF-832F-4612-9D99-001C9F2247EF}" type="presOf" srcId="{82D028F0-4200-48A8-94C2-2F5075FCF807}" destId="{38FFB818-60F3-4CF6-9040-1212B7679D85}" srcOrd="1" destOrd="0" presId="urn:microsoft.com/office/officeart/2005/8/layout/orgChart1"/>
    <dgm:cxn modelId="{F2283052-2E29-46EB-B5AC-0A8B09772DDE}" srcId="{2F6805AE-846A-4FC2-952D-6DDC2C77B357}" destId="{F8A5C717-E71F-4B1F-B8C0-952A1BC45B71}" srcOrd="1" destOrd="0" parTransId="{4F16609F-3C7B-4C7D-9955-3C0AD52E3FF8}" sibTransId="{38D592B7-8DA8-4B35-A447-B2F84786CAF8}"/>
    <dgm:cxn modelId="{BBB8B808-ADD8-4790-ABC5-D1A1F7EED096}" srcId="{82D028F0-4200-48A8-94C2-2F5075FCF807}" destId="{7DF48D8A-17B6-4A51-BA21-21BEE65254C2}" srcOrd="1" destOrd="0" parTransId="{C03D2C9A-1519-4177-A722-4F2E27487FED}" sibTransId="{24EE854D-9FD7-4123-8442-C632E3D05B64}"/>
    <dgm:cxn modelId="{B2C1DF77-FD92-462A-85D7-B30F9C3745C2}" type="presOf" srcId="{2F6805AE-846A-4FC2-952D-6DDC2C77B357}" destId="{62F194AD-8A88-4F7B-8025-D6AABC1C487F}" srcOrd="0" destOrd="0" presId="urn:microsoft.com/office/officeart/2005/8/layout/orgChart1"/>
    <dgm:cxn modelId="{A140E52F-71B0-473A-B727-86F040479194}" type="presOf" srcId="{824FF730-CF18-49C3-B6C2-BF971A00D7A2}" destId="{E9680C53-08AE-4108-8397-1DB1E8F9D51B}" srcOrd="0" destOrd="0" presId="urn:microsoft.com/office/officeart/2005/8/layout/orgChart1"/>
    <dgm:cxn modelId="{56D34F4E-99DB-479A-9E95-C62AFACC3A9A}" type="presOf" srcId="{2E713139-C931-4B72-A417-2CECF12A8E30}" destId="{91F4188F-C391-47DB-B0B5-71134582CF54}" srcOrd="0" destOrd="0" presId="urn:microsoft.com/office/officeart/2005/8/layout/orgChart1"/>
    <dgm:cxn modelId="{E1A49927-E8F7-4F67-ADD2-498827AFA772}" type="presOf" srcId="{D4030BDD-90DA-4E57-8784-7148F0CB2A6A}" destId="{863A0A34-41A1-46C2-A388-7F9D8CF2CAB2}" srcOrd="1" destOrd="0" presId="urn:microsoft.com/office/officeart/2005/8/layout/orgChart1"/>
    <dgm:cxn modelId="{A199C33A-B8D7-4AB5-9CBF-B2CC7A4E9C4A}" srcId="{7EC3BC73-C97B-497B-B6F4-E8379BAADADE}" destId="{741BC7F6-E60D-4385-A607-421BDD67BB04}" srcOrd="0" destOrd="0" parTransId="{D3229E79-4C12-46E8-A6E4-97DC4D344A3D}" sibTransId="{6000589E-8D11-4C33-93D2-7ED53FFEE6FA}"/>
    <dgm:cxn modelId="{CCFB1464-8933-4912-A013-49B6F253FFDC}" type="presOf" srcId="{7EC3BC73-C97B-497B-B6F4-E8379BAADADE}" destId="{C0E7EFF0-A21D-4122-B5A6-272A8E8171E4}" srcOrd="1" destOrd="0" presId="urn:microsoft.com/office/officeart/2005/8/layout/orgChart1"/>
    <dgm:cxn modelId="{58A925C5-65B2-4952-BBB0-D11269D4D485}" type="presOf" srcId="{C03D2C9A-1519-4177-A722-4F2E27487FED}" destId="{641AFF5E-35F9-45A1-958A-ED294D4F3A36}" srcOrd="0" destOrd="0" presId="urn:microsoft.com/office/officeart/2005/8/layout/orgChart1"/>
    <dgm:cxn modelId="{A00DA2D5-4E3C-4A46-8C22-BC846F17AA9A}" type="presOf" srcId="{82D028F0-4200-48A8-94C2-2F5075FCF807}" destId="{B87C853B-6895-4F9F-8110-068BF1E22B28}" srcOrd="0" destOrd="0" presId="urn:microsoft.com/office/officeart/2005/8/layout/orgChart1"/>
    <dgm:cxn modelId="{AC3D82F7-1CB5-494D-8784-C0F82CF60DAD}" type="presOf" srcId="{66A21CF9-1E12-4C64-89FF-F751153B8655}" destId="{4F6AD373-2FF2-44D0-BC66-B8D1F0DA4095}" srcOrd="1" destOrd="0" presId="urn:microsoft.com/office/officeart/2005/8/layout/orgChart1"/>
    <dgm:cxn modelId="{E43496C7-4CF3-4CA2-AD68-C39C36B534E7}" type="presOf" srcId="{741BC7F6-E60D-4385-A607-421BDD67BB04}" destId="{1C5CDEBC-4089-40E9-9B93-D7230365E6C1}" srcOrd="1" destOrd="0" presId="urn:microsoft.com/office/officeart/2005/8/layout/orgChart1"/>
    <dgm:cxn modelId="{B9C95975-7D2A-4061-A4D6-0F0ACCEBCD70}" srcId="{66A21CF9-1E12-4C64-89FF-F751153B8655}" destId="{12180015-4A80-4E23-B9BB-E8FAD97F8B2E}" srcOrd="0" destOrd="0" parTransId="{824FF730-CF18-49C3-B6C2-BF971A00D7A2}" sibTransId="{DA12D21D-960C-4DAB-AB5B-7A1815B7D58E}"/>
    <dgm:cxn modelId="{93E8F673-7E62-48C5-A465-586B61D94800}" type="presOf" srcId="{741BC7F6-E60D-4385-A607-421BDD67BB04}" destId="{D69D3D2F-9E8B-45F0-B437-3D48978B1060}" srcOrd="0" destOrd="0" presId="urn:microsoft.com/office/officeart/2005/8/layout/orgChart1"/>
    <dgm:cxn modelId="{C9301831-D501-4C93-99FC-503A640B67A7}" srcId="{741BC7F6-E60D-4385-A607-421BDD67BB04}" destId="{82D028F0-4200-48A8-94C2-2F5075FCF807}" srcOrd="0" destOrd="0" parTransId="{3B0CB40F-6FA6-4593-B7F3-AF41EA74DEF1}" sibTransId="{699CED48-9EB9-48B9-81DE-AA2BFBAD7AE1}"/>
    <dgm:cxn modelId="{CF9898EE-9E9C-47F8-BE92-CBB1417D1ECE}" type="presOf" srcId="{F8A5C717-E71F-4B1F-B8C0-952A1BC45B71}" destId="{64CF1090-F2A8-4B78-AA48-102537446FE7}" srcOrd="0" destOrd="0" presId="urn:microsoft.com/office/officeart/2005/8/layout/orgChart1"/>
    <dgm:cxn modelId="{B4318FD0-712A-402A-B6A9-0FB7A4AD0112}" type="presOf" srcId="{1BF31805-444E-48CD-AC55-C028E095A7A0}" destId="{742F0265-6705-44E0-A045-727380D90DDB}" srcOrd="0" destOrd="0" presId="urn:microsoft.com/office/officeart/2005/8/layout/orgChart1"/>
    <dgm:cxn modelId="{7C8C252E-4FA7-4DA1-8B22-825A4EBC56CC}" type="presOf" srcId="{1BF31805-444E-48CD-AC55-C028E095A7A0}" destId="{236EC9C8-789B-40CD-AF24-47FDB71D3F1E}" srcOrd="1" destOrd="0" presId="urn:microsoft.com/office/officeart/2005/8/layout/orgChart1"/>
    <dgm:cxn modelId="{5C39BA9B-9D2E-4AFC-9B45-D75B488A5871}" srcId="{7EC3BC73-C97B-497B-B6F4-E8379BAADADE}" destId="{D4030BDD-90DA-4E57-8784-7148F0CB2A6A}" srcOrd="1" destOrd="0" parTransId="{52C3ABA0-D8C0-4599-A48B-7E2D811F749C}" sibTransId="{064520C4-203D-4A00-B718-C06D76BE51A1}"/>
    <dgm:cxn modelId="{9A0BC464-E1DB-4A88-873A-FD3D1137FE53}" type="presParOf" srcId="{7EA58245-EA9D-4D2D-BC69-BEF11CF8848C}" destId="{D0A19BBA-79F5-4E55-94E6-32CDBA48D00A}" srcOrd="0" destOrd="0" presId="urn:microsoft.com/office/officeart/2005/8/layout/orgChart1"/>
    <dgm:cxn modelId="{C6B80C72-95B7-4167-B980-188A3CFA7DC2}" type="presParOf" srcId="{D0A19BBA-79F5-4E55-94E6-32CDBA48D00A}" destId="{868CBD66-18F6-43AF-866F-2A2A150FCD41}" srcOrd="0" destOrd="0" presId="urn:microsoft.com/office/officeart/2005/8/layout/orgChart1"/>
    <dgm:cxn modelId="{CA7991D0-235F-4DA0-A70A-B83375877965}" type="presParOf" srcId="{868CBD66-18F6-43AF-866F-2A2A150FCD41}" destId="{504E8C1B-A561-4BF0-93B8-CF6EF77A73CA}" srcOrd="0" destOrd="0" presId="urn:microsoft.com/office/officeart/2005/8/layout/orgChart1"/>
    <dgm:cxn modelId="{E519764A-2C42-48F9-B8EF-93B2E5B52EA2}" type="presParOf" srcId="{868CBD66-18F6-43AF-866F-2A2A150FCD41}" destId="{C0E7EFF0-A21D-4122-B5A6-272A8E8171E4}" srcOrd="1" destOrd="0" presId="urn:microsoft.com/office/officeart/2005/8/layout/orgChart1"/>
    <dgm:cxn modelId="{391F386B-9912-4447-BB42-F4A59195E9F3}" type="presParOf" srcId="{D0A19BBA-79F5-4E55-94E6-32CDBA48D00A}" destId="{33524AA2-4447-4DB8-88C8-6F652624A863}" srcOrd="1" destOrd="0" presId="urn:microsoft.com/office/officeart/2005/8/layout/orgChart1"/>
    <dgm:cxn modelId="{23700AC1-DA6E-4077-B632-7A1F025FBB78}" type="presParOf" srcId="{33524AA2-4447-4DB8-88C8-6F652624A863}" destId="{838D73C4-0C88-4796-A961-44971FD26CF8}" srcOrd="0" destOrd="0" presId="urn:microsoft.com/office/officeart/2005/8/layout/orgChart1"/>
    <dgm:cxn modelId="{7883F26D-4BF2-4B6E-B7BF-84E8A9F3E45E}" type="presParOf" srcId="{33524AA2-4447-4DB8-88C8-6F652624A863}" destId="{596E273C-EB3F-4053-9F5A-BC5F98DABBCE}" srcOrd="1" destOrd="0" presId="urn:microsoft.com/office/officeart/2005/8/layout/orgChart1"/>
    <dgm:cxn modelId="{B1AE7795-2D7F-4F4F-B283-C642FD93A670}" type="presParOf" srcId="{596E273C-EB3F-4053-9F5A-BC5F98DABBCE}" destId="{1CEB64F8-163E-408C-B72B-E6276155204F}" srcOrd="0" destOrd="0" presId="urn:microsoft.com/office/officeart/2005/8/layout/orgChart1"/>
    <dgm:cxn modelId="{71FEDFC9-171D-4F39-B8EF-238C4BA4DB92}" type="presParOf" srcId="{1CEB64F8-163E-408C-B72B-E6276155204F}" destId="{365E785E-C3A5-4E4E-88E5-86EED611B84E}" srcOrd="0" destOrd="0" presId="urn:microsoft.com/office/officeart/2005/8/layout/orgChart1"/>
    <dgm:cxn modelId="{77D03C49-7E0A-4B82-914C-3483C64BA34F}" type="presParOf" srcId="{1CEB64F8-163E-408C-B72B-E6276155204F}" destId="{863A0A34-41A1-46C2-A388-7F9D8CF2CAB2}" srcOrd="1" destOrd="0" presId="urn:microsoft.com/office/officeart/2005/8/layout/orgChart1"/>
    <dgm:cxn modelId="{C83F8F1F-1D79-44F0-8BC2-CA4886EE3ED2}" type="presParOf" srcId="{596E273C-EB3F-4053-9F5A-BC5F98DABBCE}" destId="{F1CA6870-50CA-4787-9114-C7093868635A}" srcOrd="1" destOrd="0" presId="urn:microsoft.com/office/officeart/2005/8/layout/orgChart1"/>
    <dgm:cxn modelId="{0978F3B6-AED3-4477-BC55-CBFFC101E426}" type="presParOf" srcId="{596E273C-EB3F-4053-9F5A-BC5F98DABBCE}" destId="{5F2C46AD-76C2-403F-A9FA-EC05229EE3B0}" srcOrd="2" destOrd="0" presId="urn:microsoft.com/office/officeart/2005/8/layout/orgChart1"/>
    <dgm:cxn modelId="{085FB1ED-520D-49E1-AA1E-D1B98CE7517E}" type="presParOf" srcId="{D0A19BBA-79F5-4E55-94E6-32CDBA48D00A}" destId="{C0279D10-C87D-43AC-B707-79E35795CF2F}" srcOrd="2" destOrd="0" presId="urn:microsoft.com/office/officeart/2005/8/layout/orgChart1"/>
    <dgm:cxn modelId="{9D274049-7508-4AFB-9CF9-439552820E5A}" type="presParOf" srcId="{C0279D10-C87D-43AC-B707-79E35795CF2F}" destId="{1BBC98A0-85A8-4E36-BDD5-B260852BAA46}" srcOrd="0" destOrd="0" presId="urn:microsoft.com/office/officeart/2005/8/layout/orgChart1"/>
    <dgm:cxn modelId="{FA671CFC-61FB-4106-8C41-0D57544B731A}" type="presParOf" srcId="{C0279D10-C87D-43AC-B707-79E35795CF2F}" destId="{A06EA9BF-D960-44D5-B871-EE23D7ADA3D7}" srcOrd="1" destOrd="0" presId="urn:microsoft.com/office/officeart/2005/8/layout/orgChart1"/>
    <dgm:cxn modelId="{6C2963D5-6F32-40CD-A722-EE1C7C1DF6CB}" type="presParOf" srcId="{A06EA9BF-D960-44D5-B871-EE23D7ADA3D7}" destId="{70F44BBC-7498-4341-AEB9-C2A359534AFC}" srcOrd="0" destOrd="0" presId="urn:microsoft.com/office/officeart/2005/8/layout/orgChart1"/>
    <dgm:cxn modelId="{C1E05659-9F35-42A5-A06B-358A001AED14}" type="presParOf" srcId="{70F44BBC-7498-4341-AEB9-C2A359534AFC}" destId="{D69D3D2F-9E8B-45F0-B437-3D48978B1060}" srcOrd="0" destOrd="0" presId="urn:microsoft.com/office/officeart/2005/8/layout/orgChart1"/>
    <dgm:cxn modelId="{575C5E65-62F8-4613-A884-291613D98613}" type="presParOf" srcId="{70F44BBC-7498-4341-AEB9-C2A359534AFC}" destId="{1C5CDEBC-4089-40E9-9B93-D7230365E6C1}" srcOrd="1" destOrd="0" presId="urn:microsoft.com/office/officeart/2005/8/layout/orgChart1"/>
    <dgm:cxn modelId="{E31600ED-57E9-40AD-9686-7FFAF6EE375B}" type="presParOf" srcId="{A06EA9BF-D960-44D5-B871-EE23D7ADA3D7}" destId="{4A3C4619-810C-499F-B2A6-A132B177690A}" srcOrd="1" destOrd="0" presId="urn:microsoft.com/office/officeart/2005/8/layout/orgChart1"/>
    <dgm:cxn modelId="{415A1A7D-23CB-4A77-81A9-DDC8E2432233}" type="presParOf" srcId="{4A3C4619-810C-499F-B2A6-A132B177690A}" destId="{DF7E528C-800E-4AE7-9BE3-AC1268E615A9}" srcOrd="0" destOrd="0" presId="urn:microsoft.com/office/officeart/2005/8/layout/orgChart1"/>
    <dgm:cxn modelId="{C3E82768-96F1-4FB7-ABB8-3012BA214ED1}" type="presParOf" srcId="{4A3C4619-810C-499F-B2A6-A132B177690A}" destId="{ACFDB7AA-5833-4D70-8E00-29CC85FE2B08}" srcOrd="1" destOrd="0" presId="urn:microsoft.com/office/officeart/2005/8/layout/orgChart1"/>
    <dgm:cxn modelId="{59EE68FD-DB2D-4B08-8956-1B026EDACC3A}" type="presParOf" srcId="{ACFDB7AA-5833-4D70-8E00-29CC85FE2B08}" destId="{1BBA9A0F-C221-4589-9657-505594099E66}" srcOrd="0" destOrd="0" presId="urn:microsoft.com/office/officeart/2005/8/layout/orgChart1"/>
    <dgm:cxn modelId="{BBADED0D-4EC4-4F57-BA6A-E67AA387E540}" type="presParOf" srcId="{1BBA9A0F-C221-4589-9657-505594099E66}" destId="{B87C853B-6895-4F9F-8110-068BF1E22B28}" srcOrd="0" destOrd="0" presId="urn:microsoft.com/office/officeart/2005/8/layout/orgChart1"/>
    <dgm:cxn modelId="{CD822740-B64B-478D-A275-CF87282AFAB0}" type="presParOf" srcId="{1BBA9A0F-C221-4589-9657-505594099E66}" destId="{38FFB818-60F3-4CF6-9040-1212B7679D85}" srcOrd="1" destOrd="0" presId="urn:microsoft.com/office/officeart/2005/8/layout/orgChart1"/>
    <dgm:cxn modelId="{AFF67C1A-B871-4042-A7E2-31B0B6C9EA2A}" type="presParOf" srcId="{ACFDB7AA-5833-4D70-8E00-29CC85FE2B08}" destId="{6208F179-4D31-4EE3-9C74-5990419E09CD}" srcOrd="1" destOrd="0" presId="urn:microsoft.com/office/officeart/2005/8/layout/orgChart1"/>
    <dgm:cxn modelId="{8B784FDF-D361-4498-84EB-E0B814881B28}" type="presParOf" srcId="{6208F179-4D31-4EE3-9C74-5990419E09CD}" destId="{1D03677E-F274-4FFD-A30E-153B943BBD63}" srcOrd="0" destOrd="0" presId="urn:microsoft.com/office/officeart/2005/8/layout/orgChart1"/>
    <dgm:cxn modelId="{3A9DA71A-7A7B-4BB6-98A1-19777C8F500A}" type="presParOf" srcId="{6208F179-4D31-4EE3-9C74-5990419E09CD}" destId="{7D6CEC2A-F2B5-4EE0-9162-20B81B8AF3B0}" srcOrd="1" destOrd="0" presId="urn:microsoft.com/office/officeart/2005/8/layout/orgChart1"/>
    <dgm:cxn modelId="{AB8D46A5-7FE7-4004-8408-AD9AEC528DFB}" type="presParOf" srcId="{7D6CEC2A-F2B5-4EE0-9162-20B81B8AF3B0}" destId="{464262BC-FDA9-4986-9113-F62C8E912793}" srcOrd="0" destOrd="0" presId="urn:microsoft.com/office/officeart/2005/8/layout/orgChart1"/>
    <dgm:cxn modelId="{C3F124AF-F16A-4E62-9D10-49299F7F09B4}" type="presParOf" srcId="{464262BC-FDA9-4986-9113-F62C8E912793}" destId="{62F194AD-8A88-4F7B-8025-D6AABC1C487F}" srcOrd="0" destOrd="0" presId="urn:microsoft.com/office/officeart/2005/8/layout/orgChart1"/>
    <dgm:cxn modelId="{C4693628-13CC-4B9E-A16A-8682C4AF2B19}" type="presParOf" srcId="{464262BC-FDA9-4986-9113-F62C8E912793}" destId="{E85F1249-9468-4007-B5FC-E283EFD26096}" srcOrd="1" destOrd="0" presId="urn:microsoft.com/office/officeart/2005/8/layout/orgChart1"/>
    <dgm:cxn modelId="{CC6F6828-168C-4534-89B5-C6CF8295A095}" type="presParOf" srcId="{7D6CEC2A-F2B5-4EE0-9162-20B81B8AF3B0}" destId="{D2D3A7E2-8541-4681-9DEB-F6E59A063B48}" srcOrd="1" destOrd="0" presId="urn:microsoft.com/office/officeart/2005/8/layout/orgChart1"/>
    <dgm:cxn modelId="{A5D9EE13-0A55-4F73-B234-3FD79395557B}" type="presParOf" srcId="{D2D3A7E2-8541-4681-9DEB-F6E59A063B48}" destId="{91F4188F-C391-47DB-B0B5-71134582CF54}" srcOrd="0" destOrd="0" presId="urn:microsoft.com/office/officeart/2005/8/layout/orgChart1"/>
    <dgm:cxn modelId="{56D460C7-6DE0-4244-A8D9-CEE4023CE18D}" type="presParOf" srcId="{D2D3A7E2-8541-4681-9DEB-F6E59A063B48}" destId="{987A55C2-2630-4FE3-87A2-74EAF3AC1D5E}" srcOrd="1" destOrd="0" presId="urn:microsoft.com/office/officeart/2005/8/layout/orgChart1"/>
    <dgm:cxn modelId="{39DA3D01-B6D7-40F5-A48F-C41C2E808C2B}" type="presParOf" srcId="{987A55C2-2630-4FE3-87A2-74EAF3AC1D5E}" destId="{BEB6A7CE-2123-4599-9EF0-369856DB4D78}" srcOrd="0" destOrd="0" presId="urn:microsoft.com/office/officeart/2005/8/layout/orgChart1"/>
    <dgm:cxn modelId="{CC74C46F-C6A3-4CE8-A7DC-02240C3933A2}" type="presParOf" srcId="{BEB6A7CE-2123-4599-9EF0-369856DB4D78}" destId="{ECD6B54D-D7CE-47EE-89AF-7DC6E35ACCA1}" srcOrd="0" destOrd="0" presId="urn:microsoft.com/office/officeart/2005/8/layout/orgChart1"/>
    <dgm:cxn modelId="{F6C6140C-0CF8-447D-83A5-13EFEDBCFE3C}" type="presParOf" srcId="{BEB6A7CE-2123-4599-9EF0-369856DB4D78}" destId="{4F6AD373-2FF2-44D0-BC66-B8D1F0DA4095}" srcOrd="1" destOrd="0" presId="urn:microsoft.com/office/officeart/2005/8/layout/orgChart1"/>
    <dgm:cxn modelId="{94F3D2BA-B505-4AAC-98DD-B00A12BCA0E8}" type="presParOf" srcId="{987A55C2-2630-4FE3-87A2-74EAF3AC1D5E}" destId="{EF0DBF0A-430F-4CE6-880F-682552727667}" srcOrd="1" destOrd="0" presId="urn:microsoft.com/office/officeart/2005/8/layout/orgChart1"/>
    <dgm:cxn modelId="{E85B99D8-7455-4D9A-870D-F8121C476F9A}" type="presParOf" srcId="{EF0DBF0A-430F-4CE6-880F-682552727667}" destId="{E9680C53-08AE-4108-8397-1DB1E8F9D51B}" srcOrd="0" destOrd="0" presId="urn:microsoft.com/office/officeart/2005/8/layout/orgChart1"/>
    <dgm:cxn modelId="{23A1049C-EEA0-45BC-B2E3-3911AEA75385}" type="presParOf" srcId="{EF0DBF0A-430F-4CE6-880F-682552727667}" destId="{7E8B71BD-E1BF-405B-A5A2-03B1B72D115E}" srcOrd="1" destOrd="0" presId="urn:microsoft.com/office/officeart/2005/8/layout/orgChart1"/>
    <dgm:cxn modelId="{F1F7DACD-3228-4C4F-A40C-23C363BA87A3}" type="presParOf" srcId="{7E8B71BD-E1BF-405B-A5A2-03B1B72D115E}" destId="{0B22F67B-17B6-4CF4-A9F8-AB5CDBA61D0C}" srcOrd="0" destOrd="0" presId="urn:microsoft.com/office/officeart/2005/8/layout/orgChart1"/>
    <dgm:cxn modelId="{8F70D2DB-1036-46E3-AE65-611762A4A2F2}" type="presParOf" srcId="{0B22F67B-17B6-4CF4-A9F8-AB5CDBA61D0C}" destId="{8F04C10E-F6AA-4FCA-84CC-4E1F5E03518F}" srcOrd="0" destOrd="0" presId="urn:microsoft.com/office/officeart/2005/8/layout/orgChart1"/>
    <dgm:cxn modelId="{39B3D3D9-1725-42E0-8361-6FFC48146655}" type="presParOf" srcId="{0B22F67B-17B6-4CF4-A9F8-AB5CDBA61D0C}" destId="{5E03692A-19AA-4BBF-B215-8C57F6EC969F}" srcOrd="1" destOrd="0" presId="urn:microsoft.com/office/officeart/2005/8/layout/orgChart1"/>
    <dgm:cxn modelId="{43137452-8B3C-473C-83E0-1798658FF23C}" type="presParOf" srcId="{7E8B71BD-E1BF-405B-A5A2-03B1B72D115E}" destId="{446BB009-6590-4B24-8A83-38A895463CE1}" srcOrd="1" destOrd="0" presId="urn:microsoft.com/office/officeart/2005/8/layout/orgChart1"/>
    <dgm:cxn modelId="{DD92290E-9FF0-4819-A783-3C86336F6B59}" type="presParOf" srcId="{7E8B71BD-E1BF-405B-A5A2-03B1B72D115E}" destId="{4902D964-1313-484C-85EF-FCEC24F07980}" srcOrd="2" destOrd="0" presId="urn:microsoft.com/office/officeart/2005/8/layout/orgChart1"/>
    <dgm:cxn modelId="{C70411EE-406F-4BE8-A842-CAE7327CE0D0}" type="presParOf" srcId="{987A55C2-2630-4FE3-87A2-74EAF3AC1D5E}" destId="{90DF17F9-6830-46C3-876C-6CEED01C2808}" srcOrd="2" destOrd="0" presId="urn:microsoft.com/office/officeart/2005/8/layout/orgChart1"/>
    <dgm:cxn modelId="{6E6CB33C-23E4-4A10-871E-2ACC21847323}" type="presParOf" srcId="{D2D3A7E2-8541-4681-9DEB-F6E59A063B48}" destId="{5858A9F1-44AE-4265-94E9-5396BDAB28C6}" srcOrd="2" destOrd="0" presId="urn:microsoft.com/office/officeart/2005/8/layout/orgChart1"/>
    <dgm:cxn modelId="{923B98C1-FD35-486F-B040-6C0FB8865B58}" type="presParOf" srcId="{D2D3A7E2-8541-4681-9DEB-F6E59A063B48}" destId="{D3521576-F8A2-4A6C-99BB-E956A315FDD0}" srcOrd="3" destOrd="0" presId="urn:microsoft.com/office/officeart/2005/8/layout/orgChart1"/>
    <dgm:cxn modelId="{0A43BA93-6013-4D20-9DA7-1481D2F21860}" type="presParOf" srcId="{D3521576-F8A2-4A6C-99BB-E956A315FDD0}" destId="{F0B5F8C5-D4D2-44F9-AD66-15FB6C6B4DA4}" srcOrd="0" destOrd="0" presId="urn:microsoft.com/office/officeart/2005/8/layout/orgChart1"/>
    <dgm:cxn modelId="{AF2A1908-3EC9-4BE7-AED1-D7E97DD28785}" type="presParOf" srcId="{F0B5F8C5-D4D2-44F9-AD66-15FB6C6B4DA4}" destId="{64CF1090-F2A8-4B78-AA48-102537446FE7}" srcOrd="0" destOrd="0" presId="urn:microsoft.com/office/officeart/2005/8/layout/orgChart1"/>
    <dgm:cxn modelId="{466B057C-CEEA-4110-840B-DB785EEA76A6}" type="presParOf" srcId="{F0B5F8C5-D4D2-44F9-AD66-15FB6C6B4DA4}" destId="{63892845-E8D3-422F-9D96-D66AE554E729}" srcOrd="1" destOrd="0" presId="urn:microsoft.com/office/officeart/2005/8/layout/orgChart1"/>
    <dgm:cxn modelId="{FB2AB6C1-AAE9-405F-839E-2B7E78BB4835}" type="presParOf" srcId="{D3521576-F8A2-4A6C-99BB-E956A315FDD0}" destId="{7C9995EA-8CAE-49AC-A58B-59E27F121212}" srcOrd="1" destOrd="0" presId="urn:microsoft.com/office/officeart/2005/8/layout/orgChart1"/>
    <dgm:cxn modelId="{E1FB161D-39FB-40BC-8D91-54C6C14788A4}" type="presParOf" srcId="{D3521576-F8A2-4A6C-99BB-E956A315FDD0}" destId="{056B62D1-2ECF-4643-9210-F6CC807B43D6}" srcOrd="2" destOrd="0" presId="urn:microsoft.com/office/officeart/2005/8/layout/orgChart1"/>
    <dgm:cxn modelId="{116E0DA0-2856-4FBA-82EE-86455DC06D91}" type="presParOf" srcId="{7D6CEC2A-F2B5-4EE0-9162-20B81B8AF3B0}" destId="{CF78E9E7-ECAE-4B4D-9010-7E5A1911B90D}" srcOrd="2" destOrd="0" presId="urn:microsoft.com/office/officeart/2005/8/layout/orgChart1"/>
    <dgm:cxn modelId="{1210A9A5-7AB6-47B7-8055-8918F69C721E}" type="presParOf" srcId="{6208F179-4D31-4EE3-9C74-5990419E09CD}" destId="{641AFF5E-35F9-45A1-958A-ED294D4F3A36}" srcOrd="2" destOrd="0" presId="urn:microsoft.com/office/officeart/2005/8/layout/orgChart1"/>
    <dgm:cxn modelId="{0AE9CF49-DEB3-4103-A3E3-E1C9A3BCD8FF}" type="presParOf" srcId="{6208F179-4D31-4EE3-9C74-5990419E09CD}" destId="{83558C54-27C4-4DD5-818B-A51A7C09A15C}" srcOrd="3" destOrd="0" presId="urn:microsoft.com/office/officeart/2005/8/layout/orgChart1"/>
    <dgm:cxn modelId="{C53811A9-3958-40D4-BEF4-1F6B4D2077A1}" type="presParOf" srcId="{83558C54-27C4-4DD5-818B-A51A7C09A15C}" destId="{100AC85B-F775-4B68-B330-CBC2FD85E607}" srcOrd="0" destOrd="0" presId="urn:microsoft.com/office/officeart/2005/8/layout/orgChart1"/>
    <dgm:cxn modelId="{F0980FFE-D3F5-46EB-A7DF-CFDB547C72D9}" type="presParOf" srcId="{100AC85B-F775-4B68-B330-CBC2FD85E607}" destId="{91FE6088-7CD5-4100-9952-085903ADA785}" srcOrd="0" destOrd="0" presId="urn:microsoft.com/office/officeart/2005/8/layout/orgChart1"/>
    <dgm:cxn modelId="{C58BD0C5-B3CF-4884-9138-133272206554}" type="presParOf" srcId="{100AC85B-F775-4B68-B330-CBC2FD85E607}" destId="{CB2557E3-0392-4B2A-913F-43B02B3C3C78}" srcOrd="1" destOrd="0" presId="urn:microsoft.com/office/officeart/2005/8/layout/orgChart1"/>
    <dgm:cxn modelId="{5845EE91-F782-4696-B6DB-45782D8D441B}" type="presParOf" srcId="{83558C54-27C4-4DD5-818B-A51A7C09A15C}" destId="{EDCA5802-2594-474E-95F3-89DFF762B702}" srcOrd="1" destOrd="0" presId="urn:microsoft.com/office/officeart/2005/8/layout/orgChart1"/>
    <dgm:cxn modelId="{CEAF8AD6-9FA2-4822-8128-4EC77DF71952}" type="presParOf" srcId="{83558C54-27C4-4DD5-818B-A51A7C09A15C}" destId="{2777C2AE-7050-4DE6-BEEA-659F157441FA}" srcOrd="2" destOrd="0" presId="urn:microsoft.com/office/officeart/2005/8/layout/orgChart1"/>
    <dgm:cxn modelId="{7646EB50-8C9C-4E81-952D-D721E2603402}" type="presParOf" srcId="{ACFDB7AA-5833-4D70-8E00-29CC85FE2B08}" destId="{7878D709-004F-43C3-B0CB-B19DF7111068}" srcOrd="2" destOrd="0" presId="urn:microsoft.com/office/officeart/2005/8/layout/orgChart1"/>
    <dgm:cxn modelId="{826B1142-5D04-4134-8CC9-509AD71C6F24}" type="presParOf" srcId="{4A3C4619-810C-499F-B2A6-A132B177690A}" destId="{B258E915-4750-4112-880E-B614C9440826}" srcOrd="2" destOrd="0" presId="urn:microsoft.com/office/officeart/2005/8/layout/orgChart1"/>
    <dgm:cxn modelId="{0FD68421-63DD-4C9C-94B4-CEB3903BB855}" type="presParOf" srcId="{4A3C4619-810C-499F-B2A6-A132B177690A}" destId="{8045BB35-E419-42B0-AE28-544305793D9E}" srcOrd="3" destOrd="0" presId="urn:microsoft.com/office/officeart/2005/8/layout/orgChart1"/>
    <dgm:cxn modelId="{2F08DD28-F4D0-4B31-A9F3-2D565046F61D}" type="presParOf" srcId="{8045BB35-E419-42B0-AE28-544305793D9E}" destId="{D6FD570D-A599-49CB-A140-54FFF273E38E}" srcOrd="0" destOrd="0" presId="urn:microsoft.com/office/officeart/2005/8/layout/orgChart1"/>
    <dgm:cxn modelId="{A3BD6F88-EF8D-4B76-97FF-9ACA2BC30F69}" type="presParOf" srcId="{D6FD570D-A599-49CB-A140-54FFF273E38E}" destId="{742F0265-6705-44E0-A045-727380D90DDB}" srcOrd="0" destOrd="0" presId="urn:microsoft.com/office/officeart/2005/8/layout/orgChart1"/>
    <dgm:cxn modelId="{961419DF-525A-4B1C-BEFF-9DA21C58FEF7}" type="presParOf" srcId="{D6FD570D-A599-49CB-A140-54FFF273E38E}" destId="{236EC9C8-789B-40CD-AF24-47FDB71D3F1E}" srcOrd="1" destOrd="0" presId="urn:microsoft.com/office/officeart/2005/8/layout/orgChart1"/>
    <dgm:cxn modelId="{B9525C75-BB92-4F41-82D4-DE43CC321951}" type="presParOf" srcId="{8045BB35-E419-42B0-AE28-544305793D9E}" destId="{B14008C5-0319-4D8F-86CA-87D994980B52}" srcOrd="1" destOrd="0" presId="urn:microsoft.com/office/officeart/2005/8/layout/orgChart1"/>
    <dgm:cxn modelId="{7692AB35-5972-45CF-9DE9-81F99F8918F7}" type="presParOf" srcId="{8045BB35-E419-42B0-AE28-544305793D9E}" destId="{AFEDC273-AABA-40A3-ACFB-D0B01E7743EB}" srcOrd="2" destOrd="0" presId="urn:microsoft.com/office/officeart/2005/8/layout/orgChart1"/>
    <dgm:cxn modelId="{A3EC6F23-80DE-47CD-A949-A927A8C8E174}" type="presParOf" srcId="{A06EA9BF-D960-44D5-B871-EE23D7ADA3D7}" destId="{7EF1B0DA-CA81-4AA5-9D1A-59DB8488AAE2}"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F5EF854-F2C3-437F-9A08-C917F7263D4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EC3BC73-C97B-497B-B6F4-E8379BAADADE}">
      <dgm:prSet phldrT="[Text]" custT="1"/>
      <dgm:spPr/>
      <dgm:t>
        <a:bodyPr/>
        <a:lstStyle/>
        <a:p>
          <a:r>
            <a:rPr lang="en-US" sz="1400" b="1" dirty="0" err="1" smtClean="0"/>
            <a:t>pow</a:t>
          </a:r>
          <a:r>
            <a:rPr lang="en-US" sz="1400" b="1" dirty="0" smtClean="0"/>
            <a:t>(2,</a:t>
          </a:r>
          <a:r>
            <a:rPr lang="he-IL" sz="1400" b="1" dirty="0" smtClean="0"/>
            <a:t>8</a:t>
          </a:r>
          <a:r>
            <a:rPr lang="en-US" sz="1400" b="1" dirty="0" smtClean="0"/>
            <a:t>)</a:t>
          </a:r>
          <a:endParaRPr lang="en-US" sz="1400" b="1" dirty="0"/>
        </a:p>
      </dgm:t>
    </dgm:pt>
    <dgm:pt modelId="{8AC1B9B7-AA39-4DD9-9DE6-5DE7A54EF0A9}" type="parTrans" cxnId="{A0962ADD-C8BC-418E-9037-541A818F65CE}">
      <dgm:prSet/>
      <dgm:spPr/>
      <dgm:t>
        <a:bodyPr/>
        <a:lstStyle/>
        <a:p>
          <a:endParaRPr lang="en-US"/>
        </a:p>
      </dgm:t>
    </dgm:pt>
    <dgm:pt modelId="{7ECDA331-2878-4684-9281-76B6C81A3928}" type="sibTrans" cxnId="{A0962ADD-C8BC-418E-9037-541A818F65CE}">
      <dgm:prSet/>
      <dgm:spPr/>
      <dgm:t>
        <a:bodyPr/>
        <a:lstStyle/>
        <a:p>
          <a:endParaRPr lang="en-US"/>
        </a:p>
      </dgm:t>
    </dgm:pt>
    <dgm:pt modelId="{741BC7F6-E60D-4385-A607-421BDD67BB04}" type="asst">
      <dgm:prSet phldrT="[Text]" custT="1"/>
      <dgm:spPr/>
      <dgm:t>
        <a:bodyPr/>
        <a:lstStyle/>
        <a:p>
          <a:r>
            <a:rPr lang="en-US" sz="1400" b="1" dirty="0" smtClean="0"/>
            <a:t>t=</a:t>
          </a:r>
          <a:r>
            <a:rPr lang="en-US" sz="1400" b="1" dirty="0" err="1" smtClean="0"/>
            <a:t>pow</a:t>
          </a:r>
          <a:r>
            <a:rPr lang="en-US" sz="1400" b="1" dirty="0" smtClean="0"/>
            <a:t>(2,</a:t>
          </a:r>
          <a:r>
            <a:rPr lang="he-IL" sz="1400" b="1" dirty="0" smtClean="0"/>
            <a:t>4</a:t>
          </a:r>
          <a:r>
            <a:rPr lang="en-US" sz="1400" b="1" dirty="0" smtClean="0"/>
            <a:t>)</a:t>
          </a:r>
          <a:endParaRPr lang="en-US" sz="1400" b="1" dirty="0"/>
        </a:p>
      </dgm:t>
    </dgm:pt>
    <dgm:pt modelId="{D3229E79-4C12-46E8-A6E4-97DC4D344A3D}" type="parTrans" cxnId="{A199C33A-B8D7-4AB5-9CBF-B2CC7A4E9C4A}">
      <dgm:prSet/>
      <dgm:spPr/>
      <dgm:t>
        <a:bodyPr/>
        <a:lstStyle/>
        <a:p>
          <a:endParaRPr lang="en-US" sz="4000" b="1"/>
        </a:p>
      </dgm:t>
    </dgm:pt>
    <dgm:pt modelId="{6000589E-8D11-4C33-93D2-7ED53FFEE6FA}" type="sibTrans" cxnId="{A199C33A-B8D7-4AB5-9CBF-B2CC7A4E9C4A}">
      <dgm:prSet/>
      <dgm:spPr/>
      <dgm:t>
        <a:bodyPr/>
        <a:lstStyle/>
        <a:p>
          <a:endParaRPr lang="en-US"/>
        </a:p>
      </dgm:t>
    </dgm:pt>
    <dgm:pt modelId="{82D028F0-4200-48A8-94C2-2F5075FCF807}">
      <dgm:prSet custT="1"/>
      <dgm:spPr/>
      <dgm:t>
        <a:bodyPr/>
        <a:lstStyle/>
        <a:p>
          <a:r>
            <a:rPr lang="en-US" sz="1400" b="1" dirty="0" smtClean="0"/>
            <a:t>t=</a:t>
          </a:r>
          <a:r>
            <a:rPr lang="en-US" sz="1400" b="1" dirty="0" err="1" smtClean="0"/>
            <a:t>pow</a:t>
          </a:r>
          <a:r>
            <a:rPr lang="en-US" sz="1400" b="1" dirty="0" smtClean="0"/>
            <a:t>(2,2)</a:t>
          </a:r>
          <a:endParaRPr lang="en-US" sz="1400" b="1" dirty="0"/>
        </a:p>
      </dgm:t>
    </dgm:pt>
    <dgm:pt modelId="{3B0CB40F-6FA6-4593-B7F3-AF41EA74DEF1}" type="parTrans" cxnId="{C9301831-D501-4C93-99FC-503A640B67A7}">
      <dgm:prSet/>
      <dgm:spPr/>
      <dgm:t>
        <a:bodyPr/>
        <a:lstStyle/>
        <a:p>
          <a:endParaRPr lang="en-US" sz="4000" b="1"/>
        </a:p>
      </dgm:t>
    </dgm:pt>
    <dgm:pt modelId="{699CED48-9EB9-48B9-81DE-AA2BFBAD7AE1}" type="sibTrans" cxnId="{C9301831-D501-4C93-99FC-503A640B67A7}">
      <dgm:prSet/>
      <dgm:spPr/>
      <dgm:t>
        <a:bodyPr/>
        <a:lstStyle/>
        <a:p>
          <a:endParaRPr lang="en-US"/>
        </a:p>
      </dgm:t>
    </dgm:pt>
    <dgm:pt modelId="{2F6805AE-846A-4FC2-952D-6DDC2C77B357}">
      <dgm:prSet custT="1"/>
      <dgm:spPr/>
      <dgm:t>
        <a:bodyPr/>
        <a:lstStyle/>
        <a:p>
          <a:r>
            <a:rPr lang="en-US" sz="1400" b="1" dirty="0" smtClean="0"/>
            <a:t>t=</a:t>
          </a:r>
          <a:r>
            <a:rPr lang="en-US" sz="1400" b="1" dirty="0" err="1" smtClean="0"/>
            <a:t>pow</a:t>
          </a:r>
          <a:r>
            <a:rPr lang="en-US" sz="1400" b="1" dirty="0" smtClean="0"/>
            <a:t>(2,1)</a:t>
          </a:r>
          <a:endParaRPr lang="en-US" sz="1400" b="1" dirty="0"/>
        </a:p>
      </dgm:t>
    </dgm:pt>
    <dgm:pt modelId="{991CD8D9-BBD7-4B19-B001-AF00C2000474}" type="parTrans" cxnId="{5219A39B-1FCC-44B1-8617-4F92ACD2BB0E}">
      <dgm:prSet/>
      <dgm:spPr/>
      <dgm:t>
        <a:bodyPr/>
        <a:lstStyle/>
        <a:p>
          <a:endParaRPr lang="en-US" sz="4000" b="1"/>
        </a:p>
      </dgm:t>
    </dgm:pt>
    <dgm:pt modelId="{7D59F843-9774-45AA-BAB2-719AA1D9539B}" type="sibTrans" cxnId="{5219A39B-1FCC-44B1-8617-4F92ACD2BB0E}">
      <dgm:prSet/>
      <dgm:spPr/>
      <dgm:t>
        <a:bodyPr/>
        <a:lstStyle/>
        <a:p>
          <a:endParaRPr lang="en-US"/>
        </a:p>
      </dgm:t>
    </dgm:pt>
    <dgm:pt modelId="{66A21CF9-1E12-4C64-89FF-F751153B8655}">
      <dgm:prSet custT="1"/>
      <dgm:spPr/>
      <dgm:t>
        <a:bodyPr/>
        <a:lstStyle/>
        <a:p>
          <a:r>
            <a:rPr lang="en-US" sz="1400" b="1" dirty="0" smtClean="0"/>
            <a:t>t=</a:t>
          </a:r>
          <a:r>
            <a:rPr lang="en-US" sz="1400" b="1" dirty="0" err="1" smtClean="0"/>
            <a:t>pow</a:t>
          </a:r>
          <a:r>
            <a:rPr lang="en-US" sz="1400" b="1" dirty="0" smtClean="0"/>
            <a:t>(2,0)</a:t>
          </a:r>
          <a:endParaRPr lang="en-US" sz="1400" b="1" dirty="0"/>
        </a:p>
      </dgm:t>
    </dgm:pt>
    <dgm:pt modelId="{2E713139-C931-4B72-A417-2CECF12A8E30}" type="parTrans" cxnId="{D8F5F6B7-C851-41B8-A5A4-46460DA2C09C}">
      <dgm:prSet/>
      <dgm:spPr/>
      <dgm:t>
        <a:bodyPr/>
        <a:lstStyle/>
        <a:p>
          <a:endParaRPr lang="en-US" sz="4000" b="1"/>
        </a:p>
      </dgm:t>
    </dgm:pt>
    <dgm:pt modelId="{A9187F75-C69A-423B-961C-332B1A05D4CB}" type="sibTrans" cxnId="{D8F5F6B7-C851-41B8-A5A4-46460DA2C09C}">
      <dgm:prSet/>
      <dgm:spPr/>
      <dgm:t>
        <a:bodyPr/>
        <a:lstStyle/>
        <a:p>
          <a:endParaRPr lang="en-US"/>
        </a:p>
      </dgm:t>
    </dgm:pt>
    <dgm:pt modelId="{12180015-4A80-4E23-B9BB-E8FAD97F8B2E}">
      <dgm:prSet custT="1"/>
      <dgm:spPr/>
      <dgm:t>
        <a:bodyPr/>
        <a:lstStyle/>
        <a:p>
          <a:r>
            <a:rPr lang="en-US" sz="1400" b="1" dirty="0" smtClean="0"/>
            <a:t>1</a:t>
          </a:r>
          <a:endParaRPr lang="en-US" sz="1400" b="1" dirty="0"/>
        </a:p>
      </dgm:t>
    </dgm:pt>
    <dgm:pt modelId="{824FF730-CF18-49C3-B6C2-BF971A00D7A2}" type="parTrans" cxnId="{B9C95975-7D2A-4061-A4D6-0F0ACCEBCD70}">
      <dgm:prSet/>
      <dgm:spPr/>
      <dgm:t>
        <a:bodyPr/>
        <a:lstStyle/>
        <a:p>
          <a:endParaRPr lang="en-US" sz="4000" b="1"/>
        </a:p>
      </dgm:t>
    </dgm:pt>
    <dgm:pt modelId="{DA12D21D-960C-4DAB-AB5B-7A1815B7D58E}" type="sibTrans" cxnId="{B9C95975-7D2A-4061-A4D6-0F0ACCEBCD70}">
      <dgm:prSet/>
      <dgm:spPr/>
      <dgm:t>
        <a:bodyPr/>
        <a:lstStyle/>
        <a:p>
          <a:endParaRPr lang="en-US"/>
        </a:p>
      </dgm:t>
    </dgm:pt>
    <dgm:pt modelId="{D4030BDD-90DA-4E57-8784-7148F0CB2A6A}">
      <dgm:prSet custT="1"/>
      <dgm:spPr/>
      <dgm:t>
        <a:bodyPr/>
        <a:lstStyle/>
        <a:p>
          <a:r>
            <a:rPr lang="en-US" sz="1400" b="1" dirty="0" smtClean="0"/>
            <a:t>t*t</a:t>
          </a:r>
          <a:endParaRPr lang="en-US" sz="1400" b="1" dirty="0"/>
        </a:p>
      </dgm:t>
    </dgm:pt>
    <dgm:pt modelId="{52C3ABA0-D8C0-4599-A48B-7E2D811F749C}" type="parTrans" cxnId="{5C39BA9B-9D2E-4AFC-9B45-D75B488A5871}">
      <dgm:prSet/>
      <dgm:spPr/>
      <dgm:t>
        <a:bodyPr/>
        <a:lstStyle/>
        <a:p>
          <a:endParaRPr lang="en-US" sz="4000" b="1"/>
        </a:p>
      </dgm:t>
    </dgm:pt>
    <dgm:pt modelId="{064520C4-203D-4A00-B718-C06D76BE51A1}" type="sibTrans" cxnId="{5C39BA9B-9D2E-4AFC-9B45-D75B488A5871}">
      <dgm:prSet/>
      <dgm:spPr/>
      <dgm:t>
        <a:bodyPr/>
        <a:lstStyle/>
        <a:p>
          <a:endParaRPr lang="en-US"/>
        </a:p>
      </dgm:t>
    </dgm:pt>
    <dgm:pt modelId="{1BF31805-444E-48CD-AC55-C028E095A7A0}">
      <dgm:prSet custT="1"/>
      <dgm:spPr/>
      <dgm:t>
        <a:bodyPr/>
        <a:lstStyle/>
        <a:p>
          <a:r>
            <a:rPr lang="en-US" sz="1400" b="1" dirty="0" smtClean="0"/>
            <a:t>t*t</a:t>
          </a:r>
          <a:endParaRPr lang="en-US" sz="1400" b="1" dirty="0"/>
        </a:p>
      </dgm:t>
    </dgm:pt>
    <dgm:pt modelId="{335CE451-2523-4044-B9A3-33AC56A47ACD}" type="parTrans" cxnId="{6A53FA71-5EBB-4466-AE78-E3FD386E8A78}">
      <dgm:prSet/>
      <dgm:spPr/>
      <dgm:t>
        <a:bodyPr/>
        <a:lstStyle/>
        <a:p>
          <a:endParaRPr lang="en-US" sz="4000" b="1"/>
        </a:p>
      </dgm:t>
    </dgm:pt>
    <dgm:pt modelId="{8824D1D1-F8B3-44F1-9658-985262E7DE7E}" type="sibTrans" cxnId="{6A53FA71-5EBB-4466-AE78-E3FD386E8A78}">
      <dgm:prSet/>
      <dgm:spPr/>
      <dgm:t>
        <a:bodyPr/>
        <a:lstStyle/>
        <a:p>
          <a:endParaRPr lang="en-US"/>
        </a:p>
      </dgm:t>
    </dgm:pt>
    <dgm:pt modelId="{7DF48D8A-17B6-4A51-BA21-21BEE65254C2}">
      <dgm:prSet custT="1"/>
      <dgm:spPr/>
      <dgm:t>
        <a:bodyPr/>
        <a:lstStyle/>
        <a:p>
          <a:r>
            <a:rPr lang="en-US" sz="1400" b="1" dirty="0" smtClean="0"/>
            <a:t>t*t</a:t>
          </a:r>
          <a:endParaRPr lang="en-US" sz="1400" b="1" dirty="0"/>
        </a:p>
      </dgm:t>
    </dgm:pt>
    <dgm:pt modelId="{C03D2C9A-1519-4177-A722-4F2E27487FED}" type="parTrans" cxnId="{BBB8B808-ADD8-4790-ABC5-D1A1F7EED096}">
      <dgm:prSet/>
      <dgm:spPr/>
      <dgm:t>
        <a:bodyPr/>
        <a:lstStyle/>
        <a:p>
          <a:endParaRPr lang="en-US" sz="4000" b="1"/>
        </a:p>
      </dgm:t>
    </dgm:pt>
    <dgm:pt modelId="{24EE854D-9FD7-4123-8442-C632E3D05B64}" type="sibTrans" cxnId="{BBB8B808-ADD8-4790-ABC5-D1A1F7EED096}">
      <dgm:prSet/>
      <dgm:spPr/>
      <dgm:t>
        <a:bodyPr/>
        <a:lstStyle/>
        <a:p>
          <a:endParaRPr lang="en-US"/>
        </a:p>
      </dgm:t>
    </dgm:pt>
    <dgm:pt modelId="{F8A5C717-E71F-4B1F-B8C0-952A1BC45B71}">
      <dgm:prSet custT="1"/>
      <dgm:spPr/>
      <dgm:t>
        <a:bodyPr/>
        <a:lstStyle/>
        <a:p>
          <a:r>
            <a:rPr lang="en-US" sz="1400" b="1" dirty="0" smtClean="0"/>
            <a:t>t*t*2</a:t>
          </a:r>
          <a:endParaRPr lang="en-US" sz="1400" b="1" dirty="0"/>
        </a:p>
      </dgm:t>
    </dgm:pt>
    <dgm:pt modelId="{4F16609F-3C7B-4C7D-9955-3C0AD52E3FF8}" type="parTrans" cxnId="{F2283052-2E29-46EB-B5AC-0A8B09772DDE}">
      <dgm:prSet/>
      <dgm:spPr/>
      <dgm:t>
        <a:bodyPr/>
        <a:lstStyle/>
        <a:p>
          <a:endParaRPr lang="en-US" sz="4000" b="1"/>
        </a:p>
      </dgm:t>
    </dgm:pt>
    <dgm:pt modelId="{38D592B7-8DA8-4B35-A447-B2F84786CAF8}" type="sibTrans" cxnId="{F2283052-2E29-46EB-B5AC-0A8B09772DDE}">
      <dgm:prSet/>
      <dgm:spPr/>
      <dgm:t>
        <a:bodyPr/>
        <a:lstStyle/>
        <a:p>
          <a:endParaRPr lang="en-US"/>
        </a:p>
      </dgm:t>
    </dgm:pt>
    <dgm:pt modelId="{7EA58245-EA9D-4D2D-BC69-BEF11CF8848C}" type="pres">
      <dgm:prSet presAssocID="{5F5EF854-F2C3-437F-9A08-C917F7263D40}" presName="hierChild1" presStyleCnt="0">
        <dgm:presLayoutVars>
          <dgm:orgChart val="1"/>
          <dgm:chPref val="1"/>
          <dgm:dir/>
          <dgm:animOne val="branch"/>
          <dgm:animLvl val="lvl"/>
          <dgm:resizeHandles/>
        </dgm:presLayoutVars>
      </dgm:prSet>
      <dgm:spPr/>
      <dgm:t>
        <a:bodyPr/>
        <a:lstStyle/>
        <a:p>
          <a:endParaRPr lang="en-US"/>
        </a:p>
      </dgm:t>
    </dgm:pt>
    <dgm:pt modelId="{D0A19BBA-79F5-4E55-94E6-32CDBA48D00A}" type="pres">
      <dgm:prSet presAssocID="{7EC3BC73-C97B-497B-B6F4-E8379BAADADE}" presName="hierRoot1" presStyleCnt="0">
        <dgm:presLayoutVars>
          <dgm:hierBranch val="init"/>
        </dgm:presLayoutVars>
      </dgm:prSet>
      <dgm:spPr/>
    </dgm:pt>
    <dgm:pt modelId="{868CBD66-18F6-43AF-866F-2A2A150FCD41}" type="pres">
      <dgm:prSet presAssocID="{7EC3BC73-C97B-497B-B6F4-E8379BAADADE}" presName="rootComposite1" presStyleCnt="0"/>
      <dgm:spPr/>
    </dgm:pt>
    <dgm:pt modelId="{504E8C1B-A561-4BF0-93B8-CF6EF77A73CA}" type="pres">
      <dgm:prSet presAssocID="{7EC3BC73-C97B-497B-B6F4-E8379BAADADE}" presName="rootText1" presStyleLbl="node0" presStyleIdx="0" presStyleCnt="1" custScaleX="172120" custLinFactX="-11058" custLinFactNeighborX="-100000">
        <dgm:presLayoutVars>
          <dgm:chPref val="3"/>
        </dgm:presLayoutVars>
      </dgm:prSet>
      <dgm:spPr/>
      <dgm:t>
        <a:bodyPr/>
        <a:lstStyle/>
        <a:p>
          <a:endParaRPr lang="en-US"/>
        </a:p>
      </dgm:t>
    </dgm:pt>
    <dgm:pt modelId="{C0E7EFF0-A21D-4122-B5A6-272A8E8171E4}" type="pres">
      <dgm:prSet presAssocID="{7EC3BC73-C97B-497B-B6F4-E8379BAADADE}" presName="rootConnector1" presStyleLbl="node1" presStyleIdx="0" presStyleCnt="0"/>
      <dgm:spPr/>
      <dgm:t>
        <a:bodyPr/>
        <a:lstStyle/>
        <a:p>
          <a:endParaRPr lang="en-US"/>
        </a:p>
      </dgm:t>
    </dgm:pt>
    <dgm:pt modelId="{33524AA2-4447-4DB8-88C8-6F652624A863}" type="pres">
      <dgm:prSet presAssocID="{7EC3BC73-C97B-497B-B6F4-E8379BAADADE}" presName="hierChild2" presStyleCnt="0"/>
      <dgm:spPr/>
    </dgm:pt>
    <dgm:pt modelId="{838D73C4-0C88-4796-A961-44971FD26CF8}" type="pres">
      <dgm:prSet presAssocID="{52C3ABA0-D8C0-4599-A48B-7E2D811F749C}" presName="Name37" presStyleLbl="parChTrans1D2" presStyleIdx="0" presStyleCnt="2"/>
      <dgm:spPr/>
      <dgm:t>
        <a:bodyPr/>
        <a:lstStyle/>
        <a:p>
          <a:endParaRPr lang="en-US"/>
        </a:p>
      </dgm:t>
    </dgm:pt>
    <dgm:pt modelId="{596E273C-EB3F-4053-9F5A-BC5F98DABBCE}" type="pres">
      <dgm:prSet presAssocID="{D4030BDD-90DA-4E57-8784-7148F0CB2A6A}" presName="hierRoot2" presStyleCnt="0">
        <dgm:presLayoutVars>
          <dgm:hierBranch val="init"/>
        </dgm:presLayoutVars>
      </dgm:prSet>
      <dgm:spPr/>
    </dgm:pt>
    <dgm:pt modelId="{1CEB64F8-163E-408C-B72B-E6276155204F}" type="pres">
      <dgm:prSet presAssocID="{D4030BDD-90DA-4E57-8784-7148F0CB2A6A}" presName="rootComposite" presStyleCnt="0"/>
      <dgm:spPr/>
    </dgm:pt>
    <dgm:pt modelId="{365E785E-C3A5-4E4E-88E5-86EED611B84E}" type="pres">
      <dgm:prSet presAssocID="{D4030BDD-90DA-4E57-8784-7148F0CB2A6A}" presName="rootText" presStyleLbl="node2" presStyleIdx="0" presStyleCnt="1" custLinFactY="-316150" custLinFactNeighborX="-61718" custLinFactNeighborY="-400000">
        <dgm:presLayoutVars>
          <dgm:chPref val="3"/>
        </dgm:presLayoutVars>
      </dgm:prSet>
      <dgm:spPr/>
      <dgm:t>
        <a:bodyPr/>
        <a:lstStyle/>
        <a:p>
          <a:endParaRPr lang="en-US"/>
        </a:p>
      </dgm:t>
    </dgm:pt>
    <dgm:pt modelId="{863A0A34-41A1-46C2-A388-7F9D8CF2CAB2}" type="pres">
      <dgm:prSet presAssocID="{D4030BDD-90DA-4E57-8784-7148F0CB2A6A}" presName="rootConnector" presStyleLbl="node2" presStyleIdx="0" presStyleCnt="1"/>
      <dgm:spPr/>
      <dgm:t>
        <a:bodyPr/>
        <a:lstStyle/>
        <a:p>
          <a:endParaRPr lang="en-US"/>
        </a:p>
      </dgm:t>
    </dgm:pt>
    <dgm:pt modelId="{F1CA6870-50CA-4787-9114-C7093868635A}" type="pres">
      <dgm:prSet presAssocID="{D4030BDD-90DA-4E57-8784-7148F0CB2A6A}" presName="hierChild4" presStyleCnt="0"/>
      <dgm:spPr/>
    </dgm:pt>
    <dgm:pt modelId="{5F2C46AD-76C2-403F-A9FA-EC05229EE3B0}" type="pres">
      <dgm:prSet presAssocID="{D4030BDD-90DA-4E57-8784-7148F0CB2A6A}" presName="hierChild5" presStyleCnt="0"/>
      <dgm:spPr/>
    </dgm:pt>
    <dgm:pt modelId="{C0279D10-C87D-43AC-B707-79E35795CF2F}" type="pres">
      <dgm:prSet presAssocID="{7EC3BC73-C97B-497B-B6F4-E8379BAADADE}" presName="hierChild3" presStyleCnt="0"/>
      <dgm:spPr/>
    </dgm:pt>
    <dgm:pt modelId="{1BBC98A0-85A8-4E36-BDD5-B260852BAA46}" type="pres">
      <dgm:prSet presAssocID="{D3229E79-4C12-46E8-A6E4-97DC4D344A3D}" presName="Name111" presStyleLbl="parChTrans1D2" presStyleIdx="1" presStyleCnt="2"/>
      <dgm:spPr/>
      <dgm:t>
        <a:bodyPr/>
        <a:lstStyle/>
        <a:p>
          <a:endParaRPr lang="en-US"/>
        </a:p>
      </dgm:t>
    </dgm:pt>
    <dgm:pt modelId="{A06EA9BF-D960-44D5-B871-EE23D7ADA3D7}" type="pres">
      <dgm:prSet presAssocID="{741BC7F6-E60D-4385-A607-421BDD67BB04}" presName="hierRoot3" presStyleCnt="0">
        <dgm:presLayoutVars>
          <dgm:hierBranch val="init"/>
        </dgm:presLayoutVars>
      </dgm:prSet>
      <dgm:spPr/>
    </dgm:pt>
    <dgm:pt modelId="{70F44BBC-7498-4341-AEB9-C2A359534AFC}" type="pres">
      <dgm:prSet presAssocID="{741BC7F6-E60D-4385-A607-421BDD67BB04}" presName="rootComposite3" presStyleCnt="0"/>
      <dgm:spPr/>
    </dgm:pt>
    <dgm:pt modelId="{D69D3D2F-9E8B-45F0-B437-3D48978B1060}" type="pres">
      <dgm:prSet presAssocID="{741BC7F6-E60D-4385-A607-421BDD67BB04}" presName="rootText3" presStyleLbl="asst1" presStyleIdx="0" presStyleCnt="1" custScaleX="239230" custLinFactNeighborX="-58948">
        <dgm:presLayoutVars>
          <dgm:chPref val="3"/>
        </dgm:presLayoutVars>
      </dgm:prSet>
      <dgm:spPr/>
      <dgm:t>
        <a:bodyPr/>
        <a:lstStyle/>
        <a:p>
          <a:endParaRPr lang="en-US"/>
        </a:p>
      </dgm:t>
    </dgm:pt>
    <dgm:pt modelId="{1C5CDEBC-4089-40E9-9B93-D7230365E6C1}" type="pres">
      <dgm:prSet presAssocID="{741BC7F6-E60D-4385-A607-421BDD67BB04}" presName="rootConnector3" presStyleLbl="asst1" presStyleIdx="0" presStyleCnt="1"/>
      <dgm:spPr/>
      <dgm:t>
        <a:bodyPr/>
        <a:lstStyle/>
        <a:p>
          <a:endParaRPr lang="en-US"/>
        </a:p>
      </dgm:t>
    </dgm:pt>
    <dgm:pt modelId="{4A3C4619-810C-499F-B2A6-A132B177690A}" type="pres">
      <dgm:prSet presAssocID="{741BC7F6-E60D-4385-A607-421BDD67BB04}" presName="hierChild6" presStyleCnt="0"/>
      <dgm:spPr/>
    </dgm:pt>
    <dgm:pt modelId="{DF7E528C-800E-4AE7-9BE3-AC1268E615A9}" type="pres">
      <dgm:prSet presAssocID="{3B0CB40F-6FA6-4593-B7F3-AF41EA74DEF1}" presName="Name37" presStyleLbl="parChTrans1D3" presStyleIdx="0" presStyleCnt="2"/>
      <dgm:spPr/>
      <dgm:t>
        <a:bodyPr/>
        <a:lstStyle/>
        <a:p>
          <a:endParaRPr lang="en-US"/>
        </a:p>
      </dgm:t>
    </dgm:pt>
    <dgm:pt modelId="{ACFDB7AA-5833-4D70-8E00-29CC85FE2B08}" type="pres">
      <dgm:prSet presAssocID="{82D028F0-4200-48A8-94C2-2F5075FCF807}" presName="hierRoot2" presStyleCnt="0">
        <dgm:presLayoutVars>
          <dgm:hierBranch val="init"/>
        </dgm:presLayoutVars>
      </dgm:prSet>
      <dgm:spPr/>
    </dgm:pt>
    <dgm:pt modelId="{1BBA9A0F-C221-4589-9657-505594099E66}" type="pres">
      <dgm:prSet presAssocID="{82D028F0-4200-48A8-94C2-2F5075FCF807}" presName="rootComposite" presStyleCnt="0"/>
      <dgm:spPr/>
    </dgm:pt>
    <dgm:pt modelId="{B87C853B-6895-4F9F-8110-068BF1E22B28}" type="pres">
      <dgm:prSet presAssocID="{82D028F0-4200-48A8-94C2-2F5075FCF807}" presName="rootText" presStyleLbl="node3" presStyleIdx="0" presStyleCnt="2" custScaleX="240694" custLinFactNeighborX="2284">
        <dgm:presLayoutVars>
          <dgm:chPref val="3"/>
        </dgm:presLayoutVars>
      </dgm:prSet>
      <dgm:spPr/>
      <dgm:t>
        <a:bodyPr/>
        <a:lstStyle/>
        <a:p>
          <a:endParaRPr lang="en-US"/>
        </a:p>
      </dgm:t>
    </dgm:pt>
    <dgm:pt modelId="{38FFB818-60F3-4CF6-9040-1212B7679D85}" type="pres">
      <dgm:prSet presAssocID="{82D028F0-4200-48A8-94C2-2F5075FCF807}" presName="rootConnector" presStyleLbl="node3" presStyleIdx="0" presStyleCnt="2"/>
      <dgm:spPr/>
      <dgm:t>
        <a:bodyPr/>
        <a:lstStyle/>
        <a:p>
          <a:endParaRPr lang="en-US"/>
        </a:p>
      </dgm:t>
    </dgm:pt>
    <dgm:pt modelId="{6208F179-4D31-4EE3-9C74-5990419E09CD}" type="pres">
      <dgm:prSet presAssocID="{82D028F0-4200-48A8-94C2-2F5075FCF807}" presName="hierChild4" presStyleCnt="0"/>
      <dgm:spPr/>
    </dgm:pt>
    <dgm:pt modelId="{1D03677E-F274-4FFD-A30E-153B943BBD63}" type="pres">
      <dgm:prSet presAssocID="{991CD8D9-BBD7-4B19-B001-AF00C2000474}" presName="Name37" presStyleLbl="parChTrans1D4" presStyleIdx="0" presStyleCnt="5"/>
      <dgm:spPr/>
      <dgm:t>
        <a:bodyPr/>
        <a:lstStyle/>
        <a:p>
          <a:endParaRPr lang="en-US"/>
        </a:p>
      </dgm:t>
    </dgm:pt>
    <dgm:pt modelId="{7D6CEC2A-F2B5-4EE0-9162-20B81B8AF3B0}" type="pres">
      <dgm:prSet presAssocID="{2F6805AE-846A-4FC2-952D-6DDC2C77B357}" presName="hierRoot2" presStyleCnt="0">
        <dgm:presLayoutVars>
          <dgm:hierBranch val="init"/>
        </dgm:presLayoutVars>
      </dgm:prSet>
      <dgm:spPr/>
    </dgm:pt>
    <dgm:pt modelId="{464262BC-FDA9-4986-9113-F62C8E912793}" type="pres">
      <dgm:prSet presAssocID="{2F6805AE-846A-4FC2-952D-6DDC2C77B357}" presName="rootComposite" presStyleCnt="0"/>
      <dgm:spPr/>
    </dgm:pt>
    <dgm:pt modelId="{62F194AD-8A88-4F7B-8025-D6AABC1C487F}" type="pres">
      <dgm:prSet presAssocID="{2F6805AE-846A-4FC2-952D-6DDC2C77B357}" presName="rootText" presStyleLbl="node4" presStyleIdx="0" presStyleCnt="5" custScaleX="236909" custLinFactNeighborX="62884" custLinFactNeighborY="13671">
        <dgm:presLayoutVars>
          <dgm:chPref val="3"/>
        </dgm:presLayoutVars>
      </dgm:prSet>
      <dgm:spPr/>
      <dgm:t>
        <a:bodyPr/>
        <a:lstStyle/>
        <a:p>
          <a:endParaRPr lang="en-US"/>
        </a:p>
      </dgm:t>
    </dgm:pt>
    <dgm:pt modelId="{E85F1249-9468-4007-B5FC-E283EFD26096}" type="pres">
      <dgm:prSet presAssocID="{2F6805AE-846A-4FC2-952D-6DDC2C77B357}" presName="rootConnector" presStyleLbl="node4" presStyleIdx="0" presStyleCnt="5"/>
      <dgm:spPr/>
      <dgm:t>
        <a:bodyPr/>
        <a:lstStyle/>
        <a:p>
          <a:endParaRPr lang="en-US"/>
        </a:p>
      </dgm:t>
    </dgm:pt>
    <dgm:pt modelId="{D2D3A7E2-8541-4681-9DEB-F6E59A063B48}" type="pres">
      <dgm:prSet presAssocID="{2F6805AE-846A-4FC2-952D-6DDC2C77B357}" presName="hierChild4" presStyleCnt="0"/>
      <dgm:spPr/>
    </dgm:pt>
    <dgm:pt modelId="{91F4188F-C391-47DB-B0B5-71134582CF54}" type="pres">
      <dgm:prSet presAssocID="{2E713139-C931-4B72-A417-2CECF12A8E30}" presName="Name37" presStyleLbl="parChTrans1D4" presStyleIdx="1" presStyleCnt="5"/>
      <dgm:spPr/>
      <dgm:t>
        <a:bodyPr/>
        <a:lstStyle/>
        <a:p>
          <a:endParaRPr lang="en-US"/>
        </a:p>
      </dgm:t>
    </dgm:pt>
    <dgm:pt modelId="{987A55C2-2630-4FE3-87A2-74EAF3AC1D5E}" type="pres">
      <dgm:prSet presAssocID="{66A21CF9-1E12-4C64-89FF-F751153B8655}" presName="hierRoot2" presStyleCnt="0">
        <dgm:presLayoutVars>
          <dgm:hierBranch val="init"/>
        </dgm:presLayoutVars>
      </dgm:prSet>
      <dgm:spPr/>
    </dgm:pt>
    <dgm:pt modelId="{BEB6A7CE-2123-4599-9EF0-369856DB4D78}" type="pres">
      <dgm:prSet presAssocID="{66A21CF9-1E12-4C64-89FF-F751153B8655}" presName="rootComposite" presStyleCnt="0"/>
      <dgm:spPr/>
    </dgm:pt>
    <dgm:pt modelId="{ECD6B54D-D7CE-47EE-89AF-7DC6E35ACCA1}" type="pres">
      <dgm:prSet presAssocID="{66A21CF9-1E12-4C64-89FF-F751153B8655}" presName="rootText" presStyleLbl="node4" presStyleIdx="1" presStyleCnt="5" custScaleX="233829" custLinFactX="21844" custLinFactNeighborX="100000">
        <dgm:presLayoutVars>
          <dgm:chPref val="3"/>
        </dgm:presLayoutVars>
      </dgm:prSet>
      <dgm:spPr/>
      <dgm:t>
        <a:bodyPr/>
        <a:lstStyle/>
        <a:p>
          <a:endParaRPr lang="en-US"/>
        </a:p>
      </dgm:t>
    </dgm:pt>
    <dgm:pt modelId="{4F6AD373-2FF2-44D0-BC66-B8D1F0DA4095}" type="pres">
      <dgm:prSet presAssocID="{66A21CF9-1E12-4C64-89FF-F751153B8655}" presName="rootConnector" presStyleLbl="node4" presStyleIdx="1" presStyleCnt="5"/>
      <dgm:spPr/>
      <dgm:t>
        <a:bodyPr/>
        <a:lstStyle/>
        <a:p>
          <a:endParaRPr lang="en-US"/>
        </a:p>
      </dgm:t>
    </dgm:pt>
    <dgm:pt modelId="{EF0DBF0A-430F-4CE6-880F-682552727667}" type="pres">
      <dgm:prSet presAssocID="{66A21CF9-1E12-4C64-89FF-F751153B8655}" presName="hierChild4" presStyleCnt="0"/>
      <dgm:spPr/>
    </dgm:pt>
    <dgm:pt modelId="{E9680C53-08AE-4108-8397-1DB1E8F9D51B}" type="pres">
      <dgm:prSet presAssocID="{824FF730-CF18-49C3-B6C2-BF971A00D7A2}" presName="Name37" presStyleLbl="parChTrans1D4" presStyleIdx="2" presStyleCnt="5"/>
      <dgm:spPr/>
      <dgm:t>
        <a:bodyPr/>
        <a:lstStyle/>
        <a:p>
          <a:endParaRPr lang="en-US"/>
        </a:p>
      </dgm:t>
    </dgm:pt>
    <dgm:pt modelId="{7E8B71BD-E1BF-405B-A5A2-03B1B72D115E}" type="pres">
      <dgm:prSet presAssocID="{12180015-4A80-4E23-B9BB-E8FAD97F8B2E}" presName="hierRoot2" presStyleCnt="0">
        <dgm:presLayoutVars>
          <dgm:hierBranch val="init"/>
        </dgm:presLayoutVars>
      </dgm:prSet>
      <dgm:spPr/>
    </dgm:pt>
    <dgm:pt modelId="{0B22F67B-17B6-4CF4-A9F8-AB5CDBA61D0C}" type="pres">
      <dgm:prSet presAssocID="{12180015-4A80-4E23-B9BB-E8FAD97F8B2E}" presName="rootComposite" presStyleCnt="0"/>
      <dgm:spPr/>
    </dgm:pt>
    <dgm:pt modelId="{8F04C10E-F6AA-4FCA-84CC-4E1F5E03518F}" type="pres">
      <dgm:prSet presAssocID="{12180015-4A80-4E23-B9BB-E8FAD97F8B2E}" presName="rootText" presStyleLbl="node4" presStyleIdx="2" presStyleCnt="5" custLinFactX="21399" custLinFactNeighborX="100000">
        <dgm:presLayoutVars>
          <dgm:chPref val="3"/>
        </dgm:presLayoutVars>
      </dgm:prSet>
      <dgm:spPr/>
      <dgm:t>
        <a:bodyPr/>
        <a:lstStyle/>
        <a:p>
          <a:endParaRPr lang="en-US"/>
        </a:p>
      </dgm:t>
    </dgm:pt>
    <dgm:pt modelId="{5E03692A-19AA-4BBF-B215-8C57F6EC969F}" type="pres">
      <dgm:prSet presAssocID="{12180015-4A80-4E23-B9BB-E8FAD97F8B2E}" presName="rootConnector" presStyleLbl="node4" presStyleIdx="2" presStyleCnt="5"/>
      <dgm:spPr/>
      <dgm:t>
        <a:bodyPr/>
        <a:lstStyle/>
        <a:p>
          <a:endParaRPr lang="en-US"/>
        </a:p>
      </dgm:t>
    </dgm:pt>
    <dgm:pt modelId="{446BB009-6590-4B24-8A83-38A895463CE1}" type="pres">
      <dgm:prSet presAssocID="{12180015-4A80-4E23-B9BB-E8FAD97F8B2E}" presName="hierChild4" presStyleCnt="0"/>
      <dgm:spPr/>
    </dgm:pt>
    <dgm:pt modelId="{4902D964-1313-484C-85EF-FCEC24F07980}" type="pres">
      <dgm:prSet presAssocID="{12180015-4A80-4E23-B9BB-E8FAD97F8B2E}" presName="hierChild5" presStyleCnt="0"/>
      <dgm:spPr/>
    </dgm:pt>
    <dgm:pt modelId="{90DF17F9-6830-46C3-876C-6CEED01C2808}" type="pres">
      <dgm:prSet presAssocID="{66A21CF9-1E12-4C64-89FF-F751153B8655}" presName="hierChild5" presStyleCnt="0"/>
      <dgm:spPr/>
    </dgm:pt>
    <dgm:pt modelId="{5858A9F1-44AE-4265-94E9-5396BDAB28C6}" type="pres">
      <dgm:prSet presAssocID="{4F16609F-3C7B-4C7D-9955-3C0AD52E3FF8}" presName="Name37" presStyleLbl="parChTrans1D4" presStyleIdx="3" presStyleCnt="5"/>
      <dgm:spPr/>
      <dgm:t>
        <a:bodyPr/>
        <a:lstStyle/>
        <a:p>
          <a:endParaRPr lang="en-US"/>
        </a:p>
      </dgm:t>
    </dgm:pt>
    <dgm:pt modelId="{D3521576-F8A2-4A6C-99BB-E956A315FDD0}" type="pres">
      <dgm:prSet presAssocID="{F8A5C717-E71F-4B1F-B8C0-952A1BC45B71}" presName="hierRoot2" presStyleCnt="0">
        <dgm:presLayoutVars>
          <dgm:hierBranch val="init"/>
        </dgm:presLayoutVars>
      </dgm:prSet>
      <dgm:spPr/>
    </dgm:pt>
    <dgm:pt modelId="{F0B5F8C5-D4D2-44F9-AD66-15FB6C6B4DA4}" type="pres">
      <dgm:prSet presAssocID="{F8A5C717-E71F-4B1F-B8C0-952A1BC45B71}" presName="rootComposite" presStyleCnt="0"/>
      <dgm:spPr/>
    </dgm:pt>
    <dgm:pt modelId="{64CF1090-F2A8-4B78-AA48-102537446FE7}" type="pres">
      <dgm:prSet presAssocID="{F8A5C717-E71F-4B1F-B8C0-952A1BC45B71}" presName="rootText" presStyleLbl="node4" presStyleIdx="3" presStyleCnt="5" custLinFactX="30442" custLinFactNeighborX="100000">
        <dgm:presLayoutVars>
          <dgm:chPref val="3"/>
        </dgm:presLayoutVars>
      </dgm:prSet>
      <dgm:spPr/>
      <dgm:t>
        <a:bodyPr/>
        <a:lstStyle/>
        <a:p>
          <a:endParaRPr lang="en-US"/>
        </a:p>
      </dgm:t>
    </dgm:pt>
    <dgm:pt modelId="{63892845-E8D3-422F-9D96-D66AE554E729}" type="pres">
      <dgm:prSet presAssocID="{F8A5C717-E71F-4B1F-B8C0-952A1BC45B71}" presName="rootConnector" presStyleLbl="node4" presStyleIdx="3" presStyleCnt="5"/>
      <dgm:spPr/>
      <dgm:t>
        <a:bodyPr/>
        <a:lstStyle/>
        <a:p>
          <a:endParaRPr lang="en-US"/>
        </a:p>
      </dgm:t>
    </dgm:pt>
    <dgm:pt modelId="{7C9995EA-8CAE-49AC-A58B-59E27F121212}" type="pres">
      <dgm:prSet presAssocID="{F8A5C717-E71F-4B1F-B8C0-952A1BC45B71}" presName="hierChild4" presStyleCnt="0"/>
      <dgm:spPr/>
    </dgm:pt>
    <dgm:pt modelId="{056B62D1-2ECF-4643-9210-F6CC807B43D6}" type="pres">
      <dgm:prSet presAssocID="{F8A5C717-E71F-4B1F-B8C0-952A1BC45B71}" presName="hierChild5" presStyleCnt="0"/>
      <dgm:spPr/>
    </dgm:pt>
    <dgm:pt modelId="{CF78E9E7-ECAE-4B4D-9010-7E5A1911B90D}" type="pres">
      <dgm:prSet presAssocID="{2F6805AE-846A-4FC2-952D-6DDC2C77B357}" presName="hierChild5" presStyleCnt="0"/>
      <dgm:spPr/>
    </dgm:pt>
    <dgm:pt modelId="{641AFF5E-35F9-45A1-958A-ED294D4F3A36}" type="pres">
      <dgm:prSet presAssocID="{C03D2C9A-1519-4177-A722-4F2E27487FED}" presName="Name37" presStyleLbl="parChTrans1D4" presStyleIdx="4" presStyleCnt="5"/>
      <dgm:spPr/>
      <dgm:t>
        <a:bodyPr/>
        <a:lstStyle/>
        <a:p>
          <a:endParaRPr lang="en-US"/>
        </a:p>
      </dgm:t>
    </dgm:pt>
    <dgm:pt modelId="{83558C54-27C4-4DD5-818B-A51A7C09A15C}" type="pres">
      <dgm:prSet presAssocID="{7DF48D8A-17B6-4A51-BA21-21BEE65254C2}" presName="hierRoot2" presStyleCnt="0">
        <dgm:presLayoutVars>
          <dgm:hierBranch val="init"/>
        </dgm:presLayoutVars>
      </dgm:prSet>
      <dgm:spPr/>
    </dgm:pt>
    <dgm:pt modelId="{100AC85B-F775-4B68-B330-CBC2FD85E607}" type="pres">
      <dgm:prSet presAssocID="{7DF48D8A-17B6-4A51-BA21-21BEE65254C2}" presName="rootComposite" presStyleCnt="0"/>
      <dgm:spPr/>
    </dgm:pt>
    <dgm:pt modelId="{91FE6088-7CD5-4100-9952-085903ADA785}" type="pres">
      <dgm:prSet presAssocID="{7DF48D8A-17B6-4A51-BA21-21BEE65254C2}" presName="rootText" presStyleLbl="node4" presStyleIdx="4" presStyleCnt="5" custLinFactNeighborX="57837" custLinFactNeighborY="18030">
        <dgm:presLayoutVars>
          <dgm:chPref val="3"/>
        </dgm:presLayoutVars>
      </dgm:prSet>
      <dgm:spPr/>
      <dgm:t>
        <a:bodyPr/>
        <a:lstStyle/>
        <a:p>
          <a:endParaRPr lang="en-US"/>
        </a:p>
      </dgm:t>
    </dgm:pt>
    <dgm:pt modelId="{CB2557E3-0392-4B2A-913F-43B02B3C3C78}" type="pres">
      <dgm:prSet presAssocID="{7DF48D8A-17B6-4A51-BA21-21BEE65254C2}" presName="rootConnector" presStyleLbl="node4" presStyleIdx="4" presStyleCnt="5"/>
      <dgm:spPr/>
      <dgm:t>
        <a:bodyPr/>
        <a:lstStyle/>
        <a:p>
          <a:endParaRPr lang="en-US"/>
        </a:p>
      </dgm:t>
    </dgm:pt>
    <dgm:pt modelId="{EDCA5802-2594-474E-95F3-89DFF762B702}" type="pres">
      <dgm:prSet presAssocID="{7DF48D8A-17B6-4A51-BA21-21BEE65254C2}" presName="hierChild4" presStyleCnt="0"/>
      <dgm:spPr/>
    </dgm:pt>
    <dgm:pt modelId="{2777C2AE-7050-4DE6-BEEA-659F157441FA}" type="pres">
      <dgm:prSet presAssocID="{7DF48D8A-17B6-4A51-BA21-21BEE65254C2}" presName="hierChild5" presStyleCnt="0"/>
      <dgm:spPr/>
    </dgm:pt>
    <dgm:pt modelId="{7878D709-004F-43C3-B0CB-B19DF7111068}" type="pres">
      <dgm:prSet presAssocID="{82D028F0-4200-48A8-94C2-2F5075FCF807}" presName="hierChild5" presStyleCnt="0"/>
      <dgm:spPr/>
    </dgm:pt>
    <dgm:pt modelId="{B258E915-4750-4112-880E-B614C9440826}" type="pres">
      <dgm:prSet presAssocID="{335CE451-2523-4044-B9A3-33AC56A47ACD}" presName="Name37" presStyleLbl="parChTrans1D3" presStyleIdx="1" presStyleCnt="2"/>
      <dgm:spPr/>
      <dgm:t>
        <a:bodyPr/>
        <a:lstStyle/>
        <a:p>
          <a:endParaRPr lang="en-US"/>
        </a:p>
      </dgm:t>
    </dgm:pt>
    <dgm:pt modelId="{8045BB35-E419-42B0-AE28-544305793D9E}" type="pres">
      <dgm:prSet presAssocID="{1BF31805-444E-48CD-AC55-C028E095A7A0}" presName="hierRoot2" presStyleCnt="0">
        <dgm:presLayoutVars>
          <dgm:hierBranch val="init"/>
        </dgm:presLayoutVars>
      </dgm:prSet>
      <dgm:spPr/>
    </dgm:pt>
    <dgm:pt modelId="{D6FD570D-A599-49CB-A140-54FFF273E38E}" type="pres">
      <dgm:prSet presAssocID="{1BF31805-444E-48CD-AC55-C028E095A7A0}" presName="rootComposite" presStyleCnt="0"/>
      <dgm:spPr/>
    </dgm:pt>
    <dgm:pt modelId="{742F0265-6705-44E0-A045-727380D90DDB}" type="pres">
      <dgm:prSet presAssocID="{1BF31805-444E-48CD-AC55-C028E095A7A0}" presName="rootText" presStyleLbl="node3" presStyleIdx="1" presStyleCnt="2">
        <dgm:presLayoutVars>
          <dgm:chPref val="3"/>
        </dgm:presLayoutVars>
      </dgm:prSet>
      <dgm:spPr/>
      <dgm:t>
        <a:bodyPr/>
        <a:lstStyle/>
        <a:p>
          <a:endParaRPr lang="en-US"/>
        </a:p>
      </dgm:t>
    </dgm:pt>
    <dgm:pt modelId="{236EC9C8-789B-40CD-AF24-47FDB71D3F1E}" type="pres">
      <dgm:prSet presAssocID="{1BF31805-444E-48CD-AC55-C028E095A7A0}" presName="rootConnector" presStyleLbl="node3" presStyleIdx="1" presStyleCnt="2"/>
      <dgm:spPr/>
      <dgm:t>
        <a:bodyPr/>
        <a:lstStyle/>
        <a:p>
          <a:endParaRPr lang="en-US"/>
        </a:p>
      </dgm:t>
    </dgm:pt>
    <dgm:pt modelId="{B14008C5-0319-4D8F-86CA-87D994980B52}" type="pres">
      <dgm:prSet presAssocID="{1BF31805-444E-48CD-AC55-C028E095A7A0}" presName="hierChild4" presStyleCnt="0"/>
      <dgm:spPr/>
    </dgm:pt>
    <dgm:pt modelId="{AFEDC273-AABA-40A3-ACFB-D0B01E7743EB}" type="pres">
      <dgm:prSet presAssocID="{1BF31805-444E-48CD-AC55-C028E095A7A0}" presName="hierChild5" presStyleCnt="0"/>
      <dgm:spPr/>
    </dgm:pt>
    <dgm:pt modelId="{7EF1B0DA-CA81-4AA5-9D1A-59DB8488AAE2}" type="pres">
      <dgm:prSet presAssocID="{741BC7F6-E60D-4385-A607-421BDD67BB04}" presName="hierChild7" presStyleCnt="0"/>
      <dgm:spPr/>
    </dgm:pt>
  </dgm:ptLst>
  <dgm:cxnLst>
    <dgm:cxn modelId="{DB6BB2E4-05F2-4178-BF18-91AFF725E609}" type="presOf" srcId="{3B0CB40F-6FA6-4593-B7F3-AF41EA74DEF1}" destId="{DF7E528C-800E-4AE7-9BE3-AC1268E615A9}" srcOrd="0" destOrd="0" presId="urn:microsoft.com/office/officeart/2005/8/layout/orgChart1"/>
    <dgm:cxn modelId="{F2283052-2E29-46EB-B5AC-0A8B09772DDE}" srcId="{2F6805AE-846A-4FC2-952D-6DDC2C77B357}" destId="{F8A5C717-E71F-4B1F-B8C0-952A1BC45B71}" srcOrd="1" destOrd="0" parTransId="{4F16609F-3C7B-4C7D-9955-3C0AD52E3FF8}" sibTransId="{38D592B7-8DA8-4B35-A447-B2F84786CAF8}"/>
    <dgm:cxn modelId="{3D744A78-DA22-48AC-934D-6B604CF0BA62}" type="presOf" srcId="{991CD8D9-BBD7-4B19-B001-AF00C2000474}" destId="{1D03677E-F274-4FFD-A30E-153B943BBD63}" srcOrd="0" destOrd="0" presId="urn:microsoft.com/office/officeart/2005/8/layout/orgChart1"/>
    <dgm:cxn modelId="{52B6A458-45C2-46DC-BA06-EF70AF1026C9}" type="presOf" srcId="{82D028F0-4200-48A8-94C2-2F5075FCF807}" destId="{B87C853B-6895-4F9F-8110-068BF1E22B28}" srcOrd="0" destOrd="0" presId="urn:microsoft.com/office/officeart/2005/8/layout/orgChart1"/>
    <dgm:cxn modelId="{CFF30E26-6E66-440D-927C-D2AA2AEB822B}" type="presOf" srcId="{1BF31805-444E-48CD-AC55-C028E095A7A0}" destId="{742F0265-6705-44E0-A045-727380D90DDB}" srcOrd="0" destOrd="0" presId="urn:microsoft.com/office/officeart/2005/8/layout/orgChart1"/>
    <dgm:cxn modelId="{6A53FA71-5EBB-4466-AE78-E3FD386E8A78}" srcId="{741BC7F6-E60D-4385-A607-421BDD67BB04}" destId="{1BF31805-444E-48CD-AC55-C028E095A7A0}" srcOrd="1" destOrd="0" parTransId="{335CE451-2523-4044-B9A3-33AC56A47ACD}" sibTransId="{8824D1D1-F8B3-44F1-9658-985262E7DE7E}"/>
    <dgm:cxn modelId="{15212015-E5C0-412D-8319-05FC72B42346}" type="presOf" srcId="{7EC3BC73-C97B-497B-B6F4-E8379BAADADE}" destId="{C0E7EFF0-A21D-4122-B5A6-272A8E8171E4}" srcOrd="1" destOrd="0" presId="urn:microsoft.com/office/officeart/2005/8/layout/orgChart1"/>
    <dgm:cxn modelId="{BBB8B808-ADD8-4790-ABC5-D1A1F7EED096}" srcId="{82D028F0-4200-48A8-94C2-2F5075FCF807}" destId="{7DF48D8A-17B6-4A51-BA21-21BEE65254C2}" srcOrd="1" destOrd="0" parTransId="{C03D2C9A-1519-4177-A722-4F2E27487FED}" sibTransId="{24EE854D-9FD7-4123-8442-C632E3D05B64}"/>
    <dgm:cxn modelId="{F3D504F0-C53A-4046-8F58-F581DDACE9AB}" type="presOf" srcId="{1BF31805-444E-48CD-AC55-C028E095A7A0}" destId="{236EC9C8-789B-40CD-AF24-47FDB71D3F1E}" srcOrd="1" destOrd="0" presId="urn:microsoft.com/office/officeart/2005/8/layout/orgChart1"/>
    <dgm:cxn modelId="{F72F5237-D993-4941-897F-3EC3159F1527}" type="presOf" srcId="{335CE451-2523-4044-B9A3-33AC56A47ACD}" destId="{B258E915-4750-4112-880E-B614C9440826}" srcOrd="0" destOrd="0" presId="urn:microsoft.com/office/officeart/2005/8/layout/orgChart1"/>
    <dgm:cxn modelId="{36A1694A-D06A-4B13-A45F-B1991C67D4E1}" type="presOf" srcId="{66A21CF9-1E12-4C64-89FF-F751153B8655}" destId="{4F6AD373-2FF2-44D0-BC66-B8D1F0DA4095}" srcOrd="1" destOrd="0" presId="urn:microsoft.com/office/officeart/2005/8/layout/orgChart1"/>
    <dgm:cxn modelId="{5219A39B-1FCC-44B1-8617-4F92ACD2BB0E}" srcId="{82D028F0-4200-48A8-94C2-2F5075FCF807}" destId="{2F6805AE-846A-4FC2-952D-6DDC2C77B357}" srcOrd="0" destOrd="0" parTransId="{991CD8D9-BBD7-4B19-B001-AF00C2000474}" sibTransId="{7D59F843-9774-45AA-BAB2-719AA1D9539B}"/>
    <dgm:cxn modelId="{B9C95975-7D2A-4061-A4D6-0F0ACCEBCD70}" srcId="{66A21CF9-1E12-4C64-89FF-F751153B8655}" destId="{12180015-4A80-4E23-B9BB-E8FAD97F8B2E}" srcOrd="0" destOrd="0" parTransId="{824FF730-CF18-49C3-B6C2-BF971A00D7A2}" sibTransId="{DA12D21D-960C-4DAB-AB5B-7A1815B7D58E}"/>
    <dgm:cxn modelId="{34532D95-895A-4F78-985F-339D6A03016C}" type="presOf" srcId="{4F16609F-3C7B-4C7D-9955-3C0AD52E3FF8}" destId="{5858A9F1-44AE-4265-94E9-5396BDAB28C6}" srcOrd="0" destOrd="0" presId="urn:microsoft.com/office/officeart/2005/8/layout/orgChart1"/>
    <dgm:cxn modelId="{D5213F19-78D0-4B1B-8F61-C291B735952C}" type="presOf" srcId="{F8A5C717-E71F-4B1F-B8C0-952A1BC45B71}" destId="{63892845-E8D3-422F-9D96-D66AE554E729}" srcOrd="1" destOrd="0" presId="urn:microsoft.com/office/officeart/2005/8/layout/orgChart1"/>
    <dgm:cxn modelId="{A0962ADD-C8BC-418E-9037-541A818F65CE}" srcId="{5F5EF854-F2C3-437F-9A08-C917F7263D40}" destId="{7EC3BC73-C97B-497B-B6F4-E8379BAADADE}" srcOrd="0" destOrd="0" parTransId="{8AC1B9B7-AA39-4DD9-9DE6-5DE7A54EF0A9}" sibTransId="{7ECDA331-2878-4684-9281-76B6C81A3928}"/>
    <dgm:cxn modelId="{EDD6D55E-091B-41AF-AC16-DD88360D5BB4}" type="presOf" srcId="{F8A5C717-E71F-4B1F-B8C0-952A1BC45B71}" destId="{64CF1090-F2A8-4B78-AA48-102537446FE7}" srcOrd="0" destOrd="0" presId="urn:microsoft.com/office/officeart/2005/8/layout/orgChart1"/>
    <dgm:cxn modelId="{4F89B5A8-6A29-4126-90BE-5F7F2C4494DF}" type="presOf" srcId="{52C3ABA0-D8C0-4599-A48B-7E2D811F749C}" destId="{838D73C4-0C88-4796-A961-44971FD26CF8}" srcOrd="0" destOrd="0" presId="urn:microsoft.com/office/officeart/2005/8/layout/orgChart1"/>
    <dgm:cxn modelId="{34527314-0C44-441C-A11D-288C52A6AEE7}" type="presOf" srcId="{741BC7F6-E60D-4385-A607-421BDD67BB04}" destId="{D69D3D2F-9E8B-45F0-B437-3D48978B1060}" srcOrd="0" destOrd="0" presId="urn:microsoft.com/office/officeart/2005/8/layout/orgChart1"/>
    <dgm:cxn modelId="{43B21717-FDD6-4860-8004-AF2CEEC44A19}" type="presOf" srcId="{C03D2C9A-1519-4177-A722-4F2E27487FED}" destId="{641AFF5E-35F9-45A1-958A-ED294D4F3A36}" srcOrd="0" destOrd="0" presId="urn:microsoft.com/office/officeart/2005/8/layout/orgChart1"/>
    <dgm:cxn modelId="{E9AE51C2-56FD-4289-8D2C-EDEA230E72DB}" type="presOf" srcId="{66A21CF9-1E12-4C64-89FF-F751153B8655}" destId="{ECD6B54D-D7CE-47EE-89AF-7DC6E35ACCA1}" srcOrd="0" destOrd="0" presId="urn:microsoft.com/office/officeart/2005/8/layout/orgChart1"/>
    <dgm:cxn modelId="{5C39BA9B-9D2E-4AFC-9B45-D75B488A5871}" srcId="{7EC3BC73-C97B-497B-B6F4-E8379BAADADE}" destId="{D4030BDD-90DA-4E57-8784-7148F0CB2A6A}" srcOrd="1" destOrd="0" parTransId="{52C3ABA0-D8C0-4599-A48B-7E2D811F749C}" sibTransId="{064520C4-203D-4A00-B718-C06D76BE51A1}"/>
    <dgm:cxn modelId="{D8C2F9BC-E9BD-4640-A85C-F97C772FAD9B}" type="presOf" srcId="{12180015-4A80-4E23-B9BB-E8FAD97F8B2E}" destId="{5E03692A-19AA-4BBF-B215-8C57F6EC969F}" srcOrd="1" destOrd="0" presId="urn:microsoft.com/office/officeart/2005/8/layout/orgChart1"/>
    <dgm:cxn modelId="{11FACD26-428A-4455-8C45-50E247B0F277}" type="presOf" srcId="{7EC3BC73-C97B-497B-B6F4-E8379BAADADE}" destId="{504E8C1B-A561-4BF0-93B8-CF6EF77A73CA}" srcOrd="0" destOrd="0" presId="urn:microsoft.com/office/officeart/2005/8/layout/orgChart1"/>
    <dgm:cxn modelId="{1177AB6F-AA4C-424D-9206-D4C257C0AF2D}" type="presOf" srcId="{7DF48D8A-17B6-4A51-BA21-21BEE65254C2}" destId="{91FE6088-7CD5-4100-9952-085903ADA785}" srcOrd="0" destOrd="0" presId="urn:microsoft.com/office/officeart/2005/8/layout/orgChart1"/>
    <dgm:cxn modelId="{51E3DC9F-534D-4676-8ABD-8106FA97203E}" type="presOf" srcId="{D4030BDD-90DA-4E57-8784-7148F0CB2A6A}" destId="{365E785E-C3A5-4E4E-88E5-86EED611B84E}" srcOrd="0" destOrd="0" presId="urn:microsoft.com/office/officeart/2005/8/layout/orgChart1"/>
    <dgm:cxn modelId="{A199C33A-B8D7-4AB5-9CBF-B2CC7A4E9C4A}" srcId="{7EC3BC73-C97B-497B-B6F4-E8379BAADADE}" destId="{741BC7F6-E60D-4385-A607-421BDD67BB04}" srcOrd="0" destOrd="0" parTransId="{D3229E79-4C12-46E8-A6E4-97DC4D344A3D}" sibTransId="{6000589E-8D11-4C33-93D2-7ED53FFEE6FA}"/>
    <dgm:cxn modelId="{ED7B8FD1-A932-472F-8619-155432C90AA9}" type="presOf" srcId="{2F6805AE-846A-4FC2-952D-6DDC2C77B357}" destId="{E85F1249-9468-4007-B5FC-E283EFD26096}" srcOrd="1" destOrd="0" presId="urn:microsoft.com/office/officeart/2005/8/layout/orgChart1"/>
    <dgm:cxn modelId="{75BBB53F-AC4D-4665-9FBB-EA9F90B77849}" type="presOf" srcId="{741BC7F6-E60D-4385-A607-421BDD67BB04}" destId="{1C5CDEBC-4089-40E9-9B93-D7230365E6C1}" srcOrd="1" destOrd="0" presId="urn:microsoft.com/office/officeart/2005/8/layout/orgChart1"/>
    <dgm:cxn modelId="{C9301831-D501-4C93-99FC-503A640B67A7}" srcId="{741BC7F6-E60D-4385-A607-421BDD67BB04}" destId="{82D028F0-4200-48A8-94C2-2F5075FCF807}" srcOrd="0" destOrd="0" parTransId="{3B0CB40F-6FA6-4593-B7F3-AF41EA74DEF1}" sibTransId="{699CED48-9EB9-48B9-81DE-AA2BFBAD7AE1}"/>
    <dgm:cxn modelId="{5EA24289-895B-40CA-A30A-BB2471943C00}" type="presOf" srcId="{82D028F0-4200-48A8-94C2-2F5075FCF807}" destId="{38FFB818-60F3-4CF6-9040-1212B7679D85}" srcOrd="1" destOrd="0" presId="urn:microsoft.com/office/officeart/2005/8/layout/orgChart1"/>
    <dgm:cxn modelId="{94C51D75-C5EF-4711-BB8A-8B1E088CAE1F}" type="presOf" srcId="{12180015-4A80-4E23-B9BB-E8FAD97F8B2E}" destId="{8F04C10E-F6AA-4FCA-84CC-4E1F5E03518F}" srcOrd="0" destOrd="0" presId="urn:microsoft.com/office/officeart/2005/8/layout/orgChart1"/>
    <dgm:cxn modelId="{BF78DA2E-0A01-4443-9B20-AC89140825FE}" type="presOf" srcId="{7DF48D8A-17B6-4A51-BA21-21BEE65254C2}" destId="{CB2557E3-0392-4B2A-913F-43B02B3C3C78}" srcOrd="1" destOrd="0" presId="urn:microsoft.com/office/officeart/2005/8/layout/orgChart1"/>
    <dgm:cxn modelId="{C3A95494-B047-474D-91AC-2D18AAB21558}" type="presOf" srcId="{824FF730-CF18-49C3-B6C2-BF971A00D7A2}" destId="{E9680C53-08AE-4108-8397-1DB1E8F9D51B}" srcOrd="0" destOrd="0" presId="urn:microsoft.com/office/officeart/2005/8/layout/orgChart1"/>
    <dgm:cxn modelId="{FEFE7671-6183-4CDB-84BB-B4AE47D7415B}" type="presOf" srcId="{2F6805AE-846A-4FC2-952D-6DDC2C77B357}" destId="{62F194AD-8A88-4F7B-8025-D6AABC1C487F}" srcOrd="0" destOrd="0" presId="urn:microsoft.com/office/officeart/2005/8/layout/orgChart1"/>
    <dgm:cxn modelId="{D8F5F6B7-C851-41B8-A5A4-46460DA2C09C}" srcId="{2F6805AE-846A-4FC2-952D-6DDC2C77B357}" destId="{66A21CF9-1E12-4C64-89FF-F751153B8655}" srcOrd="0" destOrd="0" parTransId="{2E713139-C931-4B72-A417-2CECF12A8E30}" sibTransId="{A9187F75-C69A-423B-961C-332B1A05D4CB}"/>
    <dgm:cxn modelId="{1A09C0F6-CA26-4AD6-B6B6-C33E29BF1F1B}" type="presOf" srcId="{5F5EF854-F2C3-437F-9A08-C917F7263D40}" destId="{7EA58245-EA9D-4D2D-BC69-BEF11CF8848C}" srcOrd="0" destOrd="0" presId="urn:microsoft.com/office/officeart/2005/8/layout/orgChart1"/>
    <dgm:cxn modelId="{082391EC-A7CD-45D6-A54A-4C75966ADDA6}" type="presOf" srcId="{D3229E79-4C12-46E8-A6E4-97DC4D344A3D}" destId="{1BBC98A0-85A8-4E36-BDD5-B260852BAA46}" srcOrd="0" destOrd="0" presId="urn:microsoft.com/office/officeart/2005/8/layout/orgChart1"/>
    <dgm:cxn modelId="{C5EAA7DC-C5DC-4B5F-A384-135EFB122377}" type="presOf" srcId="{2E713139-C931-4B72-A417-2CECF12A8E30}" destId="{91F4188F-C391-47DB-B0B5-71134582CF54}" srcOrd="0" destOrd="0" presId="urn:microsoft.com/office/officeart/2005/8/layout/orgChart1"/>
    <dgm:cxn modelId="{9547A0C6-DA32-4F89-95A3-4AD9B1D0B18F}" type="presOf" srcId="{D4030BDD-90DA-4E57-8784-7148F0CB2A6A}" destId="{863A0A34-41A1-46C2-A388-7F9D8CF2CAB2}" srcOrd="1" destOrd="0" presId="urn:microsoft.com/office/officeart/2005/8/layout/orgChart1"/>
    <dgm:cxn modelId="{BCAF4098-084B-4672-92E1-90482CE97D82}" type="presParOf" srcId="{7EA58245-EA9D-4D2D-BC69-BEF11CF8848C}" destId="{D0A19BBA-79F5-4E55-94E6-32CDBA48D00A}" srcOrd="0" destOrd="0" presId="urn:microsoft.com/office/officeart/2005/8/layout/orgChart1"/>
    <dgm:cxn modelId="{AC2A7AC7-1C2D-4B5E-BFBD-64447307901C}" type="presParOf" srcId="{D0A19BBA-79F5-4E55-94E6-32CDBA48D00A}" destId="{868CBD66-18F6-43AF-866F-2A2A150FCD41}" srcOrd="0" destOrd="0" presId="urn:microsoft.com/office/officeart/2005/8/layout/orgChart1"/>
    <dgm:cxn modelId="{F48C86FA-99D9-4DE0-B371-5AF6BF025744}" type="presParOf" srcId="{868CBD66-18F6-43AF-866F-2A2A150FCD41}" destId="{504E8C1B-A561-4BF0-93B8-CF6EF77A73CA}" srcOrd="0" destOrd="0" presId="urn:microsoft.com/office/officeart/2005/8/layout/orgChart1"/>
    <dgm:cxn modelId="{53AE48ED-3592-4EFA-8BDD-C02F352C68DE}" type="presParOf" srcId="{868CBD66-18F6-43AF-866F-2A2A150FCD41}" destId="{C0E7EFF0-A21D-4122-B5A6-272A8E8171E4}" srcOrd="1" destOrd="0" presId="urn:microsoft.com/office/officeart/2005/8/layout/orgChart1"/>
    <dgm:cxn modelId="{4027B443-2738-4BB5-9A67-F2CB124DC0CE}" type="presParOf" srcId="{D0A19BBA-79F5-4E55-94E6-32CDBA48D00A}" destId="{33524AA2-4447-4DB8-88C8-6F652624A863}" srcOrd="1" destOrd="0" presId="urn:microsoft.com/office/officeart/2005/8/layout/orgChart1"/>
    <dgm:cxn modelId="{6298E168-94C8-4291-AE5E-1561FCE6D772}" type="presParOf" srcId="{33524AA2-4447-4DB8-88C8-6F652624A863}" destId="{838D73C4-0C88-4796-A961-44971FD26CF8}" srcOrd="0" destOrd="0" presId="urn:microsoft.com/office/officeart/2005/8/layout/orgChart1"/>
    <dgm:cxn modelId="{74D5CCD8-7055-47AB-93A2-5B951F5A3C1E}" type="presParOf" srcId="{33524AA2-4447-4DB8-88C8-6F652624A863}" destId="{596E273C-EB3F-4053-9F5A-BC5F98DABBCE}" srcOrd="1" destOrd="0" presId="urn:microsoft.com/office/officeart/2005/8/layout/orgChart1"/>
    <dgm:cxn modelId="{9B2DA664-C2BF-4D78-8DF4-27EC4E8F86DF}" type="presParOf" srcId="{596E273C-EB3F-4053-9F5A-BC5F98DABBCE}" destId="{1CEB64F8-163E-408C-B72B-E6276155204F}" srcOrd="0" destOrd="0" presId="urn:microsoft.com/office/officeart/2005/8/layout/orgChart1"/>
    <dgm:cxn modelId="{BF24E06F-3941-4F8F-AA19-863B2B6B4600}" type="presParOf" srcId="{1CEB64F8-163E-408C-B72B-E6276155204F}" destId="{365E785E-C3A5-4E4E-88E5-86EED611B84E}" srcOrd="0" destOrd="0" presId="urn:microsoft.com/office/officeart/2005/8/layout/orgChart1"/>
    <dgm:cxn modelId="{62304DAC-36CD-41D2-9B5F-BE0A8B0511DC}" type="presParOf" srcId="{1CEB64F8-163E-408C-B72B-E6276155204F}" destId="{863A0A34-41A1-46C2-A388-7F9D8CF2CAB2}" srcOrd="1" destOrd="0" presId="urn:microsoft.com/office/officeart/2005/8/layout/orgChart1"/>
    <dgm:cxn modelId="{1A8385BB-938C-4C9A-94D1-3D12BC9EF0FE}" type="presParOf" srcId="{596E273C-EB3F-4053-9F5A-BC5F98DABBCE}" destId="{F1CA6870-50CA-4787-9114-C7093868635A}" srcOrd="1" destOrd="0" presId="urn:microsoft.com/office/officeart/2005/8/layout/orgChart1"/>
    <dgm:cxn modelId="{05B92748-681E-4929-9C27-F84FF0CBB0F1}" type="presParOf" srcId="{596E273C-EB3F-4053-9F5A-BC5F98DABBCE}" destId="{5F2C46AD-76C2-403F-A9FA-EC05229EE3B0}" srcOrd="2" destOrd="0" presId="urn:microsoft.com/office/officeart/2005/8/layout/orgChart1"/>
    <dgm:cxn modelId="{BD19CCA9-C41D-4F9A-85B8-9AB47B456208}" type="presParOf" srcId="{D0A19BBA-79F5-4E55-94E6-32CDBA48D00A}" destId="{C0279D10-C87D-43AC-B707-79E35795CF2F}" srcOrd="2" destOrd="0" presId="urn:microsoft.com/office/officeart/2005/8/layout/orgChart1"/>
    <dgm:cxn modelId="{908D6A78-E36B-417A-9861-A8A50934DC69}" type="presParOf" srcId="{C0279D10-C87D-43AC-B707-79E35795CF2F}" destId="{1BBC98A0-85A8-4E36-BDD5-B260852BAA46}" srcOrd="0" destOrd="0" presId="urn:microsoft.com/office/officeart/2005/8/layout/orgChart1"/>
    <dgm:cxn modelId="{D7D806C5-4CA6-44CC-9623-64B60FC128E9}" type="presParOf" srcId="{C0279D10-C87D-43AC-B707-79E35795CF2F}" destId="{A06EA9BF-D960-44D5-B871-EE23D7ADA3D7}" srcOrd="1" destOrd="0" presId="urn:microsoft.com/office/officeart/2005/8/layout/orgChart1"/>
    <dgm:cxn modelId="{2E5B2ABE-A654-4BD0-ADCF-0A69A63353F7}" type="presParOf" srcId="{A06EA9BF-D960-44D5-B871-EE23D7ADA3D7}" destId="{70F44BBC-7498-4341-AEB9-C2A359534AFC}" srcOrd="0" destOrd="0" presId="urn:microsoft.com/office/officeart/2005/8/layout/orgChart1"/>
    <dgm:cxn modelId="{07783A64-A979-40A7-B937-4D2C819F2209}" type="presParOf" srcId="{70F44BBC-7498-4341-AEB9-C2A359534AFC}" destId="{D69D3D2F-9E8B-45F0-B437-3D48978B1060}" srcOrd="0" destOrd="0" presId="urn:microsoft.com/office/officeart/2005/8/layout/orgChart1"/>
    <dgm:cxn modelId="{39F20B20-A93B-4C45-A242-0CBDF9ED78E2}" type="presParOf" srcId="{70F44BBC-7498-4341-AEB9-C2A359534AFC}" destId="{1C5CDEBC-4089-40E9-9B93-D7230365E6C1}" srcOrd="1" destOrd="0" presId="urn:microsoft.com/office/officeart/2005/8/layout/orgChart1"/>
    <dgm:cxn modelId="{835F27CE-9695-46AF-8BC5-A12102409399}" type="presParOf" srcId="{A06EA9BF-D960-44D5-B871-EE23D7ADA3D7}" destId="{4A3C4619-810C-499F-B2A6-A132B177690A}" srcOrd="1" destOrd="0" presId="urn:microsoft.com/office/officeart/2005/8/layout/orgChart1"/>
    <dgm:cxn modelId="{9B24754C-EB19-4D7F-8F16-4D3D0C1F2D9A}" type="presParOf" srcId="{4A3C4619-810C-499F-B2A6-A132B177690A}" destId="{DF7E528C-800E-4AE7-9BE3-AC1268E615A9}" srcOrd="0" destOrd="0" presId="urn:microsoft.com/office/officeart/2005/8/layout/orgChart1"/>
    <dgm:cxn modelId="{F04BA8AF-491D-4878-AAB5-907A107F1A4A}" type="presParOf" srcId="{4A3C4619-810C-499F-B2A6-A132B177690A}" destId="{ACFDB7AA-5833-4D70-8E00-29CC85FE2B08}" srcOrd="1" destOrd="0" presId="urn:microsoft.com/office/officeart/2005/8/layout/orgChart1"/>
    <dgm:cxn modelId="{6B02A51E-863B-434C-8A63-618C7C77E446}" type="presParOf" srcId="{ACFDB7AA-5833-4D70-8E00-29CC85FE2B08}" destId="{1BBA9A0F-C221-4589-9657-505594099E66}" srcOrd="0" destOrd="0" presId="urn:microsoft.com/office/officeart/2005/8/layout/orgChart1"/>
    <dgm:cxn modelId="{E283035B-D3FB-4DE7-9C8E-E44D9D9DA5CB}" type="presParOf" srcId="{1BBA9A0F-C221-4589-9657-505594099E66}" destId="{B87C853B-6895-4F9F-8110-068BF1E22B28}" srcOrd="0" destOrd="0" presId="urn:microsoft.com/office/officeart/2005/8/layout/orgChart1"/>
    <dgm:cxn modelId="{71F0CAA5-73CD-403D-A9D4-74FC0D4CB859}" type="presParOf" srcId="{1BBA9A0F-C221-4589-9657-505594099E66}" destId="{38FFB818-60F3-4CF6-9040-1212B7679D85}" srcOrd="1" destOrd="0" presId="urn:microsoft.com/office/officeart/2005/8/layout/orgChart1"/>
    <dgm:cxn modelId="{76986D5B-80A4-401D-A84C-FE9A23C9251B}" type="presParOf" srcId="{ACFDB7AA-5833-4D70-8E00-29CC85FE2B08}" destId="{6208F179-4D31-4EE3-9C74-5990419E09CD}" srcOrd="1" destOrd="0" presId="urn:microsoft.com/office/officeart/2005/8/layout/orgChart1"/>
    <dgm:cxn modelId="{B1381178-FE43-4671-8EE5-3EF1743375C5}" type="presParOf" srcId="{6208F179-4D31-4EE3-9C74-5990419E09CD}" destId="{1D03677E-F274-4FFD-A30E-153B943BBD63}" srcOrd="0" destOrd="0" presId="urn:microsoft.com/office/officeart/2005/8/layout/orgChart1"/>
    <dgm:cxn modelId="{7B199FFD-868C-4CA8-8F18-9D0E99127DAE}" type="presParOf" srcId="{6208F179-4D31-4EE3-9C74-5990419E09CD}" destId="{7D6CEC2A-F2B5-4EE0-9162-20B81B8AF3B0}" srcOrd="1" destOrd="0" presId="urn:microsoft.com/office/officeart/2005/8/layout/orgChart1"/>
    <dgm:cxn modelId="{72D65812-E019-4446-9CD9-0912D148DB99}" type="presParOf" srcId="{7D6CEC2A-F2B5-4EE0-9162-20B81B8AF3B0}" destId="{464262BC-FDA9-4986-9113-F62C8E912793}" srcOrd="0" destOrd="0" presId="urn:microsoft.com/office/officeart/2005/8/layout/orgChart1"/>
    <dgm:cxn modelId="{69CF37BF-A9B6-45A4-BBC2-191217A63CB1}" type="presParOf" srcId="{464262BC-FDA9-4986-9113-F62C8E912793}" destId="{62F194AD-8A88-4F7B-8025-D6AABC1C487F}" srcOrd="0" destOrd="0" presId="urn:microsoft.com/office/officeart/2005/8/layout/orgChart1"/>
    <dgm:cxn modelId="{8487A2D5-0B16-47A0-96F5-53369A853B09}" type="presParOf" srcId="{464262BC-FDA9-4986-9113-F62C8E912793}" destId="{E85F1249-9468-4007-B5FC-E283EFD26096}" srcOrd="1" destOrd="0" presId="urn:microsoft.com/office/officeart/2005/8/layout/orgChart1"/>
    <dgm:cxn modelId="{1454B289-EDC0-40D6-8885-C7851B2B4F2D}" type="presParOf" srcId="{7D6CEC2A-F2B5-4EE0-9162-20B81B8AF3B0}" destId="{D2D3A7E2-8541-4681-9DEB-F6E59A063B48}" srcOrd="1" destOrd="0" presId="urn:microsoft.com/office/officeart/2005/8/layout/orgChart1"/>
    <dgm:cxn modelId="{D399B6CC-705D-48AF-9968-F69D367F9A67}" type="presParOf" srcId="{D2D3A7E2-8541-4681-9DEB-F6E59A063B48}" destId="{91F4188F-C391-47DB-B0B5-71134582CF54}" srcOrd="0" destOrd="0" presId="urn:microsoft.com/office/officeart/2005/8/layout/orgChart1"/>
    <dgm:cxn modelId="{DA191D50-3AEF-4FDE-B1C4-0AD07B9C92D0}" type="presParOf" srcId="{D2D3A7E2-8541-4681-9DEB-F6E59A063B48}" destId="{987A55C2-2630-4FE3-87A2-74EAF3AC1D5E}" srcOrd="1" destOrd="0" presId="urn:microsoft.com/office/officeart/2005/8/layout/orgChart1"/>
    <dgm:cxn modelId="{8082E551-BDF1-43C0-A789-43B942966FFC}" type="presParOf" srcId="{987A55C2-2630-4FE3-87A2-74EAF3AC1D5E}" destId="{BEB6A7CE-2123-4599-9EF0-369856DB4D78}" srcOrd="0" destOrd="0" presId="urn:microsoft.com/office/officeart/2005/8/layout/orgChart1"/>
    <dgm:cxn modelId="{C599ED16-C847-4A6B-BF88-25105F88C0D8}" type="presParOf" srcId="{BEB6A7CE-2123-4599-9EF0-369856DB4D78}" destId="{ECD6B54D-D7CE-47EE-89AF-7DC6E35ACCA1}" srcOrd="0" destOrd="0" presId="urn:microsoft.com/office/officeart/2005/8/layout/orgChart1"/>
    <dgm:cxn modelId="{50B3D8AC-D59C-4550-8D35-3E4A9B07D36E}" type="presParOf" srcId="{BEB6A7CE-2123-4599-9EF0-369856DB4D78}" destId="{4F6AD373-2FF2-44D0-BC66-B8D1F0DA4095}" srcOrd="1" destOrd="0" presId="urn:microsoft.com/office/officeart/2005/8/layout/orgChart1"/>
    <dgm:cxn modelId="{F47BDB8A-5BCB-4322-B773-9E970D39D042}" type="presParOf" srcId="{987A55C2-2630-4FE3-87A2-74EAF3AC1D5E}" destId="{EF0DBF0A-430F-4CE6-880F-682552727667}" srcOrd="1" destOrd="0" presId="urn:microsoft.com/office/officeart/2005/8/layout/orgChart1"/>
    <dgm:cxn modelId="{4A47734C-406E-4B03-BBE8-DD108361AA9D}" type="presParOf" srcId="{EF0DBF0A-430F-4CE6-880F-682552727667}" destId="{E9680C53-08AE-4108-8397-1DB1E8F9D51B}" srcOrd="0" destOrd="0" presId="urn:microsoft.com/office/officeart/2005/8/layout/orgChart1"/>
    <dgm:cxn modelId="{4527D323-FCDF-4D2F-9400-BD82F6C808E0}" type="presParOf" srcId="{EF0DBF0A-430F-4CE6-880F-682552727667}" destId="{7E8B71BD-E1BF-405B-A5A2-03B1B72D115E}" srcOrd="1" destOrd="0" presId="urn:microsoft.com/office/officeart/2005/8/layout/orgChart1"/>
    <dgm:cxn modelId="{6348F30F-FBA0-43F5-847D-2FF2D89ECC98}" type="presParOf" srcId="{7E8B71BD-E1BF-405B-A5A2-03B1B72D115E}" destId="{0B22F67B-17B6-4CF4-A9F8-AB5CDBA61D0C}" srcOrd="0" destOrd="0" presId="urn:microsoft.com/office/officeart/2005/8/layout/orgChart1"/>
    <dgm:cxn modelId="{8527D2BF-E25C-4FD5-8EEE-3522870BACC9}" type="presParOf" srcId="{0B22F67B-17B6-4CF4-A9F8-AB5CDBA61D0C}" destId="{8F04C10E-F6AA-4FCA-84CC-4E1F5E03518F}" srcOrd="0" destOrd="0" presId="urn:microsoft.com/office/officeart/2005/8/layout/orgChart1"/>
    <dgm:cxn modelId="{613B5967-FDEA-4D3F-9742-E241037A2ABD}" type="presParOf" srcId="{0B22F67B-17B6-4CF4-A9F8-AB5CDBA61D0C}" destId="{5E03692A-19AA-4BBF-B215-8C57F6EC969F}" srcOrd="1" destOrd="0" presId="urn:microsoft.com/office/officeart/2005/8/layout/orgChart1"/>
    <dgm:cxn modelId="{36F77D74-5BAC-44D7-8E8B-660023A7B563}" type="presParOf" srcId="{7E8B71BD-E1BF-405B-A5A2-03B1B72D115E}" destId="{446BB009-6590-4B24-8A83-38A895463CE1}" srcOrd="1" destOrd="0" presId="urn:microsoft.com/office/officeart/2005/8/layout/orgChart1"/>
    <dgm:cxn modelId="{F0DEE3D8-DF56-4D0C-8EF9-6A65DE10622D}" type="presParOf" srcId="{7E8B71BD-E1BF-405B-A5A2-03B1B72D115E}" destId="{4902D964-1313-484C-85EF-FCEC24F07980}" srcOrd="2" destOrd="0" presId="urn:microsoft.com/office/officeart/2005/8/layout/orgChart1"/>
    <dgm:cxn modelId="{8C747EF3-F312-438E-A8FF-375B2EBE3D28}" type="presParOf" srcId="{987A55C2-2630-4FE3-87A2-74EAF3AC1D5E}" destId="{90DF17F9-6830-46C3-876C-6CEED01C2808}" srcOrd="2" destOrd="0" presId="urn:microsoft.com/office/officeart/2005/8/layout/orgChart1"/>
    <dgm:cxn modelId="{1E1BEB9D-A574-4B79-B258-7020ECF23A31}" type="presParOf" srcId="{D2D3A7E2-8541-4681-9DEB-F6E59A063B48}" destId="{5858A9F1-44AE-4265-94E9-5396BDAB28C6}" srcOrd="2" destOrd="0" presId="urn:microsoft.com/office/officeart/2005/8/layout/orgChart1"/>
    <dgm:cxn modelId="{DA1A60B7-B0ED-4165-AFFA-FAEB650F8063}" type="presParOf" srcId="{D2D3A7E2-8541-4681-9DEB-F6E59A063B48}" destId="{D3521576-F8A2-4A6C-99BB-E956A315FDD0}" srcOrd="3" destOrd="0" presId="urn:microsoft.com/office/officeart/2005/8/layout/orgChart1"/>
    <dgm:cxn modelId="{6EDCC00B-211D-4ABB-A62C-32D03283B275}" type="presParOf" srcId="{D3521576-F8A2-4A6C-99BB-E956A315FDD0}" destId="{F0B5F8C5-D4D2-44F9-AD66-15FB6C6B4DA4}" srcOrd="0" destOrd="0" presId="urn:microsoft.com/office/officeart/2005/8/layout/orgChart1"/>
    <dgm:cxn modelId="{23333501-9495-469F-B7C5-63081DEBCFE0}" type="presParOf" srcId="{F0B5F8C5-D4D2-44F9-AD66-15FB6C6B4DA4}" destId="{64CF1090-F2A8-4B78-AA48-102537446FE7}" srcOrd="0" destOrd="0" presId="urn:microsoft.com/office/officeart/2005/8/layout/orgChart1"/>
    <dgm:cxn modelId="{4D6A4F8C-91A4-48F2-B505-09D3B5ED33F4}" type="presParOf" srcId="{F0B5F8C5-D4D2-44F9-AD66-15FB6C6B4DA4}" destId="{63892845-E8D3-422F-9D96-D66AE554E729}" srcOrd="1" destOrd="0" presId="urn:microsoft.com/office/officeart/2005/8/layout/orgChart1"/>
    <dgm:cxn modelId="{78228CDE-A5F1-471B-8D41-2C1C39773412}" type="presParOf" srcId="{D3521576-F8A2-4A6C-99BB-E956A315FDD0}" destId="{7C9995EA-8CAE-49AC-A58B-59E27F121212}" srcOrd="1" destOrd="0" presId="urn:microsoft.com/office/officeart/2005/8/layout/orgChart1"/>
    <dgm:cxn modelId="{0DCBD26B-0378-4D30-BCD0-C4DCB6BB5C60}" type="presParOf" srcId="{D3521576-F8A2-4A6C-99BB-E956A315FDD0}" destId="{056B62D1-2ECF-4643-9210-F6CC807B43D6}" srcOrd="2" destOrd="0" presId="urn:microsoft.com/office/officeart/2005/8/layout/orgChart1"/>
    <dgm:cxn modelId="{D8B680D8-F5CB-4255-94C8-15F5C7191886}" type="presParOf" srcId="{7D6CEC2A-F2B5-4EE0-9162-20B81B8AF3B0}" destId="{CF78E9E7-ECAE-4B4D-9010-7E5A1911B90D}" srcOrd="2" destOrd="0" presId="urn:microsoft.com/office/officeart/2005/8/layout/orgChart1"/>
    <dgm:cxn modelId="{CE7F5C0D-40F8-44D7-BE06-EB1329B2D352}" type="presParOf" srcId="{6208F179-4D31-4EE3-9C74-5990419E09CD}" destId="{641AFF5E-35F9-45A1-958A-ED294D4F3A36}" srcOrd="2" destOrd="0" presId="urn:microsoft.com/office/officeart/2005/8/layout/orgChart1"/>
    <dgm:cxn modelId="{8C3085C6-5997-49B7-9BFC-E9B90DE1EF0C}" type="presParOf" srcId="{6208F179-4D31-4EE3-9C74-5990419E09CD}" destId="{83558C54-27C4-4DD5-818B-A51A7C09A15C}" srcOrd="3" destOrd="0" presId="urn:microsoft.com/office/officeart/2005/8/layout/orgChart1"/>
    <dgm:cxn modelId="{587A327D-19A7-4D9E-8480-46659EC06374}" type="presParOf" srcId="{83558C54-27C4-4DD5-818B-A51A7C09A15C}" destId="{100AC85B-F775-4B68-B330-CBC2FD85E607}" srcOrd="0" destOrd="0" presId="urn:microsoft.com/office/officeart/2005/8/layout/orgChart1"/>
    <dgm:cxn modelId="{CF40194C-AACC-44C9-AF72-D7E043C2BC89}" type="presParOf" srcId="{100AC85B-F775-4B68-B330-CBC2FD85E607}" destId="{91FE6088-7CD5-4100-9952-085903ADA785}" srcOrd="0" destOrd="0" presId="urn:microsoft.com/office/officeart/2005/8/layout/orgChart1"/>
    <dgm:cxn modelId="{C6405975-AE5A-4A1A-BFD1-5CF18533173C}" type="presParOf" srcId="{100AC85B-F775-4B68-B330-CBC2FD85E607}" destId="{CB2557E3-0392-4B2A-913F-43B02B3C3C78}" srcOrd="1" destOrd="0" presId="urn:microsoft.com/office/officeart/2005/8/layout/orgChart1"/>
    <dgm:cxn modelId="{DAC6A932-AD60-4F7E-B7FF-4DB5DD2AFD73}" type="presParOf" srcId="{83558C54-27C4-4DD5-818B-A51A7C09A15C}" destId="{EDCA5802-2594-474E-95F3-89DFF762B702}" srcOrd="1" destOrd="0" presId="urn:microsoft.com/office/officeart/2005/8/layout/orgChart1"/>
    <dgm:cxn modelId="{6695223B-E97F-4ECC-9754-7C818CB860D1}" type="presParOf" srcId="{83558C54-27C4-4DD5-818B-A51A7C09A15C}" destId="{2777C2AE-7050-4DE6-BEEA-659F157441FA}" srcOrd="2" destOrd="0" presId="urn:microsoft.com/office/officeart/2005/8/layout/orgChart1"/>
    <dgm:cxn modelId="{DB574CE8-E1C5-4271-8D7F-AE2149B80562}" type="presParOf" srcId="{ACFDB7AA-5833-4D70-8E00-29CC85FE2B08}" destId="{7878D709-004F-43C3-B0CB-B19DF7111068}" srcOrd="2" destOrd="0" presId="urn:microsoft.com/office/officeart/2005/8/layout/orgChart1"/>
    <dgm:cxn modelId="{46A8D878-1587-40A3-85B9-F415D3F78909}" type="presParOf" srcId="{4A3C4619-810C-499F-B2A6-A132B177690A}" destId="{B258E915-4750-4112-880E-B614C9440826}" srcOrd="2" destOrd="0" presId="urn:microsoft.com/office/officeart/2005/8/layout/orgChart1"/>
    <dgm:cxn modelId="{AC883C47-BC1F-4D47-A473-7D5730D6CC22}" type="presParOf" srcId="{4A3C4619-810C-499F-B2A6-A132B177690A}" destId="{8045BB35-E419-42B0-AE28-544305793D9E}" srcOrd="3" destOrd="0" presId="urn:microsoft.com/office/officeart/2005/8/layout/orgChart1"/>
    <dgm:cxn modelId="{32F6A6C4-CE2C-491E-BF0E-FA25A40A7023}" type="presParOf" srcId="{8045BB35-E419-42B0-AE28-544305793D9E}" destId="{D6FD570D-A599-49CB-A140-54FFF273E38E}" srcOrd="0" destOrd="0" presId="urn:microsoft.com/office/officeart/2005/8/layout/orgChart1"/>
    <dgm:cxn modelId="{2DFA17C7-0C00-4805-BE00-1ACA6F9B704B}" type="presParOf" srcId="{D6FD570D-A599-49CB-A140-54FFF273E38E}" destId="{742F0265-6705-44E0-A045-727380D90DDB}" srcOrd="0" destOrd="0" presId="urn:microsoft.com/office/officeart/2005/8/layout/orgChart1"/>
    <dgm:cxn modelId="{9D58EBA5-F78F-4135-B72E-7C41ACA1C704}" type="presParOf" srcId="{D6FD570D-A599-49CB-A140-54FFF273E38E}" destId="{236EC9C8-789B-40CD-AF24-47FDB71D3F1E}" srcOrd="1" destOrd="0" presId="urn:microsoft.com/office/officeart/2005/8/layout/orgChart1"/>
    <dgm:cxn modelId="{A8F6309B-DECB-429D-8683-59FFB7B08D2F}" type="presParOf" srcId="{8045BB35-E419-42B0-AE28-544305793D9E}" destId="{B14008C5-0319-4D8F-86CA-87D994980B52}" srcOrd="1" destOrd="0" presId="urn:microsoft.com/office/officeart/2005/8/layout/orgChart1"/>
    <dgm:cxn modelId="{AE086DD3-B825-431F-89DB-52BFEB4FBDDE}" type="presParOf" srcId="{8045BB35-E419-42B0-AE28-544305793D9E}" destId="{AFEDC273-AABA-40A3-ACFB-D0B01E7743EB}" srcOrd="2" destOrd="0" presId="urn:microsoft.com/office/officeart/2005/8/layout/orgChart1"/>
    <dgm:cxn modelId="{4A37B471-B78C-4B2F-B859-1660D272E2B7}" type="presParOf" srcId="{A06EA9BF-D960-44D5-B871-EE23D7ADA3D7}" destId="{7EF1B0DA-CA81-4AA5-9D1A-59DB8488AAE2}" srcOrd="2" destOrd="0" presId="urn:microsoft.com/office/officeart/2005/8/layout/orgChar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F5EF854-F2C3-437F-9A08-C917F7263D4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EC3BC73-C97B-497B-B6F4-E8379BAADADE}">
      <dgm:prSet phldrT="[Text]" custT="1"/>
      <dgm:spPr/>
      <dgm:t>
        <a:bodyPr/>
        <a:lstStyle/>
        <a:p>
          <a:r>
            <a:rPr lang="en-US" sz="1400" b="1" dirty="0" err="1" smtClean="0"/>
            <a:t>pow</a:t>
          </a:r>
          <a:r>
            <a:rPr lang="en-US" sz="1400" b="1" dirty="0" smtClean="0"/>
            <a:t>(2,9)</a:t>
          </a:r>
          <a:endParaRPr lang="en-US" sz="1400" b="1" dirty="0"/>
        </a:p>
      </dgm:t>
    </dgm:pt>
    <dgm:pt modelId="{8AC1B9B7-AA39-4DD9-9DE6-5DE7A54EF0A9}" type="parTrans" cxnId="{A0962ADD-C8BC-418E-9037-541A818F65CE}">
      <dgm:prSet/>
      <dgm:spPr/>
      <dgm:t>
        <a:bodyPr/>
        <a:lstStyle/>
        <a:p>
          <a:endParaRPr lang="en-US"/>
        </a:p>
      </dgm:t>
    </dgm:pt>
    <dgm:pt modelId="{7ECDA331-2878-4684-9281-76B6C81A3928}" type="sibTrans" cxnId="{A0962ADD-C8BC-418E-9037-541A818F65CE}">
      <dgm:prSet/>
      <dgm:spPr/>
      <dgm:t>
        <a:bodyPr/>
        <a:lstStyle/>
        <a:p>
          <a:endParaRPr lang="en-US"/>
        </a:p>
      </dgm:t>
    </dgm:pt>
    <dgm:pt modelId="{741BC7F6-E60D-4385-A607-421BDD67BB04}" type="asst">
      <dgm:prSet phldrT="[Text]" custT="1"/>
      <dgm:spPr/>
      <dgm:t>
        <a:bodyPr/>
        <a:lstStyle/>
        <a:p>
          <a:r>
            <a:rPr lang="en-US" sz="1400" b="1" dirty="0" smtClean="0"/>
            <a:t>t=</a:t>
          </a:r>
          <a:r>
            <a:rPr lang="en-US" sz="1400" b="1" dirty="0" err="1" smtClean="0"/>
            <a:t>pow</a:t>
          </a:r>
          <a:r>
            <a:rPr lang="en-US" sz="1400" b="1" dirty="0" smtClean="0"/>
            <a:t>(2,</a:t>
          </a:r>
          <a:r>
            <a:rPr lang="he-IL" sz="1400" b="1" dirty="0" smtClean="0"/>
            <a:t>4</a:t>
          </a:r>
          <a:r>
            <a:rPr lang="en-US" sz="1400" b="1" dirty="0" smtClean="0"/>
            <a:t>)</a:t>
          </a:r>
          <a:endParaRPr lang="en-US" sz="1400" b="1" dirty="0"/>
        </a:p>
      </dgm:t>
    </dgm:pt>
    <dgm:pt modelId="{D3229E79-4C12-46E8-A6E4-97DC4D344A3D}" type="parTrans" cxnId="{A199C33A-B8D7-4AB5-9CBF-B2CC7A4E9C4A}">
      <dgm:prSet/>
      <dgm:spPr/>
      <dgm:t>
        <a:bodyPr/>
        <a:lstStyle/>
        <a:p>
          <a:endParaRPr lang="en-US" sz="4000" b="1"/>
        </a:p>
      </dgm:t>
    </dgm:pt>
    <dgm:pt modelId="{6000589E-8D11-4C33-93D2-7ED53FFEE6FA}" type="sibTrans" cxnId="{A199C33A-B8D7-4AB5-9CBF-B2CC7A4E9C4A}">
      <dgm:prSet/>
      <dgm:spPr/>
      <dgm:t>
        <a:bodyPr/>
        <a:lstStyle/>
        <a:p>
          <a:endParaRPr lang="en-US"/>
        </a:p>
      </dgm:t>
    </dgm:pt>
    <dgm:pt modelId="{82D028F0-4200-48A8-94C2-2F5075FCF807}">
      <dgm:prSet custT="1"/>
      <dgm:spPr/>
      <dgm:t>
        <a:bodyPr/>
        <a:lstStyle/>
        <a:p>
          <a:r>
            <a:rPr lang="en-US" sz="1400" b="1" dirty="0" smtClean="0"/>
            <a:t>t=</a:t>
          </a:r>
          <a:r>
            <a:rPr lang="en-US" sz="1400" b="1" dirty="0" err="1" smtClean="0"/>
            <a:t>pow</a:t>
          </a:r>
          <a:r>
            <a:rPr lang="en-US" sz="1400" b="1" dirty="0" smtClean="0"/>
            <a:t>(2,2)</a:t>
          </a:r>
          <a:endParaRPr lang="en-US" sz="1400" b="1" dirty="0"/>
        </a:p>
      </dgm:t>
    </dgm:pt>
    <dgm:pt modelId="{3B0CB40F-6FA6-4593-B7F3-AF41EA74DEF1}" type="parTrans" cxnId="{C9301831-D501-4C93-99FC-503A640B67A7}">
      <dgm:prSet/>
      <dgm:spPr/>
      <dgm:t>
        <a:bodyPr/>
        <a:lstStyle/>
        <a:p>
          <a:endParaRPr lang="en-US" sz="4000" b="1"/>
        </a:p>
      </dgm:t>
    </dgm:pt>
    <dgm:pt modelId="{699CED48-9EB9-48B9-81DE-AA2BFBAD7AE1}" type="sibTrans" cxnId="{C9301831-D501-4C93-99FC-503A640B67A7}">
      <dgm:prSet/>
      <dgm:spPr/>
      <dgm:t>
        <a:bodyPr/>
        <a:lstStyle/>
        <a:p>
          <a:endParaRPr lang="en-US"/>
        </a:p>
      </dgm:t>
    </dgm:pt>
    <dgm:pt modelId="{2F6805AE-846A-4FC2-952D-6DDC2C77B357}">
      <dgm:prSet custT="1"/>
      <dgm:spPr/>
      <dgm:t>
        <a:bodyPr/>
        <a:lstStyle/>
        <a:p>
          <a:r>
            <a:rPr lang="en-US" sz="1400" b="1" dirty="0" smtClean="0"/>
            <a:t>t=</a:t>
          </a:r>
          <a:r>
            <a:rPr lang="en-US" sz="1400" b="1" dirty="0" err="1" smtClean="0"/>
            <a:t>pow</a:t>
          </a:r>
          <a:r>
            <a:rPr lang="en-US" sz="1400" b="1" dirty="0" smtClean="0"/>
            <a:t>(2,1)</a:t>
          </a:r>
          <a:endParaRPr lang="en-US" sz="1400" b="1" dirty="0"/>
        </a:p>
      </dgm:t>
    </dgm:pt>
    <dgm:pt modelId="{991CD8D9-BBD7-4B19-B001-AF00C2000474}" type="parTrans" cxnId="{5219A39B-1FCC-44B1-8617-4F92ACD2BB0E}">
      <dgm:prSet/>
      <dgm:spPr/>
      <dgm:t>
        <a:bodyPr/>
        <a:lstStyle/>
        <a:p>
          <a:endParaRPr lang="en-US" sz="4000" b="1"/>
        </a:p>
      </dgm:t>
    </dgm:pt>
    <dgm:pt modelId="{7D59F843-9774-45AA-BAB2-719AA1D9539B}" type="sibTrans" cxnId="{5219A39B-1FCC-44B1-8617-4F92ACD2BB0E}">
      <dgm:prSet/>
      <dgm:spPr/>
      <dgm:t>
        <a:bodyPr/>
        <a:lstStyle/>
        <a:p>
          <a:endParaRPr lang="en-US"/>
        </a:p>
      </dgm:t>
    </dgm:pt>
    <dgm:pt modelId="{66A21CF9-1E12-4C64-89FF-F751153B8655}">
      <dgm:prSet custT="1"/>
      <dgm:spPr/>
      <dgm:t>
        <a:bodyPr/>
        <a:lstStyle/>
        <a:p>
          <a:r>
            <a:rPr lang="en-US" sz="1400" b="1" dirty="0" smtClean="0"/>
            <a:t>t=</a:t>
          </a:r>
          <a:r>
            <a:rPr lang="en-US" sz="1400" b="1" dirty="0" err="1" smtClean="0"/>
            <a:t>pow</a:t>
          </a:r>
          <a:r>
            <a:rPr lang="en-US" sz="1400" b="1" dirty="0" smtClean="0"/>
            <a:t>(2,0)</a:t>
          </a:r>
          <a:endParaRPr lang="en-US" sz="1400" b="1" dirty="0"/>
        </a:p>
      </dgm:t>
    </dgm:pt>
    <dgm:pt modelId="{2E713139-C931-4B72-A417-2CECF12A8E30}" type="parTrans" cxnId="{D8F5F6B7-C851-41B8-A5A4-46460DA2C09C}">
      <dgm:prSet/>
      <dgm:spPr/>
      <dgm:t>
        <a:bodyPr/>
        <a:lstStyle/>
        <a:p>
          <a:endParaRPr lang="en-US" sz="4000" b="1"/>
        </a:p>
      </dgm:t>
    </dgm:pt>
    <dgm:pt modelId="{A9187F75-C69A-423B-961C-332B1A05D4CB}" type="sibTrans" cxnId="{D8F5F6B7-C851-41B8-A5A4-46460DA2C09C}">
      <dgm:prSet/>
      <dgm:spPr/>
      <dgm:t>
        <a:bodyPr/>
        <a:lstStyle/>
        <a:p>
          <a:endParaRPr lang="en-US"/>
        </a:p>
      </dgm:t>
    </dgm:pt>
    <dgm:pt modelId="{12180015-4A80-4E23-B9BB-E8FAD97F8B2E}">
      <dgm:prSet custT="1"/>
      <dgm:spPr/>
      <dgm:t>
        <a:bodyPr/>
        <a:lstStyle/>
        <a:p>
          <a:r>
            <a:rPr lang="en-US" sz="1400" b="1" dirty="0" smtClean="0"/>
            <a:t>1</a:t>
          </a:r>
          <a:endParaRPr lang="en-US" sz="1400" b="1" dirty="0"/>
        </a:p>
      </dgm:t>
    </dgm:pt>
    <dgm:pt modelId="{824FF730-CF18-49C3-B6C2-BF971A00D7A2}" type="parTrans" cxnId="{B9C95975-7D2A-4061-A4D6-0F0ACCEBCD70}">
      <dgm:prSet/>
      <dgm:spPr/>
      <dgm:t>
        <a:bodyPr/>
        <a:lstStyle/>
        <a:p>
          <a:endParaRPr lang="en-US" sz="4000" b="1"/>
        </a:p>
      </dgm:t>
    </dgm:pt>
    <dgm:pt modelId="{DA12D21D-960C-4DAB-AB5B-7A1815B7D58E}" type="sibTrans" cxnId="{B9C95975-7D2A-4061-A4D6-0F0ACCEBCD70}">
      <dgm:prSet/>
      <dgm:spPr/>
      <dgm:t>
        <a:bodyPr/>
        <a:lstStyle/>
        <a:p>
          <a:endParaRPr lang="en-US"/>
        </a:p>
      </dgm:t>
    </dgm:pt>
    <dgm:pt modelId="{D4030BDD-90DA-4E57-8784-7148F0CB2A6A}">
      <dgm:prSet custT="1"/>
      <dgm:spPr/>
      <dgm:t>
        <a:bodyPr/>
        <a:lstStyle/>
        <a:p>
          <a:r>
            <a:rPr lang="en-US" sz="1400" b="1" dirty="0" smtClean="0"/>
            <a:t>t*t*2</a:t>
          </a:r>
          <a:endParaRPr lang="en-US" sz="1400" b="1" dirty="0"/>
        </a:p>
      </dgm:t>
    </dgm:pt>
    <dgm:pt modelId="{52C3ABA0-D8C0-4599-A48B-7E2D811F749C}" type="parTrans" cxnId="{5C39BA9B-9D2E-4AFC-9B45-D75B488A5871}">
      <dgm:prSet/>
      <dgm:spPr/>
      <dgm:t>
        <a:bodyPr/>
        <a:lstStyle/>
        <a:p>
          <a:endParaRPr lang="en-US" sz="4000" b="1"/>
        </a:p>
      </dgm:t>
    </dgm:pt>
    <dgm:pt modelId="{064520C4-203D-4A00-B718-C06D76BE51A1}" type="sibTrans" cxnId="{5C39BA9B-9D2E-4AFC-9B45-D75B488A5871}">
      <dgm:prSet/>
      <dgm:spPr/>
      <dgm:t>
        <a:bodyPr/>
        <a:lstStyle/>
        <a:p>
          <a:endParaRPr lang="en-US"/>
        </a:p>
      </dgm:t>
    </dgm:pt>
    <dgm:pt modelId="{1BF31805-444E-48CD-AC55-C028E095A7A0}">
      <dgm:prSet custT="1"/>
      <dgm:spPr/>
      <dgm:t>
        <a:bodyPr/>
        <a:lstStyle/>
        <a:p>
          <a:r>
            <a:rPr lang="en-US" sz="1400" b="1" dirty="0" smtClean="0"/>
            <a:t>t*t</a:t>
          </a:r>
          <a:endParaRPr lang="en-US" sz="1400" b="1" dirty="0"/>
        </a:p>
      </dgm:t>
    </dgm:pt>
    <dgm:pt modelId="{335CE451-2523-4044-B9A3-33AC56A47ACD}" type="parTrans" cxnId="{6A53FA71-5EBB-4466-AE78-E3FD386E8A78}">
      <dgm:prSet/>
      <dgm:spPr/>
      <dgm:t>
        <a:bodyPr/>
        <a:lstStyle/>
        <a:p>
          <a:endParaRPr lang="en-US" sz="4000" b="1"/>
        </a:p>
      </dgm:t>
    </dgm:pt>
    <dgm:pt modelId="{8824D1D1-F8B3-44F1-9658-985262E7DE7E}" type="sibTrans" cxnId="{6A53FA71-5EBB-4466-AE78-E3FD386E8A78}">
      <dgm:prSet/>
      <dgm:spPr/>
      <dgm:t>
        <a:bodyPr/>
        <a:lstStyle/>
        <a:p>
          <a:endParaRPr lang="en-US"/>
        </a:p>
      </dgm:t>
    </dgm:pt>
    <dgm:pt modelId="{7DF48D8A-17B6-4A51-BA21-21BEE65254C2}">
      <dgm:prSet custT="1"/>
      <dgm:spPr/>
      <dgm:t>
        <a:bodyPr/>
        <a:lstStyle/>
        <a:p>
          <a:r>
            <a:rPr lang="en-US" sz="1400" b="1" dirty="0" smtClean="0"/>
            <a:t>t*t</a:t>
          </a:r>
          <a:endParaRPr lang="en-US" sz="1400" b="1" dirty="0"/>
        </a:p>
      </dgm:t>
    </dgm:pt>
    <dgm:pt modelId="{C03D2C9A-1519-4177-A722-4F2E27487FED}" type="parTrans" cxnId="{BBB8B808-ADD8-4790-ABC5-D1A1F7EED096}">
      <dgm:prSet/>
      <dgm:spPr/>
      <dgm:t>
        <a:bodyPr/>
        <a:lstStyle/>
        <a:p>
          <a:endParaRPr lang="en-US" sz="4000" b="1"/>
        </a:p>
      </dgm:t>
    </dgm:pt>
    <dgm:pt modelId="{24EE854D-9FD7-4123-8442-C632E3D05B64}" type="sibTrans" cxnId="{BBB8B808-ADD8-4790-ABC5-D1A1F7EED096}">
      <dgm:prSet/>
      <dgm:spPr/>
      <dgm:t>
        <a:bodyPr/>
        <a:lstStyle/>
        <a:p>
          <a:endParaRPr lang="en-US"/>
        </a:p>
      </dgm:t>
    </dgm:pt>
    <dgm:pt modelId="{F8A5C717-E71F-4B1F-B8C0-952A1BC45B71}">
      <dgm:prSet custT="1"/>
      <dgm:spPr/>
      <dgm:t>
        <a:bodyPr/>
        <a:lstStyle/>
        <a:p>
          <a:r>
            <a:rPr lang="en-US" sz="1400" b="1" dirty="0" smtClean="0"/>
            <a:t>t*t*2</a:t>
          </a:r>
          <a:endParaRPr lang="en-US" sz="1400" b="1" dirty="0"/>
        </a:p>
      </dgm:t>
    </dgm:pt>
    <dgm:pt modelId="{4F16609F-3C7B-4C7D-9955-3C0AD52E3FF8}" type="parTrans" cxnId="{F2283052-2E29-46EB-B5AC-0A8B09772DDE}">
      <dgm:prSet/>
      <dgm:spPr/>
      <dgm:t>
        <a:bodyPr/>
        <a:lstStyle/>
        <a:p>
          <a:endParaRPr lang="en-US" sz="4000" b="1"/>
        </a:p>
      </dgm:t>
    </dgm:pt>
    <dgm:pt modelId="{38D592B7-8DA8-4B35-A447-B2F84786CAF8}" type="sibTrans" cxnId="{F2283052-2E29-46EB-B5AC-0A8B09772DDE}">
      <dgm:prSet/>
      <dgm:spPr/>
      <dgm:t>
        <a:bodyPr/>
        <a:lstStyle/>
        <a:p>
          <a:endParaRPr lang="en-US"/>
        </a:p>
      </dgm:t>
    </dgm:pt>
    <dgm:pt modelId="{7EA58245-EA9D-4D2D-BC69-BEF11CF8848C}" type="pres">
      <dgm:prSet presAssocID="{5F5EF854-F2C3-437F-9A08-C917F7263D40}" presName="hierChild1" presStyleCnt="0">
        <dgm:presLayoutVars>
          <dgm:orgChart val="1"/>
          <dgm:chPref val="1"/>
          <dgm:dir/>
          <dgm:animOne val="branch"/>
          <dgm:animLvl val="lvl"/>
          <dgm:resizeHandles/>
        </dgm:presLayoutVars>
      </dgm:prSet>
      <dgm:spPr/>
      <dgm:t>
        <a:bodyPr/>
        <a:lstStyle/>
        <a:p>
          <a:endParaRPr lang="en-US"/>
        </a:p>
      </dgm:t>
    </dgm:pt>
    <dgm:pt modelId="{D0A19BBA-79F5-4E55-94E6-32CDBA48D00A}" type="pres">
      <dgm:prSet presAssocID="{7EC3BC73-C97B-497B-B6F4-E8379BAADADE}" presName="hierRoot1" presStyleCnt="0">
        <dgm:presLayoutVars>
          <dgm:hierBranch val="init"/>
        </dgm:presLayoutVars>
      </dgm:prSet>
      <dgm:spPr/>
    </dgm:pt>
    <dgm:pt modelId="{868CBD66-18F6-43AF-866F-2A2A150FCD41}" type="pres">
      <dgm:prSet presAssocID="{7EC3BC73-C97B-497B-B6F4-E8379BAADADE}" presName="rootComposite1" presStyleCnt="0"/>
      <dgm:spPr/>
    </dgm:pt>
    <dgm:pt modelId="{504E8C1B-A561-4BF0-93B8-CF6EF77A73CA}" type="pres">
      <dgm:prSet presAssocID="{7EC3BC73-C97B-497B-B6F4-E8379BAADADE}" presName="rootText1" presStyleLbl="node0" presStyleIdx="0" presStyleCnt="1" custScaleX="172120" custLinFactX="-11058" custLinFactNeighborX="-100000">
        <dgm:presLayoutVars>
          <dgm:chPref val="3"/>
        </dgm:presLayoutVars>
      </dgm:prSet>
      <dgm:spPr/>
      <dgm:t>
        <a:bodyPr/>
        <a:lstStyle/>
        <a:p>
          <a:endParaRPr lang="en-US"/>
        </a:p>
      </dgm:t>
    </dgm:pt>
    <dgm:pt modelId="{C0E7EFF0-A21D-4122-B5A6-272A8E8171E4}" type="pres">
      <dgm:prSet presAssocID="{7EC3BC73-C97B-497B-B6F4-E8379BAADADE}" presName="rootConnector1" presStyleLbl="node1" presStyleIdx="0" presStyleCnt="0"/>
      <dgm:spPr/>
      <dgm:t>
        <a:bodyPr/>
        <a:lstStyle/>
        <a:p>
          <a:endParaRPr lang="en-US"/>
        </a:p>
      </dgm:t>
    </dgm:pt>
    <dgm:pt modelId="{33524AA2-4447-4DB8-88C8-6F652624A863}" type="pres">
      <dgm:prSet presAssocID="{7EC3BC73-C97B-497B-B6F4-E8379BAADADE}" presName="hierChild2" presStyleCnt="0"/>
      <dgm:spPr/>
    </dgm:pt>
    <dgm:pt modelId="{838D73C4-0C88-4796-A961-44971FD26CF8}" type="pres">
      <dgm:prSet presAssocID="{52C3ABA0-D8C0-4599-A48B-7E2D811F749C}" presName="Name37" presStyleLbl="parChTrans1D2" presStyleIdx="0" presStyleCnt="2"/>
      <dgm:spPr/>
      <dgm:t>
        <a:bodyPr/>
        <a:lstStyle/>
        <a:p>
          <a:endParaRPr lang="en-US"/>
        </a:p>
      </dgm:t>
    </dgm:pt>
    <dgm:pt modelId="{596E273C-EB3F-4053-9F5A-BC5F98DABBCE}" type="pres">
      <dgm:prSet presAssocID="{D4030BDD-90DA-4E57-8784-7148F0CB2A6A}" presName="hierRoot2" presStyleCnt="0">
        <dgm:presLayoutVars>
          <dgm:hierBranch val="init"/>
        </dgm:presLayoutVars>
      </dgm:prSet>
      <dgm:spPr/>
    </dgm:pt>
    <dgm:pt modelId="{1CEB64F8-163E-408C-B72B-E6276155204F}" type="pres">
      <dgm:prSet presAssocID="{D4030BDD-90DA-4E57-8784-7148F0CB2A6A}" presName="rootComposite" presStyleCnt="0"/>
      <dgm:spPr/>
    </dgm:pt>
    <dgm:pt modelId="{365E785E-C3A5-4E4E-88E5-86EED611B84E}" type="pres">
      <dgm:prSet presAssocID="{D4030BDD-90DA-4E57-8784-7148F0CB2A6A}" presName="rootText" presStyleLbl="node2" presStyleIdx="0" presStyleCnt="1" custLinFactY="-316150" custLinFactNeighborX="-61718" custLinFactNeighborY="-400000">
        <dgm:presLayoutVars>
          <dgm:chPref val="3"/>
        </dgm:presLayoutVars>
      </dgm:prSet>
      <dgm:spPr/>
      <dgm:t>
        <a:bodyPr/>
        <a:lstStyle/>
        <a:p>
          <a:endParaRPr lang="en-US"/>
        </a:p>
      </dgm:t>
    </dgm:pt>
    <dgm:pt modelId="{863A0A34-41A1-46C2-A388-7F9D8CF2CAB2}" type="pres">
      <dgm:prSet presAssocID="{D4030BDD-90DA-4E57-8784-7148F0CB2A6A}" presName="rootConnector" presStyleLbl="node2" presStyleIdx="0" presStyleCnt="1"/>
      <dgm:spPr/>
      <dgm:t>
        <a:bodyPr/>
        <a:lstStyle/>
        <a:p>
          <a:endParaRPr lang="en-US"/>
        </a:p>
      </dgm:t>
    </dgm:pt>
    <dgm:pt modelId="{F1CA6870-50CA-4787-9114-C7093868635A}" type="pres">
      <dgm:prSet presAssocID="{D4030BDD-90DA-4E57-8784-7148F0CB2A6A}" presName="hierChild4" presStyleCnt="0"/>
      <dgm:spPr/>
    </dgm:pt>
    <dgm:pt modelId="{5F2C46AD-76C2-403F-A9FA-EC05229EE3B0}" type="pres">
      <dgm:prSet presAssocID="{D4030BDD-90DA-4E57-8784-7148F0CB2A6A}" presName="hierChild5" presStyleCnt="0"/>
      <dgm:spPr/>
    </dgm:pt>
    <dgm:pt modelId="{C0279D10-C87D-43AC-B707-79E35795CF2F}" type="pres">
      <dgm:prSet presAssocID="{7EC3BC73-C97B-497B-B6F4-E8379BAADADE}" presName="hierChild3" presStyleCnt="0"/>
      <dgm:spPr/>
    </dgm:pt>
    <dgm:pt modelId="{1BBC98A0-85A8-4E36-BDD5-B260852BAA46}" type="pres">
      <dgm:prSet presAssocID="{D3229E79-4C12-46E8-A6E4-97DC4D344A3D}" presName="Name111" presStyleLbl="parChTrans1D2" presStyleIdx="1" presStyleCnt="2"/>
      <dgm:spPr/>
      <dgm:t>
        <a:bodyPr/>
        <a:lstStyle/>
        <a:p>
          <a:endParaRPr lang="en-US"/>
        </a:p>
      </dgm:t>
    </dgm:pt>
    <dgm:pt modelId="{A06EA9BF-D960-44D5-B871-EE23D7ADA3D7}" type="pres">
      <dgm:prSet presAssocID="{741BC7F6-E60D-4385-A607-421BDD67BB04}" presName="hierRoot3" presStyleCnt="0">
        <dgm:presLayoutVars>
          <dgm:hierBranch val="init"/>
        </dgm:presLayoutVars>
      </dgm:prSet>
      <dgm:spPr/>
    </dgm:pt>
    <dgm:pt modelId="{70F44BBC-7498-4341-AEB9-C2A359534AFC}" type="pres">
      <dgm:prSet presAssocID="{741BC7F6-E60D-4385-A607-421BDD67BB04}" presName="rootComposite3" presStyleCnt="0"/>
      <dgm:spPr/>
    </dgm:pt>
    <dgm:pt modelId="{D69D3D2F-9E8B-45F0-B437-3D48978B1060}" type="pres">
      <dgm:prSet presAssocID="{741BC7F6-E60D-4385-A607-421BDD67BB04}" presName="rootText3" presStyleLbl="asst1" presStyleIdx="0" presStyleCnt="1" custScaleX="239230" custLinFactNeighborX="-58948">
        <dgm:presLayoutVars>
          <dgm:chPref val="3"/>
        </dgm:presLayoutVars>
      </dgm:prSet>
      <dgm:spPr/>
      <dgm:t>
        <a:bodyPr/>
        <a:lstStyle/>
        <a:p>
          <a:endParaRPr lang="en-US"/>
        </a:p>
      </dgm:t>
    </dgm:pt>
    <dgm:pt modelId="{1C5CDEBC-4089-40E9-9B93-D7230365E6C1}" type="pres">
      <dgm:prSet presAssocID="{741BC7F6-E60D-4385-A607-421BDD67BB04}" presName="rootConnector3" presStyleLbl="asst1" presStyleIdx="0" presStyleCnt="1"/>
      <dgm:spPr/>
      <dgm:t>
        <a:bodyPr/>
        <a:lstStyle/>
        <a:p>
          <a:endParaRPr lang="en-US"/>
        </a:p>
      </dgm:t>
    </dgm:pt>
    <dgm:pt modelId="{4A3C4619-810C-499F-B2A6-A132B177690A}" type="pres">
      <dgm:prSet presAssocID="{741BC7F6-E60D-4385-A607-421BDD67BB04}" presName="hierChild6" presStyleCnt="0"/>
      <dgm:spPr/>
    </dgm:pt>
    <dgm:pt modelId="{DF7E528C-800E-4AE7-9BE3-AC1268E615A9}" type="pres">
      <dgm:prSet presAssocID="{3B0CB40F-6FA6-4593-B7F3-AF41EA74DEF1}" presName="Name37" presStyleLbl="parChTrans1D3" presStyleIdx="0" presStyleCnt="2"/>
      <dgm:spPr/>
      <dgm:t>
        <a:bodyPr/>
        <a:lstStyle/>
        <a:p>
          <a:endParaRPr lang="en-US"/>
        </a:p>
      </dgm:t>
    </dgm:pt>
    <dgm:pt modelId="{ACFDB7AA-5833-4D70-8E00-29CC85FE2B08}" type="pres">
      <dgm:prSet presAssocID="{82D028F0-4200-48A8-94C2-2F5075FCF807}" presName="hierRoot2" presStyleCnt="0">
        <dgm:presLayoutVars>
          <dgm:hierBranch val="init"/>
        </dgm:presLayoutVars>
      </dgm:prSet>
      <dgm:spPr/>
    </dgm:pt>
    <dgm:pt modelId="{1BBA9A0F-C221-4589-9657-505594099E66}" type="pres">
      <dgm:prSet presAssocID="{82D028F0-4200-48A8-94C2-2F5075FCF807}" presName="rootComposite" presStyleCnt="0"/>
      <dgm:spPr/>
    </dgm:pt>
    <dgm:pt modelId="{B87C853B-6895-4F9F-8110-068BF1E22B28}" type="pres">
      <dgm:prSet presAssocID="{82D028F0-4200-48A8-94C2-2F5075FCF807}" presName="rootText" presStyleLbl="node3" presStyleIdx="0" presStyleCnt="2" custScaleX="240694" custLinFactNeighborX="2284">
        <dgm:presLayoutVars>
          <dgm:chPref val="3"/>
        </dgm:presLayoutVars>
      </dgm:prSet>
      <dgm:spPr/>
      <dgm:t>
        <a:bodyPr/>
        <a:lstStyle/>
        <a:p>
          <a:endParaRPr lang="en-US"/>
        </a:p>
      </dgm:t>
    </dgm:pt>
    <dgm:pt modelId="{38FFB818-60F3-4CF6-9040-1212B7679D85}" type="pres">
      <dgm:prSet presAssocID="{82D028F0-4200-48A8-94C2-2F5075FCF807}" presName="rootConnector" presStyleLbl="node3" presStyleIdx="0" presStyleCnt="2"/>
      <dgm:spPr/>
      <dgm:t>
        <a:bodyPr/>
        <a:lstStyle/>
        <a:p>
          <a:endParaRPr lang="en-US"/>
        </a:p>
      </dgm:t>
    </dgm:pt>
    <dgm:pt modelId="{6208F179-4D31-4EE3-9C74-5990419E09CD}" type="pres">
      <dgm:prSet presAssocID="{82D028F0-4200-48A8-94C2-2F5075FCF807}" presName="hierChild4" presStyleCnt="0"/>
      <dgm:spPr/>
    </dgm:pt>
    <dgm:pt modelId="{1D03677E-F274-4FFD-A30E-153B943BBD63}" type="pres">
      <dgm:prSet presAssocID="{991CD8D9-BBD7-4B19-B001-AF00C2000474}" presName="Name37" presStyleLbl="parChTrans1D4" presStyleIdx="0" presStyleCnt="5"/>
      <dgm:spPr/>
      <dgm:t>
        <a:bodyPr/>
        <a:lstStyle/>
        <a:p>
          <a:endParaRPr lang="en-US"/>
        </a:p>
      </dgm:t>
    </dgm:pt>
    <dgm:pt modelId="{7D6CEC2A-F2B5-4EE0-9162-20B81B8AF3B0}" type="pres">
      <dgm:prSet presAssocID="{2F6805AE-846A-4FC2-952D-6DDC2C77B357}" presName="hierRoot2" presStyleCnt="0">
        <dgm:presLayoutVars>
          <dgm:hierBranch val="init"/>
        </dgm:presLayoutVars>
      </dgm:prSet>
      <dgm:spPr/>
    </dgm:pt>
    <dgm:pt modelId="{464262BC-FDA9-4986-9113-F62C8E912793}" type="pres">
      <dgm:prSet presAssocID="{2F6805AE-846A-4FC2-952D-6DDC2C77B357}" presName="rootComposite" presStyleCnt="0"/>
      <dgm:spPr/>
    </dgm:pt>
    <dgm:pt modelId="{62F194AD-8A88-4F7B-8025-D6AABC1C487F}" type="pres">
      <dgm:prSet presAssocID="{2F6805AE-846A-4FC2-952D-6DDC2C77B357}" presName="rootText" presStyleLbl="node4" presStyleIdx="0" presStyleCnt="5" custScaleX="236909" custLinFactNeighborX="62884" custLinFactNeighborY="13671">
        <dgm:presLayoutVars>
          <dgm:chPref val="3"/>
        </dgm:presLayoutVars>
      </dgm:prSet>
      <dgm:spPr/>
      <dgm:t>
        <a:bodyPr/>
        <a:lstStyle/>
        <a:p>
          <a:endParaRPr lang="en-US"/>
        </a:p>
      </dgm:t>
    </dgm:pt>
    <dgm:pt modelId="{E85F1249-9468-4007-B5FC-E283EFD26096}" type="pres">
      <dgm:prSet presAssocID="{2F6805AE-846A-4FC2-952D-6DDC2C77B357}" presName="rootConnector" presStyleLbl="node4" presStyleIdx="0" presStyleCnt="5"/>
      <dgm:spPr/>
      <dgm:t>
        <a:bodyPr/>
        <a:lstStyle/>
        <a:p>
          <a:endParaRPr lang="en-US"/>
        </a:p>
      </dgm:t>
    </dgm:pt>
    <dgm:pt modelId="{D2D3A7E2-8541-4681-9DEB-F6E59A063B48}" type="pres">
      <dgm:prSet presAssocID="{2F6805AE-846A-4FC2-952D-6DDC2C77B357}" presName="hierChild4" presStyleCnt="0"/>
      <dgm:spPr/>
    </dgm:pt>
    <dgm:pt modelId="{91F4188F-C391-47DB-B0B5-71134582CF54}" type="pres">
      <dgm:prSet presAssocID="{2E713139-C931-4B72-A417-2CECF12A8E30}" presName="Name37" presStyleLbl="parChTrans1D4" presStyleIdx="1" presStyleCnt="5"/>
      <dgm:spPr/>
      <dgm:t>
        <a:bodyPr/>
        <a:lstStyle/>
        <a:p>
          <a:endParaRPr lang="en-US"/>
        </a:p>
      </dgm:t>
    </dgm:pt>
    <dgm:pt modelId="{987A55C2-2630-4FE3-87A2-74EAF3AC1D5E}" type="pres">
      <dgm:prSet presAssocID="{66A21CF9-1E12-4C64-89FF-F751153B8655}" presName="hierRoot2" presStyleCnt="0">
        <dgm:presLayoutVars>
          <dgm:hierBranch val="init"/>
        </dgm:presLayoutVars>
      </dgm:prSet>
      <dgm:spPr/>
    </dgm:pt>
    <dgm:pt modelId="{BEB6A7CE-2123-4599-9EF0-369856DB4D78}" type="pres">
      <dgm:prSet presAssocID="{66A21CF9-1E12-4C64-89FF-F751153B8655}" presName="rootComposite" presStyleCnt="0"/>
      <dgm:spPr/>
    </dgm:pt>
    <dgm:pt modelId="{ECD6B54D-D7CE-47EE-89AF-7DC6E35ACCA1}" type="pres">
      <dgm:prSet presAssocID="{66A21CF9-1E12-4C64-89FF-F751153B8655}" presName="rootText" presStyleLbl="node4" presStyleIdx="1" presStyleCnt="5" custScaleX="233829" custLinFactX="21844" custLinFactNeighborX="100000">
        <dgm:presLayoutVars>
          <dgm:chPref val="3"/>
        </dgm:presLayoutVars>
      </dgm:prSet>
      <dgm:spPr/>
      <dgm:t>
        <a:bodyPr/>
        <a:lstStyle/>
        <a:p>
          <a:endParaRPr lang="en-US"/>
        </a:p>
      </dgm:t>
    </dgm:pt>
    <dgm:pt modelId="{4F6AD373-2FF2-44D0-BC66-B8D1F0DA4095}" type="pres">
      <dgm:prSet presAssocID="{66A21CF9-1E12-4C64-89FF-F751153B8655}" presName="rootConnector" presStyleLbl="node4" presStyleIdx="1" presStyleCnt="5"/>
      <dgm:spPr/>
      <dgm:t>
        <a:bodyPr/>
        <a:lstStyle/>
        <a:p>
          <a:endParaRPr lang="en-US"/>
        </a:p>
      </dgm:t>
    </dgm:pt>
    <dgm:pt modelId="{EF0DBF0A-430F-4CE6-880F-682552727667}" type="pres">
      <dgm:prSet presAssocID="{66A21CF9-1E12-4C64-89FF-F751153B8655}" presName="hierChild4" presStyleCnt="0"/>
      <dgm:spPr/>
    </dgm:pt>
    <dgm:pt modelId="{E9680C53-08AE-4108-8397-1DB1E8F9D51B}" type="pres">
      <dgm:prSet presAssocID="{824FF730-CF18-49C3-B6C2-BF971A00D7A2}" presName="Name37" presStyleLbl="parChTrans1D4" presStyleIdx="2" presStyleCnt="5"/>
      <dgm:spPr/>
      <dgm:t>
        <a:bodyPr/>
        <a:lstStyle/>
        <a:p>
          <a:endParaRPr lang="en-US"/>
        </a:p>
      </dgm:t>
    </dgm:pt>
    <dgm:pt modelId="{7E8B71BD-E1BF-405B-A5A2-03B1B72D115E}" type="pres">
      <dgm:prSet presAssocID="{12180015-4A80-4E23-B9BB-E8FAD97F8B2E}" presName="hierRoot2" presStyleCnt="0">
        <dgm:presLayoutVars>
          <dgm:hierBranch val="init"/>
        </dgm:presLayoutVars>
      </dgm:prSet>
      <dgm:spPr/>
    </dgm:pt>
    <dgm:pt modelId="{0B22F67B-17B6-4CF4-A9F8-AB5CDBA61D0C}" type="pres">
      <dgm:prSet presAssocID="{12180015-4A80-4E23-B9BB-E8FAD97F8B2E}" presName="rootComposite" presStyleCnt="0"/>
      <dgm:spPr/>
    </dgm:pt>
    <dgm:pt modelId="{8F04C10E-F6AA-4FCA-84CC-4E1F5E03518F}" type="pres">
      <dgm:prSet presAssocID="{12180015-4A80-4E23-B9BB-E8FAD97F8B2E}" presName="rootText" presStyleLbl="node4" presStyleIdx="2" presStyleCnt="5" custLinFactX="21399" custLinFactNeighborX="100000">
        <dgm:presLayoutVars>
          <dgm:chPref val="3"/>
        </dgm:presLayoutVars>
      </dgm:prSet>
      <dgm:spPr/>
      <dgm:t>
        <a:bodyPr/>
        <a:lstStyle/>
        <a:p>
          <a:endParaRPr lang="en-US"/>
        </a:p>
      </dgm:t>
    </dgm:pt>
    <dgm:pt modelId="{5E03692A-19AA-4BBF-B215-8C57F6EC969F}" type="pres">
      <dgm:prSet presAssocID="{12180015-4A80-4E23-B9BB-E8FAD97F8B2E}" presName="rootConnector" presStyleLbl="node4" presStyleIdx="2" presStyleCnt="5"/>
      <dgm:spPr/>
      <dgm:t>
        <a:bodyPr/>
        <a:lstStyle/>
        <a:p>
          <a:endParaRPr lang="en-US"/>
        </a:p>
      </dgm:t>
    </dgm:pt>
    <dgm:pt modelId="{446BB009-6590-4B24-8A83-38A895463CE1}" type="pres">
      <dgm:prSet presAssocID="{12180015-4A80-4E23-B9BB-E8FAD97F8B2E}" presName="hierChild4" presStyleCnt="0"/>
      <dgm:spPr/>
    </dgm:pt>
    <dgm:pt modelId="{4902D964-1313-484C-85EF-FCEC24F07980}" type="pres">
      <dgm:prSet presAssocID="{12180015-4A80-4E23-B9BB-E8FAD97F8B2E}" presName="hierChild5" presStyleCnt="0"/>
      <dgm:spPr/>
    </dgm:pt>
    <dgm:pt modelId="{90DF17F9-6830-46C3-876C-6CEED01C2808}" type="pres">
      <dgm:prSet presAssocID="{66A21CF9-1E12-4C64-89FF-F751153B8655}" presName="hierChild5" presStyleCnt="0"/>
      <dgm:spPr/>
    </dgm:pt>
    <dgm:pt modelId="{5858A9F1-44AE-4265-94E9-5396BDAB28C6}" type="pres">
      <dgm:prSet presAssocID="{4F16609F-3C7B-4C7D-9955-3C0AD52E3FF8}" presName="Name37" presStyleLbl="parChTrans1D4" presStyleIdx="3" presStyleCnt="5"/>
      <dgm:spPr/>
      <dgm:t>
        <a:bodyPr/>
        <a:lstStyle/>
        <a:p>
          <a:endParaRPr lang="en-US"/>
        </a:p>
      </dgm:t>
    </dgm:pt>
    <dgm:pt modelId="{D3521576-F8A2-4A6C-99BB-E956A315FDD0}" type="pres">
      <dgm:prSet presAssocID="{F8A5C717-E71F-4B1F-B8C0-952A1BC45B71}" presName="hierRoot2" presStyleCnt="0">
        <dgm:presLayoutVars>
          <dgm:hierBranch val="init"/>
        </dgm:presLayoutVars>
      </dgm:prSet>
      <dgm:spPr/>
    </dgm:pt>
    <dgm:pt modelId="{F0B5F8C5-D4D2-44F9-AD66-15FB6C6B4DA4}" type="pres">
      <dgm:prSet presAssocID="{F8A5C717-E71F-4B1F-B8C0-952A1BC45B71}" presName="rootComposite" presStyleCnt="0"/>
      <dgm:spPr/>
    </dgm:pt>
    <dgm:pt modelId="{64CF1090-F2A8-4B78-AA48-102537446FE7}" type="pres">
      <dgm:prSet presAssocID="{F8A5C717-E71F-4B1F-B8C0-952A1BC45B71}" presName="rootText" presStyleLbl="node4" presStyleIdx="3" presStyleCnt="5" custLinFactX="30442" custLinFactNeighborX="100000">
        <dgm:presLayoutVars>
          <dgm:chPref val="3"/>
        </dgm:presLayoutVars>
      </dgm:prSet>
      <dgm:spPr/>
      <dgm:t>
        <a:bodyPr/>
        <a:lstStyle/>
        <a:p>
          <a:endParaRPr lang="en-US"/>
        </a:p>
      </dgm:t>
    </dgm:pt>
    <dgm:pt modelId="{63892845-E8D3-422F-9D96-D66AE554E729}" type="pres">
      <dgm:prSet presAssocID="{F8A5C717-E71F-4B1F-B8C0-952A1BC45B71}" presName="rootConnector" presStyleLbl="node4" presStyleIdx="3" presStyleCnt="5"/>
      <dgm:spPr/>
      <dgm:t>
        <a:bodyPr/>
        <a:lstStyle/>
        <a:p>
          <a:endParaRPr lang="en-US"/>
        </a:p>
      </dgm:t>
    </dgm:pt>
    <dgm:pt modelId="{7C9995EA-8CAE-49AC-A58B-59E27F121212}" type="pres">
      <dgm:prSet presAssocID="{F8A5C717-E71F-4B1F-B8C0-952A1BC45B71}" presName="hierChild4" presStyleCnt="0"/>
      <dgm:spPr/>
    </dgm:pt>
    <dgm:pt modelId="{056B62D1-2ECF-4643-9210-F6CC807B43D6}" type="pres">
      <dgm:prSet presAssocID="{F8A5C717-E71F-4B1F-B8C0-952A1BC45B71}" presName="hierChild5" presStyleCnt="0"/>
      <dgm:spPr/>
    </dgm:pt>
    <dgm:pt modelId="{CF78E9E7-ECAE-4B4D-9010-7E5A1911B90D}" type="pres">
      <dgm:prSet presAssocID="{2F6805AE-846A-4FC2-952D-6DDC2C77B357}" presName="hierChild5" presStyleCnt="0"/>
      <dgm:spPr/>
    </dgm:pt>
    <dgm:pt modelId="{641AFF5E-35F9-45A1-958A-ED294D4F3A36}" type="pres">
      <dgm:prSet presAssocID="{C03D2C9A-1519-4177-A722-4F2E27487FED}" presName="Name37" presStyleLbl="parChTrans1D4" presStyleIdx="4" presStyleCnt="5"/>
      <dgm:spPr/>
      <dgm:t>
        <a:bodyPr/>
        <a:lstStyle/>
        <a:p>
          <a:endParaRPr lang="en-US"/>
        </a:p>
      </dgm:t>
    </dgm:pt>
    <dgm:pt modelId="{83558C54-27C4-4DD5-818B-A51A7C09A15C}" type="pres">
      <dgm:prSet presAssocID="{7DF48D8A-17B6-4A51-BA21-21BEE65254C2}" presName="hierRoot2" presStyleCnt="0">
        <dgm:presLayoutVars>
          <dgm:hierBranch val="init"/>
        </dgm:presLayoutVars>
      </dgm:prSet>
      <dgm:spPr/>
    </dgm:pt>
    <dgm:pt modelId="{100AC85B-F775-4B68-B330-CBC2FD85E607}" type="pres">
      <dgm:prSet presAssocID="{7DF48D8A-17B6-4A51-BA21-21BEE65254C2}" presName="rootComposite" presStyleCnt="0"/>
      <dgm:spPr/>
    </dgm:pt>
    <dgm:pt modelId="{91FE6088-7CD5-4100-9952-085903ADA785}" type="pres">
      <dgm:prSet presAssocID="{7DF48D8A-17B6-4A51-BA21-21BEE65254C2}" presName="rootText" presStyleLbl="node4" presStyleIdx="4" presStyleCnt="5" custLinFactNeighborX="57837" custLinFactNeighborY="18030">
        <dgm:presLayoutVars>
          <dgm:chPref val="3"/>
        </dgm:presLayoutVars>
      </dgm:prSet>
      <dgm:spPr/>
      <dgm:t>
        <a:bodyPr/>
        <a:lstStyle/>
        <a:p>
          <a:endParaRPr lang="en-US"/>
        </a:p>
      </dgm:t>
    </dgm:pt>
    <dgm:pt modelId="{CB2557E3-0392-4B2A-913F-43B02B3C3C78}" type="pres">
      <dgm:prSet presAssocID="{7DF48D8A-17B6-4A51-BA21-21BEE65254C2}" presName="rootConnector" presStyleLbl="node4" presStyleIdx="4" presStyleCnt="5"/>
      <dgm:spPr/>
      <dgm:t>
        <a:bodyPr/>
        <a:lstStyle/>
        <a:p>
          <a:endParaRPr lang="en-US"/>
        </a:p>
      </dgm:t>
    </dgm:pt>
    <dgm:pt modelId="{EDCA5802-2594-474E-95F3-89DFF762B702}" type="pres">
      <dgm:prSet presAssocID="{7DF48D8A-17B6-4A51-BA21-21BEE65254C2}" presName="hierChild4" presStyleCnt="0"/>
      <dgm:spPr/>
    </dgm:pt>
    <dgm:pt modelId="{2777C2AE-7050-4DE6-BEEA-659F157441FA}" type="pres">
      <dgm:prSet presAssocID="{7DF48D8A-17B6-4A51-BA21-21BEE65254C2}" presName="hierChild5" presStyleCnt="0"/>
      <dgm:spPr/>
    </dgm:pt>
    <dgm:pt modelId="{7878D709-004F-43C3-B0CB-B19DF7111068}" type="pres">
      <dgm:prSet presAssocID="{82D028F0-4200-48A8-94C2-2F5075FCF807}" presName="hierChild5" presStyleCnt="0"/>
      <dgm:spPr/>
    </dgm:pt>
    <dgm:pt modelId="{B258E915-4750-4112-880E-B614C9440826}" type="pres">
      <dgm:prSet presAssocID="{335CE451-2523-4044-B9A3-33AC56A47ACD}" presName="Name37" presStyleLbl="parChTrans1D3" presStyleIdx="1" presStyleCnt="2"/>
      <dgm:spPr/>
      <dgm:t>
        <a:bodyPr/>
        <a:lstStyle/>
        <a:p>
          <a:endParaRPr lang="en-US"/>
        </a:p>
      </dgm:t>
    </dgm:pt>
    <dgm:pt modelId="{8045BB35-E419-42B0-AE28-544305793D9E}" type="pres">
      <dgm:prSet presAssocID="{1BF31805-444E-48CD-AC55-C028E095A7A0}" presName="hierRoot2" presStyleCnt="0">
        <dgm:presLayoutVars>
          <dgm:hierBranch val="init"/>
        </dgm:presLayoutVars>
      </dgm:prSet>
      <dgm:spPr/>
    </dgm:pt>
    <dgm:pt modelId="{D6FD570D-A599-49CB-A140-54FFF273E38E}" type="pres">
      <dgm:prSet presAssocID="{1BF31805-444E-48CD-AC55-C028E095A7A0}" presName="rootComposite" presStyleCnt="0"/>
      <dgm:spPr/>
    </dgm:pt>
    <dgm:pt modelId="{742F0265-6705-44E0-A045-727380D90DDB}" type="pres">
      <dgm:prSet presAssocID="{1BF31805-444E-48CD-AC55-C028E095A7A0}" presName="rootText" presStyleLbl="node3" presStyleIdx="1" presStyleCnt="2">
        <dgm:presLayoutVars>
          <dgm:chPref val="3"/>
        </dgm:presLayoutVars>
      </dgm:prSet>
      <dgm:spPr/>
      <dgm:t>
        <a:bodyPr/>
        <a:lstStyle/>
        <a:p>
          <a:endParaRPr lang="en-US"/>
        </a:p>
      </dgm:t>
    </dgm:pt>
    <dgm:pt modelId="{236EC9C8-789B-40CD-AF24-47FDB71D3F1E}" type="pres">
      <dgm:prSet presAssocID="{1BF31805-444E-48CD-AC55-C028E095A7A0}" presName="rootConnector" presStyleLbl="node3" presStyleIdx="1" presStyleCnt="2"/>
      <dgm:spPr/>
      <dgm:t>
        <a:bodyPr/>
        <a:lstStyle/>
        <a:p>
          <a:endParaRPr lang="en-US"/>
        </a:p>
      </dgm:t>
    </dgm:pt>
    <dgm:pt modelId="{B14008C5-0319-4D8F-86CA-87D994980B52}" type="pres">
      <dgm:prSet presAssocID="{1BF31805-444E-48CD-AC55-C028E095A7A0}" presName="hierChild4" presStyleCnt="0"/>
      <dgm:spPr/>
    </dgm:pt>
    <dgm:pt modelId="{AFEDC273-AABA-40A3-ACFB-D0B01E7743EB}" type="pres">
      <dgm:prSet presAssocID="{1BF31805-444E-48CD-AC55-C028E095A7A0}" presName="hierChild5" presStyleCnt="0"/>
      <dgm:spPr/>
    </dgm:pt>
    <dgm:pt modelId="{7EF1B0DA-CA81-4AA5-9D1A-59DB8488AAE2}" type="pres">
      <dgm:prSet presAssocID="{741BC7F6-E60D-4385-A607-421BDD67BB04}" presName="hierChild7" presStyleCnt="0"/>
      <dgm:spPr/>
    </dgm:pt>
  </dgm:ptLst>
  <dgm:cxnLst>
    <dgm:cxn modelId="{F2283052-2E29-46EB-B5AC-0A8B09772DDE}" srcId="{2F6805AE-846A-4FC2-952D-6DDC2C77B357}" destId="{F8A5C717-E71F-4B1F-B8C0-952A1BC45B71}" srcOrd="1" destOrd="0" parTransId="{4F16609F-3C7B-4C7D-9955-3C0AD52E3FF8}" sibTransId="{38D592B7-8DA8-4B35-A447-B2F84786CAF8}"/>
    <dgm:cxn modelId="{804EC2A1-C515-486A-B33B-3052432D2DF7}" type="presOf" srcId="{82D028F0-4200-48A8-94C2-2F5075FCF807}" destId="{B87C853B-6895-4F9F-8110-068BF1E22B28}" srcOrd="0" destOrd="0" presId="urn:microsoft.com/office/officeart/2005/8/layout/orgChart1"/>
    <dgm:cxn modelId="{5C39BA9B-9D2E-4AFC-9B45-D75B488A5871}" srcId="{7EC3BC73-C97B-497B-B6F4-E8379BAADADE}" destId="{D4030BDD-90DA-4E57-8784-7148F0CB2A6A}" srcOrd="1" destOrd="0" parTransId="{52C3ABA0-D8C0-4599-A48B-7E2D811F749C}" sibTransId="{064520C4-203D-4A00-B718-C06D76BE51A1}"/>
    <dgm:cxn modelId="{A3D3ABFE-9270-423E-9D3A-EB12E75CBC4D}" type="presOf" srcId="{D4030BDD-90DA-4E57-8784-7148F0CB2A6A}" destId="{863A0A34-41A1-46C2-A388-7F9D8CF2CAB2}" srcOrd="1" destOrd="0" presId="urn:microsoft.com/office/officeart/2005/8/layout/orgChart1"/>
    <dgm:cxn modelId="{3681D645-9CB2-4817-A4F9-D616FC8844DD}" type="presOf" srcId="{7EC3BC73-C97B-497B-B6F4-E8379BAADADE}" destId="{504E8C1B-A561-4BF0-93B8-CF6EF77A73CA}" srcOrd="0" destOrd="0" presId="urn:microsoft.com/office/officeart/2005/8/layout/orgChart1"/>
    <dgm:cxn modelId="{1E3E83DA-A79C-4D77-AB00-7E110FABF966}" type="presOf" srcId="{D4030BDD-90DA-4E57-8784-7148F0CB2A6A}" destId="{365E785E-C3A5-4E4E-88E5-86EED611B84E}" srcOrd="0" destOrd="0" presId="urn:microsoft.com/office/officeart/2005/8/layout/orgChart1"/>
    <dgm:cxn modelId="{B2BE111E-EAD1-41DC-B5DE-10D13CE53660}" type="presOf" srcId="{3B0CB40F-6FA6-4593-B7F3-AF41EA74DEF1}" destId="{DF7E528C-800E-4AE7-9BE3-AC1268E615A9}" srcOrd="0" destOrd="0" presId="urn:microsoft.com/office/officeart/2005/8/layout/orgChart1"/>
    <dgm:cxn modelId="{8A320A55-F97B-49CA-9E8D-F2E96DB94E3C}" type="presOf" srcId="{52C3ABA0-D8C0-4599-A48B-7E2D811F749C}" destId="{838D73C4-0C88-4796-A961-44971FD26CF8}" srcOrd="0" destOrd="0" presId="urn:microsoft.com/office/officeart/2005/8/layout/orgChart1"/>
    <dgm:cxn modelId="{6A53FA71-5EBB-4466-AE78-E3FD386E8A78}" srcId="{741BC7F6-E60D-4385-A607-421BDD67BB04}" destId="{1BF31805-444E-48CD-AC55-C028E095A7A0}" srcOrd="1" destOrd="0" parTransId="{335CE451-2523-4044-B9A3-33AC56A47ACD}" sibTransId="{8824D1D1-F8B3-44F1-9658-985262E7DE7E}"/>
    <dgm:cxn modelId="{AD79CA45-059A-4AE4-AEDE-18107FDC6445}" type="presOf" srcId="{F8A5C717-E71F-4B1F-B8C0-952A1BC45B71}" destId="{64CF1090-F2A8-4B78-AA48-102537446FE7}" srcOrd="0" destOrd="0" presId="urn:microsoft.com/office/officeart/2005/8/layout/orgChart1"/>
    <dgm:cxn modelId="{BB96F607-33BC-4ACC-88D5-FAB1AEAD328B}" type="presOf" srcId="{1BF31805-444E-48CD-AC55-C028E095A7A0}" destId="{742F0265-6705-44E0-A045-727380D90DDB}" srcOrd="0" destOrd="0" presId="urn:microsoft.com/office/officeart/2005/8/layout/orgChart1"/>
    <dgm:cxn modelId="{A0962ADD-C8BC-418E-9037-541A818F65CE}" srcId="{5F5EF854-F2C3-437F-9A08-C917F7263D40}" destId="{7EC3BC73-C97B-497B-B6F4-E8379BAADADE}" srcOrd="0" destOrd="0" parTransId="{8AC1B9B7-AA39-4DD9-9DE6-5DE7A54EF0A9}" sibTransId="{7ECDA331-2878-4684-9281-76B6C81A3928}"/>
    <dgm:cxn modelId="{2BD30D52-3493-4EE5-AB4C-34B63E6204F4}" type="presOf" srcId="{335CE451-2523-4044-B9A3-33AC56A47ACD}" destId="{B258E915-4750-4112-880E-B614C9440826}" srcOrd="0" destOrd="0" presId="urn:microsoft.com/office/officeart/2005/8/layout/orgChart1"/>
    <dgm:cxn modelId="{72D3CBFE-CDBB-4976-A379-F5199AEA27FA}" type="presOf" srcId="{1BF31805-444E-48CD-AC55-C028E095A7A0}" destId="{236EC9C8-789B-40CD-AF24-47FDB71D3F1E}" srcOrd="1" destOrd="0" presId="urn:microsoft.com/office/officeart/2005/8/layout/orgChart1"/>
    <dgm:cxn modelId="{C9301831-D501-4C93-99FC-503A640B67A7}" srcId="{741BC7F6-E60D-4385-A607-421BDD67BB04}" destId="{82D028F0-4200-48A8-94C2-2F5075FCF807}" srcOrd="0" destOrd="0" parTransId="{3B0CB40F-6FA6-4593-B7F3-AF41EA74DEF1}" sibTransId="{699CED48-9EB9-48B9-81DE-AA2BFBAD7AE1}"/>
    <dgm:cxn modelId="{EFB1748E-4EB8-43E9-909C-0C1D6242B64D}" type="presOf" srcId="{7DF48D8A-17B6-4A51-BA21-21BEE65254C2}" destId="{91FE6088-7CD5-4100-9952-085903ADA785}" srcOrd="0" destOrd="0" presId="urn:microsoft.com/office/officeart/2005/8/layout/orgChart1"/>
    <dgm:cxn modelId="{506BAE6B-2AD1-476A-BFA9-07676BB3900D}" type="presOf" srcId="{824FF730-CF18-49C3-B6C2-BF971A00D7A2}" destId="{E9680C53-08AE-4108-8397-1DB1E8F9D51B}" srcOrd="0" destOrd="0" presId="urn:microsoft.com/office/officeart/2005/8/layout/orgChart1"/>
    <dgm:cxn modelId="{2775F3F8-0966-4875-89FA-CFC962797C1C}" type="presOf" srcId="{2E713139-C931-4B72-A417-2CECF12A8E30}" destId="{91F4188F-C391-47DB-B0B5-71134582CF54}" srcOrd="0" destOrd="0" presId="urn:microsoft.com/office/officeart/2005/8/layout/orgChart1"/>
    <dgm:cxn modelId="{02BF5F0C-2574-400C-AF45-C13B02AAC1CD}" type="presOf" srcId="{741BC7F6-E60D-4385-A607-421BDD67BB04}" destId="{D69D3D2F-9E8B-45F0-B437-3D48978B1060}" srcOrd="0" destOrd="0" presId="urn:microsoft.com/office/officeart/2005/8/layout/orgChart1"/>
    <dgm:cxn modelId="{62E743EB-7C02-4AE6-80D2-571A8140EBE4}" type="presOf" srcId="{2F6805AE-846A-4FC2-952D-6DDC2C77B357}" destId="{E85F1249-9468-4007-B5FC-E283EFD26096}" srcOrd="1" destOrd="0" presId="urn:microsoft.com/office/officeart/2005/8/layout/orgChart1"/>
    <dgm:cxn modelId="{BBB8B808-ADD8-4790-ABC5-D1A1F7EED096}" srcId="{82D028F0-4200-48A8-94C2-2F5075FCF807}" destId="{7DF48D8A-17B6-4A51-BA21-21BEE65254C2}" srcOrd="1" destOrd="0" parTransId="{C03D2C9A-1519-4177-A722-4F2E27487FED}" sibTransId="{24EE854D-9FD7-4123-8442-C632E3D05B64}"/>
    <dgm:cxn modelId="{4EA48676-71DF-4A50-88F7-5F7A8DB93EF8}" type="presOf" srcId="{7EC3BC73-C97B-497B-B6F4-E8379BAADADE}" destId="{C0E7EFF0-A21D-4122-B5A6-272A8E8171E4}" srcOrd="1" destOrd="0" presId="urn:microsoft.com/office/officeart/2005/8/layout/orgChart1"/>
    <dgm:cxn modelId="{B9C95975-7D2A-4061-A4D6-0F0ACCEBCD70}" srcId="{66A21CF9-1E12-4C64-89FF-F751153B8655}" destId="{12180015-4A80-4E23-B9BB-E8FAD97F8B2E}" srcOrd="0" destOrd="0" parTransId="{824FF730-CF18-49C3-B6C2-BF971A00D7A2}" sibTransId="{DA12D21D-960C-4DAB-AB5B-7A1815B7D58E}"/>
    <dgm:cxn modelId="{1970F3D3-A198-4B3A-A8DE-CEC6B4D20CF3}" type="presOf" srcId="{2F6805AE-846A-4FC2-952D-6DDC2C77B357}" destId="{62F194AD-8A88-4F7B-8025-D6AABC1C487F}" srcOrd="0" destOrd="0" presId="urn:microsoft.com/office/officeart/2005/8/layout/orgChart1"/>
    <dgm:cxn modelId="{5CDBFFE0-C07C-43FA-B5C3-FE7B73FB6E68}" type="presOf" srcId="{82D028F0-4200-48A8-94C2-2F5075FCF807}" destId="{38FFB818-60F3-4CF6-9040-1212B7679D85}" srcOrd="1" destOrd="0" presId="urn:microsoft.com/office/officeart/2005/8/layout/orgChart1"/>
    <dgm:cxn modelId="{1BA3EB59-0800-46C6-B895-75C679F43448}" type="presOf" srcId="{12180015-4A80-4E23-B9BB-E8FAD97F8B2E}" destId="{8F04C10E-F6AA-4FCA-84CC-4E1F5E03518F}" srcOrd="0" destOrd="0" presId="urn:microsoft.com/office/officeart/2005/8/layout/orgChart1"/>
    <dgm:cxn modelId="{5219A39B-1FCC-44B1-8617-4F92ACD2BB0E}" srcId="{82D028F0-4200-48A8-94C2-2F5075FCF807}" destId="{2F6805AE-846A-4FC2-952D-6DDC2C77B357}" srcOrd="0" destOrd="0" parTransId="{991CD8D9-BBD7-4B19-B001-AF00C2000474}" sibTransId="{7D59F843-9774-45AA-BAB2-719AA1D9539B}"/>
    <dgm:cxn modelId="{2DA58F54-0C8F-4B8A-87E5-4E2F3B648F27}" type="presOf" srcId="{F8A5C717-E71F-4B1F-B8C0-952A1BC45B71}" destId="{63892845-E8D3-422F-9D96-D66AE554E729}" srcOrd="1" destOrd="0" presId="urn:microsoft.com/office/officeart/2005/8/layout/orgChart1"/>
    <dgm:cxn modelId="{526C42D4-5812-4D35-ACFE-4074679019A0}" type="presOf" srcId="{66A21CF9-1E12-4C64-89FF-F751153B8655}" destId="{ECD6B54D-D7CE-47EE-89AF-7DC6E35ACCA1}" srcOrd="0" destOrd="0" presId="urn:microsoft.com/office/officeart/2005/8/layout/orgChart1"/>
    <dgm:cxn modelId="{CF82DE7F-051E-435D-B451-31D0DA6578D9}" type="presOf" srcId="{5F5EF854-F2C3-437F-9A08-C917F7263D40}" destId="{7EA58245-EA9D-4D2D-BC69-BEF11CF8848C}" srcOrd="0" destOrd="0" presId="urn:microsoft.com/office/officeart/2005/8/layout/orgChart1"/>
    <dgm:cxn modelId="{F3A59E7D-7E37-435D-88AF-D4DBF5A9F84C}" type="presOf" srcId="{C03D2C9A-1519-4177-A722-4F2E27487FED}" destId="{641AFF5E-35F9-45A1-958A-ED294D4F3A36}" srcOrd="0" destOrd="0" presId="urn:microsoft.com/office/officeart/2005/8/layout/orgChart1"/>
    <dgm:cxn modelId="{C67E4A37-2BA3-47C8-9947-1E01A32DC254}" type="presOf" srcId="{D3229E79-4C12-46E8-A6E4-97DC4D344A3D}" destId="{1BBC98A0-85A8-4E36-BDD5-B260852BAA46}" srcOrd="0" destOrd="0" presId="urn:microsoft.com/office/officeart/2005/8/layout/orgChart1"/>
    <dgm:cxn modelId="{DC801980-B4A4-47A8-BDB2-FBB068F97563}" type="presOf" srcId="{12180015-4A80-4E23-B9BB-E8FAD97F8B2E}" destId="{5E03692A-19AA-4BBF-B215-8C57F6EC969F}" srcOrd="1" destOrd="0" presId="urn:microsoft.com/office/officeart/2005/8/layout/orgChart1"/>
    <dgm:cxn modelId="{D634C850-B2D2-48F6-81EA-9A8B797B76D3}" type="presOf" srcId="{66A21CF9-1E12-4C64-89FF-F751153B8655}" destId="{4F6AD373-2FF2-44D0-BC66-B8D1F0DA4095}" srcOrd="1" destOrd="0" presId="urn:microsoft.com/office/officeart/2005/8/layout/orgChart1"/>
    <dgm:cxn modelId="{D8F5F6B7-C851-41B8-A5A4-46460DA2C09C}" srcId="{2F6805AE-846A-4FC2-952D-6DDC2C77B357}" destId="{66A21CF9-1E12-4C64-89FF-F751153B8655}" srcOrd="0" destOrd="0" parTransId="{2E713139-C931-4B72-A417-2CECF12A8E30}" sibTransId="{A9187F75-C69A-423B-961C-332B1A05D4CB}"/>
    <dgm:cxn modelId="{A199C33A-B8D7-4AB5-9CBF-B2CC7A4E9C4A}" srcId="{7EC3BC73-C97B-497B-B6F4-E8379BAADADE}" destId="{741BC7F6-E60D-4385-A607-421BDD67BB04}" srcOrd="0" destOrd="0" parTransId="{D3229E79-4C12-46E8-A6E4-97DC4D344A3D}" sibTransId="{6000589E-8D11-4C33-93D2-7ED53FFEE6FA}"/>
    <dgm:cxn modelId="{B36F79D1-2EBF-46B0-AD70-88E930CE5F28}" type="presOf" srcId="{7DF48D8A-17B6-4A51-BA21-21BEE65254C2}" destId="{CB2557E3-0392-4B2A-913F-43B02B3C3C78}" srcOrd="1" destOrd="0" presId="urn:microsoft.com/office/officeart/2005/8/layout/orgChart1"/>
    <dgm:cxn modelId="{C6A4437B-DBAD-4A18-8A3A-397BA20DE26E}" type="presOf" srcId="{741BC7F6-E60D-4385-A607-421BDD67BB04}" destId="{1C5CDEBC-4089-40E9-9B93-D7230365E6C1}" srcOrd="1" destOrd="0" presId="urn:microsoft.com/office/officeart/2005/8/layout/orgChart1"/>
    <dgm:cxn modelId="{BB88A790-1D8C-458E-A7B4-5D163EC3CDD3}" type="presOf" srcId="{991CD8D9-BBD7-4B19-B001-AF00C2000474}" destId="{1D03677E-F274-4FFD-A30E-153B943BBD63}" srcOrd="0" destOrd="0" presId="urn:microsoft.com/office/officeart/2005/8/layout/orgChart1"/>
    <dgm:cxn modelId="{2A883ADB-E893-4898-8B3E-D2AE1C4A4DF0}" type="presOf" srcId="{4F16609F-3C7B-4C7D-9955-3C0AD52E3FF8}" destId="{5858A9F1-44AE-4265-94E9-5396BDAB28C6}" srcOrd="0" destOrd="0" presId="urn:microsoft.com/office/officeart/2005/8/layout/orgChart1"/>
    <dgm:cxn modelId="{EA36E91B-EA59-4207-987B-09F1827772B3}" type="presParOf" srcId="{7EA58245-EA9D-4D2D-BC69-BEF11CF8848C}" destId="{D0A19BBA-79F5-4E55-94E6-32CDBA48D00A}" srcOrd="0" destOrd="0" presId="urn:microsoft.com/office/officeart/2005/8/layout/orgChart1"/>
    <dgm:cxn modelId="{C8C15ACB-BAA0-4052-8F0C-9D0BD904DB05}" type="presParOf" srcId="{D0A19BBA-79F5-4E55-94E6-32CDBA48D00A}" destId="{868CBD66-18F6-43AF-866F-2A2A150FCD41}" srcOrd="0" destOrd="0" presId="urn:microsoft.com/office/officeart/2005/8/layout/orgChart1"/>
    <dgm:cxn modelId="{DF642520-AA42-4656-9928-DE5676A2D179}" type="presParOf" srcId="{868CBD66-18F6-43AF-866F-2A2A150FCD41}" destId="{504E8C1B-A561-4BF0-93B8-CF6EF77A73CA}" srcOrd="0" destOrd="0" presId="urn:microsoft.com/office/officeart/2005/8/layout/orgChart1"/>
    <dgm:cxn modelId="{CF54A48B-FD56-40B2-85D6-BFD829A61877}" type="presParOf" srcId="{868CBD66-18F6-43AF-866F-2A2A150FCD41}" destId="{C0E7EFF0-A21D-4122-B5A6-272A8E8171E4}" srcOrd="1" destOrd="0" presId="urn:microsoft.com/office/officeart/2005/8/layout/orgChart1"/>
    <dgm:cxn modelId="{3C3C7A93-0436-49D9-9B48-C9DD4CD860B0}" type="presParOf" srcId="{D0A19BBA-79F5-4E55-94E6-32CDBA48D00A}" destId="{33524AA2-4447-4DB8-88C8-6F652624A863}" srcOrd="1" destOrd="0" presId="urn:microsoft.com/office/officeart/2005/8/layout/orgChart1"/>
    <dgm:cxn modelId="{96439316-B5F5-4B4D-BC18-BB9D28E460D8}" type="presParOf" srcId="{33524AA2-4447-4DB8-88C8-6F652624A863}" destId="{838D73C4-0C88-4796-A961-44971FD26CF8}" srcOrd="0" destOrd="0" presId="urn:microsoft.com/office/officeart/2005/8/layout/orgChart1"/>
    <dgm:cxn modelId="{23AA10C9-D295-4A2B-910C-D39CB8D462AA}" type="presParOf" srcId="{33524AA2-4447-4DB8-88C8-6F652624A863}" destId="{596E273C-EB3F-4053-9F5A-BC5F98DABBCE}" srcOrd="1" destOrd="0" presId="urn:microsoft.com/office/officeart/2005/8/layout/orgChart1"/>
    <dgm:cxn modelId="{D10055AC-181E-4DA6-B306-85BD6296488E}" type="presParOf" srcId="{596E273C-EB3F-4053-9F5A-BC5F98DABBCE}" destId="{1CEB64F8-163E-408C-B72B-E6276155204F}" srcOrd="0" destOrd="0" presId="urn:microsoft.com/office/officeart/2005/8/layout/orgChart1"/>
    <dgm:cxn modelId="{66C7C21A-5F39-48AE-95FE-82C9EDF95904}" type="presParOf" srcId="{1CEB64F8-163E-408C-B72B-E6276155204F}" destId="{365E785E-C3A5-4E4E-88E5-86EED611B84E}" srcOrd="0" destOrd="0" presId="urn:microsoft.com/office/officeart/2005/8/layout/orgChart1"/>
    <dgm:cxn modelId="{A4C27A65-6044-4F7C-B14D-256482E30381}" type="presParOf" srcId="{1CEB64F8-163E-408C-B72B-E6276155204F}" destId="{863A0A34-41A1-46C2-A388-7F9D8CF2CAB2}" srcOrd="1" destOrd="0" presId="urn:microsoft.com/office/officeart/2005/8/layout/orgChart1"/>
    <dgm:cxn modelId="{97EE9DBC-62C9-4476-9693-2DCE25AE8114}" type="presParOf" srcId="{596E273C-EB3F-4053-9F5A-BC5F98DABBCE}" destId="{F1CA6870-50CA-4787-9114-C7093868635A}" srcOrd="1" destOrd="0" presId="urn:microsoft.com/office/officeart/2005/8/layout/orgChart1"/>
    <dgm:cxn modelId="{CEA64A8A-0B4D-4374-906F-E3E790D557F2}" type="presParOf" srcId="{596E273C-EB3F-4053-9F5A-BC5F98DABBCE}" destId="{5F2C46AD-76C2-403F-A9FA-EC05229EE3B0}" srcOrd="2" destOrd="0" presId="urn:microsoft.com/office/officeart/2005/8/layout/orgChart1"/>
    <dgm:cxn modelId="{FA732FE7-BBD5-4909-A2AE-856E1D25BD1D}" type="presParOf" srcId="{D0A19BBA-79F5-4E55-94E6-32CDBA48D00A}" destId="{C0279D10-C87D-43AC-B707-79E35795CF2F}" srcOrd="2" destOrd="0" presId="urn:microsoft.com/office/officeart/2005/8/layout/orgChart1"/>
    <dgm:cxn modelId="{534745C2-1AEC-48B0-B543-7A56A17B87BA}" type="presParOf" srcId="{C0279D10-C87D-43AC-B707-79E35795CF2F}" destId="{1BBC98A0-85A8-4E36-BDD5-B260852BAA46}" srcOrd="0" destOrd="0" presId="urn:microsoft.com/office/officeart/2005/8/layout/orgChart1"/>
    <dgm:cxn modelId="{9AB70E6D-5F22-47A8-A042-1DD4C823DC5F}" type="presParOf" srcId="{C0279D10-C87D-43AC-B707-79E35795CF2F}" destId="{A06EA9BF-D960-44D5-B871-EE23D7ADA3D7}" srcOrd="1" destOrd="0" presId="urn:microsoft.com/office/officeart/2005/8/layout/orgChart1"/>
    <dgm:cxn modelId="{D8575DBF-3280-46BD-9EEC-A89EFE761214}" type="presParOf" srcId="{A06EA9BF-D960-44D5-B871-EE23D7ADA3D7}" destId="{70F44BBC-7498-4341-AEB9-C2A359534AFC}" srcOrd="0" destOrd="0" presId="urn:microsoft.com/office/officeart/2005/8/layout/orgChart1"/>
    <dgm:cxn modelId="{DCB9A735-008B-4EAE-9336-9D711CF8A0F9}" type="presParOf" srcId="{70F44BBC-7498-4341-AEB9-C2A359534AFC}" destId="{D69D3D2F-9E8B-45F0-B437-3D48978B1060}" srcOrd="0" destOrd="0" presId="urn:microsoft.com/office/officeart/2005/8/layout/orgChart1"/>
    <dgm:cxn modelId="{DEEF0C4C-2321-4494-A833-9385E9570DBB}" type="presParOf" srcId="{70F44BBC-7498-4341-AEB9-C2A359534AFC}" destId="{1C5CDEBC-4089-40E9-9B93-D7230365E6C1}" srcOrd="1" destOrd="0" presId="urn:microsoft.com/office/officeart/2005/8/layout/orgChart1"/>
    <dgm:cxn modelId="{6C9F3F62-1444-4515-B644-E7A7AA86E8C4}" type="presParOf" srcId="{A06EA9BF-D960-44D5-B871-EE23D7ADA3D7}" destId="{4A3C4619-810C-499F-B2A6-A132B177690A}" srcOrd="1" destOrd="0" presId="urn:microsoft.com/office/officeart/2005/8/layout/orgChart1"/>
    <dgm:cxn modelId="{000AFD2D-3DCF-449B-92C1-17801F722821}" type="presParOf" srcId="{4A3C4619-810C-499F-B2A6-A132B177690A}" destId="{DF7E528C-800E-4AE7-9BE3-AC1268E615A9}" srcOrd="0" destOrd="0" presId="urn:microsoft.com/office/officeart/2005/8/layout/orgChart1"/>
    <dgm:cxn modelId="{EA219E21-9C6C-4F31-8AFD-EF83A0322FD4}" type="presParOf" srcId="{4A3C4619-810C-499F-B2A6-A132B177690A}" destId="{ACFDB7AA-5833-4D70-8E00-29CC85FE2B08}" srcOrd="1" destOrd="0" presId="urn:microsoft.com/office/officeart/2005/8/layout/orgChart1"/>
    <dgm:cxn modelId="{AE516067-0110-4EF1-8F62-42585EDD6B94}" type="presParOf" srcId="{ACFDB7AA-5833-4D70-8E00-29CC85FE2B08}" destId="{1BBA9A0F-C221-4589-9657-505594099E66}" srcOrd="0" destOrd="0" presId="urn:microsoft.com/office/officeart/2005/8/layout/orgChart1"/>
    <dgm:cxn modelId="{0DF020D9-5C1C-4212-9B8A-B5F73AA53A4A}" type="presParOf" srcId="{1BBA9A0F-C221-4589-9657-505594099E66}" destId="{B87C853B-6895-4F9F-8110-068BF1E22B28}" srcOrd="0" destOrd="0" presId="urn:microsoft.com/office/officeart/2005/8/layout/orgChart1"/>
    <dgm:cxn modelId="{1907BD4B-695E-4D5F-8564-54A0951DCF6A}" type="presParOf" srcId="{1BBA9A0F-C221-4589-9657-505594099E66}" destId="{38FFB818-60F3-4CF6-9040-1212B7679D85}" srcOrd="1" destOrd="0" presId="urn:microsoft.com/office/officeart/2005/8/layout/orgChart1"/>
    <dgm:cxn modelId="{326114D2-BED5-4D81-895C-CEC9210A2AC4}" type="presParOf" srcId="{ACFDB7AA-5833-4D70-8E00-29CC85FE2B08}" destId="{6208F179-4D31-4EE3-9C74-5990419E09CD}" srcOrd="1" destOrd="0" presId="urn:microsoft.com/office/officeart/2005/8/layout/orgChart1"/>
    <dgm:cxn modelId="{C0D5AEB0-14CD-4452-AC9A-F0B52F23BE1A}" type="presParOf" srcId="{6208F179-4D31-4EE3-9C74-5990419E09CD}" destId="{1D03677E-F274-4FFD-A30E-153B943BBD63}" srcOrd="0" destOrd="0" presId="urn:microsoft.com/office/officeart/2005/8/layout/orgChart1"/>
    <dgm:cxn modelId="{DD2C8C2E-206C-4695-8A15-89DDBF4C9167}" type="presParOf" srcId="{6208F179-4D31-4EE3-9C74-5990419E09CD}" destId="{7D6CEC2A-F2B5-4EE0-9162-20B81B8AF3B0}" srcOrd="1" destOrd="0" presId="urn:microsoft.com/office/officeart/2005/8/layout/orgChart1"/>
    <dgm:cxn modelId="{478C93E7-0B8A-4E77-9497-56900810B8EA}" type="presParOf" srcId="{7D6CEC2A-F2B5-4EE0-9162-20B81B8AF3B0}" destId="{464262BC-FDA9-4986-9113-F62C8E912793}" srcOrd="0" destOrd="0" presId="urn:microsoft.com/office/officeart/2005/8/layout/orgChart1"/>
    <dgm:cxn modelId="{39A3F35F-77F1-4C5B-9DBB-1E7F19746226}" type="presParOf" srcId="{464262BC-FDA9-4986-9113-F62C8E912793}" destId="{62F194AD-8A88-4F7B-8025-D6AABC1C487F}" srcOrd="0" destOrd="0" presId="urn:microsoft.com/office/officeart/2005/8/layout/orgChart1"/>
    <dgm:cxn modelId="{50CDF03D-F367-4E0D-8A2C-7B4029741939}" type="presParOf" srcId="{464262BC-FDA9-4986-9113-F62C8E912793}" destId="{E85F1249-9468-4007-B5FC-E283EFD26096}" srcOrd="1" destOrd="0" presId="urn:microsoft.com/office/officeart/2005/8/layout/orgChart1"/>
    <dgm:cxn modelId="{22929D06-C0F9-43A3-8E1D-FE21B85985A2}" type="presParOf" srcId="{7D6CEC2A-F2B5-4EE0-9162-20B81B8AF3B0}" destId="{D2D3A7E2-8541-4681-9DEB-F6E59A063B48}" srcOrd="1" destOrd="0" presId="urn:microsoft.com/office/officeart/2005/8/layout/orgChart1"/>
    <dgm:cxn modelId="{2B8DCFE2-90E2-42AA-9FAC-FD0771B13119}" type="presParOf" srcId="{D2D3A7E2-8541-4681-9DEB-F6E59A063B48}" destId="{91F4188F-C391-47DB-B0B5-71134582CF54}" srcOrd="0" destOrd="0" presId="urn:microsoft.com/office/officeart/2005/8/layout/orgChart1"/>
    <dgm:cxn modelId="{A51CB58E-5923-4B0F-A9F1-0D2BC41106CC}" type="presParOf" srcId="{D2D3A7E2-8541-4681-9DEB-F6E59A063B48}" destId="{987A55C2-2630-4FE3-87A2-74EAF3AC1D5E}" srcOrd="1" destOrd="0" presId="urn:microsoft.com/office/officeart/2005/8/layout/orgChart1"/>
    <dgm:cxn modelId="{BA40CAA9-3513-4347-BB75-BAF118BF4C62}" type="presParOf" srcId="{987A55C2-2630-4FE3-87A2-74EAF3AC1D5E}" destId="{BEB6A7CE-2123-4599-9EF0-369856DB4D78}" srcOrd="0" destOrd="0" presId="urn:microsoft.com/office/officeart/2005/8/layout/orgChart1"/>
    <dgm:cxn modelId="{3C4D65BB-C799-41EC-8E27-25CB00138C12}" type="presParOf" srcId="{BEB6A7CE-2123-4599-9EF0-369856DB4D78}" destId="{ECD6B54D-D7CE-47EE-89AF-7DC6E35ACCA1}" srcOrd="0" destOrd="0" presId="urn:microsoft.com/office/officeart/2005/8/layout/orgChart1"/>
    <dgm:cxn modelId="{A20F1247-DA17-4917-8F0A-07B1225DB610}" type="presParOf" srcId="{BEB6A7CE-2123-4599-9EF0-369856DB4D78}" destId="{4F6AD373-2FF2-44D0-BC66-B8D1F0DA4095}" srcOrd="1" destOrd="0" presId="urn:microsoft.com/office/officeart/2005/8/layout/orgChart1"/>
    <dgm:cxn modelId="{9E0A1A49-CEF5-4B65-94E5-038F0164A8E1}" type="presParOf" srcId="{987A55C2-2630-4FE3-87A2-74EAF3AC1D5E}" destId="{EF0DBF0A-430F-4CE6-880F-682552727667}" srcOrd="1" destOrd="0" presId="urn:microsoft.com/office/officeart/2005/8/layout/orgChart1"/>
    <dgm:cxn modelId="{3BEAB081-1693-45FE-BA27-124DA22E4D1B}" type="presParOf" srcId="{EF0DBF0A-430F-4CE6-880F-682552727667}" destId="{E9680C53-08AE-4108-8397-1DB1E8F9D51B}" srcOrd="0" destOrd="0" presId="urn:microsoft.com/office/officeart/2005/8/layout/orgChart1"/>
    <dgm:cxn modelId="{C4ED2C93-D545-4CE2-B131-C0C5E5E3A7CB}" type="presParOf" srcId="{EF0DBF0A-430F-4CE6-880F-682552727667}" destId="{7E8B71BD-E1BF-405B-A5A2-03B1B72D115E}" srcOrd="1" destOrd="0" presId="urn:microsoft.com/office/officeart/2005/8/layout/orgChart1"/>
    <dgm:cxn modelId="{2331E790-78C3-4786-9747-A4BBF81E66F7}" type="presParOf" srcId="{7E8B71BD-E1BF-405B-A5A2-03B1B72D115E}" destId="{0B22F67B-17B6-4CF4-A9F8-AB5CDBA61D0C}" srcOrd="0" destOrd="0" presId="urn:microsoft.com/office/officeart/2005/8/layout/orgChart1"/>
    <dgm:cxn modelId="{906EF00C-57FD-47CD-9C12-AEADFC1398FC}" type="presParOf" srcId="{0B22F67B-17B6-4CF4-A9F8-AB5CDBA61D0C}" destId="{8F04C10E-F6AA-4FCA-84CC-4E1F5E03518F}" srcOrd="0" destOrd="0" presId="urn:microsoft.com/office/officeart/2005/8/layout/orgChart1"/>
    <dgm:cxn modelId="{4CBE83D5-D06C-4C75-A6C8-90CDC3AFA2EA}" type="presParOf" srcId="{0B22F67B-17B6-4CF4-A9F8-AB5CDBA61D0C}" destId="{5E03692A-19AA-4BBF-B215-8C57F6EC969F}" srcOrd="1" destOrd="0" presId="urn:microsoft.com/office/officeart/2005/8/layout/orgChart1"/>
    <dgm:cxn modelId="{970FE581-AF7B-40B1-92FC-82F9CE5E0E3F}" type="presParOf" srcId="{7E8B71BD-E1BF-405B-A5A2-03B1B72D115E}" destId="{446BB009-6590-4B24-8A83-38A895463CE1}" srcOrd="1" destOrd="0" presId="urn:microsoft.com/office/officeart/2005/8/layout/orgChart1"/>
    <dgm:cxn modelId="{2C5170CB-27C2-4D65-9243-50E549724284}" type="presParOf" srcId="{7E8B71BD-E1BF-405B-A5A2-03B1B72D115E}" destId="{4902D964-1313-484C-85EF-FCEC24F07980}" srcOrd="2" destOrd="0" presId="urn:microsoft.com/office/officeart/2005/8/layout/orgChart1"/>
    <dgm:cxn modelId="{49B66BAC-0C54-45AB-A122-FB5A1E4E40A0}" type="presParOf" srcId="{987A55C2-2630-4FE3-87A2-74EAF3AC1D5E}" destId="{90DF17F9-6830-46C3-876C-6CEED01C2808}" srcOrd="2" destOrd="0" presId="urn:microsoft.com/office/officeart/2005/8/layout/orgChart1"/>
    <dgm:cxn modelId="{A6559635-94E2-4208-B222-61C48006A660}" type="presParOf" srcId="{D2D3A7E2-8541-4681-9DEB-F6E59A063B48}" destId="{5858A9F1-44AE-4265-94E9-5396BDAB28C6}" srcOrd="2" destOrd="0" presId="urn:microsoft.com/office/officeart/2005/8/layout/orgChart1"/>
    <dgm:cxn modelId="{9257E4A3-D078-4498-89F1-BF52709D4EBC}" type="presParOf" srcId="{D2D3A7E2-8541-4681-9DEB-F6E59A063B48}" destId="{D3521576-F8A2-4A6C-99BB-E956A315FDD0}" srcOrd="3" destOrd="0" presId="urn:microsoft.com/office/officeart/2005/8/layout/orgChart1"/>
    <dgm:cxn modelId="{4FD8B870-FA3B-4A5B-ACEC-224A6E0A0C7A}" type="presParOf" srcId="{D3521576-F8A2-4A6C-99BB-E956A315FDD0}" destId="{F0B5F8C5-D4D2-44F9-AD66-15FB6C6B4DA4}" srcOrd="0" destOrd="0" presId="urn:microsoft.com/office/officeart/2005/8/layout/orgChart1"/>
    <dgm:cxn modelId="{580E6421-5EA6-4844-910B-7B46F439DCBA}" type="presParOf" srcId="{F0B5F8C5-D4D2-44F9-AD66-15FB6C6B4DA4}" destId="{64CF1090-F2A8-4B78-AA48-102537446FE7}" srcOrd="0" destOrd="0" presId="urn:microsoft.com/office/officeart/2005/8/layout/orgChart1"/>
    <dgm:cxn modelId="{8E17A1F2-1747-4ED6-99D5-D710A45A625C}" type="presParOf" srcId="{F0B5F8C5-D4D2-44F9-AD66-15FB6C6B4DA4}" destId="{63892845-E8D3-422F-9D96-D66AE554E729}" srcOrd="1" destOrd="0" presId="urn:microsoft.com/office/officeart/2005/8/layout/orgChart1"/>
    <dgm:cxn modelId="{E7E280D1-0EA2-4440-BB36-7A1FC5065DDE}" type="presParOf" srcId="{D3521576-F8A2-4A6C-99BB-E956A315FDD0}" destId="{7C9995EA-8CAE-49AC-A58B-59E27F121212}" srcOrd="1" destOrd="0" presId="urn:microsoft.com/office/officeart/2005/8/layout/orgChart1"/>
    <dgm:cxn modelId="{2FC7E0FC-00E8-426B-A3A5-FA3484AD4176}" type="presParOf" srcId="{D3521576-F8A2-4A6C-99BB-E956A315FDD0}" destId="{056B62D1-2ECF-4643-9210-F6CC807B43D6}" srcOrd="2" destOrd="0" presId="urn:microsoft.com/office/officeart/2005/8/layout/orgChart1"/>
    <dgm:cxn modelId="{275E4DBB-71DB-4227-A456-E0D8E517BB7A}" type="presParOf" srcId="{7D6CEC2A-F2B5-4EE0-9162-20B81B8AF3B0}" destId="{CF78E9E7-ECAE-4B4D-9010-7E5A1911B90D}" srcOrd="2" destOrd="0" presId="urn:microsoft.com/office/officeart/2005/8/layout/orgChart1"/>
    <dgm:cxn modelId="{D2AF483B-D06E-408E-BDB8-67A7BDAD8C14}" type="presParOf" srcId="{6208F179-4D31-4EE3-9C74-5990419E09CD}" destId="{641AFF5E-35F9-45A1-958A-ED294D4F3A36}" srcOrd="2" destOrd="0" presId="urn:microsoft.com/office/officeart/2005/8/layout/orgChart1"/>
    <dgm:cxn modelId="{0EF49741-4C45-4005-9200-1D4ADAF18801}" type="presParOf" srcId="{6208F179-4D31-4EE3-9C74-5990419E09CD}" destId="{83558C54-27C4-4DD5-818B-A51A7C09A15C}" srcOrd="3" destOrd="0" presId="urn:microsoft.com/office/officeart/2005/8/layout/orgChart1"/>
    <dgm:cxn modelId="{D3978700-FD79-428F-9764-13B6F3F8364A}" type="presParOf" srcId="{83558C54-27C4-4DD5-818B-A51A7C09A15C}" destId="{100AC85B-F775-4B68-B330-CBC2FD85E607}" srcOrd="0" destOrd="0" presId="urn:microsoft.com/office/officeart/2005/8/layout/orgChart1"/>
    <dgm:cxn modelId="{5050E2C9-A014-4FAC-9E48-5B001D350DC7}" type="presParOf" srcId="{100AC85B-F775-4B68-B330-CBC2FD85E607}" destId="{91FE6088-7CD5-4100-9952-085903ADA785}" srcOrd="0" destOrd="0" presId="urn:microsoft.com/office/officeart/2005/8/layout/orgChart1"/>
    <dgm:cxn modelId="{77089543-6264-437B-8FF9-5002582323E1}" type="presParOf" srcId="{100AC85B-F775-4B68-B330-CBC2FD85E607}" destId="{CB2557E3-0392-4B2A-913F-43B02B3C3C78}" srcOrd="1" destOrd="0" presId="urn:microsoft.com/office/officeart/2005/8/layout/orgChart1"/>
    <dgm:cxn modelId="{38B05A08-C5F8-4D43-8C34-D21112070DCE}" type="presParOf" srcId="{83558C54-27C4-4DD5-818B-A51A7C09A15C}" destId="{EDCA5802-2594-474E-95F3-89DFF762B702}" srcOrd="1" destOrd="0" presId="urn:microsoft.com/office/officeart/2005/8/layout/orgChart1"/>
    <dgm:cxn modelId="{1BBAAA84-6C33-4061-9BD2-A79EDAB35B39}" type="presParOf" srcId="{83558C54-27C4-4DD5-818B-A51A7C09A15C}" destId="{2777C2AE-7050-4DE6-BEEA-659F157441FA}" srcOrd="2" destOrd="0" presId="urn:microsoft.com/office/officeart/2005/8/layout/orgChart1"/>
    <dgm:cxn modelId="{3D06319C-655B-4AC2-BD29-4F43AEA2BDF8}" type="presParOf" srcId="{ACFDB7AA-5833-4D70-8E00-29CC85FE2B08}" destId="{7878D709-004F-43C3-B0CB-B19DF7111068}" srcOrd="2" destOrd="0" presId="urn:microsoft.com/office/officeart/2005/8/layout/orgChart1"/>
    <dgm:cxn modelId="{DB6A2F4B-B5BA-44B6-A9D7-83BEAD88EAE8}" type="presParOf" srcId="{4A3C4619-810C-499F-B2A6-A132B177690A}" destId="{B258E915-4750-4112-880E-B614C9440826}" srcOrd="2" destOrd="0" presId="urn:microsoft.com/office/officeart/2005/8/layout/orgChart1"/>
    <dgm:cxn modelId="{C63F24B1-9101-4461-98B7-0BD35A7D190D}" type="presParOf" srcId="{4A3C4619-810C-499F-B2A6-A132B177690A}" destId="{8045BB35-E419-42B0-AE28-544305793D9E}" srcOrd="3" destOrd="0" presId="urn:microsoft.com/office/officeart/2005/8/layout/orgChart1"/>
    <dgm:cxn modelId="{0D16302B-D52D-48BA-BF07-9DDBE747308D}" type="presParOf" srcId="{8045BB35-E419-42B0-AE28-544305793D9E}" destId="{D6FD570D-A599-49CB-A140-54FFF273E38E}" srcOrd="0" destOrd="0" presId="urn:microsoft.com/office/officeart/2005/8/layout/orgChart1"/>
    <dgm:cxn modelId="{F0407176-00E0-46D8-B4F0-36AB36A7C137}" type="presParOf" srcId="{D6FD570D-A599-49CB-A140-54FFF273E38E}" destId="{742F0265-6705-44E0-A045-727380D90DDB}" srcOrd="0" destOrd="0" presId="urn:microsoft.com/office/officeart/2005/8/layout/orgChart1"/>
    <dgm:cxn modelId="{AE839F8A-0E94-4B9F-88FA-0DDCC01C8BE0}" type="presParOf" srcId="{D6FD570D-A599-49CB-A140-54FFF273E38E}" destId="{236EC9C8-789B-40CD-AF24-47FDB71D3F1E}" srcOrd="1" destOrd="0" presId="urn:microsoft.com/office/officeart/2005/8/layout/orgChart1"/>
    <dgm:cxn modelId="{6A941481-2B56-48FF-88F3-1DE213BDBDC5}" type="presParOf" srcId="{8045BB35-E419-42B0-AE28-544305793D9E}" destId="{B14008C5-0319-4D8F-86CA-87D994980B52}" srcOrd="1" destOrd="0" presId="urn:microsoft.com/office/officeart/2005/8/layout/orgChart1"/>
    <dgm:cxn modelId="{A9A927FC-D414-47BE-B4F1-B5A3D28E470A}" type="presParOf" srcId="{8045BB35-E419-42B0-AE28-544305793D9E}" destId="{AFEDC273-AABA-40A3-ACFB-D0B01E7743EB}" srcOrd="2" destOrd="0" presId="urn:microsoft.com/office/officeart/2005/8/layout/orgChart1"/>
    <dgm:cxn modelId="{9143326B-DF7D-46F5-AEC4-0639209673EE}" type="presParOf" srcId="{A06EA9BF-D960-44D5-B871-EE23D7ADA3D7}" destId="{7EF1B0DA-CA81-4AA5-9D1A-59DB8488AAE2}" srcOrd="2" destOrd="0" presId="urn:microsoft.com/office/officeart/2005/8/layout/orgChar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7DC9541-66C8-4432-A602-91671B464B77}"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9D84AEA-0D14-4FBC-A8B0-E1A497D7AC46}">
      <dgm:prSet phldrT="[Text]"/>
      <dgm:spPr/>
      <dgm:t>
        <a:bodyPr/>
        <a:lstStyle/>
        <a:p>
          <a:r>
            <a:rPr lang="en-US" dirty="0" smtClean="0"/>
            <a:t>power(2, 16)</a:t>
          </a:r>
          <a:endParaRPr lang="en-US" dirty="0"/>
        </a:p>
      </dgm:t>
    </dgm:pt>
    <dgm:pt modelId="{79E5EA49-61AD-442D-A61B-BE4F903C3786}" type="parTrans" cxnId="{8CF594FC-64F9-4A9C-8D8A-5AE4BDCAFCE3}">
      <dgm:prSet/>
      <dgm:spPr/>
      <dgm:t>
        <a:bodyPr/>
        <a:lstStyle/>
        <a:p>
          <a:endParaRPr lang="en-US"/>
        </a:p>
      </dgm:t>
    </dgm:pt>
    <dgm:pt modelId="{87A4CE85-5596-4E73-B095-497AD467C42C}" type="sibTrans" cxnId="{8CF594FC-64F9-4A9C-8D8A-5AE4BDCAFCE3}">
      <dgm:prSet/>
      <dgm:spPr/>
      <dgm:t>
        <a:bodyPr/>
        <a:lstStyle/>
        <a:p>
          <a:endParaRPr lang="en-US"/>
        </a:p>
      </dgm:t>
    </dgm:pt>
    <dgm:pt modelId="{EB5558BF-6D67-4287-BCA7-1946031AA73E}">
      <dgm:prSet phldrT="[Text]"/>
      <dgm:spPr/>
      <dgm:t>
        <a:bodyPr/>
        <a:lstStyle/>
        <a:p>
          <a:r>
            <a:rPr lang="en-US" dirty="0" smtClean="0"/>
            <a:t>power(2, 8)</a:t>
          </a:r>
          <a:endParaRPr lang="en-US" dirty="0"/>
        </a:p>
      </dgm:t>
    </dgm:pt>
    <dgm:pt modelId="{8A8795CE-7B3C-48A1-B685-B3DB2C4BC371}" type="parTrans" cxnId="{46BF0303-33A7-47C0-A482-155A845BDB22}">
      <dgm:prSet/>
      <dgm:spPr/>
      <dgm:t>
        <a:bodyPr/>
        <a:lstStyle/>
        <a:p>
          <a:endParaRPr lang="en-US"/>
        </a:p>
      </dgm:t>
    </dgm:pt>
    <dgm:pt modelId="{1BED7988-FE46-4E05-8A88-26DB280781B8}" type="sibTrans" cxnId="{46BF0303-33A7-47C0-A482-155A845BDB22}">
      <dgm:prSet/>
      <dgm:spPr/>
      <dgm:t>
        <a:bodyPr/>
        <a:lstStyle/>
        <a:p>
          <a:endParaRPr lang="en-US"/>
        </a:p>
      </dgm:t>
    </dgm:pt>
    <dgm:pt modelId="{9397EEC3-A8E0-418A-87D7-997F2486E435}">
      <dgm:prSet phldrT="[Text]"/>
      <dgm:spPr/>
      <dgm:t>
        <a:bodyPr/>
        <a:lstStyle/>
        <a:p>
          <a:r>
            <a:rPr lang="en-US" dirty="0" smtClean="0"/>
            <a:t>power(2, 4)</a:t>
          </a:r>
          <a:endParaRPr lang="en-US" dirty="0"/>
        </a:p>
      </dgm:t>
    </dgm:pt>
    <dgm:pt modelId="{8F0AF447-9581-49CD-A8DB-D45C64753E6E}" type="parTrans" cxnId="{B40BE0E9-7A4C-44BF-9EDE-A2D766E607D5}">
      <dgm:prSet/>
      <dgm:spPr/>
      <dgm:t>
        <a:bodyPr/>
        <a:lstStyle/>
        <a:p>
          <a:endParaRPr lang="en-US"/>
        </a:p>
      </dgm:t>
    </dgm:pt>
    <dgm:pt modelId="{BEDC736C-B3C4-485D-B17C-CD2C8CF9CA65}" type="sibTrans" cxnId="{B40BE0E9-7A4C-44BF-9EDE-A2D766E607D5}">
      <dgm:prSet/>
      <dgm:spPr/>
      <dgm:t>
        <a:bodyPr/>
        <a:lstStyle/>
        <a:p>
          <a:endParaRPr lang="en-US"/>
        </a:p>
      </dgm:t>
    </dgm:pt>
    <dgm:pt modelId="{25F65293-267E-4510-A9B0-823E3C018FB2}">
      <dgm:prSet phldrT="[Text]"/>
      <dgm:spPr>
        <a:solidFill>
          <a:schemeClr val="accent2"/>
        </a:solidFill>
      </dgm:spPr>
      <dgm:t>
        <a:bodyPr/>
        <a:lstStyle/>
        <a:p>
          <a:r>
            <a:rPr lang="he-IL" dirty="0" smtClean="0"/>
            <a:t>פעולות קבועות</a:t>
          </a:r>
          <a:endParaRPr lang="en-US" dirty="0"/>
        </a:p>
      </dgm:t>
    </dgm:pt>
    <dgm:pt modelId="{CFFEDE8C-AB0B-4705-A1DA-E34FFDBCF56F}" type="parTrans" cxnId="{7649C6F8-2BBB-4EA8-8AF0-92433165CA30}">
      <dgm:prSet/>
      <dgm:spPr/>
      <dgm:t>
        <a:bodyPr/>
        <a:lstStyle/>
        <a:p>
          <a:endParaRPr lang="en-US"/>
        </a:p>
      </dgm:t>
    </dgm:pt>
    <dgm:pt modelId="{E623F894-DFF5-435D-882B-6D087BDDA1FA}" type="sibTrans" cxnId="{7649C6F8-2BBB-4EA8-8AF0-92433165CA30}">
      <dgm:prSet/>
      <dgm:spPr/>
      <dgm:t>
        <a:bodyPr/>
        <a:lstStyle/>
        <a:p>
          <a:endParaRPr lang="en-US"/>
        </a:p>
      </dgm:t>
    </dgm:pt>
    <dgm:pt modelId="{FEDCA51A-06C6-40D2-8001-10098EF8C579}">
      <dgm:prSet phldrT="[Text]"/>
      <dgm:spPr>
        <a:solidFill>
          <a:schemeClr val="accent2"/>
        </a:solidFill>
      </dgm:spPr>
      <dgm:t>
        <a:bodyPr/>
        <a:lstStyle/>
        <a:p>
          <a:r>
            <a:rPr lang="he-IL" dirty="0" smtClean="0"/>
            <a:t>פעולות קבועות</a:t>
          </a:r>
          <a:endParaRPr lang="en-US" dirty="0"/>
        </a:p>
      </dgm:t>
    </dgm:pt>
    <dgm:pt modelId="{1569D1C8-9A81-41EF-8935-AC68A3B249ED}" type="parTrans" cxnId="{741EDF60-50F1-40B0-B3DF-757387797EA7}">
      <dgm:prSet/>
      <dgm:spPr/>
      <dgm:t>
        <a:bodyPr/>
        <a:lstStyle/>
        <a:p>
          <a:endParaRPr lang="en-US"/>
        </a:p>
      </dgm:t>
    </dgm:pt>
    <dgm:pt modelId="{4BD2718A-9DF4-4360-9500-F825AEC8B8EE}" type="sibTrans" cxnId="{741EDF60-50F1-40B0-B3DF-757387797EA7}">
      <dgm:prSet/>
      <dgm:spPr/>
      <dgm:t>
        <a:bodyPr/>
        <a:lstStyle/>
        <a:p>
          <a:endParaRPr lang="en-US"/>
        </a:p>
      </dgm:t>
    </dgm:pt>
    <dgm:pt modelId="{14CD6D0F-070E-4622-B1B8-FEDDCF5BB769}">
      <dgm:prSet phldrT="[Text]"/>
      <dgm:spPr/>
      <dgm:t>
        <a:bodyPr/>
        <a:lstStyle/>
        <a:p>
          <a:r>
            <a:rPr lang="en-US" dirty="0" smtClean="0"/>
            <a:t>power(2, 2)</a:t>
          </a:r>
          <a:endParaRPr lang="en-US" dirty="0"/>
        </a:p>
      </dgm:t>
    </dgm:pt>
    <dgm:pt modelId="{61D71599-D9A1-4F51-BD14-02D3A5082D74}" type="parTrans" cxnId="{6718C936-C6DC-4C8B-9585-25F53E64EB6E}">
      <dgm:prSet/>
      <dgm:spPr/>
      <dgm:t>
        <a:bodyPr/>
        <a:lstStyle/>
        <a:p>
          <a:endParaRPr lang="en-US"/>
        </a:p>
      </dgm:t>
    </dgm:pt>
    <dgm:pt modelId="{8B194112-D6D8-4013-9701-E72377D2B341}" type="sibTrans" cxnId="{6718C936-C6DC-4C8B-9585-25F53E64EB6E}">
      <dgm:prSet/>
      <dgm:spPr/>
      <dgm:t>
        <a:bodyPr/>
        <a:lstStyle/>
        <a:p>
          <a:endParaRPr lang="en-US"/>
        </a:p>
      </dgm:t>
    </dgm:pt>
    <dgm:pt modelId="{AB22DC2D-4E83-4F7A-B33C-F94F2EF5A3E7}">
      <dgm:prSet phldrT="[Text]"/>
      <dgm:spPr>
        <a:solidFill>
          <a:schemeClr val="accent2"/>
        </a:solidFill>
      </dgm:spPr>
      <dgm:t>
        <a:bodyPr/>
        <a:lstStyle/>
        <a:p>
          <a:r>
            <a:rPr lang="he-IL" dirty="0" smtClean="0"/>
            <a:t>פעולות קבועות</a:t>
          </a:r>
          <a:endParaRPr lang="en-US" dirty="0"/>
        </a:p>
      </dgm:t>
    </dgm:pt>
    <dgm:pt modelId="{514B58AF-9EFC-4081-92FC-4E4228D447C8}" type="parTrans" cxnId="{AE1E04CD-C48B-441D-9AFB-FFA16895BBA3}">
      <dgm:prSet/>
      <dgm:spPr/>
      <dgm:t>
        <a:bodyPr/>
        <a:lstStyle/>
        <a:p>
          <a:endParaRPr lang="en-US"/>
        </a:p>
      </dgm:t>
    </dgm:pt>
    <dgm:pt modelId="{64C00C95-6AE6-4C70-84C7-12853C005D67}" type="sibTrans" cxnId="{AE1E04CD-C48B-441D-9AFB-FFA16895BBA3}">
      <dgm:prSet/>
      <dgm:spPr/>
      <dgm:t>
        <a:bodyPr/>
        <a:lstStyle/>
        <a:p>
          <a:endParaRPr lang="en-US"/>
        </a:p>
      </dgm:t>
    </dgm:pt>
    <dgm:pt modelId="{14E400C0-9D1E-41DC-AC2E-4084960262DE}">
      <dgm:prSet phldrT="[Text]"/>
      <dgm:spPr/>
      <dgm:t>
        <a:bodyPr/>
        <a:lstStyle/>
        <a:p>
          <a:r>
            <a:rPr lang="en-US" dirty="0" smtClean="0"/>
            <a:t>power(2, 1)</a:t>
          </a:r>
          <a:endParaRPr lang="en-US" dirty="0"/>
        </a:p>
      </dgm:t>
    </dgm:pt>
    <dgm:pt modelId="{677B2B23-70DE-44D8-A4D5-CE6B81EEA6D5}" type="parTrans" cxnId="{1AAC5481-4BF8-4B0D-BD35-E6E749292ED3}">
      <dgm:prSet/>
      <dgm:spPr/>
      <dgm:t>
        <a:bodyPr/>
        <a:lstStyle/>
        <a:p>
          <a:endParaRPr lang="en-US"/>
        </a:p>
      </dgm:t>
    </dgm:pt>
    <dgm:pt modelId="{99DF4237-29AD-4B00-AFC8-9A7B5ECFA219}" type="sibTrans" cxnId="{1AAC5481-4BF8-4B0D-BD35-E6E749292ED3}">
      <dgm:prSet/>
      <dgm:spPr/>
      <dgm:t>
        <a:bodyPr/>
        <a:lstStyle/>
        <a:p>
          <a:endParaRPr lang="en-US"/>
        </a:p>
      </dgm:t>
    </dgm:pt>
    <dgm:pt modelId="{4B8D6250-AC3C-4E46-85B8-1394EF0EBD2F}">
      <dgm:prSet phldrT="[Text]"/>
      <dgm:spPr>
        <a:solidFill>
          <a:schemeClr val="accent2"/>
        </a:solidFill>
      </dgm:spPr>
      <dgm:t>
        <a:bodyPr/>
        <a:lstStyle/>
        <a:p>
          <a:r>
            <a:rPr lang="he-IL" dirty="0" smtClean="0"/>
            <a:t>פעולות קבועות</a:t>
          </a:r>
          <a:endParaRPr lang="en-US" dirty="0"/>
        </a:p>
      </dgm:t>
    </dgm:pt>
    <dgm:pt modelId="{BFBFC07D-1695-4545-A2DE-2A3ABE3C7551}" type="parTrans" cxnId="{E640F888-4D23-4802-9AB5-C211B80E214F}">
      <dgm:prSet/>
      <dgm:spPr/>
      <dgm:t>
        <a:bodyPr/>
        <a:lstStyle/>
        <a:p>
          <a:endParaRPr lang="en-US"/>
        </a:p>
      </dgm:t>
    </dgm:pt>
    <dgm:pt modelId="{E1C86C42-C0D5-49E5-B034-A40C7E940973}" type="sibTrans" cxnId="{E640F888-4D23-4802-9AB5-C211B80E214F}">
      <dgm:prSet/>
      <dgm:spPr/>
      <dgm:t>
        <a:bodyPr/>
        <a:lstStyle/>
        <a:p>
          <a:endParaRPr lang="en-US"/>
        </a:p>
      </dgm:t>
    </dgm:pt>
    <dgm:pt modelId="{16E64305-81EB-411F-A90A-3025282074C6}">
      <dgm:prSet phldrT="[Text]"/>
      <dgm:spPr/>
      <dgm:t>
        <a:bodyPr/>
        <a:lstStyle/>
        <a:p>
          <a:r>
            <a:rPr lang="en-US" dirty="0" smtClean="0"/>
            <a:t>power(2, 0)</a:t>
          </a:r>
          <a:endParaRPr lang="en-US" dirty="0"/>
        </a:p>
      </dgm:t>
    </dgm:pt>
    <dgm:pt modelId="{502ABCCF-1CA7-466F-B9E1-763B92C403AF}" type="parTrans" cxnId="{DCCDB311-79D4-41EE-9AEA-2EC63A4251E6}">
      <dgm:prSet/>
      <dgm:spPr/>
      <dgm:t>
        <a:bodyPr/>
        <a:lstStyle/>
        <a:p>
          <a:endParaRPr lang="en-US"/>
        </a:p>
      </dgm:t>
    </dgm:pt>
    <dgm:pt modelId="{6B526517-DDD0-463C-92A4-235B159DED08}" type="sibTrans" cxnId="{DCCDB311-79D4-41EE-9AEA-2EC63A4251E6}">
      <dgm:prSet/>
      <dgm:spPr/>
      <dgm:t>
        <a:bodyPr/>
        <a:lstStyle/>
        <a:p>
          <a:endParaRPr lang="en-US"/>
        </a:p>
      </dgm:t>
    </dgm:pt>
    <dgm:pt modelId="{73E9316C-01D5-40D1-A964-C12E4EBB7F32}">
      <dgm:prSet phldrT="[Text]"/>
      <dgm:spPr>
        <a:solidFill>
          <a:schemeClr val="accent2"/>
        </a:solidFill>
      </dgm:spPr>
      <dgm:t>
        <a:bodyPr/>
        <a:lstStyle/>
        <a:p>
          <a:r>
            <a:rPr lang="he-IL" dirty="0" smtClean="0"/>
            <a:t>פעולות קבועות</a:t>
          </a:r>
          <a:endParaRPr lang="en-US" dirty="0"/>
        </a:p>
      </dgm:t>
    </dgm:pt>
    <dgm:pt modelId="{D85780A2-0D95-4AEC-ACF4-6B9F0A814A5F}" type="parTrans" cxnId="{2194FDDD-32B3-4614-9CD2-7041EE735BE1}">
      <dgm:prSet/>
      <dgm:spPr/>
      <dgm:t>
        <a:bodyPr/>
        <a:lstStyle/>
        <a:p>
          <a:endParaRPr lang="en-US"/>
        </a:p>
      </dgm:t>
    </dgm:pt>
    <dgm:pt modelId="{EA7DB3E8-E3BF-411B-B71B-1ED014E953FC}" type="sibTrans" cxnId="{2194FDDD-32B3-4614-9CD2-7041EE735BE1}">
      <dgm:prSet/>
      <dgm:spPr/>
      <dgm:t>
        <a:bodyPr/>
        <a:lstStyle/>
        <a:p>
          <a:endParaRPr lang="en-US"/>
        </a:p>
      </dgm:t>
    </dgm:pt>
    <dgm:pt modelId="{B080B1BA-5875-41E1-B142-829C55A450C5}">
      <dgm:prSet phldrT="[Text]"/>
      <dgm:spPr>
        <a:solidFill>
          <a:schemeClr val="accent2"/>
        </a:solidFill>
      </dgm:spPr>
      <dgm:t>
        <a:bodyPr/>
        <a:lstStyle/>
        <a:p>
          <a:r>
            <a:rPr lang="he-IL" dirty="0" smtClean="0"/>
            <a:t>פעולות קבועות</a:t>
          </a:r>
          <a:endParaRPr lang="en-US" dirty="0"/>
        </a:p>
      </dgm:t>
    </dgm:pt>
    <dgm:pt modelId="{EEF186A3-F774-4F19-9442-817F548BF02B}" type="parTrans" cxnId="{DBE2939D-BD82-487F-98E2-D19713B09D73}">
      <dgm:prSet/>
      <dgm:spPr/>
      <dgm:t>
        <a:bodyPr/>
        <a:lstStyle/>
        <a:p>
          <a:endParaRPr lang="en-US"/>
        </a:p>
      </dgm:t>
    </dgm:pt>
    <dgm:pt modelId="{890F0CC9-AE9B-44D7-9949-881D6460F7FF}" type="sibTrans" cxnId="{DBE2939D-BD82-487F-98E2-D19713B09D73}">
      <dgm:prSet/>
      <dgm:spPr/>
      <dgm:t>
        <a:bodyPr/>
        <a:lstStyle/>
        <a:p>
          <a:endParaRPr lang="en-US"/>
        </a:p>
      </dgm:t>
    </dgm:pt>
    <dgm:pt modelId="{683CDF56-6D29-437E-8A93-AC9F4E6C58A4}" type="pres">
      <dgm:prSet presAssocID="{17DC9541-66C8-4432-A602-91671B464B77}" presName="mainComposite" presStyleCnt="0">
        <dgm:presLayoutVars>
          <dgm:chPref val="1"/>
          <dgm:dir/>
          <dgm:animOne val="branch"/>
          <dgm:animLvl val="lvl"/>
          <dgm:resizeHandles val="exact"/>
        </dgm:presLayoutVars>
      </dgm:prSet>
      <dgm:spPr/>
      <dgm:t>
        <a:bodyPr/>
        <a:lstStyle/>
        <a:p>
          <a:endParaRPr lang="en-US"/>
        </a:p>
      </dgm:t>
    </dgm:pt>
    <dgm:pt modelId="{0AE45158-42D2-428F-B132-353F4FEB6393}" type="pres">
      <dgm:prSet presAssocID="{17DC9541-66C8-4432-A602-91671B464B77}" presName="hierFlow" presStyleCnt="0"/>
      <dgm:spPr/>
    </dgm:pt>
    <dgm:pt modelId="{9379F32D-90B3-4F51-AA4A-8B05D0396D13}" type="pres">
      <dgm:prSet presAssocID="{17DC9541-66C8-4432-A602-91671B464B77}" presName="hierChild1" presStyleCnt="0">
        <dgm:presLayoutVars>
          <dgm:chPref val="1"/>
          <dgm:animOne val="branch"/>
          <dgm:animLvl val="lvl"/>
        </dgm:presLayoutVars>
      </dgm:prSet>
      <dgm:spPr/>
    </dgm:pt>
    <dgm:pt modelId="{BDDFABF9-8567-4053-81D1-0193A3482661}" type="pres">
      <dgm:prSet presAssocID="{69D84AEA-0D14-4FBC-A8B0-E1A497D7AC46}" presName="Name14" presStyleCnt="0"/>
      <dgm:spPr/>
    </dgm:pt>
    <dgm:pt modelId="{69D982CC-D32F-451E-8AD9-A517FA16D561}" type="pres">
      <dgm:prSet presAssocID="{69D84AEA-0D14-4FBC-A8B0-E1A497D7AC46}" presName="level1Shape" presStyleLbl="node0" presStyleIdx="0" presStyleCnt="1" custScaleX="217152">
        <dgm:presLayoutVars>
          <dgm:chPref val="3"/>
        </dgm:presLayoutVars>
      </dgm:prSet>
      <dgm:spPr/>
      <dgm:t>
        <a:bodyPr/>
        <a:lstStyle/>
        <a:p>
          <a:endParaRPr lang="en-US"/>
        </a:p>
      </dgm:t>
    </dgm:pt>
    <dgm:pt modelId="{5ED2B192-ADD6-4D5E-88BC-54A615C53094}" type="pres">
      <dgm:prSet presAssocID="{69D84AEA-0D14-4FBC-A8B0-E1A497D7AC46}" presName="hierChild2" presStyleCnt="0"/>
      <dgm:spPr/>
    </dgm:pt>
    <dgm:pt modelId="{F27FDD29-A96C-41F7-8C50-1250A21FC596}" type="pres">
      <dgm:prSet presAssocID="{8A8795CE-7B3C-48A1-B685-B3DB2C4BC371}" presName="Name19" presStyleLbl="parChTrans1D2" presStyleIdx="0" presStyleCnt="2"/>
      <dgm:spPr/>
      <dgm:t>
        <a:bodyPr/>
        <a:lstStyle/>
        <a:p>
          <a:endParaRPr lang="en-US"/>
        </a:p>
      </dgm:t>
    </dgm:pt>
    <dgm:pt modelId="{94CD0705-CEFB-4C92-9EB8-C06686943E24}" type="pres">
      <dgm:prSet presAssocID="{EB5558BF-6D67-4287-BCA7-1946031AA73E}" presName="Name21" presStyleCnt="0"/>
      <dgm:spPr/>
    </dgm:pt>
    <dgm:pt modelId="{AA55D300-AB41-4F8E-9269-CDD6EBCDD04A}" type="pres">
      <dgm:prSet presAssocID="{EB5558BF-6D67-4287-BCA7-1946031AA73E}" presName="level2Shape" presStyleLbl="node2" presStyleIdx="0" presStyleCnt="2" custScaleX="178064"/>
      <dgm:spPr/>
      <dgm:t>
        <a:bodyPr/>
        <a:lstStyle/>
        <a:p>
          <a:endParaRPr lang="en-US"/>
        </a:p>
      </dgm:t>
    </dgm:pt>
    <dgm:pt modelId="{B232ABD7-1FD8-499B-9637-34F5B9E9687F}" type="pres">
      <dgm:prSet presAssocID="{EB5558BF-6D67-4287-BCA7-1946031AA73E}" presName="hierChild3" presStyleCnt="0"/>
      <dgm:spPr/>
    </dgm:pt>
    <dgm:pt modelId="{7FBE71A9-4724-49D3-8657-221461F2CEFE}" type="pres">
      <dgm:prSet presAssocID="{8F0AF447-9581-49CD-A8DB-D45C64753E6E}" presName="Name19" presStyleLbl="parChTrans1D3" presStyleIdx="0" presStyleCnt="2"/>
      <dgm:spPr/>
      <dgm:t>
        <a:bodyPr/>
        <a:lstStyle/>
        <a:p>
          <a:endParaRPr lang="en-US"/>
        </a:p>
      </dgm:t>
    </dgm:pt>
    <dgm:pt modelId="{F56568BF-0A50-4FC5-A7A0-6FCAD071885B}" type="pres">
      <dgm:prSet presAssocID="{9397EEC3-A8E0-418A-87D7-997F2486E435}" presName="Name21" presStyleCnt="0"/>
      <dgm:spPr/>
    </dgm:pt>
    <dgm:pt modelId="{F5376E26-5B4B-4399-A505-A05F5B96EA36}" type="pres">
      <dgm:prSet presAssocID="{9397EEC3-A8E0-418A-87D7-997F2486E435}" presName="level2Shape" presStyleLbl="node3" presStyleIdx="0" presStyleCnt="2" custScaleX="178064"/>
      <dgm:spPr/>
      <dgm:t>
        <a:bodyPr/>
        <a:lstStyle/>
        <a:p>
          <a:endParaRPr lang="en-US"/>
        </a:p>
      </dgm:t>
    </dgm:pt>
    <dgm:pt modelId="{1F6D09F5-22B9-4753-BDF1-E13594F7310D}" type="pres">
      <dgm:prSet presAssocID="{9397EEC3-A8E0-418A-87D7-997F2486E435}" presName="hierChild3" presStyleCnt="0"/>
      <dgm:spPr/>
    </dgm:pt>
    <dgm:pt modelId="{B6FBE154-FE60-4AF9-9E66-E8DDE34CC86F}" type="pres">
      <dgm:prSet presAssocID="{61D71599-D9A1-4F51-BD14-02D3A5082D74}" presName="Name19" presStyleLbl="parChTrans1D4" presStyleIdx="0" presStyleCnt="7"/>
      <dgm:spPr/>
      <dgm:t>
        <a:bodyPr/>
        <a:lstStyle/>
        <a:p>
          <a:endParaRPr lang="en-US"/>
        </a:p>
      </dgm:t>
    </dgm:pt>
    <dgm:pt modelId="{596FEFB5-7095-41A4-8F93-AAF7D5ACE4DB}" type="pres">
      <dgm:prSet presAssocID="{14CD6D0F-070E-4622-B1B8-FEDDCF5BB769}" presName="Name21" presStyleCnt="0"/>
      <dgm:spPr/>
    </dgm:pt>
    <dgm:pt modelId="{A629E47F-49C2-4551-A5BC-92E2AB9F6BD1}" type="pres">
      <dgm:prSet presAssocID="{14CD6D0F-070E-4622-B1B8-FEDDCF5BB769}" presName="level2Shape" presStyleLbl="node4" presStyleIdx="0" presStyleCnt="7" custScaleX="178064"/>
      <dgm:spPr/>
      <dgm:t>
        <a:bodyPr/>
        <a:lstStyle/>
        <a:p>
          <a:endParaRPr lang="en-US"/>
        </a:p>
      </dgm:t>
    </dgm:pt>
    <dgm:pt modelId="{2B44D20F-BD05-4FCC-BE11-CB55B13141B2}" type="pres">
      <dgm:prSet presAssocID="{14CD6D0F-070E-4622-B1B8-FEDDCF5BB769}" presName="hierChild3" presStyleCnt="0"/>
      <dgm:spPr/>
    </dgm:pt>
    <dgm:pt modelId="{97AF2083-7590-4336-9510-904BB84BCDE7}" type="pres">
      <dgm:prSet presAssocID="{677B2B23-70DE-44D8-A4D5-CE6B81EEA6D5}" presName="Name19" presStyleLbl="parChTrans1D4" presStyleIdx="1" presStyleCnt="7"/>
      <dgm:spPr/>
      <dgm:t>
        <a:bodyPr/>
        <a:lstStyle/>
        <a:p>
          <a:endParaRPr lang="en-US"/>
        </a:p>
      </dgm:t>
    </dgm:pt>
    <dgm:pt modelId="{AAE2F0C2-5331-4E32-AC3F-D9B0DEEB608E}" type="pres">
      <dgm:prSet presAssocID="{14E400C0-9D1E-41DC-AC2E-4084960262DE}" presName="Name21" presStyleCnt="0"/>
      <dgm:spPr/>
    </dgm:pt>
    <dgm:pt modelId="{339CF482-1249-4B9B-973C-5A0D06AC94A4}" type="pres">
      <dgm:prSet presAssocID="{14E400C0-9D1E-41DC-AC2E-4084960262DE}" presName="level2Shape" presStyleLbl="node4" presStyleIdx="1" presStyleCnt="7" custScaleX="178064"/>
      <dgm:spPr/>
      <dgm:t>
        <a:bodyPr/>
        <a:lstStyle/>
        <a:p>
          <a:endParaRPr lang="en-US"/>
        </a:p>
      </dgm:t>
    </dgm:pt>
    <dgm:pt modelId="{6D8D64F7-8FDB-467E-95B7-FD84F9571AFC}" type="pres">
      <dgm:prSet presAssocID="{14E400C0-9D1E-41DC-AC2E-4084960262DE}" presName="hierChild3" presStyleCnt="0"/>
      <dgm:spPr/>
    </dgm:pt>
    <dgm:pt modelId="{0FA9667D-18E8-4717-B26B-370279D16ADE}" type="pres">
      <dgm:prSet presAssocID="{502ABCCF-1CA7-466F-B9E1-763B92C403AF}" presName="Name19" presStyleLbl="parChTrans1D4" presStyleIdx="2" presStyleCnt="7"/>
      <dgm:spPr/>
      <dgm:t>
        <a:bodyPr/>
        <a:lstStyle/>
        <a:p>
          <a:endParaRPr lang="en-US"/>
        </a:p>
      </dgm:t>
    </dgm:pt>
    <dgm:pt modelId="{BA44D50E-A693-4567-9200-AEB6A7AEC0C1}" type="pres">
      <dgm:prSet presAssocID="{16E64305-81EB-411F-A90A-3025282074C6}" presName="Name21" presStyleCnt="0"/>
      <dgm:spPr/>
    </dgm:pt>
    <dgm:pt modelId="{A88347B1-FAC3-4480-9886-7FADD3237236}" type="pres">
      <dgm:prSet presAssocID="{16E64305-81EB-411F-A90A-3025282074C6}" presName="level2Shape" presStyleLbl="node4" presStyleIdx="2" presStyleCnt="7" custScaleX="178064"/>
      <dgm:spPr/>
      <dgm:t>
        <a:bodyPr/>
        <a:lstStyle/>
        <a:p>
          <a:endParaRPr lang="en-US"/>
        </a:p>
      </dgm:t>
    </dgm:pt>
    <dgm:pt modelId="{5C34133A-9492-491C-BBE4-06CD978361FF}" type="pres">
      <dgm:prSet presAssocID="{16E64305-81EB-411F-A90A-3025282074C6}" presName="hierChild3" presStyleCnt="0"/>
      <dgm:spPr/>
    </dgm:pt>
    <dgm:pt modelId="{C9792034-7B57-4D8F-8BA5-C63F76F2BB07}" type="pres">
      <dgm:prSet presAssocID="{D85780A2-0D95-4AEC-ACF4-6B9F0A814A5F}" presName="Name19" presStyleLbl="parChTrans1D4" presStyleIdx="3" presStyleCnt="7"/>
      <dgm:spPr/>
      <dgm:t>
        <a:bodyPr/>
        <a:lstStyle/>
        <a:p>
          <a:endParaRPr lang="en-US"/>
        </a:p>
      </dgm:t>
    </dgm:pt>
    <dgm:pt modelId="{B699CF7E-E770-4885-88B1-6331E5CE97F5}" type="pres">
      <dgm:prSet presAssocID="{73E9316C-01D5-40D1-A964-C12E4EBB7F32}" presName="Name21" presStyleCnt="0"/>
      <dgm:spPr/>
    </dgm:pt>
    <dgm:pt modelId="{70F77931-2A73-441E-B551-50B48764492F}" type="pres">
      <dgm:prSet presAssocID="{73E9316C-01D5-40D1-A964-C12E4EBB7F32}" presName="level2Shape" presStyleLbl="node4" presStyleIdx="3" presStyleCnt="7"/>
      <dgm:spPr/>
      <dgm:t>
        <a:bodyPr/>
        <a:lstStyle/>
        <a:p>
          <a:endParaRPr lang="en-US"/>
        </a:p>
      </dgm:t>
    </dgm:pt>
    <dgm:pt modelId="{621EF352-72F3-4F84-ADEB-D70733BD3D2C}" type="pres">
      <dgm:prSet presAssocID="{73E9316C-01D5-40D1-A964-C12E4EBB7F32}" presName="hierChild3" presStyleCnt="0"/>
      <dgm:spPr/>
    </dgm:pt>
    <dgm:pt modelId="{63174F77-29F6-44CB-9F06-DE41BB720A95}" type="pres">
      <dgm:prSet presAssocID="{EEF186A3-F774-4F19-9442-817F548BF02B}" presName="Name19" presStyleLbl="parChTrans1D4" presStyleIdx="4" presStyleCnt="7"/>
      <dgm:spPr/>
      <dgm:t>
        <a:bodyPr/>
        <a:lstStyle/>
        <a:p>
          <a:endParaRPr lang="en-US"/>
        </a:p>
      </dgm:t>
    </dgm:pt>
    <dgm:pt modelId="{CCF1304C-A011-4C99-94A3-E8D5997079DE}" type="pres">
      <dgm:prSet presAssocID="{B080B1BA-5875-41E1-B142-829C55A450C5}" presName="Name21" presStyleCnt="0"/>
      <dgm:spPr/>
    </dgm:pt>
    <dgm:pt modelId="{7EA292F2-9D07-4F59-9B31-AE986ACBAAD5}" type="pres">
      <dgm:prSet presAssocID="{B080B1BA-5875-41E1-B142-829C55A450C5}" presName="level2Shape" presStyleLbl="node4" presStyleIdx="4" presStyleCnt="7"/>
      <dgm:spPr/>
      <dgm:t>
        <a:bodyPr/>
        <a:lstStyle/>
        <a:p>
          <a:endParaRPr lang="en-US"/>
        </a:p>
      </dgm:t>
    </dgm:pt>
    <dgm:pt modelId="{6B839E60-4934-40FD-AD87-9761387EAC09}" type="pres">
      <dgm:prSet presAssocID="{B080B1BA-5875-41E1-B142-829C55A450C5}" presName="hierChild3" presStyleCnt="0"/>
      <dgm:spPr/>
    </dgm:pt>
    <dgm:pt modelId="{572EDF44-AFEB-459A-B18F-D611D62780DA}" type="pres">
      <dgm:prSet presAssocID="{BFBFC07D-1695-4545-A2DE-2A3ABE3C7551}" presName="Name19" presStyleLbl="parChTrans1D4" presStyleIdx="5" presStyleCnt="7"/>
      <dgm:spPr/>
      <dgm:t>
        <a:bodyPr/>
        <a:lstStyle/>
        <a:p>
          <a:endParaRPr lang="en-US"/>
        </a:p>
      </dgm:t>
    </dgm:pt>
    <dgm:pt modelId="{1A306144-31B7-4830-9641-32F0DCE1B2A9}" type="pres">
      <dgm:prSet presAssocID="{4B8D6250-AC3C-4E46-85B8-1394EF0EBD2F}" presName="Name21" presStyleCnt="0"/>
      <dgm:spPr/>
    </dgm:pt>
    <dgm:pt modelId="{7DAABB53-66D9-4BC9-A4A5-9E36F58A48F3}" type="pres">
      <dgm:prSet presAssocID="{4B8D6250-AC3C-4E46-85B8-1394EF0EBD2F}" presName="level2Shape" presStyleLbl="node4" presStyleIdx="5" presStyleCnt="7"/>
      <dgm:spPr/>
      <dgm:t>
        <a:bodyPr/>
        <a:lstStyle/>
        <a:p>
          <a:endParaRPr lang="en-US"/>
        </a:p>
      </dgm:t>
    </dgm:pt>
    <dgm:pt modelId="{43A39E73-9578-4E8E-B30E-F4F2FBD4AA75}" type="pres">
      <dgm:prSet presAssocID="{4B8D6250-AC3C-4E46-85B8-1394EF0EBD2F}" presName="hierChild3" presStyleCnt="0"/>
      <dgm:spPr/>
    </dgm:pt>
    <dgm:pt modelId="{C3DBDB31-DCC4-4C78-A911-4CE7860B7E05}" type="pres">
      <dgm:prSet presAssocID="{514B58AF-9EFC-4081-92FC-4E4228D447C8}" presName="Name19" presStyleLbl="parChTrans1D4" presStyleIdx="6" presStyleCnt="7"/>
      <dgm:spPr/>
      <dgm:t>
        <a:bodyPr/>
        <a:lstStyle/>
        <a:p>
          <a:endParaRPr lang="en-US"/>
        </a:p>
      </dgm:t>
    </dgm:pt>
    <dgm:pt modelId="{F6699866-BD9C-4525-A97C-519CAB0373DC}" type="pres">
      <dgm:prSet presAssocID="{AB22DC2D-4E83-4F7A-B33C-F94F2EF5A3E7}" presName="Name21" presStyleCnt="0"/>
      <dgm:spPr/>
    </dgm:pt>
    <dgm:pt modelId="{2DFA4264-3FD0-45E1-A0CC-EAC6AD763E1E}" type="pres">
      <dgm:prSet presAssocID="{AB22DC2D-4E83-4F7A-B33C-F94F2EF5A3E7}" presName="level2Shape" presStyleLbl="node4" presStyleIdx="6" presStyleCnt="7"/>
      <dgm:spPr/>
      <dgm:t>
        <a:bodyPr/>
        <a:lstStyle/>
        <a:p>
          <a:endParaRPr lang="en-US"/>
        </a:p>
      </dgm:t>
    </dgm:pt>
    <dgm:pt modelId="{2D883C31-4F06-4084-BFCC-D95F97B0BE2F}" type="pres">
      <dgm:prSet presAssocID="{AB22DC2D-4E83-4F7A-B33C-F94F2EF5A3E7}" presName="hierChild3" presStyleCnt="0"/>
      <dgm:spPr/>
    </dgm:pt>
    <dgm:pt modelId="{09E97B94-C978-4589-9A96-942873C0B026}" type="pres">
      <dgm:prSet presAssocID="{CFFEDE8C-AB0B-4705-A1DA-E34FFDBCF56F}" presName="Name19" presStyleLbl="parChTrans1D3" presStyleIdx="1" presStyleCnt="2"/>
      <dgm:spPr/>
      <dgm:t>
        <a:bodyPr/>
        <a:lstStyle/>
        <a:p>
          <a:endParaRPr lang="en-US"/>
        </a:p>
      </dgm:t>
    </dgm:pt>
    <dgm:pt modelId="{2509CC24-32D7-481A-BFF7-77B932DD46E3}" type="pres">
      <dgm:prSet presAssocID="{25F65293-267E-4510-A9B0-823E3C018FB2}" presName="Name21" presStyleCnt="0"/>
      <dgm:spPr/>
    </dgm:pt>
    <dgm:pt modelId="{4230FD06-A528-4B1B-BB7F-DC452B00EF23}" type="pres">
      <dgm:prSet presAssocID="{25F65293-267E-4510-A9B0-823E3C018FB2}" presName="level2Shape" presStyleLbl="node3" presStyleIdx="1" presStyleCnt="2"/>
      <dgm:spPr/>
      <dgm:t>
        <a:bodyPr/>
        <a:lstStyle/>
        <a:p>
          <a:endParaRPr lang="en-US"/>
        </a:p>
      </dgm:t>
    </dgm:pt>
    <dgm:pt modelId="{D496509C-B972-45EC-AE38-5792ADF93BB8}" type="pres">
      <dgm:prSet presAssocID="{25F65293-267E-4510-A9B0-823E3C018FB2}" presName="hierChild3" presStyleCnt="0"/>
      <dgm:spPr/>
    </dgm:pt>
    <dgm:pt modelId="{F4B96D72-75A5-4DFC-B278-A60CA75947D5}" type="pres">
      <dgm:prSet presAssocID="{1569D1C8-9A81-41EF-8935-AC68A3B249ED}" presName="Name19" presStyleLbl="parChTrans1D2" presStyleIdx="1" presStyleCnt="2"/>
      <dgm:spPr/>
      <dgm:t>
        <a:bodyPr/>
        <a:lstStyle/>
        <a:p>
          <a:endParaRPr lang="en-US"/>
        </a:p>
      </dgm:t>
    </dgm:pt>
    <dgm:pt modelId="{C046B9BA-02F7-48D8-B03C-5B191CF41040}" type="pres">
      <dgm:prSet presAssocID="{FEDCA51A-06C6-40D2-8001-10098EF8C579}" presName="Name21" presStyleCnt="0"/>
      <dgm:spPr/>
    </dgm:pt>
    <dgm:pt modelId="{2D54D8F2-D45D-4B28-B5AB-130164CB12F3}" type="pres">
      <dgm:prSet presAssocID="{FEDCA51A-06C6-40D2-8001-10098EF8C579}" presName="level2Shape" presStyleLbl="node2" presStyleIdx="1" presStyleCnt="2"/>
      <dgm:spPr/>
      <dgm:t>
        <a:bodyPr/>
        <a:lstStyle/>
        <a:p>
          <a:endParaRPr lang="en-US"/>
        </a:p>
      </dgm:t>
    </dgm:pt>
    <dgm:pt modelId="{DACB87F2-9781-49AD-99D2-8B2276125DB9}" type="pres">
      <dgm:prSet presAssocID="{FEDCA51A-06C6-40D2-8001-10098EF8C579}" presName="hierChild3" presStyleCnt="0"/>
      <dgm:spPr/>
    </dgm:pt>
    <dgm:pt modelId="{4B44A4A1-E737-4245-8B2C-14835A4D8E17}" type="pres">
      <dgm:prSet presAssocID="{17DC9541-66C8-4432-A602-91671B464B77}" presName="bgShapesFlow" presStyleCnt="0"/>
      <dgm:spPr/>
    </dgm:pt>
  </dgm:ptLst>
  <dgm:cxnLst>
    <dgm:cxn modelId="{AE1E04CD-C48B-441D-9AFB-FFA16895BBA3}" srcId="{9397EEC3-A8E0-418A-87D7-997F2486E435}" destId="{AB22DC2D-4E83-4F7A-B33C-F94F2EF5A3E7}" srcOrd="1" destOrd="0" parTransId="{514B58AF-9EFC-4081-92FC-4E4228D447C8}" sibTransId="{64C00C95-6AE6-4C70-84C7-12853C005D67}"/>
    <dgm:cxn modelId="{484DEE7A-4C97-4E5B-9779-3CB56C298894}" type="presOf" srcId="{8F0AF447-9581-49CD-A8DB-D45C64753E6E}" destId="{7FBE71A9-4724-49D3-8657-221461F2CEFE}" srcOrd="0" destOrd="0" presId="urn:microsoft.com/office/officeart/2005/8/layout/hierarchy6"/>
    <dgm:cxn modelId="{8CF594FC-64F9-4A9C-8D8A-5AE4BDCAFCE3}" srcId="{17DC9541-66C8-4432-A602-91671B464B77}" destId="{69D84AEA-0D14-4FBC-A8B0-E1A497D7AC46}" srcOrd="0" destOrd="0" parTransId="{79E5EA49-61AD-442D-A61B-BE4F903C3786}" sibTransId="{87A4CE85-5596-4E73-B095-497AD467C42C}"/>
    <dgm:cxn modelId="{CB6BE6A8-C28F-4666-80D2-FF4712108785}" type="presOf" srcId="{514B58AF-9EFC-4081-92FC-4E4228D447C8}" destId="{C3DBDB31-DCC4-4C78-A911-4CE7860B7E05}" srcOrd="0" destOrd="0" presId="urn:microsoft.com/office/officeart/2005/8/layout/hierarchy6"/>
    <dgm:cxn modelId="{73CD9C83-B3DE-4AB2-8F26-60921E34CC74}" type="presOf" srcId="{EEF186A3-F774-4F19-9442-817F548BF02B}" destId="{63174F77-29F6-44CB-9F06-DE41BB720A95}" srcOrd="0" destOrd="0" presId="urn:microsoft.com/office/officeart/2005/8/layout/hierarchy6"/>
    <dgm:cxn modelId="{40E99AB0-9240-4EF6-AC46-3CD8173DC995}" type="presOf" srcId="{4B8D6250-AC3C-4E46-85B8-1394EF0EBD2F}" destId="{7DAABB53-66D9-4BC9-A4A5-9E36F58A48F3}" srcOrd="0" destOrd="0" presId="urn:microsoft.com/office/officeart/2005/8/layout/hierarchy6"/>
    <dgm:cxn modelId="{38E0C6EE-9785-4B1F-B1CC-4CDA07DAF17A}" type="presOf" srcId="{AB22DC2D-4E83-4F7A-B33C-F94F2EF5A3E7}" destId="{2DFA4264-3FD0-45E1-A0CC-EAC6AD763E1E}" srcOrd="0" destOrd="0" presId="urn:microsoft.com/office/officeart/2005/8/layout/hierarchy6"/>
    <dgm:cxn modelId="{4B53B245-B018-49B5-8CB9-9A77ABDD81D7}" type="presOf" srcId="{16E64305-81EB-411F-A90A-3025282074C6}" destId="{A88347B1-FAC3-4480-9886-7FADD3237236}" srcOrd="0" destOrd="0" presId="urn:microsoft.com/office/officeart/2005/8/layout/hierarchy6"/>
    <dgm:cxn modelId="{864B82C6-0327-4AA4-9FD6-C7DA08AE6FD2}" type="presOf" srcId="{FEDCA51A-06C6-40D2-8001-10098EF8C579}" destId="{2D54D8F2-D45D-4B28-B5AB-130164CB12F3}" srcOrd="0" destOrd="0" presId="urn:microsoft.com/office/officeart/2005/8/layout/hierarchy6"/>
    <dgm:cxn modelId="{3652E00B-58DF-48A3-9C8B-34155B60145B}" type="presOf" srcId="{677B2B23-70DE-44D8-A4D5-CE6B81EEA6D5}" destId="{97AF2083-7590-4336-9510-904BB84BCDE7}" srcOrd="0" destOrd="0" presId="urn:microsoft.com/office/officeart/2005/8/layout/hierarchy6"/>
    <dgm:cxn modelId="{E012998B-DEC3-4F06-ADB6-A011069EA242}" type="presOf" srcId="{73E9316C-01D5-40D1-A964-C12E4EBB7F32}" destId="{70F77931-2A73-441E-B551-50B48764492F}" srcOrd="0" destOrd="0" presId="urn:microsoft.com/office/officeart/2005/8/layout/hierarchy6"/>
    <dgm:cxn modelId="{C7B5EC3E-9CEC-4F4E-8CCB-588546BAAE19}" type="presOf" srcId="{69D84AEA-0D14-4FBC-A8B0-E1A497D7AC46}" destId="{69D982CC-D32F-451E-8AD9-A517FA16D561}" srcOrd="0" destOrd="0" presId="urn:microsoft.com/office/officeart/2005/8/layout/hierarchy6"/>
    <dgm:cxn modelId="{19724A33-AFEF-4034-93C4-4627730105F0}" type="presOf" srcId="{17DC9541-66C8-4432-A602-91671B464B77}" destId="{683CDF56-6D29-437E-8A93-AC9F4E6C58A4}" srcOrd="0" destOrd="0" presId="urn:microsoft.com/office/officeart/2005/8/layout/hierarchy6"/>
    <dgm:cxn modelId="{462BF597-630D-430A-A54E-3E3008B0686E}" type="presOf" srcId="{EB5558BF-6D67-4287-BCA7-1946031AA73E}" destId="{AA55D300-AB41-4F8E-9269-CDD6EBCDD04A}" srcOrd="0" destOrd="0" presId="urn:microsoft.com/office/officeart/2005/8/layout/hierarchy6"/>
    <dgm:cxn modelId="{E640F888-4D23-4802-9AB5-C211B80E214F}" srcId="{14CD6D0F-070E-4622-B1B8-FEDDCF5BB769}" destId="{4B8D6250-AC3C-4E46-85B8-1394EF0EBD2F}" srcOrd="1" destOrd="0" parTransId="{BFBFC07D-1695-4545-A2DE-2A3ABE3C7551}" sibTransId="{E1C86C42-C0D5-49E5-B034-A40C7E940973}"/>
    <dgm:cxn modelId="{E865B847-2982-4493-B7DF-68D4C637A9A4}" type="presOf" srcId="{9397EEC3-A8E0-418A-87D7-997F2486E435}" destId="{F5376E26-5B4B-4399-A505-A05F5B96EA36}" srcOrd="0" destOrd="0" presId="urn:microsoft.com/office/officeart/2005/8/layout/hierarchy6"/>
    <dgm:cxn modelId="{2A5A9328-70EC-4E1D-A97D-959283FD79FB}" type="presOf" srcId="{B080B1BA-5875-41E1-B142-829C55A450C5}" destId="{7EA292F2-9D07-4F59-9B31-AE986ACBAAD5}" srcOrd="0" destOrd="0" presId="urn:microsoft.com/office/officeart/2005/8/layout/hierarchy6"/>
    <dgm:cxn modelId="{6718C936-C6DC-4C8B-9585-25F53E64EB6E}" srcId="{9397EEC3-A8E0-418A-87D7-997F2486E435}" destId="{14CD6D0F-070E-4622-B1B8-FEDDCF5BB769}" srcOrd="0" destOrd="0" parTransId="{61D71599-D9A1-4F51-BD14-02D3A5082D74}" sibTransId="{8B194112-D6D8-4013-9701-E72377D2B341}"/>
    <dgm:cxn modelId="{3000A169-C898-460F-BFB1-E05958804F6C}" type="presOf" srcId="{14E400C0-9D1E-41DC-AC2E-4084960262DE}" destId="{339CF482-1249-4B9B-973C-5A0D06AC94A4}" srcOrd="0" destOrd="0" presId="urn:microsoft.com/office/officeart/2005/8/layout/hierarchy6"/>
    <dgm:cxn modelId="{290FE1E7-FAE0-43A6-AF0F-334D7F53B779}" type="presOf" srcId="{BFBFC07D-1695-4545-A2DE-2A3ABE3C7551}" destId="{572EDF44-AFEB-459A-B18F-D611D62780DA}" srcOrd="0" destOrd="0" presId="urn:microsoft.com/office/officeart/2005/8/layout/hierarchy6"/>
    <dgm:cxn modelId="{12E28142-F11E-4118-AEAF-4C88624F5C39}" type="presOf" srcId="{25F65293-267E-4510-A9B0-823E3C018FB2}" destId="{4230FD06-A528-4B1B-BB7F-DC452B00EF23}" srcOrd="0" destOrd="0" presId="urn:microsoft.com/office/officeart/2005/8/layout/hierarchy6"/>
    <dgm:cxn modelId="{46BF0303-33A7-47C0-A482-155A845BDB22}" srcId="{69D84AEA-0D14-4FBC-A8B0-E1A497D7AC46}" destId="{EB5558BF-6D67-4287-BCA7-1946031AA73E}" srcOrd="0" destOrd="0" parTransId="{8A8795CE-7B3C-48A1-B685-B3DB2C4BC371}" sibTransId="{1BED7988-FE46-4E05-8A88-26DB280781B8}"/>
    <dgm:cxn modelId="{4F81BACD-482F-4D33-8C7D-4A506BB0D560}" type="presOf" srcId="{CFFEDE8C-AB0B-4705-A1DA-E34FFDBCF56F}" destId="{09E97B94-C978-4589-9A96-942873C0B026}" srcOrd="0" destOrd="0" presId="urn:microsoft.com/office/officeart/2005/8/layout/hierarchy6"/>
    <dgm:cxn modelId="{1AAC5481-4BF8-4B0D-BD35-E6E749292ED3}" srcId="{14CD6D0F-070E-4622-B1B8-FEDDCF5BB769}" destId="{14E400C0-9D1E-41DC-AC2E-4084960262DE}" srcOrd="0" destOrd="0" parTransId="{677B2B23-70DE-44D8-A4D5-CE6B81EEA6D5}" sibTransId="{99DF4237-29AD-4B00-AFC8-9A7B5ECFA219}"/>
    <dgm:cxn modelId="{A6B0303B-1848-4601-BE06-E2310E60F359}" type="presOf" srcId="{1569D1C8-9A81-41EF-8935-AC68A3B249ED}" destId="{F4B96D72-75A5-4DFC-B278-A60CA75947D5}" srcOrd="0" destOrd="0" presId="urn:microsoft.com/office/officeart/2005/8/layout/hierarchy6"/>
    <dgm:cxn modelId="{DCCDB311-79D4-41EE-9AEA-2EC63A4251E6}" srcId="{14E400C0-9D1E-41DC-AC2E-4084960262DE}" destId="{16E64305-81EB-411F-A90A-3025282074C6}" srcOrd="0" destOrd="0" parTransId="{502ABCCF-1CA7-466F-B9E1-763B92C403AF}" sibTransId="{6B526517-DDD0-463C-92A4-235B159DED08}"/>
    <dgm:cxn modelId="{C9E68C8A-708B-40C6-B479-3269CFD7C8B5}" type="presOf" srcId="{61D71599-D9A1-4F51-BD14-02D3A5082D74}" destId="{B6FBE154-FE60-4AF9-9E66-E8DDE34CC86F}" srcOrd="0" destOrd="0" presId="urn:microsoft.com/office/officeart/2005/8/layout/hierarchy6"/>
    <dgm:cxn modelId="{741EDF60-50F1-40B0-B3DF-757387797EA7}" srcId="{69D84AEA-0D14-4FBC-A8B0-E1A497D7AC46}" destId="{FEDCA51A-06C6-40D2-8001-10098EF8C579}" srcOrd="1" destOrd="0" parTransId="{1569D1C8-9A81-41EF-8935-AC68A3B249ED}" sibTransId="{4BD2718A-9DF4-4360-9500-F825AEC8B8EE}"/>
    <dgm:cxn modelId="{AAF8B1F2-B1AC-4042-A1EA-9E28B56399A8}" type="presOf" srcId="{8A8795CE-7B3C-48A1-B685-B3DB2C4BC371}" destId="{F27FDD29-A96C-41F7-8C50-1250A21FC596}" srcOrd="0" destOrd="0" presId="urn:microsoft.com/office/officeart/2005/8/layout/hierarchy6"/>
    <dgm:cxn modelId="{2194FDDD-32B3-4614-9CD2-7041EE735BE1}" srcId="{16E64305-81EB-411F-A90A-3025282074C6}" destId="{73E9316C-01D5-40D1-A964-C12E4EBB7F32}" srcOrd="0" destOrd="0" parTransId="{D85780A2-0D95-4AEC-ACF4-6B9F0A814A5F}" sibTransId="{EA7DB3E8-E3BF-411B-B71B-1ED014E953FC}"/>
    <dgm:cxn modelId="{DBE2939D-BD82-487F-98E2-D19713B09D73}" srcId="{14E400C0-9D1E-41DC-AC2E-4084960262DE}" destId="{B080B1BA-5875-41E1-B142-829C55A450C5}" srcOrd="1" destOrd="0" parTransId="{EEF186A3-F774-4F19-9442-817F548BF02B}" sibTransId="{890F0CC9-AE9B-44D7-9949-881D6460F7FF}"/>
    <dgm:cxn modelId="{7649C6F8-2BBB-4EA8-8AF0-92433165CA30}" srcId="{EB5558BF-6D67-4287-BCA7-1946031AA73E}" destId="{25F65293-267E-4510-A9B0-823E3C018FB2}" srcOrd="1" destOrd="0" parTransId="{CFFEDE8C-AB0B-4705-A1DA-E34FFDBCF56F}" sibTransId="{E623F894-DFF5-435D-882B-6D087BDDA1FA}"/>
    <dgm:cxn modelId="{E479B356-A768-48DD-A98B-9B47D2FC2DD7}" type="presOf" srcId="{14CD6D0F-070E-4622-B1B8-FEDDCF5BB769}" destId="{A629E47F-49C2-4551-A5BC-92E2AB9F6BD1}" srcOrd="0" destOrd="0" presId="urn:microsoft.com/office/officeart/2005/8/layout/hierarchy6"/>
    <dgm:cxn modelId="{63D150FD-B405-4549-9855-F82D6CBC64E3}" type="presOf" srcId="{502ABCCF-1CA7-466F-B9E1-763B92C403AF}" destId="{0FA9667D-18E8-4717-B26B-370279D16ADE}" srcOrd="0" destOrd="0" presId="urn:microsoft.com/office/officeart/2005/8/layout/hierarchy6"/>
    <dgm:cxn modelId="{B2E7A8B2-B790-49A0-930E-6A3DDF8C0001}" type="presOf" srcId="{D85780A2-0D95-4AEC-ACF4-6B9F0A814A5F}" destId="{C9792034-7B57-4D8F-8BA5-C63F76F2BB07}" srcOrd="0" destOrd="0" presId="urn:microsoft.com/office/officeart/2005/8/layout/hierarchy6"/>
    <dgm:cxn modelId="{B40BE0E9-7A4C-44BF-9EDE-A2D766E607D5}" srcId="{EB5558BF-6D67-4287-BCA7-1946031AA73E}" destId="{9397EEC3-A8E0-418A-87D7-997F2486E435}" srcOrd="0" destOrd="0" parTransId="{8F0AF447-9581-49CD-A8DB-D45C64753E6E}" sibTransId="{BEDC736C-B3C4-485D-B17C-CD2C8CF9CA65}"/>
    <dgm:cxn modelId="{6212B649-609F-451A-9F3D-BDA4B9601FE8}" type="presParOf" srcId="{683CDF56-6D29-437E-8A93-AC9F4E6C58A4}" destId="{0AE45158-42D2-428F-B132-353F4FEB6393}" srcOrd="0" destOrd="0" presId="urn:microsoft.com/office/officeart/2005/8/layout/hierarchy6"/>
    <dgm:cxn modelId="{95005EBA-1062-4F9B-AF7A-BAA731EFF3B8}" type="presParOf" srcId="{0AE45158-42D2-428F-B132-353F4FEB6393}" destId="{9379F32D-90B3-4F51-AA4A-8B05D0396D13}" srcOrd="0" destOrd="0" presId="urn:microsoft.com/office/officeart/2005/8/layout/hierarchy6"/>
    <dgm:cxn modelId="{38BFD1E5-F091-44EA-9C01-CF1332BAB731}" type="presParOf" srcId="{9379F32D-90B3-4F51-AA4A-8B05D0396D13}" destId="{BDDFABF9-8567-4053-81D1-0193A3482661}" srcOrd="0" destOrd="0" presId="urn:microsoft.com/office/officeart/2005/8/layout/hierarchy6"/>
    <dgm:cxn modelId="{E6E01AC0-9D51-4440-8DE3-7A6D41050CE9}" type="presParOf" srcId="{BDDFABF9-8567-4053-81D1-0193A3482661}" destId="{69D982CC-D32F-451E-8AD9-A517FA16D561}" srcOrd="0" destOrd="0" presId="urn:microsoft.com/office/officeart/2005/8/layout/hierarchy6"/>
    <dgm:cxn modelId="{860CB8F8-7274-45E0-9270-EC618260FA24}" type="presParOf" srcId="{BDDFABF9-8567-4053-81D1-0193A3482661}" destId="{5ED2B192-ADD6-4D5E-88BC-54A615C53094}" srcOrd="1" destOrd="0" presId="urn:microsoft.com/office/officeart/2005/8/layout/hierarchy6"/>
    <dgm:cxn modelId="{ADEF0A46-2D92-493D-8595-FC706FC8660E}" type="presParOf" srcId="{5ED2B192-ADD6-4D5E-88BC-54A615C53094}" destId="{F27FDD29-A96C-41F7-8C50-1250A21FC596}" srcOrd="0" destOrd="0" presId="urn:microsoft.com/office/officeart/2005/8/layout/hierarchy6"/>
    <dgm:cxn modelId="{65DA2D9A-2133-4937-BB8E-E4D275D1BFE0}" type="presParOf" srcId="{5ED2B192-ADD6-4D5E-88BC-54A615C53094}" destId="{94CD0705-CEFB-4C92-9EB8-C06686943E24}" srcOrd="1" destOrd="0" presId="urn:microsoft.com/office/officeart/2005/8/layout/hierarchy6"/>
    <dgm:cxn modelId="{D1096EC0-A0EF-485F-A15C-0808BE658C93}" type="presParOf" srcId="{94CD0705-CEFB-4C92-9EB8-C06686943E24}" destId="{AA55D300-AB41-4F8E-9269-CDD6EBCDD04A}" srcOrd="0" destOrd="0" presId="urn:microsoft.com/office/officeart/2005/8/layout/hierarchy6"/>
    <dgm:cxn modelId="{50545105-E4C0-49A7-96B0-A27ED4545105}" type="presParOf" srcId="{94CD0705-CEFB-4C92-9EB8-C06686943E24}" destId="{B232ABD7-1FD8-499B-9637-34F5B9E9687F}" srcOrd="1" destOrd="0" presId="urn:microsoft.com/office/officeart/2005/8/layout/hierarchy6"/>
    <dgm:cxn modelId="{E48B7A07-3351-4238-899A-F279B6B5B81E}" type="presParOf" srcId="{B232ABD7-1FD8-499B-9637-34F5B9E9687F}" destId="{7FBE71A9-4724-49D3-8657-221461F2CEFE}" srcOrd="0" destOrd="0" presId="urn:microsoft.com/office/officeart/2005/8/layout/hierarchy6"/>
    <dgm:cxn modelId="{3B586D53-6206-483A-957E-DA7C93591F79}" type="presParOf" srcId="{B232ABD7-1FD8-499B-9637-34F5B9E9687F}" destId="{F56568BF-0A50-4FC5-A7A0-6FCAD071885B}" srcOrd="1" destOrd="0" presId="urn:microsoft.com/office/officeart/2005/8/layout/hierarchy6"/>
    <dgm:cxn modelId="{01CDD3E6-17B8-4A71-A61D-2A52FBF18B14}" type="presParOf" srcId="{F56568BF-0A50-4FC5-A7A0-6FCAD071885B}" destId="{F5376E26-5B4B-4399-A505-A05F5B96EA36}" srcOrd="0" destOrd="0" presId="urn:microsoft.com/office/officeart/2005/8/layout/hierarchy6"/>
    <dgm:cxn modelId="{A416C7A5-1D86-4A8F-8493-AAFA810FBC2A}" type="presParOf" srcId="{F56568BF-0A50-4FC5-A7A0-6FCAD071885B}" destId="{1F6D09F5-22B9-4753-BDF1-E13594F7310D}" srcOrd="1" destOrd="0" presId="urn:microsoft.com/office/officeart/2005/8/layout/hierarchy6"/>
    <dgm:cxn modelId="{921069BD-36F0-4BF7-B7B8-3D38B7B87F2B}" type="presParOf" srcId="{1F6D09F5-22B9-4753-BDF1-E13594F7310D}" destId="{B6FBE154-FE60-4AF9-9E66-E8DDE34CC86F}" srcOrd="0" destOrd="0" presId="urn:microsoft.com/office/officeart/2005/8/layout/hierarchy6"/>
    <dgm:cxn modelId="{0FA58D11-F849-4D75-A0AE-F10EF644B928}" type="presParOf" srcId="{1F6D09F5-22B9-4753-BDF1-E13594F7310D}" destId="{596FEFB5-7095-41A4-8F93-AAF7D5ACE4DB}" srcOrd="1" destOrd="0" presId="urn:microsoft.com/office/officeart/2005/8/layout/hierarchy6"/>
    <dgm:cxn modelId="{46EAF715-FB62-4D1F-8658-F605CAC200E2}" type="presParOf" srcId="{596FEFB5-7095-41A4-8F93-AAF7D5ACE4DB}" destId="{A629E47F-49C2-4551-A5BC-92E2AB9F6BD1}" srcOrd="0" destOrd="0" presId="urn:microsoft.com/office/officeart/2005/8/layout/hierarchy6"/>
    <dgm:cxn modelId="{9E9149CD-DA8A-4BAD-B0F5-83C5EE981BAE}" type="presParOf" srcId="{596FEFB5-7095-41A4-8F93-AAF7D5ACE4DB}" destId="{2B44D20F-BD05-4FCC-BE11-CB55B13141B2}" srcOrd="1" destOrd="0" presId="urn:microsoft.com/office/officeart/2005/8/layout/hierarchy6"/>
    <dgm:cxn modelId="{370BA74D-1C5B-4EAE-92FE-65CEEDBE4A79}" type="presParOf" srcId="{2B44D20F-BD05-4FCC-BE11-CB55B13141B2}" destId="{97AF2083-7590-4336-9510-904BB84BCDE7}" srcOrd="0" destOrd="0" presId="urn:microsoft.com/office/officeart/2005/8/layout/hierarchy6"/>
    <dgm:cxn modelId="{609244C0-0E2E-455C-B8A9-1630E87E22BC}" type="presParOf" srcId="{2B44D20F-BD05-4FCC-BE11-CB55B13141B2}" destId="{AAE2F0C2-5331-4E32-AC3F-D9B0DEEB608E}" srcOrd="1" destOrd="0" presId="urn:microsoft.com/office/officeart/2005/8/layout/hierarchy6"/>
    <dgm:cxn modelId="{9C84CA48-FB83-468F-8073-0156BD821563}" type="presParOf" srcId="{AAE2F0C2-5331-4E32-AC3F-D9B0DEEB608E}" destId="{339CF482-1249-4B9B-973C-5A0D06AC94A4}" srcOrd="0" destOrd="0" presId="urn:microsoft.com/office/officeart/2005/8/layout/hierarchy6"/>
    <dgm:cxn modelId="{0CAFA736-F3E2-4E86-B55F-F373B39E2EB2}" type="presParOf" srcId="{AAE2F0C2-5331-4E32-AC3F-D9B0DEEB608E}" destId="{6D8D64F7-8FDB-467E-95B7-FD84F9571AFC}" srcOrd="1" destOrd="0" presId="urn:microsoft.com/office/officeart/2005/8/layout/hierarchy6"/>
    <dgm:cxn modelId="{B27BE656-19E1-4FF3-BE88-B3DE6B467075}" type="presParOf" srcId="{6D8D64F7-8FDB-467E-95B7-FD84F9571AFC}" destId="{0FA9667D-18E8-4717-B26B-370279D16ADE}" srcOrd="0" destOrd="0" presId="urn:microsoft.com/office/officeart/2005/8/layout/hierarchy6"/>
    <dgm:cxn modelId="{C5F8A69D-7404-4F4F-9D6E-F70BB0DB8D12}" type="presParOf" srcId="{6D8D64F7-8FDB-467E-95B7-FD84F9571AFC}" destId="{BA44D50E-A693-4567-9200-AEB6A7AEC0C1}" srcOrd="1" destOrd="0" presId="urn:microsoft.com/office/officeart/2005/8/layout/hierarchy6"/>
    <dgm:cxn modelId="{8ABB3A79-8F21-4E04-A9F9-7E99E5E9FFEC}" type="presParOf" srcId="{BA44D50E-A693-4567-9200-AEB6A7AEC0C1}" destId="{A88347B1-FAC3-4480-9886-7FADD3237236}" srcOrd="0" destOrd="0" presId="urn:microsoft.com/office/officeart/2005/8/layout/hierarchy6"/>
    <dgm:cxn modelId="{F941DBF4-D553-4223-8D14-587D1B663774}" type="presParOf" srcId="{BA44D50E-A693-4567-9200-AEB6A7AEC0C1}" destId="{5C34133A-9492-491C-BBE4-06CD978361FF}" srcOrd="1" destOrd="0" presId="urn:microsoft.com/office/officeart/2005/8/layout/hierarchy6"/>
    <dgm:cxn modelId="{C21DB3DD-BD22-40CD-AFFC-246BB9B17B84}" type="presParOf" srcId="{5C34133A-9492-491C-BBE4-06CD978361FF}" destId="{C9792034-7B57-4D8F-8BA5-C63F76F2BB07}" srcOrd="0" destOrd="0" presId="urn:microsoft.com/office/officeart/2005/8/layout/hierarchy6"/>
    <dgm:cxn modelId="{4A841513-02F1-4A01-AAAE-ACFD4D9A6229}" type="presParOf" srcId="{5C34133A-9492-491C-BBE4-06CD978361FF}" destId="{B699CF7E-E770-4885-88B1-6331E5CE97F5}" srcOrd="1" destOrd="0" presId="urn:microsoft.com/office/officeart/2005/8/layout/hierarchy6"/>
    <dgm:cxn modelId="{36D50C64-BBD0-4C80-AC0B-C9A8CC0D2518}" type="presParOf" srcId="{B699CF7E-E770-4885-88B1-6331E5CE97F5}" destId="{70F77931-2A73-441E-B551-50B48764492F}" srcOrd="0" destOrd="0" presId="urn:microsoft.com/office/officeart/2005/8/layout/hierarchy6"/>
    <dgm:cxn modelId="{68DDE11E-8024-4C89-99BA-1FE71C73C673}" type="presParOf" srcId="{B699CF7E-E770-4885-88B1-6331E5CE97F5}" destId="{621EF352-72F3-4F84-ADEB-D70733BD3D2C}" srcOrd="1" destOrd="0" presId="urn:microsoft.com/office/officeart/2005/8/layout/hierarchy6"/>
    <dgm:cxn modelId="{AE1DC8FF-636D-4498-B3BE-82A370EC43C1}" type="presParOf" srcId="{6D8D64F7-8FDB-467E-95B7-FD84F9571AFC}" destId="{63174F77-29F6-44CB-9F06-DE41BB720A95}" srcOrd="2" destOrd="0" presId="urn:microsoft.com/office/officeart/2005/8/layout/hierarchy6"/>
    <dgm:cxn modelId="{7C641F7C-DFE4-441C-8D5B-C9A895710300}" type="presParOf" srcId="{6D8D64F7-8FDB-467E-95B7-FD84F9571AFC}" destId="{CCF1304C-A011-4C99-94A3-E8D5997079DE}" srcOrd="3" destOrd="0" presId="urn:microsoft.com/office/officeart/2005/8/layout/hierarchy6"/>
    <dgm:cxn modelId="{D09896DF-AC06-4A0E-817D-B80189C83E63}" type="presParOf" srcId="{CCF1304C-A011-4C99-94A3-E8D5997079DE}" destId="{7EA292F2-9D07-4F59-9B31-AE986ACBAAD5}" srcOrd="0" destOrd="0" presId="urn:microsoft.com/office/officeart/2005/8/layout/hierarchy6"/>
    <dgm:cxn modelId="{A7050A4E-E1B7-4D7E-B4A7-392DC7781595}" type="presParOf" srcId="{CCF1304C-A011-4C99-94A3-E8D5997079DE}" destId="{6B839E60-4934-40FD-AD87-9761387EAC09}" srcOrd="1" destOrd="0" presId="urn:microsoft.com/office/officeart/2005/8/layout/hierarchy6"/>
    <dgm:cxn modelId="{06ED9CED-8C56-4321-8D24-B14816FD2861}" type="presParOf" srcId="{2B44D20F-BD05-4FCC-BE11-CB55B13141B2}" destId="{572EDF44-AFEB-459A-B18F-D611D62780DA}" srcOrd="2" destOrd="0" presId="urn:microsoft.com/office/officeart/2005/8/layout/hierarchy6"/>
    <dgm:cxn modelId="{A99A46AB-9DA3-4B85-91AA-09856E021F1D}" type="presParOf" srcId="{2B44D20F-BD05-4FCC-BE11-CB55B13141B2}" destId="{1A306144-31B7-4830-9641-32F0DCE1B2A9}" srcOrd="3" destOrd="0" presId="urn:microsoft.com/office/officeart/2005/8/layout/hierarchy6"/>
    <dgm:cxn modelId="{8811F65E-80BD-4D51-B818-CCE84FA56452}" type="presParOf" srcId="{1A306144-31B7-4830-9641-32F0DCE1B2A9}" destId="{7DAABB53-66D9-4BC9-A4A5-9E36F58A48F3}" srcOrd="0" destOrd="0" presId="urn:microsoft.com/office/officeart/2005/8/layout/hierarchy6"/>
    <dgm:cxn modelId="{AF9EC571-2354-46D6-9878-DD98D5EAF3B9}" type="presParOf" srcId="{1A306144-31B7-4830-9641-32F0DCE1B2A9}" destId="{43A39E73-9578-4E8E-B30E-F4F2FBD4AA75}" srcOrd="1" destOrd="0" presId="urn:microsoft.com/office/officeart/2005/8/layout/hierarchy6"/>
    <dgm:cxn modelId="{ADA27C3E-2F49-4B22-850F-5060A81F0AE8}" type="presParOf" srcId="{1F6D09F5-22B9-4753-BDF1-E13594F7310D}" destId="{C3DBDB31-DCC4-4C78-A911-4CE7860B7E05}" srcOrd="2" destOrd="0" presId="urn:microsoft.com/office/officeart/2005/8/layout/hierarchy6"/>
    <dgm:cxn modelId="{B32EC349-BFE6-416B-A522-E299A8BEBD3B}" type="presParOf" srcId="{1F6D09F5-22B9-4753-BDF1-E13594F7310D}" destId="{F6699866-BD9C-4525-A97C-519CAB0373DC}" srcOrd="3" destOrd="0" presId="urn:microsoft.com/office/officeart/2005/8/layout/hierarchy6"/>
    <dgm:cxn modelId="{9347C554-7DE8-4C53-B3DB-AD5E1E2B5D45}" type="presParOf" srcId="{F6699866-BD9C-4525-A97C-519CAB0373DC}" destId="{2DFA4264-3FD0-45E1-A0CC-EAC6AD763E1E}" srcOrd="0" destOrd="0" presId="urn:microsoft.com/office/officeart/2005/8/layout/hierarchy6"/>
    <dgm:cxn modelId="{52DD3F88-2340-4359-922B-9D03852181E1}" type="presParOf" srcId="{F6699866-BD9C-4525-A97C-519CAB0373DC}" destId="{2D883C31-4F06-4084-BFCC-D95F97B0BE2F}" srcOrd="1" destOrd="0" presId="urn:microsoft.com/office/officeart/2005/8/layout/hierarchy6"/>
    <dgm:cxn modelId="{ED2F886B-CDE6-47E3-BFAF-BD8E90A1A4F7}" type="presParOf" srcId="{B232ABD7-1FD8-499B-9637-34F5B9E9687F}" destId="{09E97B94-C978-4589-9A96-942873C0B026}" srcOrd="2" destOrd="0" presId="urn:microsoft.com/office/officeart/2005/8/layout/hierarchy6"/>
    <dgm:cxn modelId="{2FA96DA4-3528-4F07-BE23-E5280B7A2CCA}" type="presParOf" srcId="{B232ABD7-1FD8-499B-9637-34F5B9E9687F}" destId="{2509CC24-32D7-481A-BFF7-77B932DD46E3}" srcOrd="3" destOrd="0" presId="urn:microsoft.com/office/officeart/2005/8/layout/hierarchy6"/>
    <dgm:cxn modelId="{3E9B0A37-2571-45F1-8A24-2C12A0791662}" type="presParOf" srcId="{2509CC24-32D7-481A-BFF7-77B932DD46E3}" destId="{4230FD06-A528-4B1B-BB7F-DC452B00EF23}" srcOrd="0" destOrd="0" presId="urn:microsoft.com/office/officeart/2005/8/layout/hierarchy6"/>
    <dgm:cxn modelId="{EA8A2C6B-6B17-4125-8189-995777342D97}" type="presParOf" srcId="{2509CC24-32D7-481A-BFF7-77B932DD46E3}" destId="{D496509C-B972-45EC-AE38-5792ADF93BB8}" srcOrd="1" destOrd="0" presId="urn:microsoft.com/office/officeart/2005/8/layout/hierarchy6"/>
    <dgm:cxn modelId="{A9C75C78-657F-4CD8-9D5E-A4DE34222E34}" type="presParOf" srcId="{5ED2B192-ADD6-4D5E-88BC-54A615C53094}" destId="{F4B96D72-75A5-4DFC-B278-A60CA75947D5}" srcOrd="2" destOrd="0" presId="urn:microsoft.com/office/officeart/2005/8/layout/hierarchy6"/>
    <dgm:cxn modelId="{760A40C0-7924-42F9-A343-1C22BCABA5C7}" type="presParOf" srcId="{5ED2B192-ADD6-4D5E-88BC-54A615C53094}" destId="{C046B9BA-02F7-48D8-B03C-5B191CF41040}" srcOrd="3" destOrd="0" presId="urn:microsoft.com/office/officeart/2005/8/layout/hierarchy6"/>
    <dgm:cxn modelId="{91D6CCD2-BCD5-4378-808A-ED52F17F4870}" type="presParOf" srcId="{C046B9BA-02F7-48D8-B03C-5B191CF41040}" destId="{2D54D8F2-D45D-4B28-B5AB-130164CB12F3}" srcOrd="0" destOrd="0" presId="urn:microsoft.com/office/officeart/2005/8/layout/hierarchy6"/>
    <dgm:cxn modelId="{3D9105D1-2BBB-4085-A3D4-C3D82B336CAD}" type="presParOf" srcId="{C046B9BA-02F7-48D8-B03C-5B191CF41040}" destId="{DACB87F2-9781-49AD-99D2-8B2276125DB9}" srcOrd="1" destOrd="0" presId="urn:microsoft.com/office/officeart/2005/8/layout/hierarchy6"/>
    <dgm:cxn modelId="{ABF2D714-73E7-4157-830A-993AF314A3E1}" type="presParOf" srcId="{683CDF56-6D29-437E-8A93-AC9F4E6C58A4}" destId="{4B44A4A1-E737-4245-8B2C-14835A4D8E17}"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FC0EF95-ED15-4507-8B5F-C26E62404371}"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8C57DD01-F9DA-4607-A6CA-8B7FB84A4E9D}">
      <dgm:prSet phldrT="[Text]"/>
      <dgm:spPr/>
      <dgm:t>
        <a:bodyPr/>
        <a:lstStyle/>
        <a:p>
          <a:r>
            <a:rPr lang="en-US" dirty="0" smtClean="0">
              <a:latin typeface="Arial" pitchFamily="34" charset="0"/>
              <a:cs typeface="Arial" pitchFamily="34" charset="0"/>
            </a:rPr>
            <a:t>Fib(5)</a:t>
          </a:r>
          <a:endParaRPr lang="en-US" dirty="0">
            <a:latin typeface="Arial" pitchFamily="34" charset="0"/>
            <a:cs typeface="Arial" pitchFamily="34" charset="0"/>
          </a:endParaRPr>
        </a:p>
      </dgm:t>
    </dgm:pt>
    <dgm:pt modelId="{7DD98309-A04C-4E85-873E-675052A2DABE}" type="parTrans" cxnId="{A38FC109-D1F7-48F3-94F8-16DC8CA7AE2B}">
      <dgm:prSet/>
      <dgm:spPr/>
      <dgm:t>
        <a:bodyPr/>
        <a:lstStyle/>
        <a:p>
          <a:endParaRPr lang="en-US"/>
        </a:p>
      </dgm:t>
    </dgm:pt>
    <dgm:pt modelId="{E27C126E-CF69-496C-932E-791AB94BEABF}" type="sibTrans" cxnId="{A38FC109-D1F7-48F3-94F8-16DC8CA7AE2B}">
      <dgm:prSet/>
      <dgm:spPr/>
      <dgm:t>
        <a:bodyPr/>
        <a:lstStyle/>
        <a:p>
          <a:endParaRPr lang="en-US"/>
        </a:p>
      </dgm:t>
    </dgm:pt>
    <dgm:pt modelId="{3E9006E3-7D76-4113-BF79-BF88259E4280}">
      <dgm:prSet phldrT="[Text]"/>
      <dgm:spPr/>
      <dgm:t>
        <a:bodyPr/>
        <a:lstStyle/>
        <a:p>
          <a:r>
            <a:rPr lang="en-US" dirty="0" smtClean="0">
              <a:latin typeface="Arial" pitchFamily="34" charset="0"/>
              <a:cs typeface="Arial" pitchFamily="34" charset="0"/>
            </a:rPr>
            <a:t>Fib(4)</a:t>
          </a:r>
          <a:endParaRPr lang="en-US" dirty="0">
            <a:latin typeface="Arial" pitchFamily="34" charset="0"/>
            <a:cs typeface="Arial" pitchFamily="34" charset="0"/>
          </a:endParaRPr>
        </a:p>
      </dgm:t>
    </dgm:pt>
    <dgm:pt modelId="{2534E5AA-4B07-4023-AC5A-D288CDBCCA65}" type="parTrans" cxnId="{BBDB2462-16B4-40B0-8A60-AC6021098B1E}">
      <dgm:prSet/>
      <dgm:spPr/>
      <dgm:t>
        <a:bodyPr/>
        <a:lstStyle/>
        <a:p>
          <a:endParaRPr lang="en-US">
            <a:latin typeface="Arial" pitchFamily="34" charset="0"/>
            <a:cs typeface="Arial" pitchFamily="34" charset="0"/>
          </a:endParaRPr>
        </a:p>
      </dgm:t>
    </dgm:pt>
    <dgm:pt modelId="{7069AC8C-279C-4802-9CA1-444A0B2371D5}" type="sibTrans" cxnId="{BBDB2462-16B4-40B0-8A60-AC6021098B1E}">
      <dgm:prSet/>
      <dgm:spPr/>
      <dgm:t>
        <a:bodyPr/>
        <a:lstStyle/>
        <a:p>
          <a:endParaRPr lang="en-US"/>
        </a:p>
      </dgm:t>
    </dgm:pt>
    <dgm:pt modelId="{B4B6A83C-6856-4F61-A9CF-A95B073B06F8}">
      <dgm:prSet phldrT="[Text]"/>
      <dgm:spPr/>
      <dgm:t>
        <a:bodyPr/>
        <a:lstStyle/>
        <a:p>
          <a:r>
            <a:rPr lang="en-US" dirty="0" smtClean="0">
              <a:latin typeface="Arial" pitchFamily="34" charset="0"/>
              <a:cs typeface="Arial" pitchFamily="34" charset="0"/>
            </a:rPr>
            <a:t>Fib(3)</a:t>
          </a:r>
          <a:endParaRPr lang="en-US" dirty="0">
            <a:latin typeface="Arial" pitchFamily="34" charset="0"/>
            <a:cs typeface="Arial" pitchFamily="34" charset="0"/>
          </a:endParaRPr>
        </a:p>
      </dgm:t>
    </dgm:pt>
    <dgm:pt modelId="{CCB9029D-9AA1-4333-9330-BB44C21A70F8}" type="parTrans" cxnId="{C708D52F-3B12-4CFE-B6B0-35218B601F5F}">
      <dgm:prSet/>
      <dgm:spPr/>
      <dgm:t>
        <a:bodyPr/>
        <a:lstStyle/>
        <a:p>
          <a:endParaRPr lang="en-US">
            <a:latin typeface="Arial" pitchFamily="34" charset="0"/>
            <a:cs typeface="Arial" pitchFamily="34" charset="0"/>
          </a:endParaRPr>
        </a:p>
      </dgm:t>
    </dgm:pt>
    <dgm:pt modelId="{C83E2300-BEAD-434B-83DA-28A2F296372D}" type="sibTrans" cxnId="{C708D52F-3B12-4CFE-B6B0-35218B601F5F}">
      <dgm:prSet/>
      <dgm:spPr/>
      <dgm:t>
        <a:bodyPr/>
        <a:lstStyle/>
        <a:p>
          <a:endParaRPr lang="en-US"/>
        </a:p>
      </dgm:t>
    </dgm:pt>
    <dgm:pt modelId="{E810D1B7-74D2-4F37-B0EC-43644422FCB0}">
      <dgm:prSet phldrT="[Text]"/>
      <dgm:spPr/>
      <dgm:t>
        <a:bodyPr/>
        <a:lstStyle/>
        <a:p>
          <a:r>
            <a:rPr lang="en-US" dirty="0" smtClean="0">
              <a:latin typeface="Arial" pitchFamily="34" charset="0"/>
              <a:cs typeface="Arial" pitchFamily="34" charset="0"/>
            </a:rPr>
            <a:t>Fib(2)</a:t>
          </a:r>
          <a:endParaRPr lang="en-US" dirty="0">
            <a:latin typeface="Arial" pitchFamily="34" charset="0"/>
            <a:cs typeface="Arial" pitchFamily="34" charset="0"/>
          </a:endParaRPr>
        </a:p>
      </dgm:t>
    </dgm:pt>
    <dgm:pt modelId="{48D86392-BC1E-4E7B-AA92-93AF03107FF3}" type="parTrans" cxnId="{EDF26945-3468-4520-A0B9-EBB9C5C98C0D}">
      <dgm:prSet/>
      <dgm:spPr/>
      <dgm:t>
        <a:bodyPr/>
        <a:lstStyle/>
        <a:p>
          <a:endParaRPr lang="en-US">
            <a:latin typeface="Arial" pitchFamily="34" charset="0"/>
            <a:cs typeface="Arial" pitchFamily="34" charset="0"/>
          </a:endParaRPr>
        </a:p>
      </dgm:t>
    </dgm:pt>
    <dgm:pt modelId="{6A7DA5A7-621C-49CE-B1BE-DFFA1082E441}" type="sibTrans" cxnId="{EDF26945-3468-4520-A0B9-EBB9C5C98C0D}">
      <dgm:prSet/>
      <dgm:spPr/>
      <dgm:t>
        <a:bodyPr/>
        <a:lstStyle/>
        <a:p>
          <a:endParaRPr lang="en-US"/>
        </a:p>
      </dgm:t>
    </dgm:pt>
    <dgm:pt modelId="{95AA8312-0DFD-4CA0-8831-87E94B378982}">
      <dgm:prSet phldrT="[Text]"/>
      <dgm:spPr/>
      <dgm:t>
        <a:bodyPr/>
        <a:lstStyle/>
        <a:p>
          <a:r>
            <a:rPr lang="en-US" dirty="0" smtClean="0">
              <a:latin typeface="Arial" pitchFamily="34" charset="0"/>
              <a:cs typeface="Arial" pitchFamily="34" charset="0"/>
            </a:rPr>
            <a:t>Fib(3)</a:t>
          </a:r>
          <a:endParaRPr lang="en-US" dirty="0">
            <a:latin typeface="Arial" pitchFamily="34" charset="0"/>
            <a:cs typeface="Arial" pitchFamily="34" charset="0"/>
          </a:endParaRPr>
        </a:p>
      </dgm:t>
    </dgm:pt>
    <dgm:pt modelId="{849321EF-C2AF-42C1-BDD0-D65472A06046}" type="parTrans" cxnId="{44EE936A-E8E0-44DE-BC5D-6FFD0C672121}">
      <dgm:prSet/>
      <dgm:spPr/>
      <dgm:t>
        <a:bodyPr/>
        <a:lstStyle/>
        <a:p>
          <a:endParaRPr lang="en-US">
            <a:latin typeface="Arial" pitchFamily="34" charset="0"/>
            <a:cs typeface="Arial" pitchFamily="34" charset="0"/>
          </a:endParaRPr>
        </a:p>
      </dgm:t>
    </dgm:pt>
    <dgm:pt modelId="{B1487F60-39F9-4549-89B5-260E20A3B537}" type="sibTrans" cxnId="{44EE936A-E8E0-44DE-BC5D-6FFD0C672121}">
      <dgm:prSet/>
      <dgm:spPr/>
      <dgm:t>
        <a:bodyPr/>
        <a:lstStyle/>
        <a:p>
          <a:endParaRPr lang="en-US"/>
        </a:p>
      </dgm:t>
    </dgm:pt>
    <dgm:pt modelId="{BC9EF78D-D66B-40B9-A065-D5C4E463ED56}">
      <dgm:prSet phldrT="[Text]"/>
      <dgm:spPr/>
      <dgm:t>
        <a:bodyPr/>
        <a:lstStyle/>
        <a:p>
          <a:r>
            <a:rPr lang="en-US" dirty="0" smtClean="0">
              <a:latin typeface="Arial" pitchFamily="34" charset="0"/>
              <a:cs typeface="Arial" pitchFamily="34" charset="0"/>
            </a:rPr>
            <a:t>Fib(2)</a:t>
          </a:r>
          <a:endParaRPr lang="en-US" dirty="0">
            <a:latin typeface="Arial" pitchFamily="34" charset="0"/>
            <a:cs typeface="Arial" pitchFamily="34" charset="0"/>
          </a:endParaRPr>
        </a:p>
      </dgm:t>
    </dgm:pt>
    <dgm:pt modelId="{8A221294-863B-4D3C-9D7A-C0FD52ED005C}" type="parTrans" cxnId="{5A483EBE-D3A7-473B-823A-074DBAF7686C}">
      <dgm:prSet/>
      <dgm:spPr/>
      <dgm:t>
        <a:bodyPr/>
        <a:lstStyle/>
        <a:p>
          <a:endParaRPr lang="en-US">
            <a:latin typeface="Arial" pitchFamily="34" charset="0"/>
            <a:cs typeface="Arial" pitchFamily="34" charset="0"/>
          </a:endParaRPr>
        </a:p>
      </dgm:t>
    </dgm:pt>
    <dgm:pt modelId="{4FB972FE-5671-4522-AD1B-84FF4DCFF4C4}" type="sibTrans" cxnId="{5A483EBE-D3A7-473B-823A-074DBAF7686C}">
      <dgm:prSet/>
      <dgm:spPr/>
      <dgm:t>
        <a:bodyPr/>
        <a:lstStyle/>
        <a:p>
          <a:endParaRPr lang="en-US"/>
        </a:p>
      </dgm:t>
    </dgm:pt>
    <dgm:pt modelId="{283D097A-ED0C-45F9-B6C1-5F801D33EC37}">
      <dgm:prSet phldrT="[Text]"/>
      <dgm:spPr/>
      <dgm:t>
        <a:bodyPr/>
        <a:lstStyle/>
        <a:p>
          <a:r>
            <a:rPr lang="en-US" dirty="0" smtClean="0">
              <a:latin typeface="Arial" pitchFamily="34" charset="0"/>
              <a:cs typeface="Arial" pitchFamily="34" charset="0"/>
            </a:rPr>
            <a:t>Fib(1)</a:t>
          </a:r>
          <a:endParaRPr lang="en-US" dirty="0">
            <a:latin typeface="Arial" pitchFamily="34" charset="0"/>
            <a:cs typeface="Arial" pitchFamily="34" charset="0"/>
          </a:endParaRPr>
        </a:p>
      </dgm:t>
    </dgm:pt>
    <dgm:pt modelId="{20246F10-8EEA-461F-890C-045F164EDA02}" type="parTrans" cxnId="{C0BFC0F1-456F-42E7-836B-FD64693CF5EB}">
      <dgm:prSet/>
      <dgm:spPr/>
      <dgm:t>
        <a:bodyPr/>
        <a:lstStyle/>
        <a:p>
          <a:endParaRPr lang="en-US">
            <a:latin typeface="Arial" pitchFamily="34" charset="0"/>
            <a:cs typeface="Arial" pitchFamily="34" charset="0"/>
          </a:endParaRPr>
        </a:p>
      </dgm:t>
    </dgm:pt>
    <dgm:pt modelId="{A2825613-F411-44F1-88EF-B7C269A51E54}" type="sibTrans" cxnId="{C0BFC0F1-456F-42E7-836B-FD64693CF5EB}">
      <dgm:prSet/>
      <dgm:spPr/>
      <dgm:t>
        <a:bodyPr/>
        <a:lstStyle/>
        <a:p>
          <a:endParaRPr lang="en-US"/>
        </a:p>
      </dgm:t>
    </dgm:pt>
    <dgm:pt modelId="{51E1EAC4-F3C4-45E3-9789-201B66EFE7BB}">
      <dgm:prSet phldrT="[Text]"/>
      <dgm:spPr/>
      <dgm:t>
        <a:bodyPr/>
        <a:lstStyle/>
        <a:p>
          <a:r>
            <a:rPr lang="en-US" dirty="0" smtClean="0">
              <a:latin typeface="Arial" pitchFamily="34" charset="0"/>
              <a:cs typeface="Arial" pitchFamily="34" charset="0"/>
            </a:rPr>
            <a:t>Fib(1)</a:t>
          </a:r>
          <a:endParaRPr lang="en-US" dirty="0">
            <a:latin typeface="Arial" pitchFamily="34" charset="0"/>
            <a:cs typeface="Arial" pitchFamily="34" charset="0"/>
          </a:endParaRPr>
        </a:p>
      </dgm:t>
    </dgm:pt>
    <dgm:pt modelId="{C897A370-4F7E-4891-8C4B-5413A2DFE7EC}" type="parTrans" cxnId="{850D27CF-532F-481D-A0CB-914A4ACC8FFC}">
      <dgm:prSet/>
      <dgm:spPr/>
      <dgm:t>
        <a:bodyPr/>
        <a:lstStyle/>
        <a:p>
          <a:endParaRPr lang="en-US">
            <a:latin typeface="Arial" pitchFamily="34" charset="0"/>
            <a:cs typeface="Arial" pitchFamily="34" charset="0"/>
          </a:endParaRPr>
        </a:p>
      </dgm:t>
    </dgm:pt>
    <dgm:pt modelId="{0EFB3ED3-572A-4898-8A23-E936B43E644B}" type="sibTrans" cxnId="{850D27CF-532F-481D-A0CB-914A4ACC8FFC}">
      <dgm:prSet/>
      <dgm:spPr/>
      <dgm:t>
        <a:bodyPr/>
        <a:lstStyle/>
        <a:p>
          <a:endParaRPr lang="en-US"/>
        </a:p>
      </dgm:t>
    </dgm:pt>
    <dgm:pt modelId="{C56D3C1E-C9F5-4700-9E54-53AED968A4CB}">
      <dgm:prSet phldrT="[Text]"/>
      <dgm:spPr/>
      <dgm:t>
        <a:bodyPr/>
        <a:lstStyle/>
        <a:p>
          <a:r>
            <a:rPr lang="en-US" dirty="0" smtClean="0">
              <a:latin typeface="Arial" pitchFamily="34" charset="0"/>
              <a:cs typeface="Arial" pitchFamily="34" charset="0"/>
            </a:rPr>
            <a:t>Fib(0)</a:t>
          </a:r>
          <a:endParaRPr lang="en-US" dirty="0">
            <a:latin typeface="Arial" pitchFamily="34" charset="0"/>
            <a:cs typeface="Arial" pitchFamily="34" charset="0"/>
          </a:endParaRPr>
        </a:p>
      </dgm:t>
    </dgm:pt>
    <dgm:pt modelId="{3FED5515-ACCB-4EFC-B6A1-A401C989EE37}" type="parTrans" cxnId="{E27ECBE4-85A5-4BFB-8383-09F3F60811C2}">
      <dgm:prSet/>
      <dgm:spPr/>
      <dgm:t>
        <a:bodyPr/>
        <a:lstStyle/>
        <a:p>
          <a:endParaRPr lang="en-US">
            <a:latin typeface="Arial" pitchFamily="34" charset="0"/>
            <a:cs typeface="Arial" pitchFamily="34" charset="0"/>
          </a:endParaRPr>
        </a:p>
      </dgm:t>
    </dgm:pt>
    <dgm:pt modelId="{8D8D6F0A-02A1-4CA3-9278-98C3275530A8}" type="sibTrans" cxnId="{E27ECBE4-85A5-4BFB-8383-09F3F60811C2}">
      <dgm:prSet/>
      <dgm:spPr/>
      <dgm:t>
        <a:bodyPr/>
        <a:lstStyle/>
        <a:p>
          <a:endParaRPr lang="en-US"/>
        </a:p>
      </dgm:t>
    </dgm:pt>
    <dgm:pt modelId="{47A0AB8E-B7A6-4DE8-9A57-407BB195FFFE}">
      <dgm:prSet phldrT="[Text]"/>
      <dgm:spPr/>
      <dgm:t>
        <a:bodyPr/>
        <a:lstStyle/>
        <a:p>
          <a:r>
            <a:rPr lang="en-US" dirty="0" smtClean="0">
              <a:latin typeface="Arial" pitchFamily="34" charset="0"/>
              <a:cs typeface="Arial" pitchFamily="34" charset="0"/>
            </a:rPr>
            <a:t>Fib(2)</a:t>
          </a:r>
          <a:endParaRPr lang="en-US" dirty="0">
            <a:latin typeface="Arial" pitchFamily="34" charset="0"/>
            <a:cs typeface="Arial" pitchFamily="34" charset="0"/>
          </a:endParaRPr>
        </a:p>
      </dgm:t>
    </dgm:pt>
    <dgm:pt modelId="{963A1688-2046-4A36-996D-890292864A52}" type="parTrans" cxnId="{2BBD2829-3F27-49EB-816B-575056546F5D}">
      <dgm:prSet/>
      <dgm:spPr/>
      <dgm:t>
        <a:bodyPr/>
        <a:lstStyle/>
        <a:p>
          <a:endParaRPr lang="en-US">
            <a:latin typeface="Arial" pitchFamily="34" charset="0"/>
            <a:cs typeface="Arial" pitchFamily="34" charset="0"/>
          </a:endParaRPr>
        </a:p>
      </dgm:t>
    </dgm:pt>
    <dgm:pt modelId="{EA928B41-0AC0-438B-A818-7F92BCA7C864}" type="sibTrans" cxnId="{2BBD2829-3F27-49EB-816B-575056546F5D}">
      <dgm:prSet/>
      <dgm:spPr/>
      <dgm:t>
        <a:bodyPr/>
        <a:lstStyle/>
        <a:p>
          <a:endParaRPr lang="en-US"/>
        </a:p>
      </dgm:t>
    </dgm:pt>
    <dgm:pt modelId="{6DF445F2-44DC-4988-9ABD-5B58D02071D4}">
      <dgm:prSet phldrT="[Text]"/>
      <dgm:spPr/>
      <dgm:t>
        <a:bodyPr/>
        <a:lstStyle/>
        <a:p>
          <a:r>
            <a:rPr lang="en-US" dirty="0" smtClean="0">
              <a:latin typeface="Arial" pitchFamily="34" charset="0"/>
              <a:cs typeface="Arial" pitchFamily="34" charset="0"/>
            </a:rPr>
            <a:t>Fib(1)</a:t>
          </a:r>
          <a:endParaRPr lang="en-US" dirty="0">
            <a:latin typeface="Arial" pitchFamily="34" charset="0"/>
            <a:cs typeface="Arial" pitchFamily="34" charset="0"/>
          </a:endParaRPr>
        </a:p>
      </dgm:t>
    </dgm:pt>
    <dgm:pt modelId="{E5CA601C-4CC2-49FB-9751-12F38F69D45F}" type="parTrans" cxnId="{90AEFD10-F265-4878-B05B-9D497A6F6DBC}">
      <dgm:prSet/>
      <dgm:spPr/>
      <dgm:t>
        <a:bodyPr/>
        <a:lstStyle/>
        <a:p>
          <a:endParaRPr lang="en-US">
            <a:latin typeface="Arial" pitchFamily="34" charset="0"/>
            <a:cs typeface="Arial" pitchFamily="34" charset="0"/>
          </a:endParaRPr>
        </a:p>
      </dgm:t>
    </dgm:pt>
    <dgm:pt modelId="{801EEF49-6D0C-4C9B-BD81-6CE79F479A20}" type="sibTrans" cxnId="{90AEFD10-F265-4878-B05B-9D497A6F6DBC}">
      <dgm:prSet/>
      <dgm:spPr/>
      <dgm:t>
        <a:bodyPr/>
        <a:lstStyle/>
        <a:p>
          <a:endParaRPr lang="en-US"/>
        </a:p>
      </dgm:t>
    </dgm:pt>
    <dgm:pt modelId="{EBE39BB5-0109-4B30-B618-8467E30876FD}">
      <dgm:prSet phldrT="[Text]"/>
      <dgm:spPr/>
      <dgm:t>
        <a:bodyPr/>
        <a:lstStyle/>
        <a:p>
          <a:r>
            <a:rPr lang="en-US" dirty="0" smtClean="0">
              <a:latin typeface="Arial" pitchFamily="34" charset="0"/>
              <a:cs typeface="Arial" pitchFamily="34" charset="0"/>
            </a:rPr>
            <a:t>Fib(1)</a:t>
          </a:r>
          <a:endParaRPr lang="en-US" dirty="0">
            <a:latin typeface="Arial" pitchFamily="34" charset="0"/>
            <a:cs typeface="Arial" pitchFamily="34" charset="0"/>
          </a:endParaRPr>
        </a:p>
      </dgm:t>
    </dgm:pt>
    <dgm:pt modelId="{16AE87F5-B1FF-4450-911F-EDDE633CFF33}" type="parTrans" cxnId="{3A4DA769-5833-4EFA-8F3E-F4E5D6799484}">
      <dgm:prSet/>
      <dgm:spPr/>
      <dgm:t>
        <a:bodyPr/>
        <a:lstStyle/>
        <a:p>
          <a:endParaRPr lang="en-US">
            <a:latin typeface="Arial" pitchFamily="34" charset="0"/>
            <a:cs typeface="Arial" pitchFamily="34" charset="0"/>
          </a:endParaRPr>
        </a:p>
      </dgm:t>
    </dgm:pt>
    <dgm:pt modelId="{C7D19250-CF92-43E7-8BCD-91D00E0088E7}" type="sibTrans" cxnId="{3A4DA769-5833-4EFA-8F3E-F4E5D6799484}">
      <dgm:prSet/>
      <dgm:spPr/>
      <dgm:t>
        <a:bodyPr/>
        <a:lstStyle/>
        <a:p>
          <a:endParaRPr lang="en-US"/>
        </a:p>
      </dgm:t>
    </dgm:pt>
    <dgm:pt modelId="{C9C43783-D001-4160-B2F2-CAF19C290133}">
      <dgm:prSet phldrT="[Text]"/>
      <dgm:spPr/>
      <dgm:t>
        <a:bodyPr/>
        <a:lstStyle/>
        <a:p>
          <a:r>
            <a:rPr lang="en-US" dirty="0" smtClean="0">
              <a:latin typeface="Arial" pitchFamily="34" charset="0"/>
              <a:cs typeface="Arial" pitchFamily="34" charset="0"/>
            </a:rPr>
            <a:t>Fib(0)</a:t>
          </a:r>
          <a:endParaRPr lang="en-US" dirty="0">
            <a:latin typeface="Arial" pitchFamily="34" charset="0"/>
            <a:cs typeface="Arial" pitchFamily="34" charset="0"/>
          </a:endParaRPr>
        </a:p>
      </dgm:t>
    </dgm:pt>
    <dgm:pt modelId="{723B0589-8CF1-4ECB-BF48-3D7C7627035A}" type="parTrans" cxnId="{6FC8DFAD-CFB1-42DD-AD6D-D1D652784EDA}">
      <dgm:prSet/>
      <dgm:spPr/>
      <dgm:t>
        <a:bodyPr/>
        <a:lstStyle/>
        <a:p>
          <a:endParaRPr lang="en-US">
            <a:latin typeface="Arial" pitchFamily="34" charset="0"/>
            <a:cs typeface="Arial" pitchFamily="34" charset="0"/>
          </a:endParaRPr>
        </a:p>
      </dgm:t>
    </dgm:pt>
    <dgm:pt modelId="{E330EE9C-3A05-4D20-91F0-4216722EA0AF}" type="sibTrans" cxnId="{6FC8DFAD-CFB1-42DD-AD6D-D1D652784EDA}">
      <dgm:prSet/>
      <dgm:spPr/>
      <dgm:t>
        <a:bodyPr/>
        <a:lstStyle/>
        <a:p>
          <a:endParaRPr lang="en-US"/>
        </a:p>
      </dgm:t>
    </dgm:pt>
    <dgm:pt modelId="{B32600BC-438C-46AB-B568-F3DC63064800}">
      <dgm:prSet phldrT="[Text]"/>
      <dgm:spPr/>
      <dgm:t>
        <a:bodyPr/>
        <a:lstStyle/>
        <a:p>
          <a:r>
            <a:rPr lang="en-US" dirty="0" smtClean="0">
              <a:latin typeface="Arial" pitchFamily="34" charset="0"/>
              <a:cs typeface="Arial" pitchFamily="34" charset="0"/>
            </a:rPr>
            <a:t>Fib(1)</a:t>
          </a:r>
          <a:endParaRPr lang="en-US" dirty="0">
            <a:latin typeface="Arial" pitchFamily="34" charset="0"/>
            <a:cs typeface="Arial" pitchFamily="34" charset="0"/>
          </a:endParaRPr>
        </a:p>
      </dgm:t>
    </dgm:pt>
    <dgm:pt modelId="{E795C42B-96BB-43C7-9711-33E17AF07968}" type="parTrans" cxnId="{14982867-31A2-43AD-86D7-1F184508DC69}">
      <dgm:prSet/>
      <dgm:spPr/>
      <dgm:t>
        <a:bodyPr/>
        <a:lstStyle/>
        <a:p>
          <a:endParaRPr lang="en-US">
            <a:latin typeface="Arial" pitchFamily="34" charset="0"/>
            <a:cs typeface="Arial" pitchFamily="34" charset="0"/>
          </a:endParaRPr>
        </a:p>
      </dgm:t>
    </dgm:pt>
    <dgm:pt modelId="{82E27B84-8DC5-42FA-8D68-E247049EF5F6}" type="sibTrans" cxnId="{14982867-31A2-43AD-86D7-1F184508DC69}">
      <dgm:prSet/>
      <dgm:spPr/>
      <dgm:t>
        <a:bodyPr/>
        <a:lstStyle/>
        <a:p>
          <a:endParaRPr lang="en-US"/>
        </a:p>
      </dgm:t>
    </dgm:pt>
    <dgm:pt modelId="{66D1B7F8-17D2-4DF7-9782-2FCD21774DC7}">
      <dgm:prSet phldrT="[Text]"/>
      <dgm:spPr/>
      <dgm:t>
        <a:bodyPr/>
        <a:lstStyle/>
        <a:p>
          <a:r>
            <a:rPr lang="en-US" dirty="0" smtClean="0">
              <a:latin typeface="Arial" pitchFamily="34" charset="0"/>
              <a:cs typeface="Arial" pitchFamily="34" charset="0"/>
            </a:rPr>
            <a:t>Fib(0)</a:t>
          </a:r>
          <a:endParaRPr lang="en-US" dirty="0">
            <a:latin typeface="Arial" pitchFamily="34" charset="0"/>
            <a:cs typeface="Arial" pitchFamily="34" charset="0"/>
          </a:endParaRPr>
        </a:p>
      </dgm:t>
    </dgm:pt>
    <dgm:pt modelId="{3BD98862-995F-4D68-9551-78D9498D3BD8}" type="parTrans" cxnId="{D350D5B5-669A-4982-A717-369966228B00}">
      <dgm:prSet/>
      <dgm:spPr/>
      <dgm:t>
        <a:bodyPr/>
        <a:lstStyle/>
        <a:p>
          <a:endParaRPr lang="en-US">
            <a:latin typeface="Arial" pitchFamily="34" charset="0"/>
            <a:cs typeface="Arial" pitchFamily="34" charset="0"/>
          </a:endParaRPr>
        </a:p>
      </dgm:t>
    </dgm:pt>
    <dgm:pt modelId="{8CAF6099-C69B-4042-BCA3-121373649852}" type="sibTrans" cxnId="{D350D5B5-669A-4982-A717-369966228B00}">
      <dgm:prSet/>
      <dgm:spPr/>
      <dgm:t>
        <a:bodyPr/>
        <a:lstStyle/>
        <a:p>
          <a:endParaRPr lang="en-US"/>
        </a:p>
      </dgm:t>
    </dgm:pt>
    <dgm:pt modelId="{E2111A2D-C56A-456B-A69F-331AC9F2DC91}">
      <dgm:prSet phldrT="[Text]"/>
      <dgm:spPr/>
      <dgm:t>
        <a:bodyPr/>
        <a:lstStyle/>
        <a:p>
          <a:r>
            <a:rPr lang="he-IL" dirty="0" smtClean="0">
              <a:latin typeface="Arial" pitchFamily="34" charset="0"/>
              <a:cs typeface="Arial" pitchFamily="34" charset="0"/>
            </a:rPr>
            <a:t>1</a:t>
          </a:r>
          <a:endParaRPr lang="en-US" dirty="0">
            <a:latin typeface="Arial" pitchFamily="34" charset="0"/>
            <a:cs typeface="Arial" pitchFamily="34" charset="0"/>
          </a:endParaRPr>
        </a:p>
      </dgm:t>
    </dgm:pt>
    <dgm:pt modelId="{96B2038D-39FE-48B4-B61F-421FCB98F77E}" type="parTrans" cxnId="{2298FD9C-AFE7-4799-B7E6-233817753A5D}">
      <dgm:prSet/>
      <dgm:spPr/>
      <dgm:t>
        <a:bodyPr/>
        <a:lstStyle/>
        <a:p>
          <a:endParaRPr lang="en-US"/>
        </a:p>
      </dgm:t>
    </dgm:pt>
    <dgm:pt modelId="{9834E95E-F333-4DAC-8A5A-3A5DEB2269B3}" type="sibTrans" cxnId="{2298FD9C-AFE7-4799-B7E6-233817753A5D}">
      <dgm:prSet/>
      <dgm:spPr/>
      <dgm:t>
        <a:bodyPr/>
        <a:lstStyle/>
        <a:p>
          <a:endParaRPr lang="en-US"/>
        </a:p>
      </dgm:t>
    </dgm:pt>
    <dgm:pt modelId="{A9512F5C-2A61-4088-A337-B7D250C71D34}">
      <dgm:prSet phldrT="[Text]"/>
      <dgm:spPr/>
      <dgm:t>
        <a:bodyPr/>
        <a:lstStyle/>
        <a:p>
          <a:r>
            <a:rPr lang="he-IL" dirty="0" smtClean="0">
              <a:latin typeface="Arial" pitchFamily="34" charset="0"/>
              <a:cs typeface="Arial" pitchFamily="34" charset="0"/>
            </a:rPr>
            <a:t>0</a:t>
          </a:r>
          <a:endParaRPr lang="en-US" dirty="0">
            <a:latin typeface="Arial" pitchFamily="34" charset="0"/>
            <a:cs typeface="Arial" pitchFamily="34" charset="0"/>
          </a:endParaRPr>
        </a:p>
      </dgm:t>
    </dgm:pt>
    <dgm:pt modelId="{EDCC7A58-4E28-4AD6-894B-CD0533CB2197}" type="parTrans" cxnId="{D04BC62A-8BDB-42A7-9D90-262289325E86}">
      <dgm:prSet/>
      <dgm:spPr/>
      <dgm:t>
        <a:bodyPr/>
        <a:lstStyle/>
        <a:p>
          <a:endParaRPr lang="en-US"/>
        </a:p>
      </dgm:t>
    </dgm:pt>
    <dgm:pt modelId="{CF1D9DE7-EA5F-43C2-A117-D6B4459C553D}" type="sibTrans" cxnId="{D04BC62A-8BDB-42A7-9D90-262289325E86}">
      <dgm:prSet/>
      <dgm:spPr/>
      <dgm:t>
        <a:bodyPr/>
        <a:lstStyle/>
        <a:p>
          <a:endParaRPr lang="en-US"/>
        </a:p>
      </dgm:t>
    </dgm:pt>
    <dgm:pt modelId="{7EBD5CA7-B5A9-450C-A6C7-0A2877FF9726}">
      <dgm:prSet phldrT="[Text]"/>
      <dgm:spPr/>
      <dgm:t>
        <a:bodyPr/>
        <a:lstStyle/>
        <a:p>
          <a:r>
            <a:rPr lang="en-US" dirty="0" smtClean="0">
              <a:latin typeface="Arial" pitchFamily="34" charset="0"/>
              <a:cs typeface="Arial" pitchFamily="34" charset="0"/>
            </a:rPr>
            <a:t>1</a:t>
          </a:r>
          <a:endParaRPr lang="en-US" dirty="0">
            <a:latin typeface="Arial" pitchFamily="34" charset="0"/>
            <a:cs typeface="Arial" pitchFamily="34" charset="0"/>
          </a:endParaRPr>
        </a:p>
      </dgm:t>
    </dgm:pt>
    <dgm:pt modelId="{936A4531-5C06-431A-8D79-C76BBFF868B2}" type="parTrans" cxnId="{12AB4B95-D3AD-4B6A-BEEB-9112A09C5345}">
      <dgm:prSet/>
      <dgm:spPr/>
      <dgm:t>
        <a:bodyPr/>
        <a:lstStyle/>
        <a:p>
          <a:endParaRPr lang="en-US"/>
        </a:p>
      </dgm:t>
    </dgm:pt>
    <dgm:pt modelId="{3DC39B05-48B5-492D-AEC8-7FA517F163AE}" type="sibTrans" cxnId="{12AB4B95-D3AD-4B6A-BEEB-9112A09C5345}">
      <dgm:prSet/>
      <dgm:spPr/>
      <dgm:t>
        <a:bodyPr/>
        <a:lstStyle/>
        <a:p>
          <a:endParaRPr lang="en-US"/>
        </a:p>
      </dgm:t>
    </dgm:pt>
    <dgm:pt modelId="{A21F9D10-54CA-40B5-94AD-8F9813B49DF3}">
      <dgm:prSet phldrT="[Text]"/>
      <dgm:spPr/>
      <dgm:t>
        <a:bodyPr/>
        <a:lstStyle/>
        <a:p>
          <a:r>
            <a:rPr lang="he-IL" dirty="0" smtClean="0">
              <a:latin typeface="Arial" pitchFamily="34" charset="0"/>
              <a:cs typeface="Arial" pitchFamily="34" charset="0"/>
            </a:rPr>
            <a:t>1</a:t>
          </a:r>
          <a:endParaRPr lang="en-US" dirty="0">
            <a:latin typeface="Arial" pitchFamily="34" charset="0"/>
            <a:cs typeface="Arial" pitchFamily="34" charset="0"/>
          </a:endParaRPr>
        </a:p>
      </dgm:t>
    </dgm:pt>
    <dgm:pt modelId="{EFD12FA4-DDF9-43CA-A847-61ADE9578BC6}" type="parTrans" cxnId="{53426276-D78A-4624-8D9B-70B541A4E806}">
      <dgm:prSet/>
      <dgm:spPr/>
      <dgm:t>
        <a:bodyPr/>
        <a:lstStyle/>
        <a:p>
          <a:endParaRPr lang="en-US"/>
        </a:p>
      </dgm:t>
    </dgm:pt>
    <dgm:pt modelId="{F8CAECE2-E2B4-4598-A003-2D43F5A869B1}" type="sibTrans" cxnId="{53426276-D78A-4624-8D9B-70B541A4E806}">
      <dgm:prSet/>
      <dgm:spPr/>
      <dgm:t>
        <a:bodyPr/>
        <a:lstStyle/>
        <a:p>
          <a:endParaRPr lang="en-US"/>
        </a:p>
      </dgm:t>
    </dgm:pt>
    <dgm:pt modelId="{18CAEF76-A0B3-474C-88EA-4DBDDF04197C}">
      <dgm:prSet phldrT="[Text]"/>
      <dgm:spPr/>
      <dgm:t>
        <a:bodyPr/>
        <a:lstStyle/>
        <a:p>
          <a:r>
            <a:rPr lang="he-IL" dirty="0" smtClean="0">
              <a:latin typeface="Arial" pitchFamily="34" charset="0"/>
              <a:cs typeface="Arial" pitchFamily="34" charset="0"/>
            </a:rPr>
            <a:t>0</a:t>
          </a:r>
          <a:endParaRPr lang="en-US" dirty="0">
            <a:latin typeface="Arial" pitchFamily="34" charset="0"/>
            <a:cs typeface="Arial" pitchFamily="34" charset="0"/>
          </a:endParaRPr>
        </a:p>
      </dgm:t>
    </dgm:pt>
    <dgm:pt modelId="{A56BB578-BDF0-4A39-91AF-DFC6096E11F5}" type="parTrans" cxnId="{B5CCEB76-0533-4EAE-A5D0-102885C55AC6}">
      <dgm:prSet/>
      <dgm:spPr/>
      <dgm:t>
        <a:bodyPr/>
        <a:lstStyle/>
        <a:p>
          <a:endParaRPr lang="en-US"/>
        </a:p>
      </dgm:t>
    </dgm:pt>
    <dgm:pt modelId="{AB68FBFF-FAD0-4C02-A810-D306F5B37449}" type="sibTrans" cxnId="{B5CCEB76-0533-4EAE-A5D0-102885C55AC6}">
      <dgm:prSet/>
      <dgm:spPr/>
      <dgm:t>
        <a:bodyPr/>
        <a:lstStyle/>
        <a:p>
          <a:endParaRPr lang="en-US"/>
        </a:p>
      </dgm:t>
    </dgm:pt>
    <dgm:pt modelId="{C802C035-973A-4B84-AE6B-30CD1FC6C63C}">
      <dgm:prSet phldrT="[Text]"/>
      <dgm:spPr/>
      <dgm:t>
        <a:bodyPr/>
        <a:lstStyle/>
        <a:p>
          <a:r>
            <a:rPr lang="he-IL" dirty="0" smtClean="0">
              <a:latin typeface="Arial" pitchFamily="34" charset="0"/>
              <a:cs typeface="Arial" pitchFamily="34" charset="0"/>
            </a:rPr>
            <a:t>1</a:t>
          </a:r>
          <a:endParaRPr lang="en-US" dirty="0">
            <a:latin typeface="Arial" pitchFamily="34" charset="0"/>
            <a:cs typeface="Arial" pitchFamily="34" charset="0"/>
          </a:endParaRPr>
        </a:p>
      </dgm:t>
    </dgm:pt>
    <dgm:pt modelId="{1CBDA0F6-9313-4485-B203-4B7E968E28DA}" type="parTrans" cxnId="{C87D2E9B-5174-40C8-85CB-5D8A92918319}">
      <dgm:prSet/>
      <dgm:spPr/>
      <dgm:t>
        <a:bodyPr/>
        <a:lstStyle/>
        <a:p>
          <a:endParaRPr lang="en-US"/>
        </a:p>
      </dgm:t>
    </dgm:pt>
    <dgm:pt modelId="{4A43253E-B7CE-4B19-A27E-7AE990B8B07A}" type="sibTrans" cxnId="{C87D2E9B-5174-40C8-85CB-5D8A92918319}">
      <dgm:prSet/>
      <dgm:spPr/>
      <dgm:t>
        <a:bodyPr/>
        <a:lstStyle/>
        <a:p>
          <a:endParaRPr lang="en-US"/>
        </a:p>
      </dgm:t>
    </dgm:pt>
    <dgm:pt modelId="{17DC7028-FF76-43FB-85B1-A2CED5CC937D}">
      <dgm:prSet phldrT="[Text]"/>
      <dgm:spPr/>
      <dgm:t>
        <a:bodyPr/>
        <a:lstStyle/>
        <a:p>
          <a:r>
            <a:rPr lang="he-IL" dirty="0" smtClean="0">
              <a:latin typeface="Arial" pitchFamily="34" charset="0"/>
              <a:cs typeface="Arial" pitchFamily="34" charset="0"/>
            </a:rPr>
            <a:t>0</a:t>
          </a:r>
          <a:endParaRPr lang="en-US" dirty="0">
            <a:latin typeface="Arial" pitchFamily="34" charset="0"/>
            <a:cs typeface="Arial" pitchFamily="34" charset="0"/>
          </a:endParaRPr>
        </a:p>
      </dgm:t>
    </dgm:pt>
    <dgm:pt modelId="{25DF9BDA-13CD-43E2-97EC-9893F7036318}" type="parTrans" cxnId="{9B929475-9A3A-423B-99DA-0AC34FDCCBB4}">
      <dgm:prSet/>
      <dgm:spPr/>
      <dgm:t>
        <a:bodyPr/>
        <a:lstStyle/>
        <a:p>
          <a:endParaRPr lang="en-US"/>
        </a:p>
      </dgm:t>
    </dgm:pt>
    <dgm:pt modelId="{375CBFF9-FDA3-49C5-BEB8-065EAADABAD2}" type="sibTrans" cxnId="{9B929475-9A3A-423B-99DA-0AC34FDCCBB4}">
      <dgm:prSet/>
      <dgm:spPr/>
      <dgm:t>
        <a:bodyPr/>
        <a:lstStyle/>
        <a:p>
          <a:endParaRPr lang="en-US"/>
        </a:p>
      </dgm:t>
    </dgm:pt>
    <dgm:pt modelId="{088A1EA6-41C8-4925-9C30-872B696B3A71}">
      <dgm:prSet phldrT="[Text]"/>
      <dgm:spPr/>
      <dgm:t>
        <a:bodyPr/>
        <a:lstStyle/>
        <a:p>
          <a:r>
            <a:rPr lang="he-IL" dirty="0" smtClean="0">
              <a:latin typeface="Arial" pitchFamily="34" charset="0"/>
              <a:cs typeface="Arial" pitchFamily="34" charset="0"/>
            </a:rPr>
            <a:t>1</a:t>
          </a:r>
          <a:endParaRPr lang="en-US" dirty="0">
            <a:latin typeface="Arial" pitchFamily="34" charset="0"/>
            <a:cs typeface="Arial" pitchFamily="34" charset="0"/>
          </a:endParaRPr>
        </a:p>
      </dgm:t>
    </dgm:pt>
    <dgm:pt modelId="{25B94071-B412-4EC9-971C-E08BFF7C16B2}" type="parTrans" cxnId="{071A7DA4-573E-4601-BC52-EA7E7E05849C}">
      <dgm:prSet/>
      <dgm:spPr/>
      <dgm:t>
        <a:bodyPr/>
        <a:lstStyle/>
        <a:p>
          <a:endParaRPr lang="en-US"/>
        </a:p>
      </dgm:t>
    </dgm:pt>
    <dgm:pt modelId="{7D2F62A9-630A-4E46-A40C-F446AECA0DD7}" type="sibTrans" cxnId="{071A7DA4-573E-4601-BC52-EA7E7E05849C}">
      <dgm:prSet/>
      <dgm:spPr/>
      <dgm:t>
        <a:bodyPr/>
        <a:lstStyle/>
        <a:p>
          <a:endParaRPr lang="en-US"/>
        </a:p>
      </dgm:t>
    </dgm:pt>
    <dgm:pt modelId="{B672BACD-E156-4117-9CFD-C9AC182E0C34}" type="pres">
      <dgm:prSet presAssocID="{2FC0EF95-ED15-4507-8B5F-C26E62404371}" presName="mainComposite" presStyleCnt="0">
        <dgm:presLayoutVars>
          <dgm:chPref val="1"/>
          <dgm:dir/>
          <dgm:animOne val="branch"/>
          <dgm:animLvl val="lvl"/>
          <dgm:resizeHandles val="exact"/>
        </dgm:presLayoutVars>
      </dgm:prSet>
      <dgm:spPr/>
      <dgm:t>
        <a:bodyPr/>
        <a:lstStyle/>
        <a:p>
          <a:endParaRPr lang="en-US"/>
        </a:p>
      </dgm:t>
    </dgm:pt>
    <dgm:pt modelId="{599CAF36-6D09-41F6-9C32-09BC6D4FAF66}" type="pres">
      <dgm:prSet presAssocID="{2FC0EF95-ED15-4507-8B5F-C26E62404371}" presName="hierFlow" presStyleCnt="0"/>
      <dgm:spPr/>
    </dgm:pt>
    <dgm:pt modelId="{39EC6E75-6023-4FAE-881A-BCBECF30101C}" type="pres">
      <dgm:prSet presAssocID="{2FC0EF95-ED15-4507-8B5F-C26E62404371}" presName="hierChild1" presStyleCnt="0">
        <dgm:presLayoutVars>
          <dgm:chPref val="1"/>
          <dgm:animOne val="branch"/>
          <dgm:animLvl val="lvl"/>
        </dgm:presLayoutVars>
      </dgm:prSet>
      <dgm:spPr/>
    </dgm:pt>
    <dgm:pt modelId="{9FDFE7B4-4269-4813-86FE-9ED10E88B363}" type="pres">
      <dgm:prSet presAssocID="{8C57DD01-F9DA-4607-A6CA-8B7FB84A4E9D}" presName="Name14" presStyleCnt="0"/>
      <dgm:spPr/>
    </dgm:pt>
    <dgm:pt modelId="{5C4BF296-548C-4C85-928A-70A616B62015}" type="pres">
      <dgm:prSet presAssocID="{8C57DD01-F9DA-4607-A6CA-8B7FB84A4E9D}" presName="level1Shape" presStyleLbl="node0" presStyleIdx="0" presStyleCnt="1">
        <dgm:presLayoutVars>
          <dgm:chPref val="3"/>
        </dgm:presLayoutVars>
      </dgm:prSet>
      <dgm:spPr/>
      <dgm:t>
        <a:bodyPr/>
        <a:lstStyle/>
        <a:p>
          <a:endParaRPr lang="en-US"/>
        </a:p>
      </dgm:t>
    </dgm:pt>
    <dgm:pt modelId="{8FF60494-CC93-4923-97CB-726EE84B8168}" type="pres">
      <dgm:prSet presAssocID="{8C57DD01-F9DA-4607-A6CA-8B7FB84A4E9D}" presName="hierChild2" presStyleCnt="0"/>
      <dgm:spPr/>
    </dgm:pt>
    <dgm:pt modelId="{D62D803B-796D-46B4-A013-BA2BB2EAE35D}" type="pres">
      <dgm:prSet presAssocID="{2534E5AA-4B07-4023-AC5A-D288CDBCCA65}" presName="Name19" presStyleLbl="parChTrans1D2" presStyleIdx="0" presStyleCnt="2"/>
      <dgm:spPr/>
      <dgm:t>
        <a:bodyPr/>
        <a:lstStyle/>
        <a:p>
          <a:endParaRPr lang="en-US"/>
        </a:p>
      </dgm:t>
    </dgm:pt>
    <dgm:pt modelId="{8DBA7763-E647-4968-B85C-EE061823CDDD}" type="pres">
      <dgm:prSet presAssocID="{3E9006E3-7D76-4113-BF79-BF88259E4280}" presName="Name21" presStyleCnt="0"/>
      <dgm:spPr/>
    </dgm:pt>
    <dgm:pt modelId="{215EFAFC-BECA-434A-B19F-862A0BF02814}" type="pres">
      <dgm:prSet presAssocID="{3E9006E3-7D76-4113-BF79-BF88259E4280}" presName="level2Shape" presStyleLbl="node2" presStyleIdx="0" presStyleCnt="2"/>
      <dgm:spPr/>
      <dgm:t>
        <a:bodyPr/>
        <a:lstStyle/>
        <a:p>
          <a:endParaRPr lang="en-US"/>
        </a:p>
      </dgm:t>
    </dgm:pt>
    <dgm:pt modelId="{790EA156-E0A9-448B-98C5-D9EF4807D080}" type="pres">
      <dgm:prSet presAssocID="{3E9006E3-7D76-4113-BF79-BF88259E4280}" presName="hierChild3" presStyleCnt="0"/>
      <dgm:spPr/>
    </dgm:pt>
    <dgm:pt modelId="{944EAFAD-2ED0-4F56-95C8-75DA2375DEBD}" type="pres">
      <dgm:prSet presAssocID="{CCB9029D-9AA1-4333-9330-BB44C21A70F8}" presName="Name19" presStyleLbl="parChTrans1D3" presStyleIdx="0" presStyleCnt="4"/>
      <dgm:spPr/>
      <dgm:t>
        <a:bodyPr/>
        <a:lstStyle/>
        <a:p>
          <a:endParaRPr lang="en-US"/>
        </a:p>
      </dgm:t>
    </dgm:pt>
    <dgm:pt modelId="{17BC1E62-D69D-4DA3-AD2D-97E2DEAC2570}" type="pres">
      <dgm:prSet presAssocID="{B4B6A83C-6856-4F61-A9CF-A95B073B06F8}" presName="Name21" presStyleCnt="0"/>
      <dgm:spPr/>
    </dgm:pt>
    <dgm:pt modelId="{2A307F96-DB83-406E-B465-DB9E7EEB29C4}" type="pres">
      <dgm:prSet presAssocID="{B4B6A83C-6856-4F61-A9CF-A95B073B06F8}" presName="level2Shape" presStyleLbl="node3" presStyleIdx="0" presStyleCnt="4"/>
      <dgm:spPr/>
      <dgm:t>
        <a:bodyPr/>
        <a:lstStyle/>
        <a:p>
          <a:endParaRPr lang="en-US"/>
        </a:p>
      </dgm:t>
    </dgm:pt>
    <dgm:pt modelId="{187A1CE9-5D47-4645-9FFA-660BD265C4EA}" type="pres">
      <dgm:prSet presAssocID="{B4B6A83C-6856-4F61-A9CF-A95B073B06F8}" presName="hierChild3" presStyleCnt="0"/>
      <dgm:spPr/>
    </dgm:pt>
    <dgm:pt modelId="{C9C14ED1-24C1-4945-8C5C-D22DC093F13D}" type="pres">
      <dgm:prSet presAssocID="{963A1688-2046-4A36-996D-890292864A52}" presName="Name19" presStyleLbl="parChTrans1D4" presStyleIdx="0" presStyleCnt="16"/>
      <dgm:spPr/>
      <dgm:t>
        <a:bodyPr/>
        <a:lstStyle/>
        <a:p>
          <a:endParaRPr lang="en-US"/>
        </a:p>
      </dgm:t>
    </dgm:pt>
    <dgm:pt modelId="{907720F7-2402-45EF-8E60-F0CDD86FD9AB}" type="pres">
      <dgm:prSet presAssocID="{47A0AB8E-B7A6-4DE8-9A57-407BB195FFFE}" presName="Name21" presStyleCnt="0"/>
      <dgm:spPr/>
    </dgm:pt>
    <dgm:pt modelId="{147E1C7B-C990-450B-8C81-6ABC6A82837D}" type="pres">
      <dgm:prSet presAssocID="{47A0AB8E-B7A6-4DE8-9A57-407BB195FFFE}" presName="level2Shape" presStyleLbl="node4" presStyleIdx="0" presStyleCnt="16"/>
      <dgm:spPr/>
      <dgm:t>
        <a:bodyPr/>
        <a:lstStyle/>
        <a:p>
          <a:endParaRPr lang="en-US"/>
        </a:p>
      </dgm:t>
    </dgm:pt>
    <dgm:pt modelId="{A74CA01C-972F-4ED0-8A1D-1059866555C9}" type="pres">
      <dgm:prSet presAssocID="{47A0AB8E-B7A6-4DE8-9A57-407BB195FFFE}" presName="hierChild3" presStyleCnt="0"/>
      <dgm:spPr/>
    </dgm:pt>
    <dgm:pt modelId="{646BEDB9-2794-40D7-9008-6AB9620281B7}" type="pres">
      <dgm:prSet presAssocID="{16AE87F5-B1FF-4450-911F-EDDE633CFF33}" presName="Name19" presStyleLbl="parChTrans1D4" presStyleIdx="1" presStyleCnt="16"/>
      <dgm:spPr/>
      <dgm:t>
        <a:bodyPr/>
        <a:lstStyle/>
        <a:p>
          <a:endParaRPr lang="en-US"/>
        </a:p>
      </dgm:t>
    </dgm:pt>
    <dgm:pt modelId="{C38DE386-1E1E-479B-9BFE-59E7A42CB987}" type="pres">
      <dgm:prSet presAssocID="{EBE39BB5-0109-4B30-B618-8467E30876FD}" presName="Name21" presStyleCnt="0"/>
      <dgm:spPr/>
    </dgm:pt>
    <dgm:pt modelId="{720C19A6-23C1-435F-89CE-376E85D65BF5}" type="pres">
      <dgm:prSet presAssocID="{EBE39BB5-0109-4B30-B618-8467E30876FD}" presName="level2Shape" presStyleLbl="node4" presStyleIdx="1" presStyleCnt="16"/>
      <dgm:spPr/>
      <dgm:t>
        <a:bodyPr/>
        <a:lstStyle/>
        <a:p>
          <a:endParaRPr lang="en-US"/>
        </a:p>
      </dgm:t>
    </dgm:pt>
    <dgm:pt modelId="{65C7DA44-00F3-4653-8716-1000172E11D1}" type="pres">
      <dgm:prSet presAssocID="{EBE39BB5-0109-4B30-B618-8467E30876FD}" presName="hierChild3" presStyleCnt="0"/>
      <dgm:spPr/>
    </dgm:pt>
    <dgm:pt modelId="{DA77F3B8-6699-494B-B017-BE23FA60F871}" type="pres">
      <dgm:prSet presAssocID="{96B2038D-39FE-48B4-B61F-421FCB98F77E}" presName="Name19" presStyleLbl="parChTrans1D4" presStyleIdx="2" presStyleCnt="16"/>
      <dgm:spPr/>
      <dgm:t>
        <a:bodyPr/>
        <a:lstStyle/>
        <a:p>
          <a:endParaRPr lang="en-US"/>
        </a:p>
      </dgm:t>
    </dgm:pt>
    <dgm:pt modelId="{6428AF56-8F1F-4224-AFDB-DF3DA35726E2}" type="pres">
      <dgm:prSet presAssocID="{E2111A2D-C56A-456B-A69F-331AC9F2DC91}" presName="Name21" presStyleCnt="0"/>
      <dgm:spPr/>
    </dgm:pt>
    <dgm:pt modelId="{3F697768-965A-4428-B338-A2F9E6D4B939}" type="pres">
      <dgm:prSet presAssocID="{E2111A2D-C56A-456B-A69F-331AC9F2DC91}" presName="level2Shape" presStyleLbl="node4" presStyleIdx="2" presStyleCnt="16"/>
      <dgm:spPr/>
      <dgm:t>
        <a:bodyPr/>
        <a:lstStyle/>
        <a:p>
          <a:endParaRPr lang="en-US"/>
        </a:p>
      </dgm:t>
    </dgm:pt>
    <dgm:pt modelId="{AF4CDD9D-4BAD-4813-A112-5990DE204DDE}" type="pres">
      <dgm:prSet presAssocID="{E2111A2D-C56A-456B-A69F-331AC9F2DC91}" presName="hierChild3" presStyleCnt="0"/>
      <dgm:spPr/>
    </dgm:pt>
    <dgm:pt modelId="{A6EB7CF4-446B-4121-B27A-A8EB8FEA1730}" type="pres">
      <dgm:prSet presAssocID="{723B0589-8CF1-4ECB-BF48-3D7C7627035A}" presName="Name19" presStyleLbl="parChTrans1D4" presStyleIdx="3" presStyleCnt="16"/>
      <dgm:spPr/>
      <dgm:t>
        <a:bodyPr/>
        <a:lstStyle/>
        <a:p>
          <a:endParaRPr lang="en-US"/>
        </a:p>
      </dgm:t>
    </dgm:pt>
    <dgm:pt modelId="{31DBEE45-6F89-432B-9AA1-DA9970E344CF}" type="pres">
      <dgm:prSet presAssocID="{C9C43783-D001-4160-B2F2-CAF19C290133}" presName="Name21" presStyleCnt="0"/>
      <dgm:spPr/>
    </dgm:pt>
    <dgm:pt modelId="{CE2B3AEA-E43D-44DA-85A9-A24A664932BB}" type="pres">
      <dgm:prSet presAssocID="{C9C43783-D001-4160-B2F2-CAF19C290133}" presName="level2Shape" presStyleLbl="node4" presStyleIdx="3" presStyleCnt="16"/>
      <dgm:spPr/>
      <dgm:t>
        <a:bodyPr/>
        <a:lstStyle/>
        <a:p>
          <a:endParaRPr lang="en-US"/>
        </a:p>
      </dgm:t>
    </dgm:pt>
    <dgm:pt modelId="{F86EAFC5-A189-49CE-952A-9664068DBDFE}" type="pres">
      <dgm:prSet presAssocID="{C9C43783-D001-4160-B2F2-CAF19C290133}" presName="hierChild3" presStyleCnt="0"/>
      <dgm:spPr/>
    </dgm:pt>
    <dgm:pt modelId="{4C34D9F1-E147-4CE9-853A-1F4F4E1F87E5}" type="pres">
      <dgm:prSet presAssocID="{EDCC7A58-4E28-4AD6-894B-CD0533CB2197}" presName="Name19" presStyleLbl="parChTrans1D4" presStyleIdx="4" presStyleCnt="16"/>
      <dgm:spPr/>
      <dgm:t>
        <a:bodyPr/>
        <a:lstStyle/>
        <a:p>
          <a:endParaRPr lang="en-US"/>
        </a:p>
      </dgm:t>
    </dgm:pt>
    <dgm:pt modelId="{C3D34942-0806-4269-8D29-9F271AD3FE93}" type="pres">
      <dgm:prSet presAssocID="{A9512F5C-2A61-4088-A337-B7D250C71D34}" presName="Name21" presStyleCnt="0"/>
      <dgm:spPr/>
    </dgm:pt>
    <dgm:pt modelId="{AB4D6152-270B-4567-AFAA-425659B65D85}" type="pres">
      <dgm:prSet presAssocID="{A9512F5C-2A61-4088-A337-B7D250C71D34}" presName="level2Shape" presStyleLbl="node4" presStyleIdx="4" presStyleCnt="16"/>
      <dgm:spPr/>
      <dgm:t>
        <a:bodyPr/>
        <a:lstStyle/>
        <a:p>
          <a:endParaRPr lang="en-US"/>
        </a:p>
      </dgm:t>
    </dgm:pt>
    <dgm:pt modelId="{398E4174-9CC0-43FF-B28E-62E8E75BD60F}" type="pres">
      <dgm:prSet presAssocID="{A9512F5C-2A61-4088-A337-B7D250C71D34}" presName="hierChild3" presStyleCnt="0"/>
      <dgm:spPr/>
    </dgm:pt>
    <dgm:pt modelId="{A2A68550-B732-4A03-99D4-7B4CF4B78FC2}" type="pres">
      <dgm:prSet presAssocID="{E5CA601C-4CC2-49FB-9751-12F38F69D45F}" presName="Name19" presStyleLbl="parChTrans1D4" presStyleIdx="5" presStyleCnt="16"/>
      <dgm:spPr/>
      <dgm:t>
        <a:bodyPr/>
        <a:lstStyle/>
        <a:p>
          <a:endParaRPr lang="en-US"/>
        </a:p>
      </dgm:t>
    </dgm:pt>
    <dgm:pt modelId="{40FD46EA-087F-4F39-8FD8-8C1DC0CAD1E2}" type="pres">
      <dgm:prSet presAssocID="{6DF445F2-44DC-4988-9ABD-5B58D02071D4}" presName="Name21" presStyleCnt="0"/>
      <dgm:spPr/>
    </dgm:pt>
    <dgm:pt modelId="{2C4D3035-066B-458D-ADBA-BBDB329E0FB0}" type="pres">
      <dgm:prSet presAssocID="{6DF445F2-44DC-4988-9ABD-5B58D02071D4}" presName="level2Shape" presStyleLbl="node4" presStyleIdx="5" presStyleCnt="16"/>
      <dgm:spPr/>
      <dgm:t>
        <a:bodyPr/>
        <a:lstStyle/>
        <a:p>
          <a:endParaRPr lang="en-US"/>
        </a:p>
      </dgm:t>
    </dgm:pt>
    <dgm:pt modelId="{7DF9AD82-B404-44B3-B57B-C42E222BC595}" type="pres">
      <dgm:prSet presAssocID="{6DF445F2-44DC-4988-9ABD-5B58D02071D4}" presName="hierChild3" presStyleCnt="0"/>
      <dgm:spPr/>
    </dgm:pt>
    <dgm:pt modelId="{B26BD013-E4E0-450F-A251-BE7C6E12E159}" type="pres">
      <dgm:prSet presAssocID="{936A4531-5C06-431A-8D79-C76BBFF868B2}" presName="Name19" presStyleLbl="parChTrans1D4" presStyleIdx="6" presStyleCnt="16"/>
      <dgm:spPr/>
      <dgm:t>
        <a:bodyPr/>
        <a:lstStyle/>
        <a:p>
          <a:endParaRPr lang="en-US"/>
        </a:p>
      </dgm:t>
    </dgm:pt>
    <dgm:pt modelId="{B7219C2E-CFE0-4960-9011-303DB2C3308D}" type="pres">
      <dgm:prSet presAssocID="{7EBD5CA7-B5A9-450C-A6C7-0A2877FF9726}" presName="Name21" presStyleCnt="0"/>
      <dgm:spPr/>
    </dgm:pt>
    <dgm:pt modelId="{66EBFA4A-A3D4-4301-BFA6-E0807F3DF149}" type="pres">
      <dgm:prSet presAssocID="{7EBD5CA7-B5A9-450C-A6C7-0A2877FF9726}" presName="level2Shape" presStyleLbl="node4" presStyleIdx="6" presStyleCnt="16"/>
      <dgm:spPr/>
      <dgm:t>
        <a:bodyPr/>
        <a:lstStyle/>
        <a:p>
          <a:endParaRPr lang="en-US"/>
        </a:p>
      </dgm:t>
    </dgm:pt>
    <dgm:pt modelId="{3A026163-C4C7-4AF9-904E-13ABA710B334}" type="pres">
      <dgm:prSet presAssocID="{7EBD5CA7-B5A9-450C-A6C7-0A2877FF9726}" presName="hierChild3" presStyleCnt="0"/>
      <dgm:spPr/>
    </dgm:pt>
    <dgm:pt modelId="{6EF75F17-CABC-4529-94EC-5966F757AE0F}" type="pres">
      <dgm:prSet presAssocID="{48D86392-BC1E-4E7B-AA92-93AF03107FF3}" presName="Name19" presStyleLbl="parChTrans1D3" presStyleIdx="1" presStyleCnt="4"/>
      <dgm:spPr/>
      <dgm:t>
        <a:bodyPr/>
        <a:lstStyle/>
        <a:p>
          <a:endParaRPr lang="en-US"/>
        </a:p>
      </dgm:t>
    </dgm:pt>
    <dgm:pt modelId="{59A813A0-9EF6-4AFC-A1DC-E4FDA1388CAA}" type="pres">
      <dgm:prSet presAssocID="{E810D1B7-74D2-4F37-B0EC-43644422FCB0}" presName="Name21" presStyleCnt="0"/>
      <dgm:spPr/>
    </dgm:pt>
    <dgm:pt modelId="{E0379E0A-5599-4EC9-8846-5E29B40C1DDC}" type="pres">
      <dgm:prSet presAssocID="{E810D1B7-74D2-4F37-B0EC-43644422FCB0}" presName="level2Shape" presStyleLbl="node3" presStyleIdx="1" presStyleCnt="4"/>
      <dgm:spPr/>
      <dgm:t>
        <a:bodyPr/>
        <a:lstStyle/>
        <a:p>
          <a:endParaRPr lang="en-US"/>
        </a:p>
      </dgm:t>
    </dgm:pt>
    <dgm:pt modelId="{E90CD004-390C-4B71-ADBD-C2F24EC7A48F}" type="pres">
      <dgm:prSet presAssocID="{E810D1B7-74D2-4F37-B0EC-43644422FCB0}" presName="hierChild3" presStyleCnt="0"/>
      <dgm:spPr/>
    </dgm:pt>
    <dgm:pt modelId="{B0DD3EA4-3537-4738-B4EC-35E5DA9309BD}" type="pres">
      <dgm:prSet presAssocID="{E795C42B-96BB-43C7-9711-33E17AF07968}" presName="Name19" presStyleLbl="parChTrans1D4" presStyleIdx="7" presStyleCnt="16"/>
      <dgm:spPr/>
      <dgm:t>
        <a:bodyPr/>
        <a:lstStyle/>
        <a:p>
          <a:endParaRPr lang="en-US"/>
        </a:p>
      </dgm:t>
    </dgm:pt>
    <dgm:pt modelId="{4502A53D-1E1D-48DE-946B-50827F4E39FA}" type="pres">
      <dgm:prSet presAssocID="{B32600BC-438C-46AB-B568-F3DC63064800}" presName="Name21" presStyleCnt="0"/>
      <dgm:spPr/>
    </dgm:pt>
    <dgm:pt modelId="{46B49C62-D8B1-4E36-9B39-D7215D511B16}" type="pres">
      <dgm:prSet presAssocID="{B32600BC-438C-46AB-B568-F3DC63064800}" presName="level2Shape" presStyleLbl="node4" presStyleIdx="7" presStyleCnt="16"/>
      <dgm:spPr/>
      <dgm:t>
        <a:bodyPr/>
        <a:lstStyle/>
        <a:p>
          <a:endParaRPr lang="en-US"/>
        </a:p>
      </dgm:t>
    </dgm:pt>
    <dgm:pt modelId="{E0F8B485-79B5-4E1C-BBE3-E27BA4D387D0}" type="pres">
      <dgm:prSet presAssocID="{B32600BC-438C-46AB-B568-F3DC63064800}" presName="hierChild3" presStyleCnt="0"/>
      <dgm:spPr/>
    </dgm:pt>
    <dgm:pt modelId="{39CCB697-6E31-415A-8B64-C119AFCBCCAA}" type="pres">
      <dgm:prSet presAssocID="{EFD12FA4-DDF9-43CA-A847-61ADE9578BC6}" presName="Name19" presStyleLbl="parChTrans1D4" presStyleIdx="8" presStyleCnt="16"/>
      <dgm:spPr/>
      <dgm:t>
        <a:bodyPr/>
        <a:lstStyle/>
        <a:p>
          <a:endParaRPr lang="en-US"/>
        </a:p>
      </dgm:t>
    </dgm:pt>
    <dgm:pt modelId="{997C1E91-4C24-425C-A06F-29314B9340AE}" type="pres">
      <dgm:prSet presAssocID="{A21F9D10-54CA-40B5-94AD-8F9813B49DF3}" presName="Name21" presStyleCnt="0"/>
      <dgm:spPr/>
    </dgm:pt>
    <dgm:pt modelId="{8BABC5CE-5FBC-4385-BD62-D1B1E0220F0D}" type="pres">
      <dgm:prSet presAssocID="{A21F9D10-54CA-40B5-94AD-8F9813B49DF3}" presName="level2Shape" presStyleLbl="node4" presStyleIdx="8" presStyleCnt="16"/>
      <dgm:spPr/>
      <dgm:t>
        <a:bodyPr/>
        <a:lstStyle/>
        <a:p>
          <a:endParaRPr lang="en-US"/>
        </a:p>
      </dgm:t>
    </dgm:pt>
    <dgm:pt modelId="{26F80AE8-E795-4F15-B1B9-258A41348393}" type="pres">
      <dgm:prSet presAssocID="{A21F9D10-54CA-40B5-94AD-8F9813B49DF3}" presName="hierChild3" presStyleCnt="0"/>
      <dgm:spPr/>
    </dgm:pt>
    <dgm:pt modelId="{D8F75C8D-8633-4059-9433-B65AC8DD46BC}" type="pres">
      <dgm:prSet presAssocID="{3BD98862-995F-4D68-9551-78D9498D3BD8}" presName="Name19" presStyleLbl="parChTrans1D4" presStyleIdx="9" presStyleCnt="16"/>
      <dgm:spPr/>
      <dgm:t>
        <a:bodyPr/>
        <a:lstStyle/>
        <a:p>
          <a:endParaRPr lang="en-US"/>
        </a:p>
      </dgm:t>
    </dgm:pt>
    <dgm:pt modelId="{E52B6C81-AF74-4E4E-B08D-47E2D10D2CCB}" type="pres">
      <dgm:prSet presAssocID="{66D1B7F8-17D2-4DF7-9782-2FCD21774DC7}" presName="Name21" presStyleCnt="0"/>
      <dgm:spPr/>
    </dgm:pt>
    <dgm:pt modelId="{41030B51-11D0-4FA6-A7D2-CE30185ED099}" type="pres">
      <dgm:prSet presAssocID="{66D1B7F8-17D2-4DF7-9782-2FCD21774DC7}" presName="level2Shape" presStyleLbl="node4" presStyleIdx="9" presStyleCnt="16"/>
      <dgm:spPr/>
      <dgm:t>
        <a:bodyPr/>
        <a:lstStyle/>
        <a:p>
          <a:endParaRPr lang="en-US"/>
        </a:p>
      </dgm:t>
    </dgm:pt>
    <dgm:pt modelId="{2991BE76-3953-4772-AD4F-03F13CFC9105}" type="pres">
      <dgm:prSet presAssocID="{66D1B7F8-17D2-4DF7-9782-2FCD21774DC7}" presName="hierChild3" presStyleCnt="0"/>
      <dgm:spPr/>
    </dgm:pt>
    <dgm:pt modelId="{A84ED369-3F78-46CA-8868-96A64E6950F2}" type="pres">
      <dgm:prSet presAssocID="{A56BB578-BDF0-4A39-91AF-DFC6096E11F5}" presName="Name19" presStyleLbl="parChTrans1D4" presStyleIdx="10" presStyleCnt="16"/>
      <dgm:spPr/>
      <dgm:t>
        <a:bodyPr/>
        <a:lstStyle/>
        <a:p>
          <a:endParaRPr lang="en-US"/>
        </a:p>
      </dgm:t>
    </dgm:pt>
    <dgm:pt modelId="{A0A9433C-6D14-46B6-824A-6D31AE1D188D}" type="pres">
      <dgm:prSet presAssocID="{18CAEF76-A0B3-474C-88EA-4DBDDF04197C}" presName="Name21" presStyleCnt="0"/>
      <dgm:spPr/>
    </dgm:pt>
    <dgm:pt modelId="{95558060-D8EB-424A-90BB-5844AA31A798}" type="pres">
      <dgm:prSet presAssocID="{18CAEF76-A0B3-474C-88EA-4DBDDF04197C}" presName="level2Shape" presStyleLbl="node4" presStyleIdx="10" presStyleCnt="16"/>
      <dgm:spPr/>
      <dgm:t>
        <a:bodyPr/>
        <a:lstStyle/>
        <a:p>
          <a:endParaRPr lang="en-US"/>
        </a:p>
      </dgm:t>
    </dgm:pt>
    <dgm:pt modelId="{3568119F-0579-446B-A9B7-BD48E33B52CE}" type="pres">
      <dgm:prSet presAssocID="{18CAEF76-A0B3-474C-88EA-4DBDDF04197C}" presName="hierChild3" presStyleCnt="0"/>
      <dgm:spPr/>
    </dgm:pt>
    <dgm:pt modelId="{F73BBE30-0C33-4009-A079-25C550DCE04F}" type="pres">
      <dgm:prSet presAssocID="{849321EF-C2AF-42C1-BDD0-D65472A06046}" presName="Name19" presStyleLbl="parChTrans1D2" presStyleIdx="1" presStyleCnt="2"/>
      <dgm:spPr/>
      <dgm:t>
        <a:bodyPr/>
        <a:lstStyle/>
        <a:p>
          <a:endParaRPr lang="en-US"/>
        </a:p>
      </dgm:t>
    </dgm:pt>
    <dgm:pt modelId="{DD0747A6-0A3F-42B9-A2D2-0021EA0828E6}" type="pres">
      <dgm:prSet presAssocID="{95AA8312-0DFD-4CA0-8831-87E94B378982}" presName="Name21" presStyleCnt="0"/>
      <dgm:spPr/>
    </dgm:pt>
    <dgm:pt modelId="{82846B41-708F-4E45-B166-7746E0141CB3}" type="pres">
      <dgm:prSet presAssocID="{95AA8312-0DFD-4CA0-8831-87E94B378982}" presName="level2Shape" presStyleLbl="node2" presStyleIdx="1" presStyleCnt="2"/>
      <dgm:spPr/>
      <dgm:t>
        <a:bodyPr/>
        <a:lstStyle/>
        <a:p>
          <a:endParaRPr lang="en-US"/>
        </a:p>
      </dgm:t>
    </dgm:pt>
    <dgm:pt modelId="{25C7B76D-9CE9-4A5D-8A9B-F369146FC616}" type="pres">
      <dgm:prSet presAssocID="{95AA8312-0DFD-4CA0-8831-87E94B378982}" presName="hierChild3" presStyleCnt="0"/>
      <dgm:spPr/>
    </dgm:pt>
    <dgm:pt modelId="{368F06B2-D82C-45B8-AAAC-224E62454E40}" type="pres">
      <dgm:prSet presAssocID="{8A221294-863B-4D3C-9D7A-C0FD52ED005C}" presName="Name19" presStyleLbl="parChTrans1D3" presStyleIdx="2" presStyleCnt="4"/>
      <dgm:spPr/>
      <dgm:t>
        <a:bodyPr/>
        <a:lstStyle/>
        <a:p>
          <a:endParaRPr lang="en-US"/>
        </a:p>
      </dgm:t>
    </dgm:pt>
    <dgm:pt modelId="{373811E1-4E4B-4FB3-ACD1-E9F78C035E10}" type="pres">
      <dgm:prSet presAssocID="{BC9EF78D-D66B-40B9-A065-D5C4E463ED56}" presName="Name21" presStyleCnt="0"/>
      <dgm:spPr/>
    </dgm:pt>
    <dgm:pt modelId="{311D1592-A394-4781-91D0-DBA034DAFE6D}" type="pres">
      <dgm:prSet presAssocID="{BC9EF78D-D66B-40B9-A065-D5C4E463ED56}" presName="level2Shape" presStyleLbl="node3" presStyleIdx="2" presStyleCnt="4"/>
      <dgm:spPr/>
      <dgm:t>
        <a:bodyPr/>
        <a:lstStyle/>
        <a:p>
          <a:endParaRPr lang="en-US"/>
        </a:p>
      </dgm:t>
    </dgm:pt>
    <dgm:pt modelId="{D80F058A-E9E4-45C2-8868-04C3C5DD6D19}" type="pres">
      <dgm:prSet presAssocID="{BC9EF78D-D66B-40B9-A065-D5C4E463ED56}" presName="hierChild3" presStyleCnt="0"/>
      <dgm:spPr/>
    </dgm:pt>
    <dgm:pt modelId="{ED3D43A6-40FF-4CE2-9F0E-49EA22DCC307}" type="pres">
      <dgm:prSet presAssocID="{C897A370-4F7E-4891-8C4B-5413A2DFE7EC}" presName="Name19" presStyleLbl="parChTrans1D4" presStyleIdx="11" presStyleCnt="16"/>
      <dgm:spPr/>
      <dgm:t>
        <a:bodyPr/>
        <a:lstStyle/>
        <a:p>
          <a:endParaRPr lang="en-US"/>
        </a:p>
      </dgm:t>
    </dgm:pt>
    <dgm:pt modelId="{B8488BE6-2B40-4FE7-AEFD-2D712E2ABD42}" type="pres">
      <dgm:prSet presAssocID="{51E1EAC4-F3C4-45E3-9789-201B66EFE7BB}" presName="Name21" presStyleCnt="0"/>
      <dgm:spPr/>
    </dgm:pt>
    <dgm:pt modelId="{E5F5E8E4-A9B6-4CE4-9A27-C0DDC76E20FC}" type="pres">
      <dgm:prSet presAssocID="{51E1EAC4-F3C4-45E3-9789-201B66EFE7BB}" presName="level2Shape" presStyleLbl="node4" presStyleIdx="11" presStyleCnt="16"/>
      <dgm:spPr/>
      <dgm:t>
        <a:bodyPr/>
        <a:lstStyle/>
        <a:p>
          <a:endParaRPr lang="en-US"/>
        </a:p>
      </dgm:t>
    </dgm:pt>
    <dgm:pt modelId="{88AAC731-AB72-433B-89E0-15C534297CC9}" type="pres">
      <dgm:prSet presAssocID="{51E1EAC4-F3C4-45E3-9789-201B66EFE7BB}" presName="hierChild3" presStyleCnt="0"/>
      <dgm:spPr/>
    </dgm:pt>
    <dgm:pt modelId="{E902ECC1-B2A1-4CC1-A595-8ABAAE2A4593}" type="pres">
      <dgm:prSet presAssocID="{1CBDA0F6-9313-4485-B203-4B7E968E28DA}" presName="Name19" presStyleLbl="parChTrans1D4" presStyleIdx="12" presStyleCnt="16"/>
      <dgm:spPr/>
      <dgm:t>
        <a:bodyPr/>
        <a:lstStyle/>
        <a:p>
          <a:endParaRPr lang="en-US"/>
        </a:p>
      </dgm:t>
    </dgm:pt>
    <dgm:pt modelId="{C11B6298-9914-4B98-808D-8AEE59EC9671}" type="pres">
      <dgm:prSet presAssocID="{C802C035-973A-4B84-AE6B-30CD1FC6C63C}" presName="Name21" presStyleCnt="0"/>
      <dgm:spPr/>
    </dgm:pt>
    <dgm:pt modelId="{9E30610F-4DD8-462A-A7A9-DDB4370F3140}" type="pres">
      <dgm:prSet presAssocID="{C802C035-973A-4B84-AE6B-30CD1FC6C63C}" presName="level2Shape" presStyleLbl="node4" presStyleIdx="12" presStyleCnt="16"/>
      <dgm:spPr/>
      <dgm:t>
        <a:bodyPr/>
        <a:lstStyle/>
        <a:p>
          <a:endParaRPr lang="en-US"/>
        </a:p>
      </dgm:t>
    </dgm:pt>
    <dgm:pt modelId="{FF3C237D-C7A3-4D00-AE28-1E17EC01C566}" type="pres">
      <dgm:prSet presAssocID="{C802C035-973A-4B84-AE6B-30CD1FC6C63C}" presName="hierChild3" presStyleCnt="0"/>
      <dgm:spPr/>
    </dgm:pt>
    <dgm:pt modelId="{2839E8FB-AC32-4AB1-A078-3827E46BA0D8}" type="pres">
      <dgm:prSet presAssocID="{3FED5515-ACCB-4EFC-B6A1-A401C989EE37}" presName="Name19" presStyleLbl="parChTrans1D4" presStyleIdx="13" presStyleCnt="16"/>
      <dgm:spPr/>
      <dgm:t>
        <a:bodyPr/>
        <a:lstStyle/>
        <a:p>
          <a:endParaRPr lang="en-US"/>
        </a:p>
      </dgm:t>
    </dgm:pt>
    <dgm:pt modelId="{297F2293-BDF0-4131-9A1C-689CB286FE2A}" type="pres">
      <dgm:prSet presAssocID="{C56D3C1E-C9F5-4700-9E54-53AED968A4CB}" presName="Name21" presStyleCnt="0"/>
      <dgm:spPr/>
    </dgm:pt>
    <dgm:pt modelId="{235BB26D-478B-49A7-BE00-57B90029458C}" type="pres">
      <dgm:prSet presAssocID="{C56D3C1E-C9F5-4700-9E54-53AED968A4CB}" presName="level2Shape" presStyleLbl="node4" presStyleIdx="13" presStyleCnt="16"/>
      <dgm:spPr/>
      <dgm:t>
        <a:bodyPr/>
        <a:lstStyle/>
        <a:p>
          <a:endParaRPr lang="en-US"/>
        </a:p>
      </dgm:t>
    </dgm:pt>
    <dgm:pt modelId="{B4DFFB14-BA8B-47B0-8CEE-3043B4EB4B10}" type="pres">
      <dgm:prSet presAssocID="{C56D3C1E-C9F5-4700-9E54-53AED968A4CB}" presName="hierChild3" presStyleCnt="0"/>
      <dgm:spPr/>
    </dgm:pt>
    <dgm:pt modelId="{DFB387C1-BBA7-40C0-9096-5EC020541CA6}" type="pres">
      <dgm:prSet presAssocID="{25DF9BDA-13CD-43E2-97EC-9893F7036318}" presName="Name19" presStyleLbl="parChTrans1D4" presStyleIdx="14" presStyleCnt="16"/>
      <dgm:spPr/>
      <dgm:t>
        <a:bodyPr/>
        <a:lstStyle/>
        <a:p>
          <a:endParaRPr lang="en-US"/>
        </a:p>
      </dgm:t>
    </dgm:pt>
    <dgm:pt modelId="{0714D22A-E297-43F2-89B8-88D290A7650B}" type="pres">
      <dgm:prSet presAssocID="{17DC7028-FF76-43FB-85B1-A2CED5CC937D}" presName="Name21" presStyleCnt="0"/>
      <dgm:spPr/>
    </dgm:pt>
    <dgm:pt modelId="{F7AF726E-FEC2-4C3B-8976-DCF3CA66E956}" type="pres">
      <dgm:prSet presAssocID="{17DC7028-FF76-43FB-85B1-A2CED5CC937D}" presName="level2Shape" presStyleLbl="node4" presStyleIdx="14" presStyleCnt="16"/>
      <dgm:spPr/>
      <dgm:t>
        <a:bodyPr/>
        <a:lstStyle/>
        <a:p>
          <a:endParaRPr lang="en-US"/>
        </a:p>
      </dgm:t>
    </dgm:pt>
    <dgm:pt modelId="{D5C0BF4E-F96B-44DB-947C-2C23552436D3}" type="pres">
      <dgm:prSet presAssocID="{17DC7028-FF76-43FB-85B1-A2CED5CC937D}" presName="hierChild3" presStyleCnt="0"/>
      <dgm:spPr/>
    </dgm:pt>
    <dgm:pt modelId="{4D4FB574-CD66-44C0-B095-3C0F03E22187}" type="pres">
      <dgm:prSet presAssocID="{20246F10-8EEA-461F-890C-045F164EDA02}" presName="Name19" presStyleLbl="parChTrans1D3" presStyleIdx="3" presStyleCnt="4"/>
      <dgm:spPr/>
      <dgm:t>
        <a:bodyPr/>
        <a:lstStyle/>
        <a:p>
          <a:endParaRPr lang="en-US"/>
        </a:p>
      </dgm:t>
    </dgm:pt>
    <dgm:pt modelId="{99F8BD6A-A07B-4DA1-82F3-EB6285540F6E}" type="pres">
      <dgm:prSet presAssocID="{283D097A-ED0C-45F9-B6C1-5F801D33EC37}" presName="Name21" presStyleCnt="0"/>
      <dgm:spPr/>
    </dgm:pt>
    <dgm:pt modelId="{7958D41D-5791-4448-A21B-5ECC1C677692}" type="pres">
      <dgm:prSet presAssocID="{283D097A-ED0C-45F9-B6C1-5F801D33EC37}" presName="level2Shape" presStyleLbl="node3" presStyleIdx="3" presStyleCnt="4"/>
      <dgm:spPr/>
      <dgm:t>
        <a:bodyPr/>
        <a:lstStyle/>
        <a:p>
          <a:endParaRPr lang="en-US"/>
        </a:p>
      </dgm:t>
    </dgm:pt>
    <dgm:pt modelId="{4F1935C3-80FA-4CB9-B221-3F7EB012EAB6}" type="pres">
      <dgm:prSet presAssocID="{283D097A-ED0C-45F9-B6C1-5F801D33EC37}" presName="hierChild3" presStyleCnt="0"/>
      <dgm:spPr/>
    </dgm:pt>
    <dgm:pt modelId="{1F2D337D-24E3-4ADA-A158-18545C06D419}" type="pres">
      <dgm:prSet presAssocID="{25B94071-B412-4EC9-971C-E08BFF7C16B2}" presName="Name19" presStyleLbl="parChTrans1D4" presStyleIdx="15" presStyleCnt="16"/>
      <dgm:spPr/>
      <dgm:t>
        <a:bodyPr/>
        <a:lstStyle/>
        <a:p>
          <a:endParaRPr lang="en-US"/>
        </a:p>
      </dgm:t>
    </dgm:pt>
    <dgm:pt modelId="{A311DCF0-FE68-48FF-91D1-88A494ADF139}" type="pres">
      <dgm:prSet presAssocID="{088A1EA6-41C8-4925-9C30-872B696B3A71}" presName="Name21" presStyleCnt="0"/>
      <dgm:spPr/>
    </dgm:pt>
    <dgm:pt modelId="{345695D3-492B-4FE2-947F-6BE40035844A}" type="pres">
      <dgm:prSet presAssocID="{088A1EA6-41C8-4925-9C30-872B696B3A71}" presName="level2Shape" presStyleLbl="node4" presStyleIdx="15" presStyleCnt="16"/>
      <dgm:spPr/>
      <dgm:t>
        <a:bodyPr/>
        <a:lstStyle/>
        <a:p>
          <a:endParaRPr lang="en-US"/>
        </a:p>
      </dgm:t>
    </dgm:pt>
    <dgm:pt modelId="{F8076EB4-18A7-453D-B324-AF2E141527E2}" type="pres">
      <dgm:prSet presAssocID="{088A1EA6-41C8-4925-9C30-872B696B3A71}" presName="hierChild3" presStyleCnt="0"/>
      <dgm:spPr/>
    </dgm:pt>
    <dgm:pt modelId="{A4EF6027-7139-4AEF-8303-3B8298C29E71}" type="pres">
      <dgm:prSet presAssocID="{2FC0EF95-ED15-4507-8B5F-C26E62404371}" presName="bgShapesFlow" presStyleCnt="0"/>
      <dgm:spPr/>
    </dgm:pt>
  </dgm:ptLst>
  <dgm:cxnLst>
    <dgm:cxn modelId="{02F7ADCE-20D0-4AAA-B025-DE0D257F8952}" type="presOf" srcId="{2FC0EF95-ED15-4507-8B5F-C26E62404371}" destId="{B672BACD-E156-4117-9CFD-C9AC182E0C34}" srcOrd="0" destOrd="0" presId="urn:microsoft.com/office/officeart/2005/8/layout/hierarchy6"/>
    <dgm:cxn modelId="{9B929475-9A3A-423B-99DA-0AC34FDCCBB4}" srcId="{C56D3C1E-C9F5-4700-9E54-53AED968A4CB}" destId="{17DC7028-FF76-43FB-85B1-A2CED5CC937D}" srcOrd="0" destOrd="0" parTransId="{25DF9BDA-13CD-43E2-97EC-9893F7036318}" sibTransId="{375CBFF9-FDA3-49C5-BEB8-065EAADABAD2}"/>
    <dgm:cxn modelId="{3A4DA769-5833-4EFA-8F3E-F4E5D6799484}" srcId="{47A0AB8E-B7A6-4DE8-9A57-407BB195FFFE}" destId="{EBE39BB5-0109-4B30-B618-8467E30876FD}" srcOrd="0" destOrd="0" parTransId="{16AE87F5-B1FF-4450-911F-EDDE633CFF33}" sibTransId="{C7D19250-CF92-43E7-8BCD-91D00E0088E7}"/>
    <dgm:cxn modelId="{B8CB80A7-B4D1-46CD-9D75-31258C58217A}" type="presOf" srcId="{CCB9029D-9AA1-4333-9330-BB44C21A70F8}" destId="{944EAFAD-2ED0-4F56-95C8-75DA2375DEBD}" srcOrd="0" destOrd="0" presId="urn:microsoft.com/office/officeart/2005/8/layout/hierarchy6"/>
    <dgm:cxn modelId="{E0E3B669-3BAA-47C9-8D86-908DECF5506A}" type="presOf" srcId="{7EBD5CA7-B5A9-450C-A6C7-0A2877FF9726}" destId="{66EBFA4A-A3D4-4301-BFA6-E0807F3DF149}" srcOrd="0" destOrd="0" presId="urn:microsoft.com/office/officeart/2005/8/layout/hierarchy6"/>
    <dgm:cxn modelId="{C410942A-B234-4FFE-90E7-9EC4CAEEAE59}" type="presOf" srcId="{6DF445F2-44DC-4988-9ABD-5B58D02071D4}" destId="{2C4D3035-066B-458D-ADBA-BBDB329E0FB0}" srcOrd="0" destOrd="0" presId="urn:microsoft.com/office/officeart/2005/8/layout/hierarchy6"/>
    <dgm:cxn modelId="{B5CCEB76-0533-4EAE-A5D0-102885C55AC6}" srcId="{66D1B7F8-17D2-4DF7-9782-2FCD21774DC7}" destId="{18CAEF76-A0B3-474C-88EA-4DBDDF04197C}" srcOrd="0" destOrd="0" parTransId="{A56BB578-BDF0-4A39-91AF-DFC6096E11F5}" sibTransId="{AB68FBFF-FAD0-4C02-A810-D306F5B37449}"/>
    <dgm:cxn modelId="{E7C306A7-0D33-4106-9B1D-2DB0F50B6F00}" type="presOf" srcId="{EDCC7A58-4E28-4AD6-894B-CD0533CB2197}" destId="{4C34D9F1-E147-4CE9-853A-1F4F4E1F87E5}" srcOrd="0" destOrd="0" presId="urn:microsoft.com/office/officeart/2005/8/layout/hierarchy6"/>
    <dgm:cxn modelId="{C708D52F-3B12-4CFE-B6B0-35218B601F5F}" srcId="{3E9006E3-7D76-4113-BF79-BF88259E4280}" destId="{B4B6A83C-6856-4F61-A9CF-A95B073B06F8}" srcOrd="0" destOrd="0" parTransId="{CCB9029D-9AA1-4333-9330-BB44C21A70F8}" sibTransId="{C83E2300-BEAD-434B-83DA-28A2F296372D}"/>
    <dgm:cxn modelId="{D350D5B5-669A-4982-A717-369966228B00}" srcId="{E810D1B7-74D2-4F37-B0EC-43644422FCB0}" destId="{66D1B7F8-17D2-4DF7-9782-2FCD21774DC7}" srcOrd="1" destOrd="0" parTransId="{3BD98862-995F-4D68-9551-78D9498D3BD8}" sibTransId="{8CAF6099-C69B-4042-BCA3-121373649852}"/>
    <dgm:cxn modelId="{90AEFD10-F265-4878-B05B-9D497A6F6DBC}" srcId="{B4B6A83C-6856-4F61-A9CF-A95B073B06F8}" destId="{6DF445F2-44DC-4988-9ABD-5B58D02071D4}" srcOrd="1" destOrd="0" parTransId="{E5CA601C-4CC2-49FB-9751-12F38F69D45F}" sibTransId="{801EEF49-6D0C-4C9B-BD81-6CE79F479A20}"/>
    <dgm:cxn modelId="{A60B0B84-8CAC-44EF-911B-99BDDCC72C35}" type="presOf" srcId="{C897A370-4F7E-4891-8C4B-5413A2DFE7EC}" destId="{ED3D43A6-40FF-4CE2-9F0E-49EA22DCC307}" srcOrd="0" destOrd="0" presId="urn:microsoft.com/office/officeart/2005/8/layout/hierarchy6"/>
    <dgm:cxn modelId="{6A514548-AA2A-46EB-9461-8E16EA7C1685}" type="presOf" srcId="{66D1B7F8-17D2-4DF7-9782-2FCD21774DC7}" destId="{41030B51-11D0-4FA6-A7D2-CE30185ED099}" srcOrd="0" destOrd="0" presId="urn:microsoft.com/office/officeart/2005/8/layout/hierarchy6"/>
    <dgm:cxn modelId="{8F7EB1D6-14B5-43CF-90BC-C84BABF5FA55}" type="presOf" srcId="{51E1EAC4-F3C4-45E3-9789-201B66EFE7BB}" destId="{E5F5E8E4-A9B6-4CE4-9A27-C0DDC76E20FC}" srcOrd="0" destOrd="0" presId="urn:microsoft.com/office/officeart/2005/8/layout/hierarchy6"/>
    <dgm:cxn modelId="{071A7DA4-573E-4601-BC52-EA7E7E05849C}" srcId="{283D097A-ED0C-45F9-B6C1-5F801D33EC37}" destId="{088A1EA6-41C8-4925-9C30-872B696B3A71}" srcOrd="0" destOrd="0" parTransId="{25B94071-B412-4EC9-971C-E08BFF7C16B2}" sibTransId="{7D2F62A9-630A-4E46-A40C-F446AECA0DD7}"/>
    <dgm:cxn modelId="{B2A8FF05-D3F7-4CAF-86FB-D98B7F107BC4}" type="presOf" srcId="{B32600BC-438C-46AB-B568-F3DC63064800}" destId="{46B49C62-D8B1-4E36-9B39-D7215D511B16}" srcOrd="0" destOrd="0" presId="urn:microsoft.com/office/officeart/2005/8/layout/hierarchy6"/>
    <dgm:cxn modelId="{DE9938E9-DC07-4B74-B0C6-909FF1407415}" type="presOf" srcId="{849321EF-C2AF-42C1-BDD0-D65472A06046}" destId="{F73BBE30-0C33-4009-A079-25C550DCE04F}" srcOrd="0" destOrd="0" presId="urn:microsoft.com/office/officeart/2005/8/layout/hierarchy6"/>
    <dgm:cxn modelId="{BE98B388-31E2-4871-AA2A-B98229D5A2C0}" type="presOf" srcId="{8A221294-863B-4D3C-9D7A-C0FD52ED005C}" destId="{368F06B2-D82C-45B8-AAAC-224E62454E40}" srcOrd="0" destOrd="0" presId="urn:microsoft.com/office/officeart/2005/8/layout/hierarchy6"/>
    <dgm:cxn modelId="{42724631-144B-4950-83D9-62A657B32351}" type="presOf" srcId="{BC9EF78D-D66B-40B9-A065-D5C4E463ED56}" destId="{311D1592-A394-4781-91D0-DBA034DAFE6D}" srcOrd="0" destOrd="0" presId="urn:microsoft.com/office/officeart/2005/8/layout/hierarchy6"/>
    <dgm:cxn modelId="{5A483EBE-D3A7-473B-823A-074DBAF7686C}" srcId="{95AA8312-0DFD-4CA0-8831-87E94B378982}" destId="{BC9EF78D-D66B-40B9-A065-D5C4E463ED56}" srcOrd="0" destOrd="0" parTransId="{8A221294-863B-4D3C-9D7A-C0FD52ED005C}" sibTransId="{4FB972FE-5671-4522-AD1B-84FF4DCFF4C4}"/>
    <dgm:cxn modelId="{B6BAC363-7B1F-4BCA-A69D-0DFA21BFA877}" type="presOf" srcId="{47A0AB8E-B7A6-4DE8-9A57-407BB195FFFE}" destId="{147E1C7B-C990-450B-8C81-6ABC6A82837D}" srcOrd="0" destOrd="0" presId="urn:microsoft.com/office/officeart/2005/8/layout/hierarchy6"/>
    <dgm:cxn modelId="{6FC8DFAD-CFB1-42DD-AD6D-D1D652784EDA}" srcId="{47A0AB8E-B7A6-4DE8-9A57-407BB195FFFE}" destId="{C9C43783-D001-4160-B2F2-CAF19C290133}" srcOrd="1" destOrd="0" parTransId="{723B0589-8CF1-4ECB-BF48-3D7C7627035A}" sibTransId="{E330EE9C-3A05-4D20-91F0-4216722EA0AF}"/>
    <dgm:cxn modelId="{6236763D-FDE5-4837-959D-E8EA40F4E18D}" type="presOf" srcId="{A9512F5C-2A61-4088-A337-B7D250C71D34}" destId="{AB4D6152-270B-4567-AFAA-425659B65D85}" srcOrd="0" destOrd="0" presId="urn:microsoft.com/office/officeart/2005/8/layout/hierarchy6"/>
    <dgm:cxn modelId="{6426808E-AE0B-4F05-9995-285A1E6658E8}" type="presOf" srcId="{EFD12FA4-DDF9-43CA-A847-61ADE9578BC6}" destId="{39CCB697-6E31-415A-8B64-C119AFCBCCAA}" srcOrd="0" destOrd="0" presId="urn:microsoft.com/office/officeart/2005/8/layout/hierarchy6"/>
    <dgm:cxn modelId="{8AF6CF5D-EF9D-4E48-8657-A0690097834C}" type="presOf" srcId="{C9C43783-D001-4160-B2F2-CAF19C290133}" destId="{CE2B3AEA-E43D-44DA-85A9-A24A664932BB}" srcOrd="0" destOrd="0" presId="urn:microsoft.com/office/officeart/2005/8/layout/hierarchy6"/>
    <dgm:cxn modelId="{C87D2E9B-5174-40C8-85CB-5D8A92918319}" srcId="{51E1EAC4-F3C4-45E3-9789-201B66EFE7BB}" destId="{C802C035-973A-4B84-AE6B-30CD1FC6C63C}" srcOrd="0" destOrd="0" parTransId="{1CBDA0F6-9313-4485-B203-4B7E968E28DA}" sibTransId="{4A43253E-B7CE-4B19-A27E-7AE990B8B07A}"/>
    <dgm:cxn modelId="{45042DA4-811D-40E0-9CCF-93116DFAFE82}" type="presOf" srcId="{3E9006E3-7D76-4113-BF79-BF88259E4280}" destId="{215EFAFC-BECA-434A-B19F-862A0BF02814}" srcOrd="0" destOrd="0" presId="urn:microsoft.com/office/officeart/2005/8/layout/hierarchy6"/>
    <dgm:cxn modelId="{D04BC62A-8BDB-42A7-9D90-262289325E86}" srcId="{C9C43783-D001-4160-B2F2-CAF19C290133}" destId="{A9512F5C-2A61-4088-A337-B7D250C71D34}" srcOrd="0" destOrd="0" parTransId="{EDCC7A58-4E28-4AD6-894B-CD0533CB2197}" sibTransId="{CF1D9DE7-EA5F-43C2-A117-D6B4459C553D}"/>
    <dgm:cxn modelId="{E82266D5-6941-4E7D-956B-1BBDD091216D}" type="presOf" srcId="{16AE87F5-B1FF-4450-911F-EDDE633CFF33}" destId="{646BEDB9-2794-40D7-9008-6AB9620281B7}" srcOrd="0" destOrd="0" presId="urn:microsoft.com/office/officeart/2005/8/layout/hierarchy6"/>
    <dgm:cxn modelId="{850D27CF-532F-481D-A0CB-914A4ACC8FFC}" srcId="{BC9EF78D-D66B-40B9-A065-D5C4E463ED56}" destId="{51E1EAC4-F3C4-45E3-9789-201B66EFE7BB}" srcOrd="0" destOrd="0" parTransId="{C897A370-4F7E-4891-8C4B-5413A2DFE7EC}" sibTransId="{0EFB3ED3-572A-4898-8A23-E936B43E644B}"/>
    <dgm:cxn modelId="{A250863B-0388-4B6B-A10D-764CD465A3AF}" type="presOf" srcId="{3BD98862-995F-4D68-9551-78D9498D3BD8}" destId="{D8F75C8D-8633-4059-9433-B65AC8DD46BC}" srcOrd="0" destOrd="0" presId="urn:microsoft.com/office/officeart/2005/8/layout/hierarchy6"/>
    <dgm:cxn modelId="{215D2AF2-4AEF-4D59-9053-EA2E96C60B09}" type="presOf" srcId="{E810D1B7-74D2-4F37-B0EC-43644422FCB0}" destId="{E0379E0A-5599-4EC9-8846-5E29B40C1DDC}" srcOrd="0" destOrd="0" presId="urn:microsoft.com/office/officeart/2005/8/layout/hierarchy6"/>
    <dgm:cxn modelId="{4C8D7429-439C-414A-A163-551A0F41DDFC}" type="presOf" srcId="{B4B6A83C-6856-4F61-A9CF-A95B073B06F8}" destId="{2A307F96-DB83-406E-B465-DB9E7EEB29C4}" srcOrd="0" destOrd="0" presId="urn:microsoft.com/office/officeart/2005/8/layout/hierarchy6"/>
    <dgm:cxn modelId="{C0BFC0F1-456F-42E7-836B-FD64693CF5EB}" srcId="{95AA8312-0DFD-4CA0-8831-87E94B378982}" destId="{283D097A-ED0C-45F9-B6C1-5F801D33EC37}" srcOrd="1" destOrd="0" parTransId="{20246F10-8EEA-461F-890C-045F164EDA02}" sibTransId="{A2825613-F411-44F1-88EF-B7C269A51E54}"/>
    <dgm:cxn modelId="{9A2B8A88-789F-4D3C-A742-DD341C09277A}" type="presOf" srcId="{723B0589-8CF1-4ECB-BF48-3D7C7627035A}" destId="{A6EB7CF4-446B-4121-B27A-A8EB8FEA1730}" srcOrd="0" destOrd="0" presId="urn:microsoft.com/office/officeart/2005/8/layout/hierarchy6"/>
    <dgm:cxn modelId="{8D239429-9F32-47C5-BACB-9111CCF5555C}" type="presOf" srcId="{48D86392-BC1E-4E7B-AA92-93AF03107FF3}" destId="{6EF75F17-CABC-4529-94EC-5966F757AE0F}" srcOrd="0" destOrd="0" presId="urn:microsoft.com/office/officeart/2005/8/layout/hierarchy6"/>
    <dgm:cxn modelId="{2B6C4708-B0FC-4E00-B786-9DA0B6C80F7C}" type="presOf" srcId="{E5CA601C-4CC2-49FB-9751-12F38F69D45F}" destId="{A2A68550-B732-4A03-99D4-7B4CF4B78FC2}" srcOrd="0" destOrd="0" presId="urn:microsoft.com/office/officeart/2005/8/layout/hierarchy6"/>
    <dgm:cxn modelId="{30ED35E0-0431-49B0-82BF-6AEC9AB608D9}" type="presOf" srcId="{18CAEF76-A0B3-474C-88EA-4DBDDF04197C}" destId="{95558060-D8EB-424A-90BB-5844AA31A798}" srcOrd="0" destOrd="0" presId="urn:microsoft.com/office/officeart/2005/8/layout/hierarchy6"/>
    <dgm:cxn modelId="{6F7BD482-DEB9-4C3A-8FEF-D4B634F061E9}" type="presOf" srcId="{8C57DD01-F9DA-4607-A6CA-8B7FB84A4E9D}" destId="{5C4BF296-548C-4C85-928A-70A616B62015}" srcOrd="0" destOrd="0" presId="urn:microsoft.com/office/officeart/2005/8/layout/hierarchy6"/>
    <dgm:cxn modelId="{84F45006-0A85-497A-BD9E-ADA6AA610A75}" type="presOf" srcId="{936A4531-5C06-431A-8D79-C76BBFF868B2}" destId="{B26BD013-E4E0-450F-A251-BE7C6E12E159}" srcOrd="0" destOrd="0" presId="urn:microsoft.com/office/officeart/2005/8/layout/hierarchy6"/>
    <dgm:cxn modelId="{267BC413-7CE2-4090-9632-5E9B89ADC2E5}" type="presOf" srcId="{95AA8312-0DFD-4CA0-8831-87E94B378982}" destId="{82846B41-708F-4E45-B166-7746E0141CB3}" srcOrd="0" destOrd="0" presId="urn:microsoft.com/office/officeart/2005/8/layout/hierarchy6"/>
    <dgm:cxn modelId="{A84A5E93-7C9E-48F0-B2C2-D88920B81281}" type="presOf" srcId="{25DF9BDA-13CD-43E2-97EC-9893F7036318}" destId="{DFB387C1-BBA7-40C0-9096-5EC020541CA6}" srcOrd="0" destOrd="0" presId="urn:microsoft.com/office/officeart/2005/8/layout/hierarchy6"/>
    <dgm:cxn modelId="{7C417E83-0594-422E-A94C-4E8C01D5F843}" type="presOf" srcId="{E2111A2D-C56A-456B-A69F-331AC9F2DC91}" destId="{3F697768-965A-4428-B338-A2F9E6D4B939}" srcOrd="0" destOrd="0" presId="urn:microsoft.com/office/officeart/2005/8/layout/hierarchy6"/>
    <dgm:cxn modelId="{12AB4B95-D3AD-4B6A-BEEB-9112A09C5345}" srcId="{6DF445F2-44DC-4988-9ABD-5B58D02071D4}" destId="{7EBD5CA7-B5A9-450C-A6C7-0A2877FF9726}" srcOrd="0" destOrd="0" parTransId="{936A4531-5C06-431A-8D79-C76BBFF868B2}" sibTransId="{3DC39B05-48B5-492D-AEC8-7FA517F163AE}"/>
    <dgm:cxn modelId="{2298FD9C-AFE7-4799-B7E6-233817753A5D}" srcId="{EBE39BB5-0109-4B30-B618-8467E30876FD}" destId="{E2111A2D-C56A-456B-A69F-331AC9F2DC91}" srcOrd="0" destOrd="0" parTransId="{96B2038D-39FE-48B4-B61F-421FCB98F77E}" sibTransId="{9834E95E-F333-4DAC-8A5A-3A5DEB2269B3}"/>
    <dgm:cxn modelId="{2BBD2829-3F27-49EB-816B-575056546F5D}" srcId="{B4B6A83C-6856-4F61-A9CF-A95B073B06F8}" destId="{47A0AB8E-B7A6-4DE8-9A57-407BB195FFFE}" srcOrd="0" destOrd="0" parTransId="{963A1688-2046-4A36-996D-890292864A52}" sibTransId="{EA928B41-0AC0-438B-A818-7F92BCA7C864}"/>
    <dgm:cxn modelId="{2DF749B0-7BB1-474D-AB33-1D00AE16386B}" type="presOf" srcId="{2534E5AA-4B07-4023-AC5A-D288CDBCCA65}" destId="{D62D803B-796D-46B4-A013-BA2BB2EAE35D}" srcOrd="0" destOrd="0" presId="urn:microsoft.com/office/officeart/2005/8/layout/hierarchy6"/>
    <dgm:cxn modelId="{AFC3614F-87DB-49E1-91FD-9038E7B4A27E}" type="presOf" srcId="{E795C42B-96BB-43C7-9711-33E17AF07968}" destId="{B0DD3EA4-3537-4738-B4EC-35E5DA9309BD}" srcOrd="0" destOrd="0" presId="urn:microsoft.com/office/officeart/2005/8/layout/hierarchy6"/>
    <dgm:cxn modelId="{14982867-31A2-43AD-86D7-1F184508DC69}" srcId="{E810D1B7-74D2-4F37-B0EC-43644422FCB0}" destId="{B32600BC-438C-46AB-B568-F3DC63064800}" srcOrd="0" destOrd="0" parTransId="{E795C42B-96BB-43C7-9711-33E17AF07968}" sibTransId="{82E27B84-8DC5-42FA-8D68-E247049EF5F6}"/>
    <dgm:cxn modelId="{B196C88B-A36A-4CCC-ACFF-0A0247355DDC}" type="presOf" srcId="{96B2038D-39FE-48B4-B61F-421FCB98F77E}" destId="{DA77F3B8-6699-494B-B017-BE23FA60F871}" srcOrd="0" destOrd="0" presId="urn:microsoft.com/office/officeart/2005/8/layout/hierarchy6"/>
    <dgm:cxn modelId="{48DA433A-842B-4509-99B6-85676612E2F2}" type="presOf" srcId="{1CBDA0F6-9313-4485-B203-4B7E968E28DA}" destId="{E902ECC1-B2A1-4CC1-A595-8ABAAE2A4593}" srcOrd="0" destOrd="0" presId="urn:microsoft.com/office/officeart/2005/8/layout/hierarchy6"/>
    <dgm:cxn modelId="{BBDB2462-16B4-40B0-8A60-AC6021098B1E}" srcId="{8C57DD01-F9DA-4607-A6CA-8B7FB84A4E9D}" destId="{3E9006E3-7D76-4113-BF79-BF88259E4280}" srcOrd="0" destOrd="0" parTransId="{2534E5AA-4B07-4023-AC5A-D288CDBCCA65}" sibTransId="{7069AC8C-279C-4802-9CA1-444A0B2371D5}"/>
    <dgm:cxn modelId="{6E277294-F56C-40DB-884B-3512CBA3473D}" type="presOf" srcId="{963A1688-2046-4A36-996D-890292864A52}" destId="{C9C14ED1-24C1-4945-8C5C-D22DC093F13D}" srcOrd="0" destOrd="0" presId="urn:microsoft.com/office/officeart/2005/8/layout/hierarchy6"/>
    <dgm:cxn modelId="{EDF26945-3468-4520-A0B9-EBB9C5C98C0D}" srcId="{3E9006E3-7D76-4113-BF79-BF88259E4280}" destId="{E810D1B7-74D2-4F37-B0EC-43644422FCB0}" srcOrd="1" destOrd="0" parTransId="{48D86392-BC1E-4E7B-AA92-93AF03107FF3}" sibTransId="{6A7DA5A7-621C-49CE-B1BE-DFFA1082E441}"/>
    <dgm:cxn modelId="{138590EE-9BFD-466B-B6C8-E557D2A2DE88}" type="presOf" srcId="{EBE39BB5-0109-4B30-B618-8467E30876FD}" destId="{720C19A6-23C1-435F-89CE-376E85D65BF5}" srcOrd="0" destOrd="0" presId="urn:microsoft.com/office/officeart/2005/8/layout/hierarchy6"/>
    <dgm:cxn modelId="{A38FC109-D1F7-48F3-94F8-16DC8CA7AE2B}" srcId="{2FC0EF95-ED15-4507-8B5F-C26E62404371}" destId="{8C57DD01-F9DA-4607-A6CA-8B7FB84A4E9D}" srcOrd="0" destOrd="0" parTransId="{7DD98309-A04C-4E85-873E-675052A2DABE}" sibTransId="{E27C126E-CF69-496C-932E-791AB94BEABF}"/>
    <dgm:cxn modelId="{B85E0CCC-C6F1-47B9-8F57-A0829B4B32BD}" type="presOf" srcId="{088A1EA6-41C8-4925-9C30-872B696B3A71}" destId="{345695D3-492B-4FE2-947F-6BE40035844A}" srcOrd="0" destOrd="0" presId="urn:microsoft.com/office/officeart/2005/8/layout/hierarchy6"/>
    <dgm:cxn modelId="{E27ECBE4-85A5-4BFB-8383-09F3F60811C2}" srcId="{BC9EF78D-D66B-40B9-A065-D5C4E463ED56}" destId="{C56D3C1E-C9F5-4700-9E54-53AED968A4CB}" srcOrd="1" destOrd="0" parTransId="{3FED5515-ACCB-4EFC-B6A1-A401C989EE37}" sibTransId="{8D8D6F0A-02A1-4CA3-9278-98C3275530A8}"/>
    <dgm:cxn modelId="{44EE936A-E8E0-44DE-BC5D-6FFD0C672121}" srcId="{8C57DD01-F9DA-4607-A6CA-8B7FB84A4E9D}" destId="{95AA8312-0DFD-4CA0-8831-87E94B378982}" srcOrd="1" destOrd="0" parTransId="{849321EF-C2AF-42C1-BDD0-D65472A06046}" sibTransId="{B1487F60-39F9-4549-89B5-260E20A3B537}"/>
    <dgm:cxn modelId="{E525BAA4-67D9-43C4-9DF6-671F649E05D7}" type="presOf" srcId="{A56BB578-BDF0-4A39-91AF-DFC6096E11F5}" destId="{A84ED369-3F78-46CA-8868-96A64E6950F2}" srcOrd="0" destOrd="0" presId="urn:microsoft.com/office/officeart/2005/8/layout/hierarchy6"/>
    <dgm:cxn modelId="{1E0B227C-D314-4656-A872-8A967A79848B}" type="presOf" srcId="{C802C035-973A-4B84-AE6B-30CD1FC6C63C}" destId="{9E30610F-4DD8-462A-A7A9-DDB4370F3140}" srcOrd="0" destOrd="0" presId="urn:microsoft.com/office/officeart/2005/8/layout/hierarchy6"/>
    <dgm:cxn modelId="{8BBBBD75-0C56-458D-B345-C63D3C66AEFC}" type="presOf" srcId="{C56D3C1E-C9F5-4700-9E54-53AED968A4CB}" destId="{235BB26D-478B-49A7-BE00-57B90029458C}" srcOrd="0" destOrd="0" presId="urn:microsoft.com/office/officeart/2005/8/layout/hierarchy6"/>
    <dgm:cxn modelId="{A3A2F755-B739-49AF-AC81-A0CA5E1F736C}" type="presOf" srcId="{25B94071-B412-4EC9-971C-E08BFF7C16B2}" destId="{1F2D337D-24E3-4ADA-A158-18545C06D419}" srcOrd="0" destOrd="0" presId="urn:microsoft.com/office/officeart/2005/8/layout/hierarchy6"/>
    <dgm:cxn modelId="{44B223F6-F8A2-4B3B-8302-7E598BEBB728}" type="presOf" srcId="{20246F10-8EEA-461F-890C-045F164EDA02}" destId="{4D4FB574-CD66-44C0-B095-3C0F03E22187}" srcOrd="0" destOrd="0" presId="urn:microsoft.com/office/officeart/2005/8/layout/hierarchy6"/>
    <dgm:cxn modelId="{18D1D6DB-E626-4910-90EF-ADF7A317E2DB}" type="presOf" srcId="{283D097A-ED0C-45F9-B6C1-5F801D33EC37}" destId="{7958D41D-5791-4448-A21B-5ECC1C677692}" srcOrd="0" destOrd="0" presId="urn:microsoft.com/office/officeart/2005/8/layout/hierarchy6"/>
    <dgm:cxn modelId="{E6CDFAB3-09A4-4E36-9DA9-A31AB646AB86}" type="presOf" srcId="{3FED5515-ACCB-4EFC-B6A1-A401C989EE37}" destId="{2839E8FB-AC32-4AB1-A078-3827E46BA0D8}" srcOrd="0" destOrd="0" presId="urn:microsoft.com/office/officeart/2005/8/layout/hierarchy6"/>
    <dgm:cxn modelId="{648797F8-E4AF-4496-BE32-DDFB00FBA0CC}" type="presOf" srcId="{A21F9D10-54CA-40B5-94AD-8F9813B49DF3}" destId="{8BABC5CE-5FBC-4385-BD62-D1B1E0220F0D}" srcOrd="0" destOrd="0" presId="urn:microsoft.com/office/officeart/2005/8/layout/hierarchy6"/>
    <dgm:cxn modelId="{0E8675FF-E673-4E90-AD71-91E8B83E1A29}" type="presOf" srcId="{17DC7028-FF76-43FB-85B1-A2CED5CC937D}" destId="{F7AF726E-FEC2-4C3B-8976-DCF3CA66E956}" srcOrd="0" destOrd="0" presId="urn:microsoft.com/office/officeart/2005/8/layout/hierarchy6"/>
    <dgm:cxn modelId="{53426276-D78A-4624-8D9B-70B541A4E806}" srcId="{B32600BC-438C-46AB-B568-F3DC63064800}" destId="{A21F9D10-54CA-40B5-94AD-8F9813B49DF3}" srcOrd="0" destOrd="0" parTransId="{EFD12FA4-DDF9-43CA-A847-61ADE9578BC6}" sibTransId="{F8CAECE2-E2B4-4598-A003-2D43F5A869B1}"/>
    <dgm:cxn modelId="{D67B803D-6A1C-4FBC-AB6A-F89D4CC81540}" type="presParOf" srcId="{B672BACD-E156-4117-9CFD-C9AC182E0C34}" destId="{599CAF36-6D09-41F6-9C32-09BC6D4FAF66}" srcOrd="0" destOrd="0" presId="urn:microsoft.com/office/officeart/2005/8/layout/hierarchy6"/>
    <dgm:cxn modelId="{4651239C-F067-48A6-8DE3-52A2BECD69E0}" type="presParOf" srcId="{599CAF36-6D09-41F6-9C32-09BC6D4FAF66}" destId="{39EC6E75-6023-4FAE-881A-BCBECF30101C}" srcOrd="0" destOrd="0" presId="urn:microsoft.com/office/officeart/2005/8/layout/hierarchy6"/>
    <dgm:cxn modelId="{8C18E42D-295F-499E-A783-92C9E6143817}" type="presParOf" srcId="{39EC6E75-6023-4FAE-881A-BCBECF30101C}" destId="{9FDFE7B4-4269-4813-86FE-9ED10E88B363}" srcOrd="0" destOrd="0" presId="urn:microsoft.com/office/officeart/2005/8/layout/hierarchy6"/>
    <dgm:cxn modelId="{8B3B86AF-DC53-4B09-B648-A8905F2A43AE}" type="presParOf" srcId="{9FDFE7B4-4269-4813-86FE-9ED10E88B363}" destId="{5C4BF296-548C-4C85-928A-70A616B62015}" srcOrd="0" destOrd="0" presId="urn:microsoft.com/office/officeart/2005/8/layout/hierarchy6"/>
    <dgm:cxn modelId="{2702A36F-03B0-4501-BC06-AC79EFCC8919}" type="presParOf" srcId="{9FDFE7B4-4269-4813-86FE-9ED10E88B363}" destId="{8FF60494-CC93-4923-97CB-726EE84B8168}" srcOrd="1" destOrd="0" presId="urn:microsoft.com/office/officeart/2005/8/layout/hierarchy6"/>
    <dgm:cxn modelId="{012C8E14-CCA3-4CA4-9ADB-F0A1A711509E}" type="presParOf" srcId="{8FF60494-CC93-4923-97CB-726EE84B8168}" destId="{D62D803B-796D-46B4-A013-BA2BB2EAE35D}" srcOrd="0" destOrd="0" presId="urn:microsoft.com/office/officeart/2005/8/layout/hierarchy6"/>
    <dgm:cxn modelId="{C5FB2681-D5E4-4980-BFE5-9A1480D4E925}" type="presParOf" srcId="{8FF60494-CC93-4923-97CB-726EE84B8168}" destId="{8DBA7763-E647-4968-B85C-EE061823CDDD}" srcOrd="1" destOrd="0" presId="urn:microsoft.com/office/officeart/2005/8/layout/hierarchy6"/>
    <dgm:cxn modelId="{3AC0DCAF-B0BB-4E05-B8E8-21F0AC593BBE}" type="presParOf" srcId="{8DBA7763-E647-4968-B85C-EE061823CDDD}" destId="{215EFAFC-BECA-434A-B19F-862A0BF02814}" srcOrd="0" destOrd="0" presId="urn:microsoft.com/office/officeart/2005/8/layout/hierarchy6"/>
    <dgm:cxn modelId="{630AE26E-3C80-4B42-8AE3-BE4E5BACEC07}" type="presParOf" srcId="{8DBA7763-E647-4968-B85C-EE061823CDDD}" destId="{790EA156-E0A9-448B-98C5-D9EF4807D080}" srcOrd="1" destOrd="0" presId="urn:microsoft.com/office/officeart/2005/8/layout/hierarchy6"/>
    <dgm:cxn modelId="{386277DF-8187-47D9-B0D3-1E2743F40D4D}" type="presParOf" srcId="{790EA156-E0A9-448B-98C5-D9EF4807D080}" destId="{944EAFAD-2ED0-4F56-95C8-75DA2375DEBD}" srcOrd="0" destOrd="0" presId="urn:microsoft.com/office/officeart/2005/8/layout/hierarchy6"/>
    <dgm:cxn modelId="{601ACD3E-6F48-4F49-91AC-04E7AA39243C}" type="presParOf" srcId="{790EA156-E0A9-448B-98C5-D9EF4807D080}" destId="{17BC1E62-D69D-4DA3-AD2D-97E2DEAC2570}" srcOrd="1" destOrd="0" presId="urn:microsoft.com/office/officeart/2005/8/layout/hierarchy6"/>
    <dgm:cxn modelId="{D3178114-F9B7-4055-B420-3EA74D797D20}" type="presParOf" srcId="{17BC1E62-D69D-4DA3-AD2D-97E2DEAC2570}" destId="{2A307F96-DB83-406E-B465-DB9E7EEB29C4}" srcOrd="0" destOrd="0" presId="urn:microsoft.com/office/officeart/2005/8/layout/hierarchy6"/>
    <dgm:cxn modelId="{1551DDF9-B74A-4A5C-A937-83BEABDEE350}" type="presParOf" srcId="{17BC1E62-D69D-4DA3-AD2D-97E2DEAC2570}" destId="{187A1CE9-5D47-4645-9FFA-660BD265C4EA}" srcOrd="1" destOrd="0" presId="urn:microsoft.com/office/officeart/2005/8/layout/hierarchy6"/>
    <dgm:cxn modelId="{4AC421D4-523D-4EF0-A2D8-40E58165DD42}" type="presParOf" srcId="{187A1CE9-5D47-4645-9FFA-660BD265C4EA}" destId="{C9C14ED1-24C1-4945-8C5C-D22DC093F13D}" srcOrd="0" destOrd="0" presId="urn:microsoft.com/office/officeart/2005/8/layout/hierarchy6"/>
    <dgm:cxn modelId="{392EC95B-D4DB-48E8-8313-B7E802C9DD61}" type="presParOf" srcId="{187A1CE9-5D47-4645-9FFA-660BD265C4EA}" destId="{907720F7-2402-45EF-8E60-F0CDD86FD9AB}" srcOrd="1" destOrd="0" presId="urn:microsoft.com/office/officeart/2005/8/layout/hierarchy6"/>
    <dgm:cxn modelId="{212D8A09-6A41-4407-BA07-C096A8F37EDD}" type="presParOf" srcId="{907720F7-2402-45EF-8E60-F0CDD86FD9AB}" destId="{147E1C7B-C990-450B-8C81-6ABC6A82837D}" srcOrd="0" destOrd="0" presId="urn:microsoft.com/office/officeart/2005/8/layout/hierarchy6"/>
    <dgm:cxn modelId="{2F0853CD-8E09-4928-B207-DE83315865A4}" type="presParOf" srcId="{907720F7-2402-45EF-8E60-F0CDD86FD9AB}" destId="{A74CA01C-972F-4ED0-8A1D-1059866555C9}" srcOrd="1" destOrd="0" presId="urn:microsoft.com/office/officeart/2005/8/layout/hierarchy6"/>
    <dgm:cxn modelId="{FAD4ACD5-B396-4121-A4B4-8D79905F8E26}" type="presParOf" srcId="{A74CA01C-972F-4ED0-8A1D-1059866555C9}" destId="{646BEDB9-2794-40D7-9008-6AB9620281B7}" srcOrd="0" destOrd="0" presId="urn:microsoft.com/office/officeart/2005/8/layout/hierarchy6"/>
    <dgm:cxn modelId="{0E58C061-3E6F-4937-9633-913B2854AEB7}" type="presParOf" srcId="{A74CA01C-972F-4ED0-8A1D-1059866555C9}" destId="{C38DE386-1E1E-479B-9BFE-59E7A42CB987}" srcOrd="1" destOrd="0" presId="urn:microsoft.com/office/officeart/2005/8/layout/hierarchy6"/>
    <dgm:cxn modelId="{E0C18690-4616-43F7-B1C1-CA1E0A917B62}" type="presParOf" srcId="{C38DE386-1E1E-479B-9BFE-59E7A42CB987}" destId="{720C19A6-23C1-435F-89CE-376E85D65BF5}" srcOrd="0" destOrd="0" presId="urn:microsoft.com/office/officeart/2005/8/layout/hierarchy6"/>
    <dgm:cxn modelId="{77D96338-86B0-461C-A0EE-9C50E23D22ED}" type="presParOf" srcId="{C38DE386-1E1E-479B-9BFE-59E7A42CB987}" destId="{65C7DA44-00F3-4653-8716-1000172E11D1}" srcOrd="1" destOrd="0" presId="urn:microsoft.com/office/officeart/2005/8/layout/hierarchy6"/>
    <dgm:cxn modelId="{4933A08B-1724-4F8B-B6C7-5932B5C28BCC}" type="presParOf" srcId="{65C7DA44-00F3-4653-8716-1000172E11D1}" destId="{DA77F3B8-6699-494B-B017-BE23FA60F871}" srcOrd="0" destOrd="0" presId="urn:microsoft.com/office/officeart/2005/8/layout/hierarchy6"/>
    <dgm:cxn modelId="{E2227F7C-91ED-415B-8836-39205C739C0E}" type="presParOf" srcId="{65C7DA44-00F3-4653-8716-1000172E11D1}" destId="{6428AF56-8F1F-4224-AFDB-DF3DA35726E2}" srcOrd="1" destOrd="0" presId="urn:microsoft.com/office/officeart/2005/8/layout/hierarchy6"/>
    <dgm:cxn modelId="{8A1DEF18-0BCE-475B-A973-DB8025B6662E}" type="presParOf" srcId="{6428AF56-8F1F-4224-AFDB-DF3DA35726E2}" destId="{3F697768-965A-4428-B338-A2F9E6D4B939}" srcOrd="0" destOrd="0" presId="urn:microsoft.com/office/officeart/2005/8/layout/hierarchy6"/>
    <dgm:cxn modelId="{4ADBF72C-E8A8-4968-B66B-3DEABB1C9449}" type="presParOf" srcId="{6428AF56-8F1F-4224-AFDB-DF3DA35726E2}" destId="{AF4CDD9D-4BAD-4813-A112-5990DE204DDE}" srcOrd="1" destOrd="0" presId="urn:microsoft.com/office/officeart/2005/8/layout/hierarchy6"/>
    <dgm:cxn modelId="{468266CA-F79A-46C0-92F1-3EDCC6A67D20}" type="presParOf" srcId="{A74CA01C-972F-4ED0-8A1D-1059866555C9}" destId="{A6EB7CF4-446B-4121-B27A-A8EB8FEA1730}" srcOrd="2" destOrd="0" presId="urn:microsoft.com/office/officeart/2005/8/layout/hierarchy6"/>
    <dgm:cxn modelId="{2F6076DA-E108-48F1-8E89-9744741C106A}" type="presParOf" srcId="{A74CA01C-972F-4ED0-8A1D-1059866555C9}" destId="{31DBEE45-6F89-432B-9AA1-DA9970E344CF}" srcOrd="3" destOrd="0" presId="urn:microsoft.com/office/officeart/2005/8/layout/hierarchy6"/>
    <dgm:cxn modelId="{06D22240-3460-40A2-852B-E85157288F8F}" type="presParOf" srcId="{31DBEE45-6F89-432B-9AA1-DA9970E344CF}" destId="{CE2B3AEA-E43D-44DA-85A9-A24A664932BB}" srcOrd="0" destOrd="0" presId="urn:microsoft.com/office/officeart/2005/8/layout/hierarchy6"/>
    <dgm:cxn modelId="{4DA97993-B1B6-41B9-9CC0-830673B9FC32}" type="presParOf" srcId="{31DBEE45-6F89-432B-9AA1-DA9970E344CF}" destId="{F86EAFC5-A189-49CE-952A-9664068DBDFE}" srcOrd="1" destOrd="0" presId="urn:microsoft.com/office/officeart/2005/8/layout/hierarchy6"/>
    <dgm:cxn modelId="{6BA38736-1D89-4163-8DD6-846CB7AEB9C8}" type="presParOf" srcId="{F86EAFC5-A189-49CE-952A-9664068DBDFE}" destId="{4C34D9F1-E147-4CE9-853A-1F4F4E1F87E5}" srcOrd="0" destOrd="0" presId="urn:microsoft.com/office/officeart/2005/8/layout/hierarchy6"/>
    <dgm:cxn modelId="{362B20E1-9EE7-482E-BCF0-71A217C892E7}" type="presParOf" srcId="{F86EAFC5-A189-49CE-952A-9664068DBDFE}" destId="{C3D34942-0806-4269-8D29-9F271AD3FE93}" srcOrd="1" destOrd="0" presId="urn:microsoft.com/office/officeart/2005/8/layout/hierarchy6"/>
    <dgm:cxn modelId="{B83D43B1-01CA-4B35-9749-C8B5855F5BB3}" type="presParOf" srcId="{C3D34942-0806-4269-8D29-9F271AD3FE93}" destId="{AB4D6152-270B-4567-AFAA-425659B65D85}" srcOrd="0" destOrd="0" presId="urn:microsoft.com/office/officeart/2005/8/layout/hierarchy6"/>
    <dgm:cxn modelId="{D1F8EA69-DBCA-437C-93D9-C978FC439781}" type="presParOf" srcId="{C3D34942-0806-4269-8D29-9F271AD3FE93}" destId="{398E4174-9CC0-43FF-B28E-62E8E75BD60F}" srcOrd="1" destOrd="0" presId="urn:microsoft.com/office/officeart/2005/8/layout/hierarchy6"/>
    <dgm:cxn modelId="{CE66153E-248F-417F-9E2C-115A765DEE9A}" type="presParOf" srcId="{187A1CE9-5D47-4645-9FFA-660BD265C4EA}" destId="{A2A68550-B732-4A03-99D4-7B4CF4B78FC2}" srcOrd="2" destOrd="0" presId="urn:microsoft.com/office/officeart/2005/8/layout/hierarchy6"/>
    <dgm:cxn modelId="{15EFC7AE-AD41-4913-9309-932D1ABECC24}" type="presParOf" srcId="{187A1CE9-5D47-4645-9FFA-660BD265C4EA}" destId="{40FD46EA-087F-4F39-8FD8-8C1DC0CAD1E2}" srcOrd="3" destOrd="0" presId="urn:microsoft.com/office/officeart/2005/8/layout/hierarchy6"/>
    <dgm:cxn modelId="{144A1561-1DA9-4CED-A45A-F5D60804ACB4}" type="presParOf" srcId="{40FD46EA-087F-4F39-8FD8-8C1DC0CAD1E2}" destId="{2C4D3035-066B-458D-ADBA-BBDB329E0FB0}" srcOrd="0" destOrd="0" presId="urn:microsoft.com/office/officeart/2005/8/layout/hierarchy6"/>
    <dgm:cxn modelId="{B4C56A8A-C21A-4C09-95D0-6BB51F6134FC}" type="presParOf" srcId="{40FD46EA-087F-4F39-8FD8-8C1DC0CAD1E2}" destId="{7DF9AD82-B404-44B3-B57B-C42E222BC595}" srcOrd="1" destOrd="0" presId="urn:microsoft.com/office/officeart/2005/8/layout/hierarchy6"/>
    <dgm:cxn modelId="{26DD7A2E-2FF0-4806-876E-BDCDC9A2C94E}" type="presParOf" srcId="{7DF9AD82-B404-44B3-B57B-C42E222BC595}" destId="{B26BD013-E4E0-450F-A251-BE7C6E12E159}" srcOrd="0" destOrd="0" presId="urn:microsoft.com/office/officeart/2005/8/layout/hierarchy6"/>
    <dgm:cxn modelId="{F6993140-EBED-4873-B6CD-DAB7539AF34D}" type="presParOf" srcId="{7DF9AD82-B404-44B3-B57B-C42E222BC595}" destId="{B7219C2E-CFE0-4960-9011-303DB2C3308D}" srcOrd="1" destOrd="0" presId="urn:microsoft.com/office/officeart/2005/8/layout/hierarchy6"/>
    <dgm:cxn modelId="{6D51CC2C-70CD-4C5F-AE93-7FC58E1D6BA6}" type="presParOf" srcId="{B7219C2E-CFE0-4960-9011-303DB2C3308D}" destId="{66EBFA4A-A3D4-4301-BFA6-E0807F3DF149}" srcOrd="0" destOrd="0" presId="urn:microsoft.com/office/officeart/2005/8/layout/hierarchy6"/>
    <dgm:cxn modelId="{21A19BC4-EDAA-4DD0-8011-B0A42D87740C}" type="presParOf" srcId="{B7219C2E-CFE0-4960-9011-303DB2C3308D}" destId="{3A026163-C4C7-4AF9-904E-13ABA710B334}" srcOrd="1" destOrd="0" presId="urn:microsoft.com/office/officeart/2005/8/layout/hierarchy6"/>
    <dgm:cxn modelId="{F2C6C49D-F1D8-43BB-BD2A-7116F4316195}" type="presParOf" srcId="{790EA156-E0A9-448B-98C5-D9EF4807D080}" destId="{6EF75F17-CABC-4529-94EC-5966F757AE0F}" srcOrd="2" destOrd="0" presId="urn:microsoft.com/office/officeart/2005/8/layout/hierarchy6"/>
    <dgm:cxn modelId="{C2424C3F-C6AA-4750-9EBD-12F379E55BE8}" type="presParOf" srcId="{790EA156-E0A9-448B-98C5-D9EF4807D080}" destId="{59A813A0-9EF6-4AFC-A1DC-E4FDA1388CAA}" srcOrd="3" destOrd="0" presId="urn:microsoft.com/office/officeart/2005/8/layout/hierarchy6"/>
    <dgm:cxn modelId="{40E25CA8-EDE3-4660-AC00-0CA697EE0EE9}" type="presParOf" srcId="{59A813A0-9EF6-4AFC-A1DC-E4FDA1388CAA}" destId="{E0379E0A-5599-4EC9-8846-5E29B40C1DDC}" srcOrd="0" destOrd="0" presId="urn:microsoft.com/office/officeart/2005/8/layout/hierarchy6"/>
    <dgm:cxn modelId="{7332C17A-F74C-451D-A4C4-A346A8CEC75B}" type="presParOf" srcId="{59A813A0-9EF6-4AFC-A1DC-E4FDA1388CAA}" destId="{E90CD004-390C-4B71-ADBD-C2F24EC7A48F}" srcOrd="1" destOrd="0" presId="urn:microsoft.com/office/officeart/2005/8/layout/hierarchy6"/>
    <dgm:cxn modelId="{E1BA015F-0448-45E3-A7F5-57B82E04F1F1}" type="presParOf" srcId="{E90CD004-390C-4B71-ADBD-C2F24EC7A48F}" destId="{B0DD3EA4-3537-4738-B4EC-35E5DA9309BD}" srcOrd="0" destOrd="0" presId="urn:microsoft.com/office/officeart/2005/8/layout/hierarchy6"/>
    <dgm:cxn modelId="{1BC62010-D7EC-41F1-B911-0FCF436CFB50}" type="presParOf" srcId="{E90CD004-390C-4B71-ADBD-C2F24EC7A48F}" destId="{4502A53D-1E1D-48DE-946B-50827F4E39FA}" srcOrd="1" destOrd="0" presId="urn:microsoft.com/office/officeart/2005/8/layout/hierarchy6"/>
    <dgm:cxn modelId="{B562E8B4-1054-4BCC-B5EA-C4B272C21798}" type="presParOf" srcId="{4502A53D-1E1D-48DE-946B-50827F4E39FA}" destId="{46B49C62-D8B1-4E36-9B39-D7215D511B16}" srcOrd="0" destOrd="0" presId="urn:microsoft.com/office/officeart/2005/8/layout/hierarchy6"/>
    <dgm:cxn modelId="{D625BECB-5E66-4054-9228-4EF3E5CE3A45}" type="presParOf" srcId="{4502A53D-1E1D-48DE-946B-50827F4E39FA}" destId="{E0F8B485-79B5-4E1C-BBE3-E27BA4D387D0}" srcOrd="1" destOrd="0" presId="urn:microsoft.com/office/officeart/2005/8/layout/hierarchy6"/>
    <dgm:cxn modelId="{F2AC8DB3-59E7-4707-811B-C31E0F1347DE}" type="presParOf" srcId="{E0F8B485-79B5-4E1C-BBE3-E27BA4D387D0}" destId="{39CCB697-6E31-415A-8B64-C119AFCBCCAA}" srcOrd="0" destOrd="0" presId="urn:microsoft.com/office/officeart/2005/8/layout/hierarchy6"/>
    <dgm:cxn modelId="{EF6BC3AD-E05B-42EC-8F15-71FB9ED62CC6}" type="presParOf" srcId="{E0F8B485-79B5-4E1C-BBE3-E27BA4D387D0}" destId="{997C1E91-4C24-425C-A06F-29314B9340AE}" srcOrd="1" destOrd="0" presId="urn:microsoft.com/office/officeart/2005/8/layout/hierarchy6"/>
    <dgm:cxn modelId="{5523D846-978A-42FC-B3F9-D707C487474C}" type="presParOf" srcId="{997C1E91-4C24-425C-A06F-29314B9340AE}" destId="{8BABC5CE-5FBC-4385-BD62-D1B1E0220F0D}" srcOrd="0" destOrd="0" presId="urn:microsoft.com/office/officeart/2005/8/layout/hierarchy6"/>
    <dgm:cxn modelId="{218580F2-EF21-4343-AA61-5121EFE99504}" type="presParOf" srcId="{997C1E91-4C24-425C-A06F-29314B9340AE}" destId="{26F80AE8-E795-4F15-B1B9-258A41348393}" srcOrd="1" destOrd="0" presId="urn:microsoft.com/office/officeart/2005/8/layout/hierarchy6"/>
    <dgm:cxn modelId="{FFC115D8-BAEB-42A8-9D71-D3266965CCBC}" type="presParOf" srcId="{E90CD004-390C-4B71-ADBD-C2F24EC7A48F}" destId="{D8F75C8D-8633-4059-9433-B65AC8DD46BC}" srcOrd="2" destOrd="0" presId="urn:microsoft.com/office/officeart/2005/8/layout/hierarchy6"/>
    <dgm:cxn modelId="{CDA72C1F-6042-4580-9439-79493915C91F}" type="presParOf" srcId="{E90CD004-390C-4B71-ADBD-C2F24EC7A48F}" destId="{E52B6C81-AF74-4E4E-B08D-47E2D10D2CCB}" srcOrd="3" destOrd="0" presId="urn:microsoft.com/office/officeart/2005/8/layout/hierarchy6"/>
    <dgm:cxn modelId="{A61D7AC2-2856-415B-ACBD-C01CACABF637}" type="presParOf" srcId="{E52B6C81-AF74-4E4E-B08D-47E2D10D2CCB}" destId="{41030B51-11D0-4FA6-A7D2-CE30185ED099}" srcOrd="0" destOrd="0" presId="urn:microsoft.com/office/officeart/2005/8/layout/hierarchy6"/>
    <dgm:cxn modelId="{CC3877F5-A8A2-4DAD-BA0C-3C39AB1E78B5}" type="presParOf" srcId="{E52B6C81-AF74-4E4E-B08D-47E2D10D2CCB}" destId="{2991BE76-3953-4772-AD4F-03F13CFC9105}" srcOrd="1" destOrd="0" presId="urn:microsoft.com/office/officeart/2005/8/layout/hierarchy6"/>
    <dgm:cxn modelId="{8F630140-2C50-4717-9438-59D899AE4D20}" type="presParOf" srcId="{2991BE76-3953-4772-AD4F-03F13CFC9105}" destId="{A84ED369-3F78-46CA-8868-96A64E6950F2}" srcOrd="0" destOrd="0" presId="urn:microsoft.com/office/officeart/2005/8/layout/hierarchy6"/>
    <dgm:cxn modelId="{EAB90114-8D00-49CA-8AE5-BFCA335EBCF1}" type="presParOf" srcId="{2991BE76-3953-4772-AD4F-03F13CFC9105}" destId="{A0A9433C-6D14-46B6-824A-6D31AE1D188D}" srcOrd="1" destOrd="0" presId="urn:microsoft.com/office/officeart/2005/8/layout/hierarchy6"/>
    <dgm:cxn modelId="{4AD76CC1-A0F3-4267-8DC1-ABD6BB5D8596}" type="presParOf" srcId="{A0A9433C-6D14-46B6-824A-6D31AE1D188D}" destId="{95558060-D8EB-424A-90BB-5844AA31A798}" srcOrd="0" destOrd="0" presId="urn:microsoft.com/office/officeart/2005/8/layout/hierarchy6"/>
    <dgm:cxn modelId="{E7691175-BA78-4115-9792-D806034026B8}" type="presParOf" srcId="{A0A9433C-6D14-46B6-824A-6D31AE1D188D}" destId="{3568119F-0579-446B-A9B7-BD48E33B52CE}" srcOrd="1" destOrd="0" presId="urn:microsoft.com/office/officeart/2005/8/layout/hierarchy6"/>
    <dgm:cxn modelId="{4E6AE136-C63F-43C8-93A3-510FB7564CC5}" type="presParOf" srcId="{8FF60494-CC93-4923-97CB-726EE84B8168}" destId="{F73BBE30-0C33-4009-A079-25C550DCE04F}" srcOrd="2" destOrd="0" presId="urn:microsoft.com/office/officeart/2005/8/layout/hierarchy6"/>
    <dgm:cxn modelId="{BD157F9E-9259-41C7-98BB-6F0075B0BFD6}" type="presParOf" srcId="{8FF60494-CC93-4923-97CB-726EE84B8168}" destId="{DD0747A6-0A3F-42B9-A2D2-0021EA0828E6}" srcOrd="3" destOrd="0" presId="urn:microsoft.com/office/officeart/2005/8/layout/hierarchy6"/>
    <dgm:cxn modelId="{10B3E4B8-95D5-47F1-8FC0-BD25193C15C3}" type="presParOf" srcId="{DD0747A6-0A3F-42B9-A2D2-0021EA0828E6}" destId="{82846B41-708F-4E45-B166-7746E0141CB3}" srcOrd="0" destOrd="0" presId="urn:microsoft.com/office/officeart/2005/8/layout/hierarchy6"/>
    <dgm:cxn modelId="{69CB1C80-6605-4592-B135-4CC4406394D6}" type="presParOf" srcId="{DD0747A6-0A3F-42B9-A2D2-0021EA0828E6}" destId="{25C7B76D-9CE9-4A5D-8A9B-F369146FC616}" srcOrd="1" destOrd="0" presId="urn:microsoft.com/office/officeart/2005/8/layout/hierarchy6"/>
    <dgm:cxn modelId="{8D277554-9D2F-422F-ADFA-6F39DDBDECFE}" type="presParOf" srcId="{25C7B76D-9CE9-4A5D-8A9B-F369146FC616}" destId="{368F06B2-D82C-45B8-AAAC-224E62454E40}" srcOrd="0" destOrd="0" presId="urn:microsoft.com/office/officeart/2005/8/layout/hierarchy6"/>
    <dgm:cxn modelId="{C330BEF5-C4B8-4607-BCDF-72B1211086A9}" type="presParOf" srcId="{25C7B76D-9CE9-4A5D-8A9B-F369146FC616}" destId="{373811E1-4E4B-4FB3-ACD1-E9F78C035E10}" srcOrd="1" destOrd="0" presId="urn:microsoft.com/office/officeart/2005/8/layout/hierarchy6"/>
    <dgm:cxn modelId="{94798ADE-FF60-4492-86B7-1E8404E294C7}" type="presParOf" srcId="{373811E1-4E4B-4FB3-ACD1-E9F78C035E10}" destId="{311D1592-A394-4781-91D0-DBA034DAFE6D}" srcOrd="0" destOrd="0" presId="urn:microsoft.com/office/officeart/2005/8/layout/hierarchy6"/>
    <dgm:cxn modelId="{92FF4567-DC9C-4FE5-9B20-FF72CDBF9967}" type="presParOf" srcId="{373811E1-4E4B-4FB3-ACD1-E9F78C035E10}" destId="{D80F058A-E9E4-45C2-8868-04C3C5DD6D19}" srcOrd="1" destOrd="0" presId="urn:microsoft.com/office/officeart/2005/8/layout/hierarchy6"/>
    <dgm:cxn modelId="{C14D8A51-112A-4321-873B-16BE0E2B14F3}" type="presParOf" srcId="{D80F058A-E9E4-45C2-8868-04C3C5DD6D19}" destId="{ED3D43A6-40FF-4CE2-9F0E-49EA22DCC307}" srcOrd="0" destOrd="0" presId="urn:microsoft.com/office/officeart/2005/8/layout/hierarchy6"/>
    <dgm:cxn modelId="{9C0ACCE8-3E03-41A2-BD2B-12D2D4C6E3EC}" type="presParOf" srcId="{D80F058A-E9E4-45C2-8868-04C3C5DD6D19}" destId="{B8488BE6-2B40-4FE7-AEFD-2D712E2ABD42}" srcOrd="1" destOrd="0" presId="urn:microsoft.com/office/officeart/2005/8/layout/hierarchy6"/>
    <dgm:cxn modelId="{1D4D6DB5-6E58-4E95-833F-7BDBC6BAD598}" type="presParOf" srcId="{B8488BE6-2B40-4FE7-AEFD-2D712E2ABD42}" destId="{E5F5E8E4-A9B6-4CE4-9A27-C0DDC76E20FC}" srcOrd="0" destOrd="0" presId="urn:microsoft.com/office/officeart/2005/8/layout/hierarchy6"/>
    <dgm:cxn modelId="{3B854A49-03E0-4191-8048-D7B4540E8178}" type="presParOf" srcId="{B8488BE6-2B40-4FE7-AEFD-2D712E2ABD42}" destId="{88AAC731-AB72-433B-89E0-15C534297CC9}" srcOrd="1" destOrd="0" presId="urn:microsoft.com/office/officeart/2005/8/layout/hierarchy6"/>
    <dgm:cxn modelId="{E7D0B830-90EB-4545-8A5F-125701B94889}" type="presParOf" srcId="{88AAC731-AB72-433B-89E0-15C534297CC9}" destId="{E902ECC1-B2A1-4CC1-A595-8ABAAE2A4593}" srcOrd="0" destOrd="0" presId="urn:microsoft.com/office/officeart/2005/8/layout/hierarchy6"/>
    <dgm:cxn modelId="{0803A169-3179-4A6B-8C6D-93229863649F}" type="presParOf" srcId="{88AAC731-AB72-433B-89E0-15C534297CC9}" destId="{C11B6298-9914-4B98-808D-8AEE59EC9671}" srcOrd="1" destOrd="0" presId="urn:microsoft.com/office/officeart/2005/8/layout/hierarchy6"/>
    <dgm:cxn modelId="{90FF11DF-7567-4D2D-AFBE-D6C0679D1314}" type="presParOf" srcId="{C11B6298-9914-4B98-808D-8AEE59EC9671}" destId="{9E30610F-4DD8-462A-A7A9-DDB4370F3140}" srcOrd="0" destOrd="0" presId="urn:microsoft.com/office/officeart/2005/8/layout/hierarchy6"/>
    <dgm:cxn modelId="{71C50449-9DDF-48A4-BD45-8DCB65B90A7C}" type="presParOf" srcId="{C11B6298-9914-4B98-808D-8AEE59EC9671}" destId="{FF3C237D-C7A3-4D00-AE28-1E17EC01C566}" srcOrd="1" destOrd="0" presId="urn:microsoft.com/office/officeart/2005/8/layout/hierarchy6"/>
    <dgm:cxn modelId="{EB5D66EC-568F-41DB-A8B4-B7A5546672B8}" type="presParOf" srcId="{D80F058A-E9E4-45C2-8868-04C3C5DD6D19}" destId="{2839E8FB-AC32-4AB1-A078-3827E46BA0D8}" srcOrd="2" destOrd="0" presId="urn:microsoft.com/office/officeart/2005/8/layout/hierarchy6"/>
    <dgm:cxn modelId="{5E4F8C34-74E2-4A13-9EFC-D0F532809A10}" type="presParOf" srcId="{D80F058A-E9E4-45C2-8868-04C3C5DD6D19}" destId="{297F2293-BDF0-4131-9A1C-689CB286FE2A}" srcOrd="3" destOrd="0" presId="urn:microsoft.com/office/officeart/2005/8/layout/hierarchy6"/>
    <dgm:cxn modelId="{40EDC797-B815-4A06-88EA-969E66DE3B4F}" type="presParOf" srcId="{297F2293-BDF0-4131-9A1C-689CB286FE2A}" destId="{235BB26D-478B-49A7-BE00-57B90029458C}" srcOrd="0" destOrd="0" presId="urn:microsoft.com/office/officeart/2005/8/layout/hierarchy6"/>
    <dgm:cxn modelId="{F3124C7E-523D-4E68-8A95-0ED805412E7D}" type="presParOf" srcId="{297F2293-BDF0-4131-9A1C-689CB286FE2A}" destId="{B4DFFB14-BA8B-47B0-8CEE-3043B4EB4B10}" srcOrd="1" destOrd="0" presId="urn:microsoft.com/office/officeart/2005/8/layout/hierarchy6"/>
    <dgm:cxn modelId="{3747D8ED-C97D-4CB1-A146-826538A8529B}" type="presParOf" srcId="{B4DFFB14-BA8B-47B0-8CEE-3043B4EB4B10}" destId="{DFB387C1-BBA7-40C0-9096-5EC020541CA6}" srcOrd="0" destOrd="0" presId="urn:microsoft.com/office/officeart/2005/8/layout/hierarchy6"/>
    <dgm:cxn modelId="{6D6F3204-1F54-463F-A421-E488412615FD}" type="presParOf" srcId="{B4DFFB14-BA8B-47B0-8CEE-3043B4EB4B10}" destId="{0714D22A-E297-43F2-89B8-88D290A7650B}" srcOrd="1" destOrd="0" presId="urn:microsoft.com/office/officeart/2005/8/layout/hierarchy6"/>
    <dgm:cxn modelId="{C37C0432-A056-48D9-895C-D23413A15E94}" type="presParOf" srcId="{0714D22A-E297-43F2-89B8-88D290A7650B}" destId="{F7AF726E-FEC2-4C3B-8976-DCF3CA66E956}" srcOrd="0" destOrd="0" presId="urn:microsoft.com/office/officeart/2005/8/layout/hierarchy6"/>
    <dgm:cxn modelId="{0359B8D6-3A2A-48E7-90A4-E6CF7B8577DB}" type="presParOf" srcId="{0714D22A-E297-43F2-89B8-88D290A7650B}" destId="{D5C0BF4E-F96B-44DB-947C-2C23552436D3}" srcOrd="1" destOrd="0" presId="urn:microsoft.com/office/officeart/2005/8/layout/hierarchy6"/>
    <dgm:cxn modelId="{087F2F01-7910-4337-9CD2-5BA1EFBF8B49}" type="presParOf" srcId="{25C7B76D-9CE9-4A5D-8A9B-F369146FC616}" destId="{4D4FB574-CD66-44C0-B095-3C0F03E22187}" srcOrd="2" destOrd="0" presId="urn:microsoft.com/office/officeart/2005/8/layout/hierarchy6"/>
    <dgm:cxn modelId="{30B361CB-F0F1-4C05-8E12-214C7BBF5043}" type="presParOf" srcId="{25C7B76D-9CE9-4A5D-8A9B-F369146FC616}" destId="{99F8BD6A-A07B-4DA1-82F3-EB6285540F6E}" srcOrd="3" destOrd="0" presId="urn:microsoft.com/office/officeart/2005/8/layout/hierarchy6"/>
    <dgm:cxn modelId="{9439BA65-91EA-4D55-BB12-203B171B4419}" type="presParOf" srcId="{99F8BD6A-A07B-4DA1-82F3-EB6285540F6E}" destId="{7958D41D-5791-4448-A21B-5ECC1C677692}" srcOrd="0" destOrd="0" presId="urn:microsoft.com/office/officeart/2005/8/layout/hierarchy6"/>
    <dgm:cxn modelId="{E5D1BD18-85D0-4C87-AC9F-DEC5879AAC96}" type="presParOf" srcId="{99F8BD6A-A07B-4DA1-82F3-EB6285540F6E}" destId="{4F1935C3-80FA-4CB9-B221-3F7EB012EAB6}" srcOrd="1" destOrd="0" presId="urn:microsoft.com/office/officeart/2005/8/layout/hierarchy6"/>
    <dgm:cxn modelId="{FEBF5DA0-E36C-4B7D-8096-1D5A866C4535}" type="presParOf" srcId="{4F1935C3-80FA-4CB9-B221-3F7EB012EAB6}" destId="{1F2D337D-24E3-4ADA-A158-18545C06D419}" srcOrd="0" destOrd="0" presId="urn:microsoft.com/office/officeart/2005/8/layout/hierarchy6"/>
    <dgm:cxn modelId="{C07B5EE5-98DF-4270-BE53-54431BA6FD5D}" type="presParOf" srcId="{4F1935C3-80FA-4CB9-B221-3F7EB012EAB6}" destId="{A311DCF0-FE68-48FF-91D1-88A494ADF139}" srcOrd="1" destOrd="0" presId="urn:microsoft.com/office/officeart/2005/8/layout/hierarchy6"/>
    <dgm:cxn modelId="{AE66A6C9-3A8F-409B-9E35-1A7BD963DAC6}" type="presParOf" srcId="{A311DCF0-FE68-48FF-91D1-88A494ADF139}" destId="{345695D3-492B-4FE2-947F-6BE40035844A}" srcOrd="0" destOrd="0" presId="urn:microsoft.com/office/officeart/2005/8/layout/hierarchy6"/>
    <dgm:cxn modelId="{F9901240-8926-40C8-9D2D-9E9C9A304DC9}" type="presParOf" srcId="{A311DCF0-FE68-48FF-91D1-88A494ADF139}" destId="{F8076EB4-18A7-453D-B324-AF2E141527E2}" srcOrd="1" destOrd="0" presId="urn:microsoft.com/office/officeart/2005/8/layout/hierarchy6"/>
    <dgm:cxn modelId="{8B26B6D2-270D-4CFB-9CF4-D20D1445BE89}" type="presParOf" srcId="{B672BACD-E156-4117-9CFD-C9AC182E0C34}" destId="{A4EF6027-7139-4AEF-8303-3B8298C29E71}"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FC0EF95-ED15-4507-8B5F-C26E62404371}"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8C57DD01-F9DA-4607-A6CA-8B7FB84A4E9D}">
      <dgm:prSet phldrT="[Text]"/>
      <dgm:spPr/>
      <dgm:t>
        <a:bodyPr/>
        <a:lstStyle/>
        <a:p>
          <a:r>
            <a:rPr lang="en-US" dirty="0" smtClean="0">
              <a:latin typeface="Arial" pitchFamily="34" charset="0"/>
              <a:cs typeface="Arial" pitchFamily="34" charset="0"/>
            </a:rPr>
            <a:t>Fib(5)</a:t>
          </a:r>
          <a:endParaRPr lang="en-US" dirty="0">
            <a:latin typeface="Arial" pitchFamily="34" charset="0"/>
            <a:cs typeface="Arial" pitchFamily="34" charset="0"/>
          </a:endParaRPr>
        </a:p>
      </dgm:t>
    </dgm:pt>
    <dgm:pt modelId="{7DD98309-A04C-4E85-873E-675052A2DABE}" type="parTrans" cxnId="{A38FC109-D1F7-48F3-94F8-16DC8CA7AE2B}">
      <dgm:prSet/>
      <dgm:spPr/>
      <dgm:t>
        <a:bodyPr/>
        <a:lstStyle/>
        <a:p>
          <a:endParaRPr lang="en-US"/>
        </a:p>
      </dgm:t>
    </dgm:pt>
    <dgm:pt modelId="{E27C126E-CF69-496C-932E-791AB94BEABF}" type="sibTrans" cxnId="{A38FC109-D1F7-48F3-94F8-16DC8CA7AE2B}">
      <dgm:prSet/>
      <dgm:spPr/>
      <dgm:t>
        <a:bodyPr/>
        <a:lstStyle/>
        <a:p>
          <a:endParaRPr lang="en-US"/>
        </a:p>
      </dgm:t>
    </dgm:pt>
    <dgm:pt modelId="{3E9006E3-7D76-4113-BF79-BF88259E4280}">
      <dgm:prSet phldrT="[Text]"/>
      <dgm:spPr/>
      <dgm:t>
        <a:bodyPr/>
        <a:lstStyle/>
        <a:p>
          <a:r>
            <a:rPr lang="en-US" dirty="0" smtClean="0">
              <a:latin typeface="Arial" pitchFamily="34" charset="0"/>
              <a:cs typeface="Arial" pitchFamily="34" charset="0"/>
            </a:rPr>
            <a:t>Fib(4)</a:t>
          </a:r>
          <a:endParaRPr lang="en-US" dirty="0">
            <a:latin typeface="Arial" pitchFamily="34" charset="0"/>
            <a:cs typeface="Arial" pitchFamily="34" charset="0"/>
          </a:endParaRPr>
        </a:p>
      </dgm:t>
    </dgm:pt>
    <dgm:pt modelId="{2534E5AA-4B07-4023-AC5A-D288CDBCCA65}" type="parTrans" cxnId="{BBDB2462-16B4-40B0-8A60-AC6021098B1E}">
      <dgm:prSet/>
      <dgm:spPr/>
      <dgm:t>
        <a:bodyPr/>
        <a:lstStyle/>
        <a:p>
          <a:endParaRPr lang="en-US">
            <a:latin typeface="Arial" pitchFamily="34" charset="0"/>
            <a:cs typeface="Arial" pitchFamily="34" charset="0"/>
          </a:endParaRPr>
        </a:p>
      </dgm:t>
    </dgm:pt>
    <dgm:pt modelId="{7069AC8C-279C-4802-9CA1-444A0B2371D5}" type="sibTrans" cxnId="{BBDB2462-16B4-40B0-8A60-AC6021098B1E}">
      <dgm:prSet/>
      <dgm:spPr/>
      <dgm:t>
        <a:bodyPr/>
        <a:lstStyle/>
        <a:p>
          <a:endParaRPr lang="en-US"/>
        </a:p>
      </dgm:t>
    </dgm:pt>
    <dgm:pt modelId="{B4B6A83C-6856-4F61-A9CF-A95B073B06F8}">
      <dgm:prSet phldrT="[Text]"/>
      <dgm:spPr/>
      <dgm:t>
        <a:bodyPr/>
        <a:lstStyle/>
        <a:p>
          <a:r>
            <a:rPr lang="en-US" dirty="0" smtClean="0">
              <a:latin typeface="Arial" pitchFamily="34" charset="0"/>
              <a:cs typeface="Arial" pitchFamily="34" charset="0"/>
            </a:rPr>
            <a:t>Fib(3)</a:t>
          </a:r>
          <a:endParaRPr lang="en-US" dirty="0">
            <a:latin typeface="Arial" pitchFamily="34" charset="0"/>
            <a:cs typeface="Arial" pitchFamily="34" charset="0"/>
          </a:endParaRPr>
        </a:p>
      </dgm:t>
    </dgm:pt>
    <dgm:pt modelId="{CCB9029D-9AA1-4333-9330-BB44C21A70F8}" type="parTrans" cxnId="{C708D52F-3B12-4CFE-B6B0-35218B601F5F}">
      <dgm:prSet/>
      <dgm:spPr/>
      <dgm:t>
        <a:bodyPr/>
        <a:lstStyle/>
        <a:p>
          <a:endParaRPr lang="en-US">
            <a:latin typeface="Arial" pitchFamily="34" charset="0"/>
            <a:cs typeface="Arial" pitchFamily="34" charset="0"/>
          </a:endParaRPr>
        </a:p>
      </dgm:t>
    </dgm:pt>
    <dgm:pt modelId="{C83E2300-BEAD-434B-83DA-28A2F296372D}" type="sibTrans" cxnId="{C708D52F-3B12-4CFE-B6B0-35218B601F5F}">
      <dgm:prSet/>
      <dgm:spPr/>
      <dgm:t>
        <a:bodyPr/>
        <a:lstStyle/>
        <a:p>
          <a:endParaRPr lang="en-US"/>
        </a:p>
      </dgm:t>
    </dgm:pt>
    <dgm:pt modelId="{E810D1B7-74D2-4F37-B0EC-43644422FCB0}">
      <dgm:prSet phldrT="[Text]"/>
      <dgm:spPr/>
      <dgm:t>
        <a:bodyPr/>
        <a:lstStyle/>
        <a:p>
          <a:r>
            <a:rPr lang="en-US" dirty="0" smtClean="0">
              <a:latin typeface="Arial" pitchFamily="34" charset="0"/>
              <a:cs typeface="Arial" pitchFamily="34" charset="0"/>
            </a:rPr>
            <a:t>Fib(2)</a:t>
          </a:r>
          <a:endParaRPr lang="en-US" dirty="0">
            <a:latin typeface="Arial" pitchFamily="34" charset="0"/>
            <a:cs typeface="Arial" pitchFamily="34" charset="0"/>
          </a:endParaRPr>
        </a:p>
      </dgm:t>
    </dgm:pt>
    <dgm:pt modelId="{48D86392-BC1E-4E7B-AA92-93AF03107FF3}" type="parTrans" cxnId="{EDF26945-3468-4520-A0B9-EBB9C5C98C0D}">
      <dgm:prSet/>
      <dgm:spPr/>
      <dgm:t>
        <a:bodyPr/>
        <a:lstStyle/>
        <a:p>
          <a:endParaRPr lang="en-US">
            <a:latin typeface="Arial" pitchFamily="34" charset="0"/>
            <a:cs typeface="Arial" pitchFamily="34" charset="0"/>
          </a:endParaRPr>
        </a:p>
      </dgm:t>
    </dgm:pt>
    <dgm:pt modelId="{6A7DA5A7-621C-49CE-B1BE-DFFA1082E441}" type="sibTrans" cxnId="{EDF26945-3468-4520-A0B9-EBB9C5C98C0D}">
      <dgm:prSet/>
      <dgm:spPr/>
      <dgm:t>
        <a:bodyPr/>
        <a:lstStyle/>
        <a:p>
          <a:endParaRPr lang="en-US"/>
        </a:p>
      </dgm:t>
    </dgm:pt>
    <dgm:pt modelId="{95AA8312-0DFD-4CA0-8831-87E94B378982}">
      <dgm:prSet phldrT="[Text]"/>
      <dgm:spPr/>
      <dgm:t>
        <a:bodyPr/>
        <a:lstStyle/>
        <a:p>
          <a:r>
            <a:rPr lang="en-US" dirty="0" smtClean="0">
              <a:latin typeface="Arial" pitchFamily="34" charset="0"/>
              <a:cs typeface="Arial" pitchFamily="34" charset="0"/>
            </a:rPr>
            <a:t>Fib(3)</a:t>
          </a:r>
          <a:endParaRPr lang="en-US" dirty="0">
            <a:latin typeface="Arial" pitchFamily="34" charset="0"/>
            <a:cs typeface="Arial" pitchFamily="34" charset="0"/>
          </a:endParaRPr>
        </a:p>
      </dgm:t>
    </dgm:pt>
    <dgm:pt modelId="{849321EF-C2AF-42C1-BDD0-D65472A06046}" type="parTrans" cxnId="{44EE936A-E8E0-44DE-BC5D-6FFD0C672121}">
      <dgm:prSet/>
      <dgm:spPr/>
      <dgm:t>
        <a:bodyPr/>
        <a:lstStyle/>
        <a:p>
          <a:endParaRPr lang="en-US">
            <a:latin typeface="Arial" pitchFamily="34" charset="0"/>
            <a:cs typeface="Arial" pitchFamily="34" charset="0"/>
          </a:endParaRPr>
        </a:p>
      </dgm:t>
    </dgm:pt>
    <dgm:pt modelId="{B1487F60-39F9-4549-89B5-260E20A3B537}" type="sibTrans" cxnId="{44EE936A-E8E0-44DE-BC5D-6FFD0C672121}">
      <dgm:prSet/>
      <dgm:spPr/>
      <dgm:t>
        <a:bodyPr/>
        <a:lstStyle/>
        <a:p>
          <a:endParaRPr lang="en-US"/>
        </a:p>
      </dgm:t>
    </dgm:pt>
    <dgm:pt modelId="{BC9EF78D-D66B-40B9-A065-D5C4E463ED56}">
      <dgm:prSet phldrT="[Text]"/>
      <dgm:spPr/>
      <dgm:t>
        <a:bodyPr/>
        <a:lstStyle/>
        <a:p>
          <a:r>
            <a:rPr lang="en-US" dirty="0" smtClean="0">
              <a:latin typeface="Arial" pitchFamily="34" charset="0"/>
              <a:cs typeface="Arial" pitchFamily="34" charset="0"/>
            </a:rPr>
            <a:t>Fib(2)</a:t>
          </a:r>
          <a:endParaRPr lang="en-US" dirty="0">
            <a:latin typeface="Arial" pitchFamily="34" charset="0"/>
            <a:cs typeface="Arial" pitchFamily="34" charset="0"/>
          </a:endParaRPr>
        </a:p>
      </dgm:t>
    </dgm:pt>
    <dgm:pt modelId="{8A221294-863B-4D3C-9D7A-C0FD52ED005C}" type="parTrans" cxnId="{5A483EBE-D3A7-473B-823A-074DBAF7686C}">
      <dgm:prSet/>
      <dgm:spPr/>
      <dgm:t>
        <a:bodyPr/>
        <a:lstStyle/>
        <a:p>
          <a:endParaRPr lang="en-US">
            <a:latin typeface="Arial" pitchFamily="34" charset="0"/>
            <a:cs typeface="Arial" pitchFamily="34" charset="0"/>
          </a:endParaRPr>
        </a:p>
      </dgm:t>
    </dgm:pt>
    <dgm:pt modelId="{4FB972FE-5671-4522-AD1B-84FF4DCFF4C4}" type="sibTrans" cxnId="{5A483EBE-D3A7-473B-823A-074DBAF7686C}">
      <dgm:prSet/>
      <dgm:spPr/>
      <dgm:t>
        <a:bodyPr/>
        <a:lstStyle/>
        <a:p>
          <a:endParaRPr lang="en-US"/>
        </a:p>
      </dgm:t>
    </dgm:pt>
    <dgm:pt modelId="{283D097A-ED0C-45F9-B6C1-5F801D33EC37}">
      <dgm:prSet phldrT="[Text]"/>
      <dgm:spPr/>
      <dgm:t>
        <a:bodyPr/>
        <a:lstStyle/>
        <a:p>
          <a:r>
            <a:rPr lang="en-US" dirty="0" smtClean="0">
              <a:latin typeface="Arial" pitchFamily="34" charset="0"/>
              <a:cs typeface="Arial" pitchFamily="34" charset="0"/>
            </a:rPr>
            <a:t>Fib(1)</a:t>
          </a:r>
          <a:endParaRPr lang="en-US" dirty="0">
            <a:latin typeface="Arial" pitchFamily="34" charset="0"/>
            <a:cs typeface="Arial" pitchFamily="34" charset="0"/>
          </a:endParaRPr>
        </a:p>
      </dgm:t>
    </dgm:pt>
    <dgm:pt modelId="{20246F10-8EEA-461F-890C-045F164EDA02}" type="parTrans" cxnId="{C0BFC0F1-456F-42E7-836B-FD64693CF5EB}">
      <dgm:prSet/>
      <dgm:spPr/>
      <dgm:t>
        <a:bodyPr/>
        <a:lstStyle/>
        <a:p>
          <a:endParaRPr lang="en-US">
            <a:latin typeface="Arial" pitchFamily="34" charset="0"/>
            <a:cs typeface="Arial" pitchFamily="34" charset="0"/>
          </a:endParaRPr>
        </a:p>
      </dgm:t>
    </dgm:pt>
    <dgm:pt modelId="{A2825613-F411-44F1-88EF-B7C269A51E54}" type="sibTrans" cxnId="{C0BFC0F1-456F-42E7-836B-FD64693CF5EB}">
      <dgm:prSet/>
      <dgm:spPr/>
      <dgm:t>
        <a:bodyPr/>
        <a:lstStyle/>
        <a:p>
          <a:endParaRPr lang="en-US"/>
        </a:p>
      </dgm:t>
    </dgm:pt>
    <dgm:pt modelId="{51E1EAC4-F3C4-45E3-9789-201B66EFE7BB}">
      <dgm:prSet phldrT="[Text]"/>
      <dgm:spPr/>
      <dgm:t>
        <a:bodyPr/>
        <a:lstStyle/>
        <a:p>
          <a:r>
            <a:rPr lang="en-US" dirty="0" smtClean="0">
              <a:latin typeface="Arial" pitchFamily="34" charset="0"/>
              <a:cs typeface="Arial" pitchFamily="34" charset="0"/>
            </a:rPr>
            <a:t>Fib(1)</a:t>
          </a:r>
          <a:endParaRPr lang="en-US" dirty="0">
            <a:latin typeface="Arial" pitchFamily="34" charset="0"/>
            <a:cs typeface="Arial" pitchFamily="34" charset="0"/>
          </a:endParaRPr>
        </a:p>
      </dgm:t>
    </dgm:pt>
    <dgm:pt modelId="{C897A370-4F7E-4891-8C4B-5413A2DFE7EC}" type="parTrans" cxnId="{850D27CF-532F-481D-A0CB-914A4ACC8FFC}">
      <dgm:prSet/>
      <dgm:spPr/>
      <dgm:t>
        <a:bodyPr/>
        <a:lstStyle/>
        <a:p>
          <a:endParaRPr lang="en-US">
            <a:latin typeface="Arial" pitchFamily="34" charset="0"/>
            <a:cs typeface="Arial" pitchFamily="34" charset="0"/>
          </a:endParaRPr>
        </a:p>
      </dgm:t>
    </dgm:pt>
    <dgm:pt modelId="{0EFB3ED3-572A-4898-8A23-E936B43E644B}" type="sibTrans" cxnId="{850D27CF-532F-481D-A0CB-914A4ACC8FFC}">
      <dgm:prSet/>
      <dgm:spPr/>
      <dgm:t>
        <a:bodyPr/>
        <a:lstStyle/>
        <a:p>
          <a:endParaRPr lang="en-US"/>
        </a:p>
      </dgm:t>
    </dgm:pt>
    <dgm:pt modelId="{C56D3C1E-C9F5-4700-9E54-53AED968A4CB}">
      <dgm:prSet phldrT="[Text]"/>
      <dgm:spPr/>
      <dgm:t>
        <a:bodyPr/>
        <a:lstStyle/>
        <a:p>
          <a:r>
            <a:rPr lang="en-US" dirty="0" smtClean="0">
              <a:latin typeface="Arial" pitchFamily="34" charset="0"/>
              <a:cs typeface="Arial" pitchFamily="34" charset="0"/>
            </a:rPr>
            <a:t>Fib(0)</a:t>
          </a:r>
          <a:endParaRPr lang="en-US" dirty="0">
            <a:latin typeface="Arial" pitchFamily="34" charset="0"/>
            <a:cs typeface="Arial" pitchFamily="34" charset="0"/>
          </a:endParaRPr>
        </a:p>
      </dgm:t>
    </dgm:pt>
    <dgm:pt modelId="{3FED5515-ACCB-4EFC-B6A1-A401C989EE37}" type="parTrans" cxnId="{E27ECBE4-85A5-4BFB-8383-09F3F60811C2}">
      <dgm:prSet/>
      <dgm:spPr/>
      <dgm:t>
        <a:bodyPr/>
        <a:lstStyle/>
        <a:p>
          <a:endParaRPr lang="en-US">
            <a:latin typeface="Arial" pitchFamily="34" charset="0"/>
            <a:cs typeface="Arial" pitchFamily="34" charset="0"/>
          </a:endParaRPr>
        </a:p>
      </dgm:t>
    </dgm:pt>
    <dgm:pt modelId="{8D8D6F0A-02A1-4CA3-9278-98C3275530A8}" type="sibTrans" cxnId="{E27ECBE4-85A5-4BFB-8383-09F3F60811C2}">
      <dgm:prSet/>
      <dgm:spPr/>
      <dgm:t>
        <a:bodyPr/>
        <a:lstStyle/>
        <a:p>
          <a:endParaRPr lang="en-US"/>
        </a:p>
      </dgm:t>
    </dgm:pt>
    <dgm:pt modelId="{47A0AB8E-B7A6-4DE8-9A57-407BB195FFFE}">
      <dgm:prSet phldrT="[Text]"/>
      <dgm:spPr/>
      <dgm:t>
        <a:bodyPr/>
        <a:lstStyle/>
        <a:p>
          <a:r>
            <a:rPr lang="en-US" dirty="0" smtClean="0">
              <a:latin typeface="Arial" pitchFamily="34" charset="0"/>
              <a:cs typeface="Arial" pitchFamily="34" charset="0"/>
            </a:rPr>
            <a:t>Fib(2)</a:t>
          </a:r>
          <a:endParaRPr lang="en-US" dirty="0">
            <a:latin typeface="Arial" pitchFamily="34" charset="0"/>
            <a:cs typeface="Arial" pitchFamily="34" charset="0"/>
          </a:endParaRPr>
        </a:p>
      </dgm:t>
    </dgm:pt>
    <dgm:pt modelId="{963A1688-2046-4A36-996D-890292864A52}" type="parTrans" cxnId="{2BBD2829-3F27-49EB-816B-575056546F5D}">
      <dgm:prSet/>
      <dgm:spPr/>
      <dgm:t>
        <a:bodyPr/>
        <a:lstStyle/>
        <a:p>
          <a:endParaRPr lang="en-US">
            <a:latin typeface="Arial" pitchFamily="34" charset="0"/>
            <a:cs typeface="Arial" pitchFamily="34" charset="0"/>
          </a:endParaRPr>
        </a:p>
      </dgm:t>
    </dgm:pt>
    <dgm:pt modelId="{EA928B41-0AC0-438B-A818-7F92BCA7C864}" type="sibTrans" cxnId="{2BBD2829-3F27-49EB-816B-575056546F5D}">
      <dgm:prSet/>
      <dgm:spPr/>
      <dgm:t>
        <a:bodyPr/>
        <a:lstStyle/>
        <a:p>
          <a:endParaRPr lang="en-US"/>
        </a:p>
      </dgm:t>
    </dgm:pt>
    <dgm:pt modelId="{6DF445F2-44DC-4988-9ABD-5B58D02071D4}">
      <dgm:prSet phldrT="[Text]"/>
      <dgm:spPr/>
      <dgm:t>
        <a:bodyPr/>
        <a:lstStyle/>
        <a:p>
          <a:r>
            <a:rPr lang="en-US" dirty="0" smtClean="0">
              <a:latin typeface="Arial" pitchFamily="34" charset="0"/>
              <a:cs typeface="Arial" pitchFamily="34" charset="0"/>
            </a:rPr>
            <a:t>Fib(1)</a:t>
          </a:r>
          <a:endParaRPr lang="en-US" dirty="0">
            <a:latin typeface="Arial" pitchFamily="34" charset="0"/>
            <a:cs typeface="Arial" pitchFamily="34" charset="0"/>
          </a:endParaRPr>
        </a:p>
      </dgm:t>
    </dgm:pt>
    <dgm:pt modelId="{E5CA601C-4CC2-49FB-9751-12F38F69D45F}" type="parTrans" cxnId="{90AEFD10-F265-4878-B05B-9D497A6F6DBC}">
      <dgm:prSet/>
      <dgm:spPr/>
      <dgm:t>
        <a:bodyPr/>
        <a:lstStyle/>
        <a:p>
          <a:endParaRPr lang="en-US">
            <a:latin typeface="Arial" pitchFamily="34" charset="0"/>
            <a:cs typeface="Arial" pitchFamily="34" charset="0"/>
          </a:endParaRPr>
        </a:p>
      </dgm:t>
    </dgm:pt>
    <dgm:pt modelId="{801EEF49-6D0C-4C9B-BD81-6CE79F479A20}" type="sibTrans" cxnId="{90AEFD10-F265-4878-B05B-9D497A6F6DBC}">
      <dgm:prSet/>
      <dgm:spPr/>
      <dgm:t>
        <a:bodyPr/>
        <a:lstStyle/>
        <a:p>
          <a:endParaRPr lang="en-US"/>
        </a:p>
      </dgm:t>
    </dgm:pt>
    <dgm:pt modelId="{EBE39BB5-0109-4B30-B618-8467E30876FD}">
      <dgm:prSet phldrT="[Text]"/>
      <dgm:spPr/>
      <dgm:t>
        <a:bodyPr/>
        <a:lstStyle/>
        <a:p>
          <a:r>
            <a:rPr lang="en-US" dirty="0" smtClean="0">
              <a:latin typeface="Arial" pitchFamily="34" charset="0"/>
              <a:cs typeface="Arial" pitchFamily="34" charset="0"/>
            </a:rPr>
            <a:t>Fib(1)</a:t>
          </a:r>
          <a:endParaRPr lang="en-US" dirty="0">
            <a:latin typeface="Arial" pitchFamily="34" charset="0"/>
            <a:cs typeface="Arial" pitchFamily="34" charset="0"/>
          </a:endParaRPr>
        </a:p>
      </dgm:t>
    </dgm:pt>
    <dgm:pt modelId="{16AE87F5-B1FF-4450-911F-EDDE633CFF33}" type="parTrans" cxnId="{3A4DA769-5833-4EFA-8F3E-F4E5D6799484}">
      <dgm:prSet/>
      <dgm:spPr/>
      <dgm:t>
        <a:bodyPr/>
        <a:lstStyle/>
        <a:p>
          <a:endParaRPr lang="en-US">
            <a:latin typeface="Arial" pitchFamily="34" charset="0"/>
            <a:cs typeface="Arial" pitchFamily="34" charset="0"/>
          </a:endParaRPr>
        </a:p>
      </dgm:t>
    </dgm:pt>
    <dgm:pt modelId="{C7D19250-CF92-43E7-8BCD-91D00E0088E7}" type="sibTrans" cxnId="{3A4DA769-5833-4EFA-8F3E-F4E5D6799484}">
      <dgm:prSet/>
      <dgm:spPr/>
      <dgm:t>
        <a:bodyPr/>
        <a:lstStyle/>
        <a:p>
          <a:endParaRPr lang="en-US"/>
        </a:p>
      </dgm:t>
    </dgm:pt>
    <dgm:pt modelId="{C9C43783-D001-4160-B2F2-CAF19C290133}">
      <dgm:prSet phldrT="[Text]"/>
      <dgm:spPr/>
      <dgm:t>
        <a:bodyPr/>
        <a:lstStyle/>
        <a:p>
          <a:r>
            <a:rPr lang="en-US" dirty="0" smtClean="0">
              <a:latin typeface="Arial" pitchFamily="34" charset="0"/>
              <a:cs typeface="Arial" pitchFamily="34" charset="0"/>
            </a:rPr>
            <a:t>Fib(0)</a:t>
          </a:r>
          <a:endParaRPr lang="en-US" dirty="0">
            <a:latin typeface="Arial" pitchFamily="34" charset="0"/>
            <a:cs typeface="Arial" pitchFamily="34" charset="0"/>
          </a:endParaRPr>
        </a:p>
      </dgm:t>
    </dgm:pt>
    <dgm:pt modelId="{723B0589-8CF1-4ECB-BF48-3D7C7627035A}" type="parTrans" cxnId="{6FC8DFAD-CFB1-42DD-AD6D-D1D652784EDA}">
      <dgm:prSet/>
      <dgm:spPr/>
      <dgm:t>
        <a:bodyPr/>
        <a:lstStyle/>
        <a:p>
          <a:endParaRPr lang="en-US">
            <a:latin typeface="Arial" pitchFamily="34" charset="0"/>
            <a:cs typeface="Arial" pitchFamily="34" charset="0"/>
          </a:endParaRPr>
        </a:p>
      </dgm:t>
    </dgm:pt>
    <dgm:pt modelId="{E330EE9C-3A05-4D20-91F0-4216722EA0AF}" type="sibTrans" cxnId="{6FC8DFAD-CFB1-42DD-AD6D-D1D652784EDA}">
      <dgm:prSet/>
      <dgm:spPr/>
      <dgm:t>
        <a:bodyPr/>
        <a:lstStyle/>
        <a:p>
          <a:endParaRPr lang="en-US"/>
        </a:p>
      </dgm:t>
    </dgm:pt>
    <dgm:pt modelId="{B32600BC-438C-46AB-B568-F3DC63064800}">
      <dgm:prSet phldrT="[Text]"/>
      <dgm:spPr/>
      <dgm:t>
        <a:bodyPr/>
        <a:lstStyle/>
        <a:p>
          <a:r>
            <a:rPr lang="en-US" dirty="0" smtClean="0">
              <a:latin typeface="Arial" pitchFamily="34" charset="0"/>
              <a:cs typeface="Arial" pitchFamily="34" charset="0"/>
            </a:rPr>
            <a:t>Fib(1)</a:t>
          </a:r>
          <a:endParaRPr lang="en-US" dirty="0">
            <a:latin typeface="Arial" pitchFamily="34" charset="0"/>
            <a:cs typeface="Arial" pitchFamily="34" charset="0"/>
          </a:endParaRPr>
        </a:p>
      </dgm:t>
    </dgm:pt>
    <dgm:pt modelId="{E795C42B-96BB-43C7-9711-33E17AF07968}" type="parTrans" cxnId="{14982867-31A2-43AD-86D7-1F184508DC69}">
      <dgm:prSet/>
      <dgm:spPr/>
      <dgm:t>
        <a:bodyPr/>
        <a:lstStyle/>
        <a:p>
          <a:endParaRPr lang="en-US">
            <a:latin typeface="Arial" pitchFamily="34" charset="0"/>
            <a:cs typeface="Arial" pitchFamily="34" charset="0"/>
          </a:endParaRPr>
        </a:p>
      </dgm:t>
    </dgm:pt>
    <dgm:pt modelId="{82E27B84-8DC5-42FA-8D68-E247049EF5F6}" type="sibTrans" cxnId="{14982867-31A2-43AD-86D7-1F184508DC69}">
      <dgm:prSet/>
      <dgm:spPr/>
      <dgm:t>
        <a:bodyPr/>
        <a:lstStyle/>
        <a:p>
          <a:endParaRPr lang="en-US"/>
        </a:p>
      </dgm:t>
    </dgm:pt>
    <dgm:pt modelId="{66D1B7F8-17D2-4DF7-9782-2FCD21774DC7}">
      <dgm:prSet phldrT="[Text]"/>
      <dgm:spPr/>
      <dgm:t>
        <a:bodyPr/>
        <a:lstStyle/>
        <a:p>
          <a:r>
            <a:rPr lang="en-US" dirty="0" smtClean="0">
              <a:latin typeface="Arial" pitchFamily="34" charset="0"/>
              <a:cs typeface="Arial" pitchFamily="34" charset="0"/>
            </a:rPr>
            <a:t>Fib(0)</a:t>
          </a:r>
          <a:endParaRPr lang="en-US" dirty="0">
            <a:latin typeface="Arial" pitchFamily="34" charset="0"/>
            <a:cs typeface="Arial" pitchFamily="34" charset="0"/>
          </a:endParaRPr>
        </a:p>
      </dgm:t>
    </dgm:pt>
    <dgm:pt modelId="{3BD98862-995F-4D68-9551-78D9498D3BD8}" type="parTrans" cxnId="{D350D5B5-669A-4982-A717-369966228B00}">
      <dgm:prSet/>
      <dgm:spPr/>
      <dgm:t>
        <a:bodyPr/>
        <a:lstStyle/>
        <a:p>
          <a:endParaRPr lang="en-US">
            <a:latin typeface="Arial" pitchFamily="34" charset="0"/>
            <a:cs typeface="Arial" pitchFamily="34" charset="0"/>
          </a:endParaRPr>
        </a:p>
      </dgm:t>
    </dgm:pt>
    <dgm:pt modelId="{8CAF6099-C69B-4042-BCA3-121373649852}" type="sibTrans" cxnId="{D350D5B5-669A-4982-A717-369966228B00}">
      <dgm:prSet/>
      <dgm:spPr/>
      <dgm:t>
        <a:bodyPr/>
        <a:lstStyle/>
        <a:p>
          <a:endParaRPr lang="en-US"/>
        </a:p>
      </dgm:t>
    </dgm:pt>
    <dgm:pt modelId="{E2111A2D-C56A-456B-A69F-331AC9F2DC91}">
      <dgm:prSet phldrT="[Text]"/>
      <dgm:spPr/>
      <dgm:t>
        <a:bodyPr/>
        <a:lstStyle/>
        <a:p>
          <a:r>
            <a:rPr lang="he-IL" dirty="0" smtClean="0">
              <a:latin typeface="Arial" pitchFamily="34" charset="0"/>
              <a:cs typeface="Arial" pitchFamily="34" charset="0"/>
            </a:rPr>
            <a:t>1</a:t>
          </a:r>
          <a:endParaRPr lang="en-US" dirty="0">
            <a:latin typeface="Arial" pitchFamily="34" charset="0"/>
            <a:cs typeface="Arial" pitchFamily="34" charset="0"/>
          </a:endParaRPr>
        </a:p>
      </dgm:t>
    </dgm:pt>
    <dgm:pt modelId="{96B2038D-39FE-48B4-B61F-421FCB98F77E}" type="parTrans" cxnId="{2298FD9C-AFE7-4799-B7E6-233817753A5D}">
      <dgm:prSet/>
      <dgm:spPr/>
      <dgm:t>
        <a:bodyPr/>
        <a:lstStyle/>
        <a:p>
          <a:endParaRPr lang="en-US"/>
        </a:p>
      </dgm:t>
    </dgm:pt>
    <dgm:pt modelId="{9834E95E-F333-4DAC-8A5A-3A5DEB2269B3}" type="sibTrans" cxnId="{2298FD9C-AFE7-4799-B7E6-233817753A5D}">
      <dgm:prSet/>
      <dgm:spPr/>
      <dgm:t>
        <a:bodyPr/>
        <a:lstStyle/>
        <a:p>
          <a:endParaRPr lang="en-US"/>
        </a:p>
      </dgm:t>
    </dgm:pt>
    <dgm:pt modelId="{A9512F5C-2A61-4088-A337-B7D250C71D34}">
      <dgm:prSet phldrT="[Text]"/>
      <dgm:spPr/>
      <dgm:t>
        <a:bodyPr/>
        <a:lstStyle/>
        <a:p>
          <a:r>
            <a:rPr lang="he-IL" dirty="0" smtClean="0">
              <a:latin typeface="Arial" pitchFamily="34" charset="0"/>
              <a:cs typeface="Arial" pitchFamily="34" charset="0"/>
            </a:rPr>
            <a:t>0</a:t>
          </a:r>
          <a:endParaRPr lang="en-US" dirty="0">
            <a:latin typeface="Arial" pitchFamily="34" charset="0"/>
            <a:cs typeface="Arial" pitchFamily="34" charset="0"/>
          </a:endParaRPr>
        </a:p>
      </dgm:t>
    </dgm:pt>
    <dgm:pt modelId="{EDCC7A58-4E28-4AD6-894B-CD0533CB2197}" type="parTrans" cxnId="{D04BC62A-8BDB-42A7-9D90-262289325E86}">
      <dgm:prSet/>
      <dgm:spPr/>
      <dgm:t>
        <a:bodyPr/>
        <a:lstStyle/>
        <a:p>
          <a:endParaRPr lang="en-US"/>
        </a:p>
      </dgm:t>
    </dgm:pt>
    <dgm:pt modelId="{CF1D9DE7-EA5F-43C2-A117-D6B4459C553D}" type="sibTrans" cxnId="{D04BC62A-8BDB-42A7-9D90-262289325E86}">
      <dgm:prSet/>
      <dgm:spPr/>
      <dgm:t>
        <a:bodyPr/>
        <a:lstStyle/>
        <a:p>
          <a:endParaRPr lang="en-US"/>
        </a:p>
      </dgm:t>
    </dgm:pt>
    <dgm:pt modelId="{7EBD5CA7-B5A9-450C-A6C7-0A2877FF9726}">
      <dgm:prSet phldrT="[Text]"/>
      <dgm:spPr/>
      <dgm:t>
        <a:bodyPr/>
        <a:lstStyle/>
        <a:p>
          <a:r>
            <a:rPr lang="en-US" dirty="0" smtClean="0">
              <a:latin typeface="Arial" pitchFamily="34" charset="0"/>
              <a:cs typeface="Arial" pitchFamily="34" charset="0"/>
            </a:rPr>
            <a:t>1</a:t>
          </a:r>
          <a:endParaRPr lang="en-US" dirty="0">
            <a:latin typeface="Arial" pitchFamily="34" charset="0"/>
            <a:cs typeface="Arial" pitchFamily="34" charset="0"/>
          </a:endParaRPr>
        </a:p>
      </dgm:t>
    </dgm:pt>
    <dgm:pt modelId="{936A4531-5C06-431A-8D79-C76BBFF868B2}" type="parTrans" cxnId="{12AB4B95-D3AD-4B6A-BEEB-9112A09C5345}">
      <dgm:prSet/>
      <dgm:spPr/>
      <dgm:t>
        <a:bodyPr/>
        <a:lstStyle/>
        <a:p>
          <a:endParaRPr lang="en-US"/>
        </a:p>
      </dgm:t>
    </dgm:pt>
    <dgm:pt modelId="{3DC39B05-48B5-492D-AEC8-7FA517F163AE}" type="sibTrans" cxnId="{12AB4B95-D3AD-4B6A-BEEB-9112A09C5345}">
      <dgm:prSet/>
      <dgm:spPr/>
      <dgm:t>
        <a:bodyPr/>
        <a:lstStyle/>
        <a:p>
          <a:endParaRPr lang="en-US"/>
        </a:p>
      </dgm:t>
    </dgm:pt>
    <dgm:pt modelId="{A21F9D10-54CA-40B5-94AD-8F9813B49DF3}">
      <dgm:prSet phldrT="[Text]"/>
      <dgm:spPr/>
      <dgm:t>
        <a:bodyPr/>
        <a:lstStyle/>
        <a:p>
          <a:r>
            <a:rPr lang="he-IL" dirty="0" smtClean="0">
              <a:latin typeface="Arial" pitchFamily="34" charset="0"/>
              <a:cs typeface="Arial" pitchFamily="34" charset="0"/>
            </a:rPr>
            <a:t>1</a:t>
          </a:r>
          <a:endParaRPr lang="en-US" dirty="0">
            <a:latin typeface="Arial" pitchFamily="34" charset="0"/>
            <a:cs typeface="Arial" pitchFamily="34" charset="0"/>
          </a:endParaRPr>
        </a:p>
      </dgm:t>
    </dgm:pt>
    <dgm:pt modelId="{EFD12FA4-DDF9-43CA-A847-61ADE9578BC6}" type="parTrans" cxnId="{53426276-D78A-4624-8D9B-70B541A4E806}">
      <dgm:prSet/>
      <dgm:spPr/>
      <dgm:t>
        <a:bodyPr/>
        <a:lstStyle/>
        <a:p>
          <a:endParaRPr lang="en-US"/>
        </a:p>
      </dgm:t>
    </dgm:pt>
    <dgm:pt modelId="{F8CAECE2-E2B4-4598-A003-2D43F5A869B1}" type="sibTrans" cxnId="{53426276-D78A-4624-8D9B-70B541A4E806}">
      <dgm:prSet/>
      <dgm:spPr/>
      <dgm:t>
        <a:bodyPr/>
        <a:lstStyle/>
        <a:p>
          <a:endParaRPr lang="en-US"/>
        </a:p>
      </dgm:t>
    </dgm:pt>
    <dgm:pt modelId="{18CAEF76-A0B3-474C-88EA-4DBDDF04197C}">
      <dgm:prSet phldrT="[Text]"/>
      <dgm:spPr/>
      <dgm:t>
        <a:bodyPr/>
        <a:lstStyle/>
        <a:p>
          <a:r>
            <a:rPr lang="he-IL" dirty="0" smtClean="0">
              <a:latin typeface="Arial" pitchFamily="34" charset="0"/>
              <a:cs typeface="Arial" pitchFamily="34" charset="0"/>
            </a:rPr>
            <a:t>0</a:t>
          </a:r>
          <a:endParaRPr lang="en-US" dirty="0">
            <a:latin typeface="Arial" pitchFamily="34" charset="0"/>
            <a:cs typeface="Arial" pitchFamily="34" charset="0"/>
          </a:endParaRPr>
        </a:p>
      </dgm:t>
    </dgm:pt>
    <dgm:pt modelId="{A56BB578-BDF0-4A39-91AF-DFC6096E11F5}" type="parTrans" cxnId="{B5CCEB76-0533-4EAE-A5D0-102885C55AC6}">
      <dgm:prSet/>
      <dgm:spPr/>
      <dgm:t>
        <a:bodyPr/>
        <a:lstStyle/>
        <a:p>
          <a:endParaRPr lang="en-US"/>
        </a:p>
      </dgm:t>
    </dgm:pt>
    <dgm:pt modelId="{AB68FBFF-FAD0-4C02-A810-D306F5B37449}" type="sibTrans" cxnId="{B5CCEB76-0533-4EAE-A5D0-102885C55AC6}">
      <dgm:prSet/>
      <dgm:spPr/>
      <dgm:t>
        <a:bodyPr/>
        <a:lstStyle/>
        <a:p>
          <a:endParaRPr lang="en-US"/>
        </a:p>
      </dgm:t>
    </dgm:pt>
    <dgm:pt modelId="{C802C035-973A-4B84-AE6B-30CD1FC6C63C}">
      <dgm:prSet phldrT="[Text]"/>
      <dgm:spPr/>
      <dgm:t>
        <a:bodyPr/>
        <a:lstStyle/>
        <a:p>
          <a:r>
            <a:rPr lang="he-IL" dirty="0" smtClean="0">
              <a:latin typeface="Arial" pitchFamily="34" charset="0"/>
              <a:cs typeface="Arial" pitchFamily="34" charset="0"/>
            </a:rPr>
            <a:t>1</a:t>
          </a:r>
          <a:endParaRPr lang="en-US" dirty="0">
            <a:latin typeface="Arial" pitchFamily="34" charset="0"/>
            <a:cs typeface="Arial" pitchFamily="34" charset="0"/>
          </a:endParaRPr>
        </a:p>
      </dgm:t>
    </dgm:pt>
    <dgm:pt modelId="{1CBDA0F6-9313-4485-B203-4B7E968E28DA}" type="parTrans" cxnId="{C87D2E9B-5174-40C8-85CB-5D8A92918319}">
      <dgm:prSet/>
      <dgm:spPr/>
      <dgm:t>
        <a:bodyPr/>
        <a:lstStyle/>
        <a:p>
          <a:endParaRPr lang="en-US"/>
        </a:p>
      </dgm:t>
    </dgm:pt>
    <dgm:pt modelId="{4A43253E-B7CE-4B19-A27E-7AE990B8B07A}" type="sibTrans" cxnId="{C87D2E9B-5174-40C8-85CB-5D8A92918319}">
      <dgm:prSet/>
      <dgm:spPr/>
      <dgm:t>
        <a:bodyPr/>
        <a:lstStyle/>
        <a:p>
          <a:endParaRPr lang="en-US"/>
        </a:p>
      </dgm:t>
    </dgm:pt>
    <dgm:pt modelId="{17DC7028-FF76-43FB-85B1-A2CED5CC937D}">
      <dgm:prSet phldrT="[Text]"/>
      <dgm:spPr/>
      <dgm:t>
        <a:bodyPr/>
        <a:lstStyle/>
        <a:p>
          <a:r>
            <a:rPr lang="he-IL" dirty="0" smtClean="0">
              <a:latin typeface="Arial" pitchFamily="34" charset="0"/>
              <a:cs typeface="Arial" pitchFamily="34" charset="0"/>
            </a:rPr>
            <a:t>0</a:t>
          </a:r>
          <a:endParaRPr lang="en-US" dirty="0">
            <a:latin typeface="Arial" pitchFamily="34" charset="0"/>
            <a:cs typeface="Arial" pitchFamily="34" charset="0"/>
          </a:endParaRPr>
        </a:p>
      </dgm:t>
    </dgm:pt>
    <dgm:pt modelId="{25DF9BDA-13CD-43E2-97EC-9893F7036318}" type="parTrans" cxnId="{9B929475-9A3A-423B-99DA-0AC34FDCCBB4}">
      <dgm:prSet/>
      <dgm:spPr/>
      <dgm:t>
        <a:bodyPr/>
        <a:lstStyle/>
        <a:p>
          <a:endParaRPr lang="en-US"/>
        </a:p>
      </dgm:t>
    </dgm:pt>
    <dgm:pt modelId="{375CBFF9-FDA3-49C5-BEB8-065EAADABAD2}" type="sibTrans" cxnId="{9B929475-9A3A-423B-99DA-0AC34FDCCBB4}">
      <dgm:prSet/>
      <dgm:spPr/>
      <dgm:t>
        <a:bodyPr/>
        <a:lstStyle/>
        <a:p>
          <a:endParaRPr lang="en-US"/>
        </a:p>
      </dgm:t>
    </dgm:pt>
    <dgm:pt modelId="{088A1EA6-41C8-4925-9C30-872B696B3A71}">
      <dgm:prSet phldrT="[Text]"/>
      <dgm:spPr/>
      <dgm:t>
        <a:bodyPr/>
        <a:lstStyle/>
        <a:p>
          <a:r>
            <a:rPr lang="he-IL" dirty="0" smtClean="0">
              <a:latin typeface="Arial" pitchFamily="34" charset="0"/>
              <a:cs typeface="Arial" pitchFamily="34" charset="0"/>
            </a:rPr>
            <a:t>1</a:t>
          </a:r>
          <a:endParaRPr lang="en-US" dirty="0">
            <a:latin typeface="Arial" pitchFamily="34" charset="0"/>
            <a:cs typeface="Arial" pitchFamily="34" charset="0"/>
          </a:endParaRPr>
        </a:p>
      </dgm:t>
    </dgm:pt>
    <dgm:pt modelId="{25B94071-B412-4EC9-971C-E08BFF7C16B2}" type="parTrans" cxnId="{071A7DA4-573E-4601-BC52-EA7E7E05849C}">
      <dgm:prSet/>
      <dgm:spPr/>
      <dgm:t>
        <a:bodyPr/>
        <a:lstStyle/>
        <a:p>
          <a:endParaRPr lang="en-US"/>
        </a:p>
      </dgm:t>
    </dgm:pt>
    <dgm:pt modelId="{7D2F62A9-630A-4E46-A40C-F446AECA0DD7}" type="sibTrans" cxnId="{071A7DA4-573E-4601-BC52-EA7E7E05849C}">
      <dgm:prSet/>
      <dgm:spPr/>
      <dgm:t>
        <a:bodyPr/>
        <a:lstStyle/>
        <a:p>
          <a:endParaRPr lang="en-US"/>
        </a:p>
      </dgm:t>
    </dgm:pt>
    <dgm:pt modelId="{B672BACD-E156-4117-9CFD-C9AC182E0C34}" type="pres">
      <dgm:prSet presAssocID="{2FC0EF95-ED15-4507-8B5F-C26E62404371}" presName="mainComposite" presStyleCnt="0">
        <dgm:presLayoutVars>
          <dgm:chPref val="1"/>
          <dgm:dir/>
          <dgm:animOne val="branch"/>
          <dgm:animLvl val="lvl"/>
          <dgm:resizeHandles val="exact"/>
        </dgm:presLayoutVars>
      </dgm:prSet>
      <dgm:spPr/>
      <dgm:t>
        <a:bodyPr/>
        <a:lstStyle/>
        <a:p>
          <a:endParaRPr lang="en-US"/>
        </a:p>
      </dgm:t>
    </dgm:pt>
    <dgm:pt modelId="{599CAF36-6D09-41F6-9C32-09BC6D4FAF66}" type="pres">
      <dgm:prSet presAssocID="{2FC0EF95-ED15-4507-8B5F-C26E62404371}" presName="hierFlow" presStyleCnt="0"/>
      <dgm:spPr/>
    </dgm:pt>
    <dgm:pt modelId="{39EC6E75-6023-4FAE-881A-BCBECF30101C}" type="pres">
      <dgm:prSet presAssocID="{2FC0EF95-ED15-4507-8B5F-C26E62404371}" presName="hierChild1" presStyleCnt="0">
        <dgm:presLayoutVars>
          <dgm:chPref val="1"/>
          <dgm:animOne val="branch"/>
          <dgm:animLvl val="lvl"/>
        </dgm:presLayoutVars>
      </dgm:prSet>
      <dgm:spPr/>
    </dgm:pt>
    <dgm:pt modelId="{9FDFE7B4-4269-4813-86FE-9ED10E88B363}" type="pres">
      <dgm:prSet presAssocID="{8C57DD01-F9DA-4607-A6CA-8B7FB84A4E9D}" presName="Name14" presStyleCnt="0"/>
      <dgm:spPr/>
    </dgm:pt>
    <dgm:pt modelId="{5C4BF296-548C-4C85-928A-70A616B62015}" type="pres">
      <dgm:prSet presAssocID="{8C57DD01-F9DA-4607-A6CA-8B7FB84A4E9D}" presName="level1Shape" presStyleLbl="node0" presStyleIdx="0" presStyleCnt="1">
        <dgm:presLayoutVars>
          <dgm:chPref val="3"/>
        </dgm:presLayoutVars>
      </dgm:prSet>
      <dgm:spPr/>
      <dgm:t>
        <a:bodyPr/>
        <a:lstStyle/>
        <a:p>
          <a:endParaRPr lang="en-US"/>
        </a:p>
      </dgm:t>
    </dgm:pt>
    <dgm:pt modelId="{8FF60494-CC93-4923-97CB-726EE84B8168}" type="pres">
      <dgm:prSet presAssocID="{8C57DD01-F9DA-4607-A6CA-8B7FB84A4E9D}" presName="hierChild2" presStyleCnt="0"/>
      <dgm:spPr/>
    </dgm:pt>
    <dgm:pt modelId="{D62D803B-796D-46B4-A013-BA2BB2EAE35D}" type="pres">
      <dgm:prSet presAssocID="{2534E5AA-4B07-4023-AC5A-D288CDBCCA65}" presName="Name19" presStyleLbl="parChTrans1D2" presStyleIdx="0" presStyleCnt="2"/>
      <dgm:spPr/>
      <dgm:t>
        <a:bodyPr/>
        <a:lstStyle/>
        <a:p>
          <a:endParaRPr lang="en-US"/>
        </a:p>
      </dgm:t>
    </dgm:pt>
    <dgm:pt modelId="{8DBA7763-E647-4968-B85C-EE061823CDDD}" type="pres">
      <dgm:prSet presAssocID="{3E9006E3-7D76-4113-BF79-BF88259E4280}" presName="Name21" presStyleCnt="0"/>
      <dgm:spPr/>
    </dgm:pt>
    <dgm:pt modelId="{215EFAFC-BECA-434A-B19F-862A0BF02814}" type="pres">
      <dgm:prSet presAssocID="{3E9006E3-7D76-4113-BF79-BF88259E4280}" presName="level2Shape" presStyleLbl="node2" presStyleIdx="0" presStyleCnt="2"/>
      <dgm:spPr/>
      <dgm:t>
        <a:bodyPr/>
        <a:lstStyle/>
        <a:p>
          <a:endParaRPr lang="en-US"/>
        </a:p>
      </dgm:t>
    </dgm:pt>
    <dgm:pt modelId="{790EA156-E0A9-448B-98C5-D9EF4807D080}" type="pres">
      <dgm:prSet presAssocID="{3E9006E3-7D76-4113-BF79-BF88259E4280}" presName="hierChild3" presStyleCnt="0"/>
      <dgm:spPr/>
    </dgm:pt>
    <dgm:pt modelId="{944EAFAD-2ED0-4F56-95C8-75DA2375DEBD}" type="pres">
      <dgm:prSet presAssocID="{CCB9029D-9AA1-4333-9330-BB44C21A70F8}" presName="Name19" presStyleLbl="parChTrans1D3" presStyleIdx="0" presStyleCnt="4"/>
      <dgm:spPr/>
      <dgm:t>
        <a:bodyPr/>
        <a:lstStyle/>
        <a:p>
          <a:endParaRPr lang="en-US"/>
        </a:p>
      </dgm:t>
    </dgm:pt>
    <dgm:pt modelId="{17BC1E62-D69D-4DA3-AD2D-97E2DEAC2570}" type="pres">
      <dgm:prSet presAssocID="{B4B6A83C-6856-4F61-A9CF-A95B073B06F8}" presName="Name21" presStyleCnt="0"/>
      <dgm:spPr/>
    </dgm:pt>
    <dgm:pt modelId="{2A307F96-DB83-406E-B465-DB9E7EEB29C4}" type="pres">
      <dgm:prSet presAssocID="{B4B6A83C-6856-4F61-A9CF-A95B073B06F8}" presName="level2Shape" presStyleLbl="node3" presStyleIdx="0" presStyleCnt="4"/>
      <dgm:spPr/>
      <dgm:t>
        <a:bodyPr/>
        <a:lstStyle/>
        <a:p>
          <a:endParaRPr lang="en-US"/>
        </a:p>
      </dgm:t>
    </dgm:pt>
    <dgm:pt modelId="{187A1CE9-5D47-4645-9FFA-660BD265C4EA}" type="pres">
      <dgm:prSet presAssocID="{B4B6A83C-6856-4F61-A9CF-A95B073B06F8}" presName="hierChild3" presStyleCnt="0"/>
      <dgm:spPr/>
    </dgm:pt>
    <dgm:pt modelId="{C9C14ED1-24C1-4945-8C5C-D22DC093F13D}" type="pres">
      <dgm:prSet presAssocID="{963A1688-2046-4A36-996D-890292864A52}" presName="Name19" presStyleLbl="parChTrans1D4" presStyleIdx="0" presStyleCnt="16"/>
      <dgm:spPr/>
      <dgm:t>
        <a:bodyPr/>
        <a:lstStyle/>
        <a:p>
          <a:endParaRPr lang="en-US"/>
        </a:p>
      </dgm:t>
    </dgm:pt>
    <dgm:pt modelId="{907720F7-2402-45EF-8E60-F0CDD86FD9AB}" type="pres">
      <dgm:prSet presAssocID="{47A0AB8E-B7A6-4DE8-9A57-407BB195FFFE}" presName="Name21" presStyleCnt="0"/>
      <dgm:spPr/>
    </dgm:pt>
    <dgm:pt modelId="{147E1C7B-C990-450B-8C81-6ABC6A82837D}" type="pres">
      <dgm:prSet presAssocID="{47A0AB8E-B7A6-4DE8-9A57-407BB195FFFE}" presName="level2Shape" presStyleLbl="node4" presStyleIdx="0" presStyleCnt="16"/>
      <dgm:spPr/>
      <dgm:t>
        <a:bodyPr/>
        <a:lstStyle/>
        <a:p>
          <a:endParaRPr lang="en-US"/>
        </a:p>
      </dgm:t>
    </dgm:pt>
    <dgm:pt modelId="{A74CA01C-972F-4ED0-8A1D-1059866555C9}" type="pres">
      <dgm:prSet presAssocID="{47A0AB8E-B7A6-4DE8-9A57-407BB195FFFE}" presName="hierChild3" presStyleCnt="0"/>
      <dgm:spPr/>
    </dgm:pt>
    <dgm:pt modelId="{646BEDB9-2794-40D7-9008-6AB9620281B7}" type="pres">
      <dgm:prSet presAssocID="{16AE87F5-B1FF-4450-911F-EDDE633CFF33}" presName="Name19" presStyleLbl="parChTrans1D4" presStyleIdx="1" presStyleCnt="16"/>
      <dgm:spPr/>
      <dgm:t>
        <a:bodyPr/>
        <a:lstStyle/>
        <a:p>
          <a:endParaRPr lang="en-US"/>
        </a:p>
      </dgm:t>
    </dgm:pt>
    <dgm:pt modelId="{C38DE386-1E1E-479B-9BFE-59E7A42CB987}" type="pres">
      <dgm:prSet presAssocID="{EBE39BB5-0109-4B30-B618-8467E30876FD}" presName="Name21" presStyleCnt="0"/>
      <dgm:spPr/>
    </dgm:pt>
    <dgm:pt modelId="{720C19A6-23C1-435F-89CE-376E85D65BF5}" type="pres">
      <dgm:prSet presAssocID="{EBE39BB5-0109-4B30-B618-8467E30876FD}" presName="level2Shape" presStyleLbl="node4" presStyleIdx="1" presStyleCnt="16"/>
      <dgm:spPr/>
      <dgm:t>
        <a:bodyPr/>
        <a:lstStyle/>
        <a:p>
          <a:endParaRPr lang="en-US"/>
        </a:p>
      </dgm:t>
    </dgm:pt>
    <dgm:pt modelId="{65C7DA44-00F3-4653-8716-1000172E11D1}" type="pres">
      <dgm:prSet presAssocID="{EBE39BB5-0109-4B30-B618-8467E30876FD}" presName="hierChild3" presStyleCnt="0"/>
      <dgm:spPr/>
    </dgm:pt>
    <dgm:pt modelId="{DA77F3B8-6699-494B-B017-BE23FA60F871}" type="pres">
      <dgm:prSet presAssocID="{96B2038D-39FE-48B4-B61F-421FCB98F77E}" presName="Name19" presStyleLbl="parChTrans1D4" presStyleIdx="2" presStyleCnt="16"/>
      <dgm:spPr/>
      <dgm:t>
        <a:bodyPr/>
        <a:lstStyle/>
        <a:p>
          <a:endParaRPr lang="en-US"/>
        </a:p>
      </dgm:t>
    </dgm:pt>
    <dgm:pt modelId="{6428AF56-8F1F-4224-AFDB-DF3DA35726E2}" type="pres">
      <dgm:prSet presAssocID="{E2111A2D-C56A-456B-A69F-331AC9F2DC91}" presName="Name21" presStyleCnt="0"/>
      <dgm:spPr/>
    </dgm:pt>
    <dgm:pt modelId="{3F697768-965A-4428-B338-A2F9E6D4B939}" type="pres">
      <dgm:prSet presAssocID="{E2111A2D-C56A-456B-A69F-331AC9F2DC91}" presName="level2Shape" presStyleLbl="node4" presStyleIdx="2" presStyleCnt="16"/>
      <dgm:spPr/>
      <dgm:t>
        <a:bodyPr/>
        <a:lstStyle/>
        <a:p>
          <a:endParaRPr lang="en-US"/>
        </a:p>
      </dgm:t>
    </dgm:pt>
    <dgm:pt modelId="{AF4CDD9D-4BAD-4813-A112-5990DE204DDE}" type="pres">
      <dgm:prSet presAssocID="{E2111A2D-C56A-456B-A69F-331AC9F2DC91}" presName="hierChild3" presStyleCnt="0"/>
      <dgm:spPr/>
    </dgm:pt>
    <dgm:pt modelId="{A6EB7CF4-446B-4121-B27A-A8EB8FEA1730}" type="pres">
      <dgm:prSet presAssocID="{723B0589-8CF1-4ECB-BF48-3D7C7627035A}" presName="Name19" presStyleLbl="parChTrans1D4" presStyleIdx="3" presStyleCnt="16"/>
      <dgm:spPr/>
      <dgm:t>
        <a:bodyPr/>
        <a:lstStyle/>
        <a:p>
          <a:endParaRPr lang="en-US"/>
        </a:p>
      </dgm:t>
    </dgm:pt>
    <dgm:pt modelId="{31DBEE45-6F89-432B-9AA1-DA9970E344CF}" type="pres">
      <dgm:prSet presAssocID="{C9C43783-D001-4160-B2F2-CAF19C290133}" presName="Name21" presStyleCnt="0"/>
      <dgm:spPr/>
    </dgm:pt>
    <dgm:pt modelId="{CE2B3AEA-E43D-44DA-85A9-A24A664932BB}" type="pres">
      <dgm:prSet presAssocID="{C9C43783-D001-4160-B2F2-CAF19C290133}" presName="level2Shape" presStyleLbl="node4" presStyleIdx="3" presStyleCnt="16"/>
      <dgm:spPr/>
      <dgm:t>
        <a:bodyPr/>
        <a:lstStyle/>
        <a:p>
          <a:endParaRPr lang="en-US"/>
        </a:p>
      </dgm:t>
    </dgm:pt>
    <dgm:pt modelId="{F86EAFC5-A189-49CE-952A-9664068DBDFE}" type="pres">
      <dgm:prSet presAssocID="{C9C43783-D001-4160-B2F2-CAF19C290133}" presName="hierChild3" presStyleCnt="0"/>
      <dgm:spPr/>
    </dgm:pt>
    <dgm:pt modelId="{4C34D9F1-E147-4CE9-853A-1F4F4E1F87E5}" type="pres">
      <dgm:prSet presAssocID="{EDCC7A58-4E28-4AD6-894B-CD0533CB2197}" presName="Name19" presStyleLbl="parChTrans1D4" presStyleIdx="4" presStyleCnt="16"/>
      <dgm:spPr/>
      <dgm:t>
        <a:bodyPr/>
        <a:lstStyle/>
        <a:p>
          <a:endParaRPr lang="en-US"/>
        </a:p>
      </dgm:t>
    </dgm:pt>
    <dgm:pt modelId="{C3D34942-0806-4269-8D29-9F271AD3FE93}" type="pres">
      <dgm:prSet presAssocID="{A9512F5C-2A61-4088-A337-B7D250C71D34}" presName="Name21" presStyleCnt="0"/>
      <dgm:spPr/>
    </dgm:pt>
    <dgm:pt modelId="{AB4D6152-270B-4567-AFAA-425659B65D85}" type="pres">
      <dgm:prSet presAssocID="{A9512F5C-2A61-4088-A337-B7D250C71D34}" presName="level2Shape" presStyleLbl="node4" presStyleIdx="4" presStyleCnt="16"/>
      <dgm:spPr/>
      <dgm:t>
        <a:bodyPr/>
        <a:lstStyle/>
        <a:p>
          <a:endParaRPr lang="en-US"/>
        </a:p>
      </dgm:t>
    </dgm:pt>
    <dgm:pt modelId="{398E4174-9CC0-43FF-B28E-62E8E75BD60F}" type="pres">
      <dgm:prSet presAssocID="{A9512F5C-2A61-4088-A337-B7D250C71D34}" presName="hierChild3" presStyleCnt="0"/>
      <dgm:spPr/>
    </dgm:pt>
    <dgm:pt modelId="{A2A68550-B732-4A03-99D4-7B4CF4B78FC2}" type="pres">
      <dgm:prSet presAssocID="{E5CA601C-4CC2-49FB-9751-12F38F69D45F}" presName="Name19" presStyleLbl="parChTrans1D4" presStyleIdx="5" presStyleCnt="16"/>
      <dgm:spPr/>
      <dgm:t>
        <a:bodyPr/>
        <a:lstStyle/>
        <a:p>
          <a:endParaRPr lang="en-US"/>
        </a:p>
      </dgm:t>
    </dgm:pt>
    <dgm:pt modelId="{40FD46EA-087F-4F39-8FD8-8C1DC0CAD1E2}" type="pres">
      <dgm:prSet presAssocID="{6DF445F2-44DC-4988-9ABD-5B58D02071D4}" presName="Name21" presStyleCnt="0"/>
      <dgm:spPr/>
    </dgm:pt>
    <dgm:pt modelId="{2C4D3035-066B-458D-ADBA-BBDB329E0FB0}" type="pres">
      <dgm:prSet presAssocID="{6DF445F2-44DC-4988-9ABD-5B58D02071D4}" presName="level2Shape" presStyleLbl="node4" presStyleIdx="5" presStyleCnt="16"/>
      <dgm:spPr/>
      <dgm:t>
        <a:bodyPr/>
        <a:lstStyle/>
        <a:p>
          <a:endParaRPr lang="en-US"/>
        </a:p>
      </dgm:t>
    </dgm:pt>
    <dgm:pt modelId="{7DF9AD82-B404-44B3-B57B-C42E222BC595}" type="pres">
      <dgm:prSet presAssocID="{6DF445F2-44DC-4988-9ABD-5B58D02071D4}" presName="hierChild3" presStyleCnt="0"/>
      <dgm:spPr/>
    </dgm:pt>
    <dgm:pt modelId="{B26BD013-E4E0-450F-A251-BE7C6E12E159}" type="pres">
      <dgm:prSet presAssocID="{936A4531-5C06-431A-8D79-C76BBFF868B2}" presName="Name19" presStyleLbl="parChTrans1D4" presStyleIdx="6" presStyleCnt="16"/>
      <dgm:spPr/>
      <dgm:t>
        <a:bodyPr/>
        <a:lstStyle/>
        <a:p>
          <a:endParaRPr lang="en-US"/>
        </a:p>
      </dgm:t>
    </dgm:pt>
    <dgm:pt modelId="{B7219C2E-CFE0-4960-9011-303DB2C3308D}" type="pres">
      <dgm:prSet presAssocID="{7EBD5CA7-B5A9-450C-A6C7-0A2877FF9726}" presName="Name21" presStyleCnt="0"/>
      <dgm:spPr/>
    </dgm:pt>
    <dgm:pt modelId="{66EBFA4A-A3D4-4301-BFA6-E0807F3DF149}" type="pres">
      <dgm:prSet presAssocID="{7EBD5CA7-B5A9-450C-A6C7-0A2877FF9726}" presName="level2Shape" presStyleLbl="node4" presStyleIdx="6" presStyleCnt="16"/>
      <dgm:spPr/>
      <dgm:t>
        <a:bodyPr/>
        <a:lstStyle/>
        <a:p>
          <a:endParaRPr lang="en-US"/>
        </a:p>
      </dgm:t>
    </dgm:pt>
    <dgm:pt modelId="{3A026163-C4C7-4AF9-904E-13ABA710B334}" type="pres">
      <dgm:prSet presAssocID="{7EBD5CA7-B5A9-450C-A6C7-0A2877FF9726}" presName="hierChild3" presStyleCnt="0"/>
      <dgm:spPr/>
    </dgm:pt>
    <dgm:pt modelId="{6EF75F17-CABC-4529-94EC-5966F757AE0F}" type="pres">
      <dgm:prSet presAssocID="{48D86392-BC1E-4E7B-AA92-93AF03107FF3}" presName="Name19" presStyleLbl="parChTrans1D3" presStyleIdx="1" presStyleCnt="4"/>
      <dgm:spPr/>
      <dgm:t>
        <a:bodyPr/>
        <a:lstStyle/>
        <a:p>
          <a:endParaRPr lang="en-US"/>
        </a:p>
      </dgm:t>
    </dgm:pt>
    <dgm:pt modelId="{59A813A0-9EF6-4AFC-A1DC-E4FDA1388CAA}" type="pres">
      <dgm:prSet presAssocID="{E810D1B7-74D2-4F37-B0EC-43644422FCB0}" presName="Name21" presStyleCnt="0"/>
      <dgm:spPr/>
    </dgm:pt>
    <dgm:pt modelId="{E0379E0A-5599-4EC9-8846-5E29B40C1DDC}" type="pres">
      <dgm:prSet presAssocID="{E810D1B7-74D2-4F37-B0EC-43644422FCB0}" presName="level2Shape" presStyleLbl="node3" presStyleIdx="1" presStyleCnt="4"/>
      <dgm:spPr/>
      <dgm:t>
        <a:bodyPr/>
        <a:lstStyle/>
        <a:p>
          <a:endParaRPr lang="en-US"/>
        </a:p>
      </dgm:t>
    </dgm:pt>
    <dgm:pt modelId="{E90CD004-390C-4B71-ADBD-C2F24EC7A48F}" type="pres">
      <dgm:prSet presAssocID="{E810D1B7-74D2-4F37-B0EC-43644422FCB0}" presName="hierChild3" presStyleCnt="0"/>
      <dgm:spPr/>
    </dgm:pt>
    <dgm:pt modelId="{B0DD3EA4-3537-4738-B4EC-35E5DA9309BD}" type="pres">
      <dgm:prSet presAssocID="{E795C42B-96BB-43C7-9711-33E17AF07968}" presName="Name19" presStyleLbl="parChTrans1D4" presStyleIdx="7" presStyleCnt="16"/>
      <dgm:spPr/>
      <dgm:t>
        <a:bodyPr/>
        <a:lstStyle/>
        <a:p>
          <a:endParaRPr lang="en-US"/>
        </a:p>
      </dgm:t>
    </dgm:pt>
    <dgm:pt modelId="{4502A53D-1E1D-48DE-946B-50827F4E39FA}" type="pres">
      <dgm:prSet presAssocID="{B32600BC-438C-46AB-B568-F3DC63064800}" presName="Name21" presStyleCnt="0"/>
      <dgm:spPr/>
    </dgm:pt>
    <dgm:pt modelId="{46B49C62-D8B1-4E36-9B39-D7215D511B16}" type="pres">
      <dgm:prSet presAssocID="{B32600BC-438C-46AB-B568-F3DC63064800}" presName="level2Shape" presStyleLbl="node4" presStyleIdx="7" presStyleCnt="16"/>
      <dgm:spPr/>
      <dgm:t>
        <a:bodyPr/>
        <a:lstStyle/>
        <a:p>
          <a:endParaRPr lang="en-US"/>
        </a:p>
      </dgm:t>
    </dgm:pt>
    <dgm:pt modelId="{E0F8B485-79B5-4E1C-BBE3-E27BA4D387D0}" type="pres">
      <dgm:prSet presAssocID="{B32600BC-438C-46AB-B568-F3DC63064800}" presName="hierChild3" presStyleCnt="0"/>
      <dgm:spPr/>
    </dgm:pt>
    <dgm:pt modelId="{39CCB697-6E31-415A-8B64-C119AFCBCCAA}" type="pres">
      <dgm:prSet presAssocID="{EFD12FA4-DDF9-43CA-A847-61ADE9578BC6}" presName="Name19" presStyleLbl="parChTrans1D4" presStyleIdx="8" presStyleCnt="16"/>
      <dgm:spPr/>
      <dgm:t>
        <a:bodyPr/>
        <a:lstStyle/>
        <a:p>
          <a:endParaRPr lang="en-US"/>
        </a:p>
      </dgm:t>
    </dgm:pt>
    <dgm:pt modelId="{997C1E91-4C24-425C-A06F-29314B9340AE}" type="pres">
      <dgm:prSet presAssocID="{A21F9D10-54CA-40B5-94AD-8F9813B49DF3}" presName="Name21" presStyleCnt="0"/>
      <dgm:spPr/>
    </dgm:pt>
    <dgm:pt modelId="{8BABC5CE-5FBC-4385-BD62-D1B1E0220F0D}" type="pres">
      <dgm:prSet presAssocID="{A21F9D10-54CA-40B5-94AD-8F9813B49DF3}" presName="level2Shape" presStyleLbl="node4" presStyleIdx="8" presStyleCnt="16"/>
      <dgm:spPr/>
      <dgm:t>
        <a:bodyPr/>
        <a:lstStyle/>
        <a:p>
          <a:endParaRPr lang="en-US"/>
        </a:p>
      </dgm:t>
    </dgm:pt>
    <dgm:pt modelId="{26F80AE8-E795-4F15-B1B9-258A41348393}" type="pres">
      <dgm:prSet presAssocID="{A21F9D10-54CA-40B5-94AD-8F9813B49DF3}" presName="hierChild3" presStyleCnt="0"/>
      <dgm:spPr/>
    </dgm:pt>
    <dgm:pt modelId="{D8F75C8D-8633-4059-9433-B65AC8DD46BC}" type="pres">
      <dgm:prSet presAssocID="{3BD98862-995F-4D68-9551-78D9498D3BD8}" presName="Name19" presStyleLbl="parChTrans1D4" presStyleIdx="9" presStyleCnt="16"/>
      <dgm:spPr/>
      <dgm:t>
        <a:bodyPr/>
        <a:lstStyle/>
        <a:p>
          <a:endParaRPr lang="en-US"/>
        </a:p>
      </dgm:t>
    </dgm:pt>
    <dgm:pt modelId="{E52B6C81-AF74-4E4E-B08D-47E2D10D2CCB}" type="pres">
      <dgm:prSet presAssocID="{66D1B7F8-17D2-4DF7-9782-2FCD21774DC7}" presName="Name21" presStyleCnt="0"/>
      <dgm:spPr/>
    </dgm:pt>
    <dgm:pt modelId="{41030B51-11D0-4FA6-A7D2-CE30185ED099}" type="pres">
      <dgm:prSet presAssocID="{66D1B7F8-17D2-4DF7-9782-2FCD21774DC7}" presName="level2Shape" presStyleLbl="node4" presStyleIdx="9" presStyleCnt="16"/>
      <dgm:spPr/>
      <dgm:t>
        <a:bodyPr/>
        <a:lstStyle/>
        <a:p>
          <a:endParaRPr lang="en-US"/>
        </a:p>
      </dgm:t>
    </dgm:pt>
    <dgm:pt modelId="{2991BE76-3953-4772-AD4F-03F13CFC9105}" type="pres">
      <dgm:prSet presAssocID="{66D1B7F8-17D2-4DF7-9782-2FCD21774DC7}" presName="hierChild3" presStyleCnt="0"/>
      <dgm:spPr/>
    </dgm:pt>
    <dgm:pt modelId="{A84ED369-3F78-46CA-8868-96A64E6950F2}" type="pres">
      <dgm:prSet presAssocID="{A56BB578-BDF0-4A39-91AF-DFC6096E11F5}" presName="Name19" presStyleLbl="parChTrans1D4" presStyleIdx="10" presStyleCnt="16"/>
      <dgm:spPr/>
      <dgm:t>
        <a:bodyPr/>
        <a:lstStyle/>
        <a:p>
          <a:endParaRPr lang="en-US"/>
        </a:p>
      </dgm:t>
    </dgm:pt>
    <dgm:pt modelId="{A0A9433C-6D14-46B6-824A-6D31AE1D188D}" type="pres">
      <dgm:prSet presAssocID="{18CAEF76-A0B3-474C-88EA-4DBDDF04197C}" presName="Name21" presStyleCnt="0"/>
      <dgm:spPr/>
    </dgm:pt>
    <dgm:pt modelId="{95558060-D8EB-424A-90BB-5844AA31A798}" type="pres">
      <dgm:prSet presAssocID="{18CAEF76-A0B3-474C-88EA-4DBDDF04197C}" presName="level2Shape" presStyleLbl="node4" presStyleIdx="10" presStyleCnt="16"/>
      <dgm:spPr/>
      <dgm:t>
        <a:bodyPr/>
        <a:lstStyle/>
        <a:p>
          <a:endParaRPr lang="en-US"/>
        </a:p>
      </dgm:t>
    </dgm:pt>
    <dgm:pt modelId="{3568119F-0579-446B-A9B7-BD48E33B52CE}" type="pres">
      <dgm:prSet presAssocID="{18CAEF76-A0B3-474C-88EA-4DBDDF04197C}" presName="hierChild3" presStyleCnt="0"/>
      <dgm:spPr/>
    </dgm:pt>
    <dgm:pt modelId="{F73BBE30-0C33-4009-A079-25C550DCE04F}" type="pres">
      <dgm:prSet presAssocID="{849321EF-C2AF-42C1-BDD0-D65472A06046}" presName="Name19" presStyleLbl="parChTrans1D2" presStyleIdx="1" presStyleCnt="2"/>
      <dgm:spPr/>
      <dgm:t>
        <a:bodyPr/>
        <a:lstStyle/>
        <a:p>
          <a:endParaRPr lang="en-US"/>
        </a:p>
      </dgm:t>
    </dgm:pt>
    <dgm:pt modelId="{DD0747A6-0A3F-42B9-A2D2-0021EA0828E6}" type="pres">
      <dgm:prSet presAssocID="{95AA8312-0DFD-4CA0-8831-87E94B378982}" presName="Name21" presStyleCnt="0"/>
      <dgm:spPr/>
    </dgm:pt>
    <dgm:pt modelId="{82846B41-708F-4E45-B166-7746E0141CB3}" type="pres">
      <dgm:prSet presAssocID="{95AA8312-0DFD-4CA0-8831-87E94B378982}" presName="level2Shape" presStyleLbl="node2" presStyleIdx="1" presStyleCnt="2"/>
      <dgm:spPr/>
      <dgm:t>
        <a:bodyPr/>
        <a:lstStyle/>
        <a:p>
          <a:endParaRPr lang="en-US"/>
        </a:p>
      </dgm:t>
    </dgm:pt>
    <dgm:pt modelId="{25C7B76D-9CE9-4A5D-8A9B-F369146FC616}" type="pres">
      <dgm:prSet presAssocID="{95AA8312-0DFD-4CA0-8831-87E94B378982}" presName="hierChild3" presStyleCnt="0"/>
      <dgm:spPr/>
    </dgm:pt>
    <dgm:pt modelId="{368F06B2-D82C-45B8-AAAC-224E62454E40}" type="pres">
      <dgm:prSet presAssocID="{8A221294-863B-4D3C-9D7A-C0FD52ED005C}" presName="Name19" presStyleLbl="parChTrans1D3" presStyleIdx="2" presStyleCnt="4"/>
      <dgm:spPr/>
      <dgm:t>
        <a:bodyPr/>
        <a:lstStyle/>
        <a:p>
          <a:endParaRPr lang="en-US"/>
        </a:p>
      </dgm:t>
    </dgm:pt>
    <dgm:pt modelId="{373811E1-4E4B-4FB3-ACD1-E9F78C035E10}" type="pres">
      <dgm:prSet presAssocID="{BC9EF78D-D66B-40B9-A065-D5C4E463ED56}" presName="Name21" presStyleCnt="0"/>
      <dgm:spPr/>
    </dgm:pt>
    <dgm:pt modelId="{311D1592-A394-4781-91D0-DBA034DAFE6D}" type="pres">
      <dgm:prSet presAssocID="{BC9EF78D-D66B-40B9-A065-D5C4E463ED56}" presName="level2Shape" presStyleLbl="node3" presStyleIdx="2" presStyleCnt="4"/>
      <dgm:spPr/>
      <dgm:t>
        <a:bodyPr/>
        <a:lstStyle/>
        <a:p>
          <a:endParaRPr lang="en-US"/>
        </a:p>
      </dgm:t>
    </dgm:pt>
    <dgm:pt modelId="{D80F058A-E9E4-45C2-8868-04C3C5DD6D19}" type="pres">
      <dgm:prSet presAssocID="{BC9EF78D-D66B-40B9-A065-D5C4E463ED56}" presName="hierChild3" presStyleCnt="0"/>
      <dgm:spPr/>
    </dgm:pt>
    <dgm:pt modelId="{ED3D43A6-40FF-4CE2-9F0E-49EA22DCC307}" type="pres">
      <dgm:prSet presAssocID="{C897A370-4F7E-4891-8C4B-5413A2DFE7EC}" presName="Name19" presStyleLbl="parChTrans1D4" presStyleIdx="11" presStyleCnt="16"/>
      <dgm:spPr/>
      <dgm:t>
        <a:bodyPr/>
        <a:lstStyle/>
        <a:p>
          <a:endParaRPr lang="en-US"/>
        </a:p>
      </dgm:t>
    </dgm:pt>
    <dgm:pt modelId="{B8488BE6-2B40-4FE7-AEFD-2D712E2ABD42}" type="pres">
      <dgm:prSet presAssocID="{51E1EAC4-F3C4-45E3-9789-201B66EFE7BB}" presName="Name21" presStyleCnt="0"/>
      <dgm:spPr/>
    </dgm:pt>
    <dgm:pt modelId="{E5F5E8E4-A9B6-4CE4-9A27-C0DDC76E20FC}" type="pres">
      <dgm:prSet presAssocID="{51E1EAC4-F3C4-45E3-9789-201B66EFE7BB}" presName="level2Shape" presStyleLbl="node4" presStyleIdx="11" presStyleCnt="16"/>
      <dgm:spPr/>
      <dgm:t>
        <a:bodyPr/>
        <a:lstStyle/>
        <a:p>
          <a:endParaRPr lang="en-US"/>
        </a:p>
      </dgm:t>
    </dgm:pt>
    <dgm:pt modelId="{88AAC731-AB72-433B-89E0-15C534297CC9}" type="pres">
      <dgm:prSet presAssocID="{51E1EAC4-F3C4-45E3-9789-201B66EFE7BB}" presName="hierChild3" presStyleCnt="0"/>
      <dgm:spPr/>
    </dgm:pt>
    <dgm:pt modelId="{E902ECC1-B2A1-4CC1-A595-8ABAAE2A4593}" type="pres">
      <dgm:prSet presAssocID="{1CBDA0F6-9313-4485-B203-4B7E968E28DA}" presName="Name19" presStyleLbl="parChTrans1D4" presStyleIdx="12" presStyleCnt="16"/>
      <dgm:spPr/>
      <dgm:t>
        <a:bodyPr/>
        <a:lstStyle/>
        <a:p>
          <a:endParaRPr lang="en-US"/>
        </a:p>
      </dgm:t>
    </dgm:pt>
    <dgm:pt modelId="{C11B6298-9914-4B98-808D-8AEE59EC9671}" type="pres">
      <dgm:prSet presAssocID="{C802C035-973A-4B84-AE6B-30CD1FC6C63C}" presName="Name21" presStyleCnt="0"/>
      <dgm:spPr/>
    </dgm:pt>
    <dgm:pt modelId="{9E30610F-4DD8-462A-A7A9-DDB4370F3140}" type="pres">
      <dgm:prSet presAssocID="{C802C035-973A-4B84-AE6B-30CD1FC6C63C}" presName="level2Shape" presStyleLbl="node4" presStyleIdx="12" presStyleCnt="16"/>
      <dgm:spPr/>
      <dgm:t>
        <a:bodyPr/>
        <a:lstStyle/>
        <a:p>
          <a:endParaRPr lang="en-US"/>
        </a:p>
      </dgm:t>
    </dgm:pt>
    <dgm:pt modelId="{FF3C237D-C7A3-4D00-AE28-1E17EC01C566}" type="pres">
      <dgm:prSet presAssocID="{C802C035-973A-4B84-AE6B-30CD1FC6C63C}" presName="hierChild3" presStyleCnt="0"/>
      <dgm:spPr/>
    </dgm:pt>
    <dgm:pt modelId="{2839E8FB-AC32-4AB1-A078-3827E46BA0D8}" type="pres">
      <dgm:prSet presAssocID="{3FED5515-ACCB-4EFC-B6A1-A401C989EE37}" presName="Name19" presStyleLbl="parChTrans1D4" presStyleIdx="13" presStyleCnt="16"/>
      <dgm:spPr/>
      <dgm:t>
        <a:bodyPr/>
        <a:lstStyle/>
        <a:p>
          <a:endParaRPr lang="en-US"/>
        </a:p>
      </dgm:t>
    </dgm:pt>
    <dgm:pt modelId="{297F2293-BDF0-4131-9A1C-689CB286FE2A}" type="pres">
      <dgm:prSet presAssocID="{C56D3C1E-C9F5-4700-9E54-53AED968A4CB}" presName="Name21" presStyleCnt="0"/>
      <dgm:spPr/>
    </dgm:pt>
    <dgm:pt modelId="{235BB26D-478B-49A7-BE00-57B90029458C}" type="pres">
      <dgm:prSet presAssocID="{C56D3C1E-C9F5-4700-9E54-53AED968A4CB}" presName="level2Shape" presStyleLbl="node4" presStyleIdx="13" presStyleCnt="16"/>
      <dgm:spPr/>
      <dgm:t>
        <a:bodyPr/>
        <a:lstStyle/>
        <a:p>
          <a:endParaRPr lang="en-US"/>
        </a:p>
      </dgm:t>
    </dgm:pt>
    <dgm:pt modelId="{B4DFFB14-BA8B-47B0-8CEE-3043B4EB4B10}" type="pres">
      <dgm:prSet presAssocID="{C56D3C1E-C9F5-4700-9E54-53AED968A4CB}" presName="hierChild3" presStyleCnt="0"/>
      <dgm:spPr/>
    </dgm:pt>
    <dgm:pt modelId="{DFB387C1-BBA7-40C0-9096-5EC020541CA6}" type="pres">
      <dgm:prSet presAssocID="{25DF9BDA-13CD-43E2-97EC-9893F7036318}" presName="Name19" presStyleLbl="parChTrans1D4" presStyleIdx="14" presStyleCnt="16"/>
      <dgm:spPr/>
      <dgm:t>
        <a:bodyPr/>
        <a:lstStyle/>
        <a:p>
          <a:endParaRPr lang="en-US"/>
        </a:p>
      </dgm:t>
    </dgm:pt>
    <dgm:pt modelId="{0714D22A-E297-43F2-89B8-88D290A7650B}" type="pres">
      <dgm:prSet presAssocID="{17DC7028-FF76-43FB-85B1-A2CED5CC937D}" presName="Name21" presStyleCnt="0"/>
      <dgm:spPr/>
    </dgm:pt>
    <dgm:pt modelId="{F7AF726E-FEC2-4C3B-8976-DCF3CA66E956}" type="pres">
      <dgm:prSet presAssocID="{17DC7028-FF76-43FB-85B1-A2CED5CC937D}" presName="level2Shape" presStyleLbl="node4" presStyleIdx="14" presStyleCnt="16"/>
      <dgm:spPr/>
      <dgm:t>
        <a:bodyPr/>
        <a:lstStyle/>
        <a:p>
          <a:endParaRPr lang="en-US"/>
        </a:p>
      </dgm:t>
    </dgm:pt>
    <dgm:pt modelId="{D5C0BF4E-F96B-44DB-947C-2C23552436D3}" type="pres">
      <dgm:prSet presAssocID="{17DC7028-FF76-43FB-85B1-A2CED5CC937D}" presName="hierChild3" presStyleCnt="0"/>
      <dgm:spPr/>
    </dgm:pt>
    <dgm:pt modelId="{4D4FB574-CD66-44C0-B095-3C0F03E22187}" type="pres">
      <dgm:prSet presAssocID="{20246F10-8EEA-461F-890C-045F164EDA02}" presName="Name19" presStyleLbl="parChTrans1D3" presStyleIdx="3" presStyleCnt="4"/>
      <dgm:spPr/>
      <dgm:t>
        <a:bodyPr/>
        <a:lstStyle/>
        <a:p>
          <a:endParaRPr lang="en-US"/>
        </a:p>
      </dgm:t>
    </dgm:pt>
    <dgm:pt modelId="{99F8BD6A-A07B-4DA1-82F3-EB6285540F6E}" type="pres">
      <dgm:prSet presAssocID="{283D097A-ED0C-45F9-B6C1-5F801D33EC37}" presName="Name21" presStyleCnt="0"/>
      <dgm:spPr/>
    </dgm:pt>
    <dgm:pt modelId="{7958D41D-5791-4448-A21B-5ECC1C677692}" type="pres">
      <dgm:prSet presAssocID="{283D097A-ED0C-45F9-B6C1-5F801D33EC37}" presName="level2Shape" presStyleLbl="node3" presStyleIdx="3" presStyleCnt="4"/>
      <dgm:spPr/>
      <dgm:t>
        <a:bodyPr/>
        <a:lstStyle/>
        <a:p>
          <a:endParaRPr lang="en-US"/>
        </a:p>
      </dgm:t>
    </dgm:pt>
    <dgm:pt modelId="{4F1935C3-80FA-4CB9-B221-3F7EB012EAB6}" type="pres">
      <dgm:prSet presAssocID="{283D097A-ED0C-45F9-B6C1-5F801D33EC37}" presName="hierChild3" presStyleCnt="0"/>
      <dgm:spPr/>
    </dgm:pt>
    <dgm:pt modelId="{1F2D337D-24E3-4ADA-A158-18545C06D419}" type="pres">
      <dgm:prSet presAssocID="{25B94071-B412-4EC9-971C-E08BFF7C16B2}" presName="Name19" presStyleLbl="parChTrans1D4" presStyleIdx="15" presStyleCnt="16"/>
      <dgm:spPr/>
      <dgm:t>
        <a:bodyPr/>
        <a:lstStyle/>
        <a:p>
          <a:endParaRPr lang="en-US"/>
        </a:p>
      </dgm:t>
    </dgm:pt>
    <dgm:pt modelId="{A311DCF0-FE68-48FF-91D1-88A494ADF139}" type="pres">
      <dgm:prSet presAssocID="{088A1EA6-41C8-4925-9C30-872B696B3A71}" presName="Name21" presStyleCnt="0"/>
      <dgm:spPr/>
    </dgm:pt>
    <dgm:pt modelId="{345695D3-492B-4FE2-947F-6BE40035844A}" type="pres">
      <dgm:prSet presAssocID="{088A1EA6-41C8-4925-9C30-872B696B3A71}" presName="level2Shape" presStyleLbl="node4" presStyleIdx="15" presStyleCnt="16"/>
      <dgm:spPr/>
      <dgm:t>
        <a:bodyPr/>
        <a:lstStyle/>
        <a:p>
          <a:endParaRPr lang="en-US"/>
        </a:p>
      </dgm:t>
    </dgm:pt>
    <dgm:pt modelId="{F8076EB4-18A7-453D-B324-AF2E141527E2}" type="pres">
      <dgm:prSet presAssocID="{088A1EA6-41C8-4925-9C30-872B696B3A71}" presName="hierChild3" presStyleCnt="0"/>
      <dgm:spPr/>
    </dgm:pt>
    <dgm:pt modelId="{A4EF6027-7139-4AEF-8303-3B8298C29E71}" type="pres">
      <dgm:prSet presAssocID="{2FC0EF95-ED15-4507-8B5F-C26E62404371}" presName="bgShapesFlow" presStyleCnt="0"/>
      <dgm:spPr/>
    </dgm:pt>
  </dgm:ptLst>
  <dgm:cxnLst>
    <dgm:cxn modelId="{AE6266B6-6D36-44C3-9172-4E1B31DCC824}" type="presOf" srcId="{088A1EA6-41C8-4925-9C30-872B696B3A71}" destId="{345695D3-492B-4FE2-947F-6BE40035844A}" srcOrd="0" destOrd="0" presId="urn:microsoft.com/office/officeart/2005/8/layout/hierarchy6"/>
    <dgm:cxn modelId="{9B929475-9A3A-423B-99DA-0AC34FDCCBB4}" srcId="{C56D3C1E-C9F5-4700-9E54-53AED968A4CB}" destId="{17DC7028-FF76-43FB-85B1-A2CED5CC937D}" srcOrd="0" destOrd="0" parTransId="{25DF9BDA-13CD-43E2-97EC-9893F7036318}" sibTransId="{375CBFF9-FDA3-49C5-BEB8-065EAADABAD2}"/>
    <dgm:cxn modelId="{3A4DA769-5833-4EFA-8F3E-F4E5D6799484}" srcId="{47A0AB8E-B7A6-4DE8-9A57-407BB195FFFE}" destId="{EBE39BB5-0109-4B30-B618-8467E30876FD}" srcOrd="0" destOrd="0" parTransId="{16AE87F5-B1FF-4450-911F-EDDE633CFF33}" sibTransId="{C7D19250-CF92-43E7-8BCD-91D00E0088E7}"/>
    <dgm:cxn modelId="{60E61B36-D22A-4E12-A221-70B3F60C0CAC}" type="presOf" srcId="{1CBDA0F6-9313-4485-B203-4B7E968E28DA}" destId="{E902ECC1-B2A1-4CC1-A595-8ABAAE2A4593}" srcOrd="0" destOrd="0" presId="urn:microsoft.com/office/officeart/2005/8/layout/hierarchy6"/>
    <dgm:cxn modelId="{96B4D675-9BE2-48A7-98BB-9EC197BA325B}" type="presOf" srcId="{95AA8312-0DFD-4CA0-8831-87E94B378982}" destId="{82846B41-708F-4E45-B166-7746E0141CB3}" srcOrd="0" destOrd="0" presId="urn:microsoft.com/office/officeart/2005/8/layout/hierarchy6"/>
    <dgm:cxn modelId="{B5CCEB76-0533-4EAE-A5D0-102885C55AC6}" srcId="{66D1B7F8-17D2-4DF7-9782-2FCD21774DC7}" destId="{18CAEF76-A0B3-474C-88EA-4DBDDF04197C}" srcOrd="0" destOrd="0" parTransId="{A56BB578-BDF0-4A39-91AF-DFC6096E11F5}" sibTransId="{AB68FBFF-FAD0-4C02-A810-D306F5B37449}"/>
    <dgm:cxn modelId="{2BB2B735-F8C2-4DCD-B7B0-4BAA985C2E4B}" type="presOf" srcId="{963A1688-2046-4A36-996D-890292864A52}" destId="{C9C14ED1-24C1-4945-8C5C-D22DC093F13D}" srcOrd="0" destOrd="0" presId="urn:microsoft.com/office/officeart/2005/8/layout/hierarchy6"/>
    <dgm:cxn modelId="{05B5FA68-1E39-4A63-A3DE-D99E30F2FD31}" type="presOf" srcId="{2FC0EF95-ED15-4507-8B5F-C26E62404371}" destId="{B672BACD-E156-4117-9CFD-C9AC182E0C34}" srcOrd="0" destOrd="0" presId="urn:microsoft.com/office/officeart/2005/8/layout/hierarchy6"/>
    <dgm:cxn modelId="{C708D52F-3B12-4CFE-B6B0-35218B601F5F}" srcId="{3E9006E3-7D76-4113-BF79-BF88259E4280}" destId="{B4B6A83C-6856-4F61-A9CF-A95B073B06F8}" srcOrd="0" destOrd="0" parTransId="{CCB9029D-9AA1-4333-9330-BB44C21A70F8}" sibTransId="{C83E2300-BEAD-434B-83DA-28A2F296372D}"/>
    <dgm:cxn modelId="{A0821850-638D-4B79-9552-8A8F3379BDFC}" type="presOf" srcId="{A21F9D10-54CA-40B5-94AD-8F9813B49DF3}" destId="{8BABC5CE-5FBC-4385-BD62-D1B1E0220F0D}" srcOrd="0" destOrd="0" presId="urn:microsoft.com/office/officeart/2005/8/layout/hierarchy6"/>
    <dgm:cxn modelId="{22CDDC49-F2F3-45B4-8EA4-79FFA9D5EB21}" type="presOf" srcId="{CCB9029D-9AA1-4333-9330-BB44C21A70F8}" destId="{944EAFAD-2ED0-4F56-95C8-75DA2375DEBD}" srcOrd="0" destOrd="0" presId="urn:microsoft.com/office/officeart/2005/8/layout/hierarchy6"/>
    <dgm:cxn modelId="{520D7089-277A-4D79-93AC-CE8A67663F9A}" type="presOf" srcId="{B32600BC-438C-46AB-B568-F3DC63064800}" destId="{46B49C62-D8B1-4E36-9B39-D7215D511B16}" srcOrd="0" destOrd="0" presId="urn:microsoft.com/office/officeart/2005/8/layout/hierarchy6"/>
    <dgm:cxn modelId="{D350D5B5-669A-4982-A717-369966228B00}" srcId="{E810D1B7-74D2-4F37-B0EC-43644422FCB0}" destId="{66D1B7F8-17D2-4DF7-9782-2FCD21774DC7}" srcOrd="1" destOrd="0" parTransId="{3BD98862-995F-4D68-9551-78D9498D3BD8}" sibTransId="{8CAF6099-C69B-4042-BCA3-121373649852}"/>
    <dgm:cxn modelId="{90AEFD10-F265-4878-B05B-9D497A6F6DBC}" srcId="{B4B6A83C-6856-4F61-A9CF-A95B073B06F8}" destId="{6DF445F2-44DC-4988-9ABD-5B58D02071D4}" srcOrd="1" destOrd="0" parTransId="{E5CA601C-4CC2-49FB-9751-12F38F69D45F}" sibTransId="{801EEF49-6D0C-4C9B-BD81-6CE79F479A20}"/>
    <dgm:cxn modelId="{B87D77F6-3E2A-4905-AABE-E25D51650172}" type="presOf" srcId="{25DF9BDA-13CD-43E2-97EC-9893F7036318}" destId="{DFB387C1-BBA7-40C0-9096-5EC020541CA6}" srcOrd="0" destOrd="0" presId="urn:microsoft.com/office/officeart/2005/8/layout/hierarchy6"/>
    <dgm:cxn modelId="{43285195-B18C-4BE3-9737-BEEA6C0B1699}" type="presOf" srcId="{E810D1B7-74D2-4F37-B0EC-43644422FCB0}" destId="{E0379E0A-5599-4EC9-8846-5E29B40C1DDC}" srcOrd="0" destOrd="0" presId="urn:microsoft.com/office/officeart/2005/8/layout/hierarchy6"/>
    <dgm:cxn modelId="{5EAA0BEE-FB89-4180-8AE1-DEF952E180E4}" type="presOf" srcId="{EDCC7A58-4E28-4AD6-894B-CD0533CB2197}" destId="{4C34D9F1-E147-4CE9-853A-1F4F4E1F87E5}" srcOrd="0" destOrd="0" presId="urn:microsoft.com/office/officeart/2005/8/layout/hierarchy6"/>
    <dgm:cxn modelId="{A6858760-9970-47F2-96AC-1234B76CD065}" type="presOf" srcId="{6DF445F2-44DC-4988-9ABD-5B58D02071D4}" destId="{2C4D3035-066B-458D-ADBA-BBDB329E0FB0}" srcOrd="0" destOrd="0" presId="urn:microsoft.com/office/officeart/2005/8/layout/hierarchy6"/>
    <dgm:cxn modelId="{5D87544E-0241-49B2-B3A1-831771C8CE8B}" type="presOf" srcId="{96B2038D-39FE-48B4-B61F-421FCB98F77E}" destId="{DA77F3B8-6699-494B-B017-BE23FA60F871}" srcOrd="0" destOrd="0" presId="urn:microsoft.com/office/officeart/2005/8/layout/hierarchy6"/>
    <dgm:cxn modelId="{C0042E88-05AD-49F8-9175-1CF48E4F2F88}" type="presOf" srcId="{A56BB578-BDF0-4A39-91AF-DFC6096E11F5}" destId="{A84ED369-3F78-46CA-8868-96A64E6950F2}" srcOrd="0" destOrd="0" presId="urn:microsoft.com/office/officeart/2005/8/layout/hierarchy6"/>
    <dgm:cxn modelId="{071A7DA4-573E-4601-BC52-EA7E7E05849C}" srcId="{283D097A-ED0C-45F9-B6C1-5F801D33EC37}" destId="{088A1EA6-41C8-4925-9C30-872B696B3A71}" srcOrd="0" destOrd="0" parTransId="{25B94071-B412-4EC9-971C-E08BFF7C16B2}" sibTransId="{7D2F62A9-630A-4E46-A40C-F446AECA0DD7}"/>
    <dgm:cxn modelId="{6F1EDC47-5D5D-4719-8E08-7F365E694929}" type="presOf" srcId="{E2111A2D-C56A-456B-A69F-331AC9F2DC91}" destId="{3F697768-965A-4428-B338-A2F9E6D4B939}" srcOrd="0" destOrd="0" presId="urn:microsoft.com/office/officeart/2005/8/layout/hierarchy6"/>
    <dgm:cxn modelId="{4017778B-1DCA-4927-A2D5-643AF147B629}" type="presOf" srcId="{8A221294-863B-4D3C-9D7A-C0FD52ED005C}" destId="{368F06B2-D82C-45B8-AAAC-224E62454E40}" srcOrd="0" destOrd="0" presId="urn:microsoft.com/office/officeart/2005/8/layout/hierarchy6"/>
    <dgm:cxn modelId="{E5DDFE82-649A-4320-93E8-DC0D2FD138ED}" type="presOf" srcId="{283D097A-ED0C-45F9-B6C1-5F801D33EC37}" destId="{7958D41D-5791-4448-A21B-5ECC1C677692}" srcOrd="0" destOrd="0" presId="urn:microsoft.com/office/officeart/2005/8/layout/hierarchy6"/>
    <dgm:cxn modelId="{FAA571A7-D80E-4246-84D4-BF3075654986}" type="presOf" srcId="{A9512F5C-2A61-4088-A337-B7D250C71D34}" destId="{AB4D6152-270B-4567-AFAA-425659B65D85}" srcOrd="0" destOrd="0" presId="urn:microsoft.com/office/officeart/2005/8/layout/hierarchy6"/>
    <dgm:cxn modelId="{5A483EBE-D3A7-473B-823A-074DBAF7686C}" srcId="{95AA8312-0DFD-4CA0-8831-87E94B378982}" destId="{BC9EF78D-D66B-40B9-A065-D5C4E463ED56}" srcOrd="0" destOrd="0" parTransId="{8A221294-863B-4D3C-9D7A-C0FD52ED005C}" sibTransId="{4FB972FE-5671-4522-AD1B-84FF4DCFF4C4}"/>
    <dgm:cxn modelId="{492728BF-CECB-4D60-9D7A-2D7FCA3361DC}" type="presOf" srcId="{3FED5515-ACCB-4EFC-B6A1-A401C989EE37}" destId="{2839E8FB-AC32-4AB1-A078-3827E46BA0D8}" srcOrd="0" destOrd="0" presId="urn:microsoft.com/office/officeart/2005/8/layout/hierarchy6"/>
    <dgm:cxn modelId="{DCB14C33-F0A2-4964-836D-FAC62F125C35}" type="presOf" srcId="{C9C43783-D001-4160-B2F2-CAF19C290133}" destId="{CE2B3AEA-E43D-44DA-85A9-A24A664932BB}" srcOrd="0" destOrd="0" presId="urn:microsoft.com/office/officeart/2005/8/layout/hierarchy6"/>
    <dgm:cxn modelId="{6FC8DFAD-CFB1-42DD-AD6D-D1D652784EDA}" srcId="{47A0AB8E-B7A6-4DE8-9A57-407BB195FFFE}" destId="{C9C43783-D001-4160-B2F2-CAF19C290133}" srcOrd="1" destOrd="0" parTransId="{723B0589-8CF1-4ECB-BF48-3D7C7627035A}" sibTransId="{E330EE9C-3A05-4D20-91F0-4216722EA0AF}"/>
    <dgm:cxn modelId="{75D2A74F-B820-42A3-B29B-41F5572157DB}" type="presOf" srcId="{51E1EAC4-F3C4-45E3-9789-201B66EFE7BB}" destId="{E5F5E8E4-A9B6-4CE4-9A27-C0DDC76E20FC}" srcOrd="0" destOrd="0" presId="urn:microsoft.com/office/officeart/2005/8/layout/hierarchy6"/>
    <dgm:cxn modelId="{C87D2E9B-5174-40C8-85CB-5D8A92918319}" srcId="{51E1EAC4-F3C4-45E3-9789-201B66EFE7BB}" destId="{C802C035-973A-4B84-AE6B-30CD1FC6C63C}" srcOrd="0" destOrd="0" parTransId="{1CBDA0F6-9313-4485-B203-4B7E968E28DA}" sibTransId="{4A43253E-B7CE-4B19-A27E-7AE990B8B07A}"/>
    <dgm:cxn modelId="{4F767A17-FED2-4312-AFA1-A19714DDD4E7}" type="presOf" srcId="{936A4531-5C06-431A-8D79-C76BBFF868B2}" destId="{B26BD013-E4E0-450F-A251-BE7C6E12E159}" srcOrd="0" destOrd="0" presId="urn:microsoft.com/office/officeart/2005/8/layout/hierarchy6"/>
    <dgm:cxn modelId="{D04BC62A-8BDB-42A7-9D90-262289325E86}" srcId="{C9C43783-D001-4160-B2F2-CAF19C290133}" destId="{A9512F5C-2A61-4088-A337-B7D250C71D34}" srcOrd="0" destOrd="0" parTransId="{EDCC7A58-4E28-4AD6-894B-CD0533CB2197}" sibTransId="{CF1D9DE7-EA5F-43C2-A117-D6B4459C553D}"/>
    <dgm:cxn modelId="{850D27CF-532F-481D-A0CB-914A4ACC8FFC}" srcId="{BC9EF78D-D66B-40B9-A065-D5C4E463ED56}" destId="{51E1EAC4-F3C4-45E3-9789-201B66EFE7BB}" srcOrd="0" destOrd="0" parTransId="{C897A370-4F7E-4891-8C4B-5413A2DFE7EC}" sibTransId="{0EFB3ED3-572A-4898-8A23-E936B43E644B}"/>
    <dgm:cxn modelId="{9D3CB14C-99C8-4A43-9927-F58AD1496790}" type="presOf" srcId="{E5CA601C-4CC2-49FB-9751-12F38F69D45F}" destId="{A2A68550-B732-4A03-99D4-7B4CF4B78FC2}" srcOrd="0" destOrd="0" presId="urn:microsoft.com/office/officeart/2005/8/layout/hierarchy6"/>
    <dgm:cxn modelId="{C0BFC0F1-456F-42E7-836B-FD64693CF5EB}" srcId="{95AA8312-0DFD-4CA0-8831-87E94B378982}" destId="{283D097A-ED0C-45F9-B6C1-5F801D33EC37}" srcOrd="1" destOrd="0" parTransId="{20246F10-8EEA-461F-890C-045F164EDA02}" sibTransId="{A2825613-F411-44F1-88EF-B7C269A51E54}"/>
    <dgm:cxn modelId="{FDB47747-C558-44A4-BD3E-A7952F2D6DAC}" type="presOf" srcId="{BC9EF78D-D66B-40B9-A065-D5C4E463ED56}" destId="{311D1592-A394-4781-91D0-DBA034DAFE6D}" srcOrd="0" destOrd="0" presId="urn:microsoft.com/office/officeart/2005/8/layout/hierarchy6"/>
    <dgm:cxn modelId="{72A5813F-7009-45D5-A491-51FF1D1D9C8C}" type="presOf" srcId="{8C57DD01-F9DA-4607-A6CA-8B7FB84A4E9D}" destId="{5C4BF296-548C-4C85-928A-70A616B62015}" srcOrd="0" destOrd="0" presId="urn:microsoft.com/office/officeart/2005/8/layout/hierarchy6"/>
    <dgm:cxn modelId="{2F42B2A6-2CEF-40FD-AA9A-BAD3F7D5576B}" type="presOf" srcId="{47A0AB8E-B7A6-4DE8-9A57-407BB195FFFE}" destId="{147E1C7B-C990-450B-8C81-6ABC6A82837D}" srcOrd="0" destOrd="0" presId="urn:microsoft.com/office/officeart/2005/8/layout/hierarchy6"/>
    <dgm:cxn modelId="{12AB4B95-D3AD-4B6A-BEEB-9112A09C5345}" srcId="{6DF445F2-44DC-4988-9ABD-5B58D02071D4}" destId="{7EBD5CA7-B5A9-450C-A6C7-0A2877FF9726}" srcOrd="0" destOrd="0" parTransId="{936A4531-5C06-431A-8D79-C76BBFF868B2}" sibTransId="{3DC39B05-48B5-492D-AEC8-7FA517F163AE}"/>
    <dgm:cxn modelId="{98691C73-37E5-4442-872F-ABB40849EC01}" type="presOf" srcId="{C897A370-4F7E-4891-8C4B-5413A2DFE7EC}" destId="{ED3D43A6-40FF-4CE2-9F0E-49EA22DCC307}" srcOrd="0" destOrd="0" presId="urn:microsoft.com/office/officeart/2005/8/layout/hierarchy6"/>
    <dgm:cxn modelId="{2298FD9C-AFE7-4799-B7E6-233817753A5D}" srcId="{EBE39BB5-0109-4B30-B618-8467E30876FD}" destId="{E2111A2D-C56A-456B-A69F-331AC9F2DC91}" srcOrd="0" destOrd="0" parTransId="{96B2038D-39FE-48B4-B61F-421FCB98F77E}" sibTransId="{9834E95E-F333-4DAC-8A5A-3A5DEB2269B3}"/>
    <dgm:cxn modelId="{F8E1D2D3-0EBD-42BC-A14F-32757006E703}" type="presOf" srcId="{25B94071-B412-4EC9-971C-E08BFF7C16B2}" destId="{1F2D337D-24E3-4ADA-A158-18545C06D419}" srcOrd="0" destOrd="0" presId="urn:microsoft.com/office/officeart/2005/8/layout/hierarchy6"/>
    <dgm:cxn modelId="{BB3848DB-E510-4BD4-9D3D-A20848595E82}" type="presOf" srcId="{723B0589-8CF1-4ECB-BF48-3D7C7627035A}" destId="{A6EB7CF4-446B-4121-B27A-A8EB8FEA1730}" srcOrd="0" destOrd="0" presId="urn:microsoft.com/office/officeart/2005/8/layout/hierarchy6"/>
    <dgm:cxn modelId="{2BBD2829-3F27-49EB-816B-575056546F5D}" srcId="{B4B6A83C-6856-4F61-A9CF-A95B073B06F8}" destId="{47A0AB8E-B7A6-4DE8-9A57-407BB195FFFE}" srcOrd="0" destOrd="0" parTransId="{963A1688-2046-4A36-996D-890292864A52}" sibTransId="{EA928B41-0AC0-438B-A818-7F92BCA7C864}"/>
    <dgm:cxn modelId="{A25F7843-4F35-423B-8797-671B67E18962}" type="presOf" srcId="{7EBD5CA7-B5A9-450C-A6C7-0A2877FF9726}" destId="{66EBFA4A-A3D4-4301-BFA6-E0807F3DF149}" srcOrd="0" destOrd="0" presId="urn:microsoft.com/office/officeart/2005/8/layout/hierarchy6"/>
    <dgm:cxn modelId="{275B3D4B-C941-448A-94C5-2DD85B729677}" type="presOf" srcId="{3BD98862-995F-4D68-9551-78D9498D3BD8}" destId="{D8F75C8D-8633-4059-9433-B65AC8DD46BC}" srcOrd="0" destOrd="0" presId="urn:microsoft.com/office/officeart/2005/8/layout/hierarchy6"/>
    <dgm:cxn modelId="{F5FB8BE9-3985-4959-B643-7BB6C46C5330}" type="presOf" srcId="{EBE39BB5-0109-4B30-B618-8467E30876FD}" destId="{720C19A6-23C1-435F-89CE-376E85D65BF5}" srcOrd="0" destOrd="0" presId="urn:microsoft.com/office/officeart/2005/8/layout/hierarchy6"/>
    <dgm:cxn modelId="{AEA1837E-89A6-44D5-9F37-ADB62D66CB26}" type="presOf" srcId="{B4B6A83C-6856-4F61-A9CF-A95B073B06F8}" destId="{2A307F96-DB83-406E-B465-DB9E7EEB29C4}" srcOrd="0" destOrd="0" presId="urn:microsoft.com/office/officeart/2005/8/layout/hierarchy6"/>
    <dgm:cxn modelId="{14982867-31A2-43AD-86D7-1F184508DC69}" srcId="{E810D1B7-74D2-4F37-B0EC-43644422FCB0}" destId="{B32600BC-438C-46AB-B568-F3DC63064800}" srcOrd="0" destOrd="0" parTransId="{E795C42B-96BB-43C7-9711-33E17AF07968}" sibTransId="{82E27B84-8DC5-42FA-8D68-E247049EF5F6}"/>
    <dgm:cxn modelId="{8876BB0F-62A4-4176-B143-010886B8F054}" type="presOf" srcId="{16AE87F5-B1FF-4450-911F-EDDE633CFF33}" destId="{646BEDB9-2794-40D7-9008-6AB9620281B7}" srcOrd="0" destOrd="0" presId="urn:microsoft.com/office/officeart/2005/8/layout/hierarchy6"/>
    <dgm:cxn modelId="{DF5AE9A9-460F-4BDF-B6E2-F6F6F6262857}" type="presOf" srcId="{2534E5AA-4B07-4023-AC5A-D288CDBCCA65}" destId="{D62D803B-796D-46B4-A013-BA2BB2EAE35D}" srcOrd="0" destOrd="0" presId="urn:microsoft.com/office/officeart/2005/8/layout/hierarchy6"/>
    <dgm:cxn modelId="{BBDB2462-16B4-40B0-8A60-AC6021098B1E}" srcId="{8C57DD01-F9DA-4607-A6CA-8B7FB84A4E9D}" destId="{3E9006E3-7D76-4113-BF79-BF88259E4280}" srcOrd="0" destOrd="0" parTransId="{2534E5AA-4B07-4023-AC5A-D288CDBCCA65}" sibTransId="{7069AC8C-279C-4802-9CA1-444A0B2371D5}"/>
    <dgm:cxn modelId="{EDF26945-3468-4520-A0B9-EBB9C5C98C0D}" srcId="{3E9006E3-7D76-4113-BF79-BF88259E4280}" destId="{E810D1B7-74D2-4F37-B0EC-43644422FCB0}" srcOrd="1" destOrd="0" parTransId="{48D86392-BC1E-4E7B-AA92-93AF03107FF3}" sibTransId="{6A7DA5A7-621C-49CE-B1BE-DFFA1082E441}"/>
    <dgm:cxn modelId="{A38FC109-D1F7-48F3-94F8-16DC8CA7AE2B}" srcId="{2FC0EF95-ED15-4507-8B5F-C26E62404371}" destId="{8C57DD01-F9DA-4607-A6CA-8B7FB84A4E9D}" srcOrd="0" destOrd="0" parTransId="{7DD98309-A04C-4E85-873E-675052A2DABE}" sibTransId="{E27C126E-CF69-496C-932E-791AB94BEABF}"/>
    <dgm:cxn modelId="{478C9534-6EF9-44BA-B179-ADFC06E45F0F}" type="presOf" srcId="{17DC7028-FF76-43FB-85B1-A2CED5CC937D}" destId="{F7AF726E-FEC2-4C3B-8976-DCF3CA66E956}" srcOrd="0" destOrd="0" presId="urn:microsoft.com/office/officeart/2005/8/layout/hierarchy6"/>
    <dgm:cxn modelId="{923152F8-B39B-492C-9A29-3D7DA61444FC}" type="presOf" srcId="{C802C035-973A-4B84-AE6B-30CD1FC6C63C}" destId="{9E30610F-4DD8-462A-A7A9-DDB4370F3140}" srcOrd="0" destOrd="0" presId="urn:microsoft.com/office/officeart/2005/8/layout/hierarchy6"/>
    <dgm:cxn modelId="{E27ECBE4-85A5-4BFB-8383-09F3F60811C2}" srcId="{BC9EF78D-D66B-40B9-A065-D5C4E463ED56}" destId="{C56D3C1E-C9F5-4700-9E54-53AED968A4CB}" srcOrd="1" destOrd="0" parTransId="{3FED5515-ACCB-4EFC-B6A1-A401C989EE37}" sibTransId="{8D8D6F0A-02A1-4CA3-9278-98C3275530A8}"/>
    <dgm:cxn modelId="{135493DD-B97D-48D5-A748-3B86E11560A7}" type="presOf" srcId="{66D1B7F8-17D2-4DF7-9782-2FCD21774DC7}" destId="{41030B51-11D0-4FA6-A7D2-CE30185ED099}" srcOrd="0" destOrd="0" presId="urn:microsoft.com/office/officeart/2005/8/layout/hierarchy6"/>
    <dgm:cxn modelId="{44EE936A-E8E0-44DE-BC5D-6FFD0C672121}" srcId="{8C57DD01-F9DA-4607-A6CA-8B7FB84A4E9D}" destId="{95AA8312-0DFD-4CA0-8831-87E94B378982}" srcOrd="1" destOrd="0" parTransId="{849321EF-C2AF-42C1-BDD0-D65472A06046}" sibTransId="{B1487F60-39F9-4549-89B5-260E20A3B537}"/>
    <dgm:cxn modelId="{160D60B4-1FA6-49D3-934D-212A13A60A44}" type="presOf" srcId="{3E9006E3-7D76-4113-BF79-BF88259E4280}" destId="{215EFAFC-BECA-434A-B19F-862A0BF02814}" srcOrd="0" destOrd="0" presId="urn:microsoft.com/office/officeart/2005/8/layout/hierarchy6"/>
    <dgm:cxn modelId="{FE8BF278-0A86-4C3D-96E9-481659AF9EFF}" type="presOf" srcId="{E795C42B-96BB-43C7-9711-33E17AF07968}" destId="{B0DD3EA4-3537-4738-B4EC-35E5DA9309BD}" srcOrd="0" destOrd="0" presId="urn:microsoft.com/office/officeart/2005/8/layout/hierarchy6"/>
    <dgm:cxn modelId="{961FD359-7FB4-43B5-AC63-900A5F5EA3BE}" type="presOf" srcId="{18CAEF76-A0B3-474C-88EA-4DBDDF04197C}" destId="{95558060-D8EB-424A-90BB-5844AA31A798}" srcOrd="0" destOrd="0" presId="urn:microsoft.com/office/officeart/2005/8/layout/hierarchy6"/>
    <dgm:cxn modelId="{643B0D86-569C-4466-B36E-39AAB7178EEA}" type="presOf" srcId="{C56D3C1E-C9F5-4700-9E54-53AED968A4CB}" destId="{235BB26D-478B-49A7-BE00-57B90029458C}" srcOrd="0" destOrd="0" presId="urn:microsoft.com/office/officeart/2005/8/layout/hierarchy6"/>
    <dgm:cxn modelId="{AAFB057A-581D-43ED-99BF-92D8FAECD35C}" type="presOf" srcId="{849321EF-C2AF-42C1-BDD0-D65472A06046}" destId="{F73BBE30-0C33-4009-A079-25C550DCE04F}" srcOrd="0" destOrd="0" presId="urn:microsoft.com/office/officeart/2005/8/layout/hierarchy6"/>
    <dgm:cxn modelId="{1659DE19-A76E-407D-8430-1E513DD5ED9B}" type="presOf" srcId="{EFD12FA4-DDF9-43CA-A847-61ADE9578BC6}" destId="{39CCB697-6E31-415A-8B64-C119AFCBCCAA}" srcOrd="0" destOrd="0" presId="urn:microsoft.com/office/officeart/2005/8/layout/hierarchy6"/>
    <dgm:cxn modelId="{2C37252C-71BB-422F-99A6-298B4F84588D}" type="presOf" srcId="{20246F10-8EEA-461F-890C-045F164EDA02}" destId="{4D4FB574-CD66-44C0-B095-3C0F03E22187}" srcOrd="0" destOrd="0" presId="urn:microsoft.com/office/officeart/2005/8/layout/hierarchy6"/>
    <dgm:cxn modelId="{414A27CD-5DFD-4814-B930-E08C35D300BC}" type="presOf" srcId="{48D86392-BC1E-4E7B-AA92-93AF03107FF3}" destId="{6EF75F17-CABC-4529-94EC-5966F757AE0F}" srcOrd="0" destOrd="0" presId="urn:microsoft.com/office/officeart/2005/8/layout/hierarchy6"/>
    <dgm:cxn modelId="{53426276-D78A-4624-8D9B-70B541A4E806}" srcId="{B32600BC-438C-46AB-B568-F3DC63064800}" destId="{A21F9D10-54CA-40B5-94AD-8F9813B49DF3}" srcOrd="0" destOrd="0" parTransId="{EFD12FA4-DDF9-43CA-A847-61ADE9578BC6}" sibTransId="{F8CAECE2-E2B4-4598-A003-2D43F5A869B1}"/>
    <dgm:cxn modelId="{F226A61B-CF6E-4B11-B990-B02DB49456AB}" type="presParOf" srcId="{B672BACD-E156-4117-9CFD-C9AC182E0C34}" destId="{599CAF36-6D09-41F6-9C32-09BC6D4FAF66}" srcOrd="0" destOrd="0" presId="urn:microsoft.com/office/officeart/2005/8/layout/hierarchy6"/>
    <dgm:cxn modelId="{A351CA3A-7BEC-40F8-B754-F91C317A66E9}" type="presParOf" srcId="{599CAF36-6D09-41F6-9C32-09BC6D4FAF66}" destId="{39EC6E75-6023-4FAE-881A-BCBECF30101C}" srcOrd="0" destOrd="0" presId="urn:microsoft.com/office/officeart/2005/8/layout/hierarchy6"/>
    <dgm:cxn modelId="{5F6EFB8F-34D5-4CF3-A702-457632D2C764}" type="presParOf" srcId="{39EC6E75-6023-4FAE-881A-BCBECF30101C}" destId="{9FDFE7B4-4269-4813-86FE-9ED10E88B363}" srcOrd="0" destOrd="0" presId="urn:microsoft.com/office/officeart/2005/8/layout/hierarchy6"/>
    <dgm:cxn modelId="{C059FDE5-DF2B-4DD8-8FFE-C7492BF9F00E}" type="presParOf" srcId="{9FDFE7B4-4269-4813-86FE-9ED10E88B363}" destId="{5C4BF296-548C-4C85-928A-70A616B62015}" srcOrd="0" destOrd="0" presId="urn:microsoft.com/office/officeart/2005/8/layout/hierarchy6"/>
    <dgm:cxn modelId="{DB786BE7-FC7C-49F2-ADAE-9962E0D7040E}" type="presParOf" srcId="{9FDFE7B4-4269-4813-86FE-9ED10E88B363}" destId="{8FF60494-CC93-4923-97CB-726EE84B8168}" srcOrd="1" destOrd="0" presId="urn:microsoft.com/office/officeart/2005/8/layout/hierarchy6"/>
    <dgm:cxn modelId="{72539A72-362D-41EA-9172-D7DBE345DD8A}" type="presParOf" srcId="{8FF60494-CC93-4923-97CB-726EE84B8168}" destId="{D62D803B-796D-46B4-A013-BA2BB2EAE35D}" srcOrd="0" destOrd="0" presId="urn:microsoft.com/office/officeart/2005/8/layout/hierarchy6"/>
    <dgm:cxn modelId="{F2541E37-9F15-4086-A1FE-18CEB91E93D6}" type="presParOf" srcId="{8FF60494-CC93-4923-97CB-726EE84B8168}" destId="{8DBA7763-E647-4968-B85C-EE061823CDDD}" srcOrd="1" destOrd="0" presId="urn:microsoft.com/office/officeart/2005/8/layout/hierarchy6"/>
    <dgm:cxn modelId="{6D0DD71F-362A-4196-9F04-1C1DCD6F05BE}" type="presParOf" srcId="{8DBA7763-E647-4968-B85C-EE061823CDDD}" destId="{215EFAFC-BECA-434A-B19F-862A0BF02814}" srcOrd="0" destOrd="0" presId="urn:microsoft.com/office/officeart/2005/8/layout/hierarchy6"/>
    <dgm:cxn modelId="{4DDEB196-0584-4719-A6F2-59A60006090B}" type="presParOf" srcId="{8DBA7763-E647-4968-B85C-EE061823CDDD}" destId="{790EA156-E0A9-448B-98C5-D9EF4807D080}" srcOrd="1" destOrd="0" presId="urn:microsoft.com/office/officeart/2005/8/layout/hierarchy6"/>
    <dgm:cxn modelId="{0702F48F-AC75-4E7C-ADD9-932DA9C43E76}" type="presParOf" srcId="{790EA156-E0A9-448B-98C5-D9EF4807D080}" destId="{944EAFAD-2ED0-4F56-95C8-75DA2375DEBD}" srcOrd="0" destOrd="0" presId="urn:microsoft.com/office/officeart/2005/8/layout/hierarchy6"/>
    <dgm:cxn modelId="{27A3CAD0-6940-489E-9C92-386BB5723221}" type="presParOf" srcId="{790EA156-E0A9-448B-98C5-D9EF4807D080}" destId="{17BC1E62-D69D-4DA3-AD2D-97E2DEAC2570}" srcOrd="1" destOrd="0" presId="urn:microsoft.com/office/officeart/2005/8/layout/hierarchy6"/>
    <dgm:cxn modelId="{7AA0B190-22A1-498D-84D4-65B52B834BDB}" type="presParOf" srcId="{17BC1E62-D69D-4DA3-AD2D-97E2DEAC2570}" destId="{2A307F96-DB83-406E-B465-DB9E7EEB29C4}" srcOrd="0" destOrd="0" presId="urn:microsoft.com/office/officeart/2005/8/layout/hierarchy6"/>
    <dgm:cxn modelId="{EB9AF9D2-094E-4C47-AC22-8D01A48873F7}" type="presParOf" srcId="{17BC1E62-D69D-4DA3-AD2D-97E2DEAC2570}" destId="{187A1CE9-5D47-4645-9FFA-660BD265C4EA}" srcOrd="1" destOrd="0" presId="urn:microsoft.com/office/officeart/2005/8/layout/hierarchy6"/>
    <dgm:cxn modelId="{59A2866F-3425-4A93-A361-FA3C5AF5D221}" type="presParOf" srcId="{187A1CE9-5D47-4645-9FFA-660BD265C4EA}" destId="{C9C14ED1-24C1-4945-8C5C-D22DC093F13D}" srcOrd="0" destOrd="0" presId="urn:microsoft.com/office/officeart/2005/8/layout/hierarchy6"/>
    <dgm:cxn modelId="{8E928BAD-CB9A-4E95-8157-1C298DFCA70D}" type="presParOf" srcId="{187A1CE9-5D47-4645-9FFA-660BD265C4EA}" destId="{907720F7-2402-45EF-8E60-F0CDD86FD9AB}" srcOrd="1" destOrd="0" presId="urn:microsoft.com/office/officeart/2005/8/layout/hierarchy6"/>
    <dgm:cxn modelId="{A8979453-A114-430E-8618-E7AC9392B438}" type="presParOf" srcId="{907720F7-2402-45EF-8E60-F0CDD86FD9AB}" destId="{147E1C7B-C990-450B-8C81-6ABC6A82837D}" srcOrd="0" destOrd="0" presId="urn:microsoft.com/office/officeart/2005/8/layout/hierarchy6"/>
    <dgm:cxn modelId="{08D48C2C-216A-44D0-ADEF-B90BDC1FCF98}" type="presParOf" srcId="{907720F7-2402-45EF-8E60-F0CDD86FD9AB}" destId="{A74CA01C-972F-4ED0-8A1D-1059866555C9}" srcOrd="1" destOrd="0" presId="urn:microsoft.com/office/officeart/2005/8/layout/hierarchy6"/>
    <dgm:cxn modelId="{1EA65300-AAA8-4B36-8AD9-F3A958504D34}" type="presParOf" srcId="{A74CA01C-972F-4ED0-8A1D-1059866555C9}" destId="{646BEDB9-2794-40D7-9008-6AB9620281B7}" srcOrd="0" destOrd="0" presId="urn:microsoft.com/office/officeart/2005/8/layout/hierarchy6"/>
    <dgm:cxn modelId="{6CF13181-4ED2-451D-8044-550EA59BFA99}" type="presParOf" srcId="{A74CA01C-972F-4ED0-8A1D-1059866555C9}" destId="{C38DE386-1E1E-479B-9BFE-59E7A42CB987}" srcOrd="1" destOrd="0" presId="urn:microsoft.com/office/officeart/2005/8/layout/hierarchy6"/>
    <dgm:cxn modelId="{81E19345-78C9-4CCE-809D-0DCE5E490834}" type="presParOf" srcId="{C38DE386-1E1E-479B-9BFE-59E7A42CB987}" destId="{720C19A6-23C1-435F-89CE-376E85D65BF5}" srcOrd="0" destOrd="0" presId="urn:microsoft.com/office/officeart/2005/8/layout/hierarchy6"/>
    <dgm:cxn modelId="{38A834B7-B586-417A-993C-097B38330DC8}" type="presParOf" srcId="{C38DE386-1E1E-479B-9BFE-59E7A42CB987}" destId="{65C7DA44-00F3-4653-8716-1000172E11D1}" srcOrd="1" destOrd="0" presId="urn:microsoft.com/office/officeart/2005/8/layout/hierarchy6"/>
    <dgm:cxn modelId="{A6DEC86F-368C-4184-9956-D3E548246800}" type="presParOf" srcId="{65C7DA44-00F3-4653-8716-1000172E11D1}" destId="{DA77F3B8-6699-494B-B017-BE23FA60F871}" srcOrd="0" destOrd="0" presId="urn:microsoft.com/office/officeart/2005/8/layout/hierarchy6"/>
    <dgm:cxn modelId="{006EBDBF-0938-4C38-950D-0E04603B924D}" type="presParOf" srcId="{65C7DA44-00F3-4653-8716-1000172E11D1}" destId="{6428AF56-8F1F-4224-AFDB-DF3DA35726E2}" srcOrd="1" destOrd="0" presId="urn:microsoft.com/office/officeart/2005/8/layout/hierarchy6"/>
    <dgm:cxn modelId="{908AC2B4-09D8-4808-8B11-BC23E828536D}" type="presParOf" srcId="{6428AF56-8F1F-4224-AFDB-DF3DA35726E2}" destId="{3F697768-965A-4428-B338-A2F9E6D4B939}" srcOrd="0" destOrd="0" presId="urn:microsoft.com/office/officeart/2005/8/layout/hierarchy6"/>
    <dgm:cxn modelId="{48E2DB51-7DD6-4FB9-9687-90460F59B706}" type="presParOf" srcId="{6428AF56-8F1F-4224-AFDB-DF3DA35726E2}" destId="{AF4CDD9D-4BAD-4813-A112-5990DE204DDE}" srcOrd="1" destOrd="0" presId="urn:microsoft.com/office/officeart/2005/8/layout/hierarchy6"/>
    <dgm:cxn modelId="{1C6A7AF8-62C0-4E0C-880E-DFD94DF00702}" type="presParOf" srcId="{A74CA01C-972F-4ED0-8A1D-1059866555C9}" destId="{A6EB7CF4-446B-4121-B27A-A8EB8FEA1730}" srcOrd="2" destOrd="0" presId="urn:microsoft.com/office/officeart/2005/8/layout/hierarchy6"/>
    <dgm:cxn modelId="{54DF1970-6BBF-4BB6-BA1C-A1C806D03729}" type="presParOf" srcId="{A74CA01C-972F-4ED0-8A1D-1059866555C9}" destId="{31DBEE45-6F89-432B-9AA1-DA9970E344CF}" srcOrd="3" destOrd="0" presId="urn:microsoft.com/office/officeart/2005/8/layout/hierarchy6"/>
    <dgm:cxn modelId="{2247DC36-720D-47BA-BC35-4C63825581F4}" type="presParOf" srcId="{31DBEE45-6F89-432B-9AA1-DA9970E344CF}" destId="{CE2B3AEA-E43D-44DA-85A9-A24A664932BB}" srcOrd="0" destOrd="0" presId="urn:microsoft.com/office/officeart/2005/8/layout/hierarchy6"/>
    <dgm:cxn modelId="{ECB80D92-1421-4C99-94EC-932911B08B53}" type="presParOf" srcId="{31DBEE45-6F89-432B-9AA1-DA9970E344CF}" destId="{F86EAFC5-A189-49CE-952A-9664068DBDFE}" srcOrd="1" destOrd="0" presId="urn:microsoft.com/office/officeart/2005/8/layout/hierarchy6"/>
    <dgm:cxn modelId="{75C3CE68-E2BE-4D5E-9F0C-6F855C000CCB}" type="presParOf" srcId="{F86EAFC5-A189-49CE-952A-9664068DBDFE}" destId="{4C34D9F1-E147-4CE9-853A-1F4F4E1F87E5}" srcOrd="0" destOrd="0" presId="urn:microsoft.com/office/officeart/2005/8/layout/hierarchy6"/>
    <dgm:cxn modelId="{BE09463A-D11C-4038-9B6D-FC6E172C5B5E}" type="presParOf" srcId="{F86EAFC5-A189-49CE-952A-9664068DBDFE}" destId="{C3D34942-0806-4269-8D29-9F271AD3FE93}" srcOrd="1" destOrd="0" presId="urn:microsoft.com/office/officeart/2005/8/layout/hierarchy6"/>
    <dgm:cxn modelId="{4B1AAFEF-4B4D-423D-A6F7-91772B9664C3}" type="presParOf" srcId="{C3D34942-0806-4269-8D29-9F271AD3FE93}" destId="{AB4D6152-270B-4567-AFAA-425659B65D85}" srcOrd="0" destOrd="0" presId="urn:microsoft.com/office/officeart/2005/8/layout/hierarchy6"/>
    <dgm:cxn modelId="{FBFB1DF2-D508-4905-A6B6-F96D5C680E45}" type="presParOf" srcId="{C3D34942-0806-4269-8D29-9F271AD3FE93}" destId="{398E4174-9CC0-43FF-B28E-62E8E75BD60F}" srcOrd="1" destOrd="0" presId="urn:microsoft.com/office/officeart/2005/8/layout/hierarchy6"/>
    <dgm:cxn modelId="{87DA5391-3815-4F00-BE25-88909543CDBF}" type="presParOf" srcId="{187A1CE9-5D47-4645-9FFA-660BD265C4EA}" destId="{A2A68550-B732-4A03-99D4-7B4CF4B78FC2}" srcOrd="2" destOrd="0" presId="urn:microsoft.com/office/officeart/2005/8/layout/hierarchy6"/>
    <dgm:cxn modelId="{191314FF-C13C-4D17-B7FA-C42EBDFEA17F}" type="presParOf" srcId="{187A1CE9-5D47-4645-9FFA-660BD265C4EA}" destId="{40FD46EA-087F-4F39-8FD8-8C1DC0CAD1E2}" srcOrd="3" destOrd="0" presId="urn:microsoft.com/office/officeart/2005/8/layout/hierarchy6"/>
    <dgm:cxn modelId="{CAB20482-8D6A-4D2E-89F0-C0D75FCF6C32}" type="presParOf" srcId="{40FD46EA-087F-4F39-8FD8-8C1DC0CAD1E2}" destId="{2C4D3035-066B-458D-ADBA-BBDB329E0FB0}" srcOrd="0" destOrd="0" presId="urn:microsoft.com/office/officeart/2005/8/layout/hierarchy6"/>
    <dgm:cxn modelId="{7C9098BD-984C-4F8F-8CE8-A60C46C45464}" type="presParOf" srcId="{40FD46EA-087F-4F39-8FD8-8C1DC0CAD1E2}" destId="{7DF9AD82-B404-44B3-B57B-C42E222BC595}" srcOrd="1" destOrd="0" presId="urn:microsoft.com/office/officeart/2005/8/layout/hierarchy6"/>
    <dgm:cxn modelId="{3F4366DB-0617-44B5-807C-B85C64D377E1}" type="presParOf" srcId="{7DF9AD82-B404-44B3-B57B-C42E222BC595}" destId="{B26BD013-E4E0-450F-A251-BE7C6E12E159}" srcOrd="0" destOrd="0" presId="urn:microsoft.com/office/officeart/2005/8/layout/hierarchy6"/>
    <dgm:cxn modelId="{4085A529-AB57-4861-9D8F-E8901BE14B3B}" type="presParOf" srcId="{7DF9AD82-B404-44B3-B57B-C42E222BC595}" destId="{B7219C2E-CFE0-4960-9011-303DB2C3308D}" srcOrd="1" destOrd="0" presId="urn:microsoft.com/office/officeart/2005/8/layout/hierarchy6"/>
    <dgm:cxn modelId="{5220E909-AB20-49D5-A0FA-B8E02E46E85C}" type="presParOf" srcId="{B7219C2E-CFE0-4960-9011-303DB2C3308D}" destId="{66EBFA4A-A3D4-4301-BFA6-E0807F3DF149}" srcOrd="0" destOrd="0" presId="urn:microsoft.com/office/officeart/2005/8/layout/hierarchy6"/>
    <dgm:cxn modelId="{8635556B-4F5E-413B-8019-889BD46B32C9}" type="presParOf" srcId="{B7219C2E-CFE0-4960-9011-303DB2C3308D}" destId="{3A026163-C4C7-4AF9-904E-13ABA710B334}" srcOrd="1" destOrd="0" presId="urn:microsoft.com/office/officeart/2005/8/layout/hierarchy6"/>
    <dgm:cxn modelId="{F9180E35-4C46-4E2F-9A35-D73EBD1310CD}" type="presParOf" srcId="{790EA156-E0A9-448B-98C5-D9EF4807D080}" destId="{6EF75F17-CABC-4529-94EC-5966F757AE0F}" srcOrd="2" destOrd="0" presId="urn:microsoft.com/office/officeart/2005/8/layout/hierarchy6"/>
    <dgm:cxn modelId="{E749F8F1-C830-4C90-A23E-8008F0080138}" type="presParOf" srcId="{790EA156-E0A9-448B-98C5-D9EF4807D080}" destId="{59A813A0-9EF6-4AFC-A1DC-E4FDA1388CAA}" srcOrd="3" destOrd="0" presId="urn:microsoft.com/office/officeart/2005/8/layout/hierarchy6"/>
    <dgm:cxn modelId="{FCB8D918-95D8-466B-A946-CEFA90ECF82E}" type="presParOf" srcId="{59A813A0-9EF6-4AFC-A1DC-E4FDA1388CAA}" destId="{E0379E0A-5599-4EC9-8846-5E29B40C1DDC}" srcOrd="0" destOrd="0" presId="urn:microsoft.com/office/officeart/2005/8/layout/hierarchy6"/>
    <dgm:cxn modelId="{D204BE96-E96D-40EA-848A-A64DE2020C68}" type="presParOf" srcId="{59A813A0-9EF6-4AFC-A1DC-E4FDA1388CAA}" destId="{E90CD004-390C-4B71-ADBD-C2F24EC7A48F}" srcOrd="1" destOrd="0" presId="urn:microsoft.com/office/officeart/2005/8/layout/hierarchy6"/>
    <dgm:cxn modelId="{06EFAA8F-D0F3-42D1-94D6-F00898F43384}" type="presParOf" srcId="{E90CD004-390C-4B71-ADBD-C2F24EC7A48F}" destId="{B0DD3EA4-3537-4738-B4EC-35E5DA9309BD}" srcOrd="0" destOrd="0" presId="urn:microsoft.com/office/officeart/2005/8/layout/hierarchy6"/>
    <dgm:cxn modelId="{C62ECEDA-721A-43CD-8D19-711AA7163138}" type="presParOf" srcId="{E90CD004-390C-4B71-ADBD-C2F24EC7A48F}" destId="{4502A53D-1E1D-48DE-946B-50827F4E39FA}" srcOrd="1" destOrd="0" presId="urn:microsoft.com/office/officeart/2005/8/layout/hierarchy6"/>
    <dgm:cxn modelId="{7C21F1DB-8ED7-41BC-BF98-411946B27AE3}" type="presParOf" srcId="{4502A53D-1E1D-48DE-946B-50827F4E39FA}" destId="{46B49C62-D8B1-4E36-9B39-D7215D511B16}" srcOrd="0" destOrd="0" presId="urn:microsoft.com/office/officeart/2005/8/layout/hierarchy6"/>
    <dgm:cxn modelId="{57CECBA5-D132-45BD-9EE0-2C37B4A97110}" type="presParOf" srcId="{4502A53D-1E1D-48DE-946B-50827F4E39FA}" destId="{E0F8B485-79B5-4E1C-BBE3-E27BA4D387D0}" srcOrd="1" destOrd="0" presId="urn:microsoft.com/office/officeart/2005/8/layout/hierarchy6"/>
    <dgm:cxn modelId="{219DC77A-33C8-481D-81AD-CBC0A3B5AF4C}" type="presParOf" srcId="{E0F8B485-79B5-4E1C-BBE3-E27BA4D387D0}" destId="{39CCB697-6E31-415A-8B64-C119AFCBCCAA}" srcOrd="0" destOrd="0" presId="urn:microsoft.com/office/officeart/2005/8/layout/hierarchy6"/>
    <dgm:cxn modelId="{D6BF2F1B-1BDA-439C-9BE1-3F0CBA45B03B}" type="presParOf" srcId="{E0F8B485-79B5-4E1C-BBE3-E27BA4D387D0}" destId="{997C1E91-4C24-425C-A06F-29314B9340AE}" srcOrd="1" destOrd="0" presId="urn:microsoft.com/office/officeart/2005/8/layout/hierarchy6"/>
    <dgm:cxn modelId="{F77D582D-B516-4D32-9F80-DE597EAE5A83}" type="presParOf" srcId="{997C1E91-4C24-425C-A06F-29314B9340AE}" destId="{8BABC5CE-5FBC-4385-BD62-D1B1E0220F0D}" srcOrd="0" destOrd="0" presId="urn:microsoft.com/office/officeart/2005/8/layout/hierarchy6"/>
    <dgm:cxn modelId="{B3D53AB8-7243-4412-9AB9-971DDA9AD35B}" type="presParOf" srcId="{997C1E91-4C24-425C-A06F-29314B9340AE}" destId="{26F80AE8-E795-4F15-B1B9-258A41348393}" srcOrd="1" destOrd="0" presId="urn:microsoft.com/office/officeart/2005/8/layout/hierarchy6"/>
    <dgm:cxn modelId="{5A261FA9-C1BA-4238-BB81-2F8E1D944C98}" type="presParOf" srcId="{E90CD004-390C-4B71-ADBD-C2F24EC7A48F}" destId="{D8F75C8D-8633-4059-9433-B65AC8DD46BC}" srcOrd="2" destOrd="0" presId="urn:microsoft.com/office/officeart/2005/8/layout/hierarchy6"/>
    <dgm:cxn modelId="{7390B91C-7C1A-4229-80A1-9F76AEB0E286}" type="presParOf" srcId="{E90CD004-390C-4B71-ADBD-C2F24EC7A48F}" destId="{E52B6C81-AF74-4E4E-B08D-47E2D10D2CCB}" srcOrd="3" destOrd="0" presId="urn:microsoft.com/office/officeart/2005/8/layout/hierarchy6"/>
    <dgm:cxn modelId="{1FCCD3D3-9B90-4082-BFA6-98DDB525A48D}" type="presParOf" srcId="{E52B6C81-AF74-4E4E-B08D-47E2D10D2CCB}" destId="{41030B51-11D0-4FA6-A7D2-CE30185ED099}" srcOrd="0" destOrd="0" presId="urn:microsoft.com/office/officeart/2005/8/layout/hierarchy6"/>
    <dgm:cxn modelId="{A1C6C16C-64BB-46D5-AB60-CD99B5D03190}" type="presParOf" srcId="{E52B6C81-AF74-4E4E-B08D-47E2D10D2CCB}" destId="{2991BE76-3953-4772-AD4F-03F13CFC9105}" srcOrd="1" destOrd="0" presId="urn:microsoft.com/office/officeart/2005/8/layout/hierarchy6"/>
    <dgm:cxn modelId="{46899828-B75D-43B5-B378-3584CE5AAF75}" type="presParOf" srcId="{2991BE76-3953-4772-AD4F-03F13CFC9105}" destId="{A84ED369-3F78-46CA-8868-96A64E6950F2}" srcOrd="0" destOrd="0" presId="urn:microsoft.com/office/officeart/2005/8/layout/hierarchy6"/>
    <dgm:cxn modelId="{B89AD9F7-E7DD-43A6-88B0-01A3537B284A}" type="presParOf" srcId="{2991BE76-3953-4772-AD4F-03F13CFC9105}" destId="{A0A9433C-6D14-46B6-824A-6D31AE1D188D}" srcOrd="1" destOrd="0" presId="urn:microsoft.com/office/officeart/2005/8/layout/hierarchy6"/>
    <dgm:cxn modelId="{FA5BF763-457C-4A53-831C-09012FCA9103}" type="presParOf" srcId="{A0A9433C-6D14-46B6-824A-6D31AE1D188D}" destId="{95558060-D8EB-424A-90BB-5844AA31A798}" srcOrd="0" destOrd="0" presId="urn:microsoft.com/office/officeart/2005/8/layout/hierarchy6"/>
    <dgm:cxn modelId="{6BA464E4-2ACC-409A-AB35-C4180DDA9577}" type="presParOf" srcId="{A0A9433C-6D14-46B6-824A-6D31AE1D188D}" destId="{3568119F-0579-446B-A9B7-BD48E33B52CE}" srcOrd="1" destOrd="0" presId="urn:microsoft.com/office/officeart/2005/8/layout/hierarchy6"/>
    <dgm:cxn modelId="{F7C10EF9-2012-476C-A203-CA4C3C4D0DAE}" type="presParOf" srcId="{8FF60494-CC93-4923-97CB-726EE84B8168}" destId="{F73BBE30-0C33-4009-A079-25C550DCE04F}" srcOrd="2" destOrd="0" presId="urn:microsoft.com/office/officeart/2005/8/layout/hierarchy6"/>
    <dgm:cxn modelId="{D959820B-BBB1-41C4-9AD4-5EF3E7E407E2}" type="presParOf" srcId="{8FF60494-CC93-4923-97CB-726EE84B8168}" destId="{DD0747A6-0A3F-42B9-A2D2-0021EA0828E6}" srcOrd="3" destOrd="0" presId="urn:microsoft.com/office/officeart/2005/8/layout/hierarchy6"/>
    <dgm:cxn modelId="{D37B5454-CCA6-4F72-A4BB-ABCC58B83493}" type="presParOf" srcId="{DD0747A6-0A3F-42B9-A2D2-0021EA0828E6}" destId="{82846B41-708F-4E45-B166-7746E0141CB3}" srcOrd="0" destOrd="0" presId="urn:microsoft.com/office/officeart/2005/8/layout/hierarchy6"/>
    <dgm:cxn modelId="{895CBE84-27F0-432B-869B-53D1801CE69C}" type="presParOf" srcId="{DD0747A6-0A3F-42B9-A2D2-0021EA0828E6}" destId="{25C7B76D-9CE9-4A5D-8A9B-F369146FC616}" srcOrd="1" destOrd="0" presId="urn:microsoft.com/office/officeart/2005/8/layout/hierarchy6"/>
    <dgm:cxn modelId="{4A5DEF39-9F04-4280-832B-F2E4D4A0ED90}" type="presParOf" srcId="{25C7B76D-9CE9-4A5D-8A9B-F369146FC616}" destId="{368F06B2-D82C-45B8-AAAC-224E62454E40}" srcOrd="0" destOrd="0" presId="urn:microsoft.com/office/officeart/2005/8/layout/hierarchy6"/>
    <dgm:cxn modelId="{8FD57D16-B261-4277-AAD8-0CEEB120E25C}" type="presParOf" srcId="{25C7B76D-9CE9-4A5D-8A9B-F369146FC616}" destId="{373811E1-4E4B-4FB3-ACD1-E9F78C035E10}" srcOrd="1" destOrd="0" presId="urn:microsoft.com/office/officeart/2005/8/layout/hierarchy6"/>
    <dgm:cxn modelId="{5B220700-DD9F-46D8-84A5-41785902EC4C}" type="presParOf" srcId="{373811E1-4E4B-4FB3-ACD1-E9F78C035E10}" destId="{311D1592-A394-4781-91D0-DBA034DAFE6D}" srcOrd="0" destOrd="0" presId="urn:microsoft.com/office/officeart/2005/8/layout/hierarchy6"/>
    <dgm:cxn modelId="{03CE3AC9-B88D-4A05-8D8E-85CCBDBBF0A8}" type="presParOf" srcId="{373811E1-4E4B-4FB3-ACD1-E9F78C035E10}" destId="{D80F058A-E9E4-45C2-8868-04C3C5DD6D19}" srcOrd="1" destOrd="0" presId="urn:microsoft.com/office/officeart/2005/8/layout/hierarchy6"/>
    <dgm:cxn modelId="{C50E9DA8-51D8-4F61-BC78-798364AB3E97}" type="presParOf" srcId="{D80F058A-E9E4-45C2-8868-04C3C5DD6D19}" destId="{ED3D43A6-40FF-4CE2-9F0E-49EA22DCC307}" srcOrd="0" destOrd="0" presId="urn:microsoft.com/office/officeart/2005/8/layout/hierarchy6"/>
    <dgm:cxn modelId="{0098A806-1E3F-49EE-B621-317C6CF587A6}" type="presParOf" srcId="{D80F058A-E9E4-45C2-8868-04C3C5DD6D19}" destId="{B8488BE6-2B40-4FE7-AEFD-2D712E2ABD42}" srcOrd="1" destOrd="0" presId="urn:microsoft.com/office/officeart/2005/8/layout/hierarchy6"/>
    <dgm:cxn modelId="{54BB826C-AA02-4837-A35F-357FBC24ADF5}" type="presParOf" srcId="{B8488BE6-2B40-4FE7-AEFD-2D712E2ABD42}" destId="{E5F5E8E4-A9B6-4CE4-9A27-C0DDC76E20FC}" srcOrd="0" destOrd="0" presId="urn:microsoft.com/office/officeart/2005/8/layout/hierarchy6"/>
    <dgm:cxn modelId="{FE1D0B63-AF3D-4B36-BF23-D7EEBF630C6B}" type="presParOf" srcId="{B8488BE6-2B40-4FE7-AEFD-2D712E2ABD42}" destId="{88AAC731-AB72-433B-89E0-15C534297CC9}" srcOrd="1" destOrd="0" presId="urn:microsoft.com/office/officeart/2005/8/layout/hierarchy6"/>
    <dgm:cxn modelId="{9943E971-1621-4819-86F9-FC6DDE25329A}" type="presParOf" srcId="{88AAC731-AB72-433B-89E0-15C534297CC9}" destId="{E902ECC1-B2A1-4CC1-A595-8ABAAE2A4593}" srcOrd="0" destOrd="0" presId="urn:microsoft.com/office/officeart/2005/8/layout/hierarchy6"/>
    <dgm:cxn modelId="{8EFAB5D8-B2E3-4188-B3A1-1CBB8630A80A}" type="presParOf" srcId="{88AAC731-AB72-433B-89E0-15C534297CC9}" destId="{C11B6298-9914-4B98-808D-8AEE59EC9671}" srcOrd="1" destOrd="0" presId="urn:microsoft.com/office/officeart/2005/8/layout/hierarchy6"/>
    <dgm:cxn modelId="{F57EF2A7-FC8B-4E97-986E-EC8AE6DBBEB6}" type="presParOf" srcId="{C11B6298-9914-4B98-808D-8AEE59EC9671}" destId="{9E30610F-4DD8-462A-A7A9-DDB4370F3140}" srcOrd="0" destOrd="0" presId="urn:microsoft.com/office/officeart/2005/8/layout/hierarchy6"/>
    <dgm:cxn modelId="{0F057F32-3717-4B16-BB1D-D3B878EA6241}" type="presParOf" srcId="{C11B6298-9914-4B98-808D-8AEE59EC9671}" destId="{FF3C237D-C7A3-4D00-AE28-1E17EC01C566}" srcOrd="1" destOrd="0" presId="urn:microsoft.com/office/officeart/2005/8/layout/hierarchy6"/>
    <dgm:cxn modelId="{CB7CD067-B76B-4A1B-867A-722153C235F8}" type="presParOf" srcId="{D80F058A-E9E4-45C2-8868-04C3C5DD6D19}" destId="{2839E8FB-AC32-4AB1-A078-3827E46BA0D8}" srcOrd="2" destOrd="0" presId="urn:microsoft.com/office/officeart/2005/8/layout/hierarchy6"/>
    <dgm:cxn modelId="{095C7B4E-44C2-472B-8976-DC732C8EFF3B}" type="presParOf" srcId="{D80F058A-E9E4-45C2-8868-04C3C5DD6D19}" destId="{297F2293-BDF0-4131-9A1C-689CB286FE2A}" srcOrd="3" destOrd="0" presId="urn:microsoft.com/office/officeart/2005/8/layout/hierarchy6"/>
    <dgm:cxn modelId="{47A3344E-C48C-4304-89F2-4F99D03068E6}" type="presParOf" srcId="{297F2293-BDF0-4131-9A1C-689CB286FE2A}" destId="{235BB26D-478B-49A7-BE00-57B90029458C}" srcOrd="0" destOrd="0" presId="urn:microsoft.com/office/officeart/2005/8/layout/hierarchy6"/>
    <dgm:cxn modelId="{B811F06E-3C44-4D15-9F0E-9518127C79AB}" type="presParOf" srcId="{297F2293-BDF0-4131-9A1C-689CB286FE2A}" destId="{B4DFFB14-BA8B-47B0-8CEE-3043B4EB4B10}" srcOrd="1" destOrd="0" presId="urn:microsoft.com/office/officeart/2005/8/layout/hierarchy6"/>
    <dgm:cxn modelId="{E2BAC859-E0B9-4323-BE3A-12218885B08D}" type="presParOf" srcId="{B4DFFB14-BA8B-47B0-8CEE-3043B4EB4B10}" destId="{DFB387C1-BBA7-40C0-9096-5EC020541CA6}" srcOrd="0" destOrd="0" presId="urn:microsoft.com/office/officeart/2005/8/layout/hierarchy6"/>
    <dgm:cxn modelId="{FFD687F7-C4EE-4E4A-9DE4-DA3C85362AA6}" type="presParOf" srcId="{B4DFFB14-BA8B-47B0-8CEE-3043B4EB4B10}" destId="{0714D22A-E297-43F2-89B8-88D290A7650B}" srcOrd="1" destOrd="0" presId="urn:microsoft.com/office/officeart/2005/8/layout/hierarchy6"/>
    <dgm:cxn modelId="{783204CE-093A-4706-8855-F2D2F11F3000}" type="presParOf" srcId="{0714D22A-E297-43F2-89B8-88D290A7650B}" destId="{F7AF726E-FEC2-4C3B-8976-DCF3CA66E956}" srcOrd="0" destOrd="0" presId="urn:microsoft.com/office/officeart/2005/8/layout/hierarchy6"/>
    <dgm:cxn modelId="{61F799A9-7FE3-4DA6-9A6E-5E4CB835795E}" type="presParOf" srcId="{0714D22A-E297-43F2-89B8-88D290A7650B}" destId="{D5C0BF4E-F96B-44DB-947C-2C23552436D3}" srcOrd="1" destOrd="0" presId="urn:microsoft.com/office/officeart/2005/8/layout/hierarchy6"/>
    <dgm:cxn modelId="{6B7ED940-B2B3-49A1-8DF4-2945201274B2}" type="presParOf" srcId="{25C7B76D-9CE9-4A5D-8A9B-F369146FC616}" destId="{4D4FB574-CD66-44C0-B095-3C0F03E22187}" srcOrd="2" destOrd="0" presId="urn:microsoft.com/office/officeart/2005/8/layout/hierarchy6"/>
    <dgm:cxn modelId="{8138F3E7-E1AF-4380-8243-55DB38A55DE5}" type="presParOf" srcId="{25C7B76D-9CE9-4A5D-8A9B-F369146FC616}" destId="{99F8BD6A-A07B-4DA1-82F3-EB6285540F6E}" srcOrd="3" destOrd="0" presId="urn:microsoft.com/office/officeart/2005/8/layout/hierarchy6"/>
    <dgm:cxn modelId="{00FD08D2-4ABD-4D86-B9BF-6A2EA69B5E6B}" type="presParOf" srcId="{99F8BD6A-A07B-4DA1-82F3-EB6285540F6E}" destId="{7958D41D-5791-4448-A21B-5ECC1C677692}" srcOrd="0" destOrd="0" presId="urn:microsoft.com/office/officeart/2005/8/layout/hierarchy6"/>
    <dgm:cxn modelId="{A0C03037-5B3F-40EA-813A-BD4F89E1F995}" type="presParOf" srcId="{99F8BD6A-A07B-4DA1-82F3-EB6285540F6E}" destId="{4F1935C3-80FA-4CB9-B221-3F7EB012EAB6}" srcOrd="1" destOrd="0" presId="urn:microsoft.com/office/officeart/2005/8/layout/hierarchy6"/>
    <dgm:cxn modelId="{11C1D082-AA5E-43E7-8898-B31C3DFF3A9B}" type="presParOf" srcId="{4F1935C3-80FA-4CB9-B221-3F7EB012EAB6}" destId="{1F2D337D-24E3-4ADA-A158-18545C06D419}" srcOrd="0" destOrd="0" presId="urn:microsoft.com/office/officeart/2005/8/layout/hierarchy6"/>
    <dgm:cxn modelId="{83DF0B07-FAD0-4242-A357-3C9EDD5B6840}" type="presParOf" srcId="{4F1935C3-80FA-4CB9-B221-3F7EB012EAB6}" destId="{A311DCF0-FE68-48FF-91D1-88A494ADF139}" srcOrd="1" destOrd="0" presId="urn:microsoft.com/office/officeart/2005/8/layout/hierarchy6"/>
    <dgm:cxn modelId="{3B32EFCF-788C-4FFE-939C-4C6DE3A8A058}" type="presParOf" srcId="{A311DCF0-FE68-48FF-91D1-88A494ADF139}" destId="{345695D3-492B-4FE2-947F-6BE40035844A}" srcOrd="0" destOrd="0" presId="urn:microsoft.com/office/officeart/2005/8/layout/hierarchy6"/>
    <dgm:cxn modelId="{925470E2-6FFB-454C-B4CD-7B0819A922EB}" type="presParOf" srcId="{A311DCF0-FE68-48FF-91D1-88A494ADF139}" destId="{F8076EB4-18A7-453D-B324-AF2E141527E2}" srcOrd="1" destOrd="0" presId="urn:microsoft.com/office/officeart/2005/8/layout/hierarchy6"/>
    <dgm:cxn modelId="{7025A040-BE4A-4AD4-AC1F-5B98FF78FC10}" type="presParOf" srcId="{B672BACD-E156-4117-9CFD-C9AC182E0C34}" destId="{A4EF6027-7139-4AEF-8303-3B8298C29E71}"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7DC9541-66C8-4432-A602-91671B464B77}"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9D84AEA-0D14-4FBC-A8B0-E1A497D7AC46}">
      <dgm:prSet phldrT="[Text]"/>
      <dgm:spPr/>
      <dgm:t>
        <a:bodyPr/>
        <a:lstStyle/>
        <a:p>
          <a:r>
            <a:rPr lang="en-US" b="1" dirty="0" smtClean="0"/>
            <a:t>sum({</a:t>
          </a:r>
          <a:r>
            <a:rPr lang="he-IL" b="1" dirty="0" smtClean="0"/>
            <a:t>6,8,5</a:t>
          </a:r>
          <a:r>
            <a:rPr lang="en-US" b="1" dirty="0" smtClean="0"/>
            <a:t>},  3)</a:t>
          </a:r>
          <a:endParaRPr lang="en-US" b="1" dirty="0"/>
        </a:p>
      </dgm:t>
    </dgm:pt>
    <dgm:pt modelId="{79E5EA49-61AD-442D-A61B-BE4F903C3786}" type="parTrans" cxnId="{8CF594FC-64F9-4A9C-8D8A-5AE4BDCAFCE3}">
      <dgm:prSet/>
      <dgm:spPr/>
      <dgm:t>
        <a:bodyPr/>
        <a:lstStyle/>
        <a:p>
          <a:endParaRPr lang="en-US"/>
        </a:p>
      </dgm:t>
    </dgm:pt>
    <dgm:pt modelId="{87A4CE85-5596-4E73-B095-497AD467C42C}" type="sibTrans" cxnId="{8CF594FC-64F9-4A9C-8D8A-5AE4BDCAFCE3}">
      <dgm:prSet/>
      <dgm:spPr/>
      <dgm:t>
        <a:bodyPr/>
        <a:lstStyle/>
        <a:p>
          <a:endParaRPr lang="en-US"/>
        </a:p>
      </dgm:t>
    </dgm:pt>
    <dgm:pt modelId="{EB5558BF-6D67-4287-BCA7-1946031AA73E}">
      <dgm:prSet phldrT="[Text]"/>
      <dgm:spPr/>
      <dgm:t>
        <a:bodyPr/>
        <a:lstStyle/>
        <a:p>
          <a:r>
            <a:rPr lang="en-US" b="1" dirty="0" smtClean="0"/>
            <a:t>sum({</a:t>
          </a:r>
          <a:r>
            <a:rPr lang="he-IL" b="1" dirty="0" smtClean="0"/>
            <a:t>6,8,5</a:t>
          </a:r>
          <a:r>
            <a:rPr lang="en-US" b="1" dirty="0" smtClean="0"/>
            <a:t>},  2)</a:t>
          </a:r>
          <a:endParaRPr lang="en-US" b="1" dirty="0"/>
        </a:p>
      </dgm:t>
    </dgm:pt>
    <dgm:pt modelId="{8A8795CE-7B3C-48A1-B685-B3DB2C4BC371}" type="parTrans" cxnId="{46BF0303-33A7-47C0-A482-155A845BDB22}">
      <dgm:prSet/>
      <dgm:spPr/>
      <dgm:t>
        <a:bodyPr/>
        <a:lstStyle/>
        <a:p>
          <a:endParaRPr lang="en-US"/>
        </a:p>
      </dgm:t>
    </dgm:pt>
    <dgm:pt modelId="{1BED7988-FE46-4E05-8A88-26DB280781B8}" type="sibTrans" cxnId="{46BF0303-33A7-47C0-A482-155A845BDB22}">
      <dgm:prSet/>
      <dgm:spPr/>
      <dgm:t>
        <a:bodyPr/>
        <a:lstStyle/>
        <a:p>
          <a:endParaRPr lang="en-US"/>
        </a:p>
      </dgm:t>
    </dgm:pt>
    <dgm:pt modelId="{9397EEC3-A8E0-418A-87D7-997F2486E435}">
      <dgm:prSet phldrT="[Text]"/>
      <dgm:spPr/>
      <dgm:t>
        <a:bodyPr/>
        <a:lstStyle/>
        <a:p>
          <a:r>
            <a:rPr lang="en-US" b="1" dirty="0" smtClean="0"/>
            <a:t>sum({</a:t>
          </a:r>
          <a:r>
            <a:rPr lang="he-IL" b="1" dirty="0" smtClean="0"/>
            <a:t>6,8,5</a:t>
          </a:r>
          <a:r>
            <a:rPr lang="en-US" b="1" dirty="0" smtClean="0"/>
            <a:t>},  1)</a:t>
          </a:r>
          <a:endParaRPr lang="en-US" b="1" dirty="0"/>
        </a:p>
      </dgm:t>
    </dgm:pt>
    <dgm:pt modelId="{8F0AF447-9581-49CD-A8DB-D45C64753E6E}" type="parTrans" cxnId="{B40BE0E9-7A4C-44BF-9EDE-A2D766E607D5}">
      <dgm:prSet/>
      <dgm:spPr/>
      <dgm:t>
        <a:bodyPr/>
        <a:lstStyle/>
        <a:p>
          <a:endParaRPr lang="en-US"/>
        </a:p>
      </dgm:t>
    </dgm:pt>
    <dgm:pt modelId="{BEDC736C-B3C4-485D-B17C-CD2C8CF9CA65}" type="sibTrans" cxnId="{B40BE0E9-7A4C-44BF-9EDE-A2D766E607D5}">
      <dgm:prSet/>
      <dgm:spPr/>
      <dgm:t>
        <a:bodyPr/>
        <a:lstStyle/>
        <a:p>
          <a:endParaRPr lang="en-US"/>
        </a:p>
      </dgm:t>
    </dgm:pt>
    <dgm:pt modelId="{FEDCA51A-06C6-40D2-8001-10098EF8C579}">
      <dgm:prSet phldrT="[Text]"/>
      <dgm:spPr>
        <a:solidFill>
          <a:schemeClr val="accent2"/>
        </a:solidFill>
      </dgm:spPr>
      <dgm:t>
        <a:bodyPr/>
        <a:lstStyle/>
        <a:p>
          <a:r>
            <a:rPr lang="en-US" b="1" dirty="0" smtClean="0"/>
            <a:t>+ </a:t>
          </a:r>
          <a:r>
            <a:rPr lang="en-US" b="1" dirty="0" err="1" smtClean="0"/>
            <a:t>arr</a:t>
          </a:r>
          <a:r>
            <a:rPr lang="en-US" b="1" dirty="0" smtClean="0"/>
            <a:t>[2]</a:t>
          </a:r>
          <a:endParaRPr lang="en-US" b="1" dirty="0"/>
        </a:p>
      </dgm:t>
    </dgm:pt>
    <dgm:pt modelId="{1569D1C8-9A81-41EF-8935-AC68A3B249ED}" type="parTrans" cxnId="{741EDF60-50F1-40B0-B3DF-757387797EA7}">
      <dgm:prSet/>
      <dgm:spPr/>
      <dgm:t>
        <a:bodyPr/>
        <a:lstStyle/>
        <a:p>
          <a:endParaRPr lang="en-US"/>
        </a:p>
      </dgm:t>
    </dgm:pt>
    <dgm:pt modelId="{4BD2718A-9DF4-4360-9500-F825AEC8B8EE}" type="sibTrans" cxnId="{741EDF60-50F1-40B0-B3DF-757387797EA7}">
      <dgm:prSet/>
      <dgm:spPr/>
      <dgm:t>
        <a:bodyPr/>
        <a:lstStyle/>
        <a:p>
          <a:endParaRPr lang="en-US"/>
        </a:p>
      </dgm:t>
    </dgm:pt>
    <dgm:pt modelId="{14CD6D0F-070E-4622-B1B8-FEDDCF5BB769}">
      <dgm:prSet phldrT="[Text]"/>
      <dgm:spPr/>
      <dgm:t>
        <a:bodyPr/>
        <a:lstStyle/>
        <a:p>
          <a:r>
            <a:rPr lang="en-US" b="1" dirty="0" smtClean="0"/>
            <a:t>sum({</a:t>
          </a:r>
          <a:r>
            <a:rPr lang="he-IL" b="1" dirty="0" smtClean="0"/>
            <a:t>6,8,5</a:t>
          </a:r>
          <a:r>
            <a:rPr lang="en-US" b="1" dirty="0" smtClean="0"/>
            <a:t>},  0)</a:t>
          </a:r>
          <a:endParaRPr lang="en-US" b="1" dirty="0"/>
        </a:p>
      </dgm:t>
    </dgm:pt>
    <dgm:pt modelId="{61D71599-D9A1-4F51-BD14-02D3A5082D74}" type="parTrans" cxnId="{6718C936-C6DC-4C8B-9585-25F53E64EB6E}">
      <dgm:prSet/>
      <dgm:spPr/>
      <dgm:t>
        <a:bodyPr/>
        <a:lstStyle/>
        <a:p>
          <a:endParaRPr lang="en-US"/>
        </a:p>
      </dgm:t>
    </dgm:pt>
    <dgm:pt modelId="{8B194112-D6D8-4013-9701-E72377D2B341}" type="sibTrans" cxnId="{6718C936-C6DC-4C8B-9585-25F53E64EB6E}">
      <dgm:prSet/>
      <dgm:spPr/>
      <dgm:t>
        <a:bodyPr/>
        <a:lstStyle/>
        <a:p>
          <a:endParaRPr lang="en-US"/>
        </a:p>
      </dgm:t>
    </dgm:pt>
    <dgm:pt modelId="{4B8D6250-AC3C-4E46-85B8-1394EF0EBD2F}">
      <dgm:prSet phldrT="[Text]"/>
      <dgm:spPr>
        <a:solidFill>
          <a:schemeClr val="accent2"/>
        </a:solidFill>
      </dgm:spPr>
      <dgm:t>
        <a:bodyPr/>
        <a:lstStyle/>
        <a:p>
          <a:r>
            <a:rPr lang="en-US" b="1" dirty="0" smtClean="0"/>
            <a:t>0</a:t>
          </a:r>
          <a:endParaRPr lang="en-US" b="1" dirty="0"/>
        </a:p>
      </dgm:t>
    </dgm:pt>
    <dgm:pt modelId="{BFBFC07D-1695-4545-A2DE-2A3ABE3C7551}" type="parTrans" cxnId="{E640F888-4D23-4802-9AB5-C211B80E214F}">
      <dgm:prSet/>
      <dgm:spPr/>
      <dgm:t>
        <a:bodyPr/>
        <a:lstStyle/>
        <a:p>
          <a:endParaRPr lang="en-US"/>
        </a:p>
      </dgm:t>
    </dgm:pt>
    <dgm:pt modelId="{E1C86C42-C0D5-49E5-B034-A40C7E940973}" type="sibTrans" cxnId="{E640F888-4D23-4802-9AB5-C211B80E214F}">
      <dgm:prSet/>
      <dgm:spPr/>
      <dgm:t>
        <a:bodyPr/>
        <a:lstStyle/>
        <a:p>
          <a:endParaRPr lang="en-US"/>
        </a:p>
      </dgm:t>
    </dgm:pt>
    <dgm:pt modelId="{66F6AF44-428C-4862-A42D-F684022FB47A}">
      <dgm:prSet phldrT="[Text]"/>
      <dgm:spPr>
        <a:solidFill>
          <a:schemeClr val="accent2"/>
        </a:solidFill>
      </dgm:spPr>
      <dgm:t>
        <a:bodyPr/>
        <a:lstStyle/>
        <a:p>
          <a:r>
            <a:rPr lang="en-US" b="1" dirty="0" smtClean="0"/>
            <a:t>+ </a:t>
          </a:r>
          <a:r>
            <a:rPr lang="en-US" b="1" dirty="0" err="1" smtClean="0"/>
            <a:t>arr</a:t>
          </a:r>
          <a:r>
            <a:rPr lang="en-US" b="1" dirty="0" smtClean="0"/>
            <a:t>[1]</a:t>
          </a:r>
          <a:endParaRPr lang="en-US" b="1" dirty="0"/>
        </a:p>
      </dgm:t>
    </dgm:pt>
    <dgm:pt modelId="{EFD47334-F921-4AF4-87ED-EC9974CF4451}" type="parTrans" cxnId="{1C28B20A-4793-4F93-B8EB-4A99DB553CBD}">
      <dgm:prSet/>
      <dgm:spPr/>
      <dgm:t>
        <a:bodyPr/>
        <a:lstStyle/>
        <a:p>
          <a:endParaRPr lang="en-US"/>
        </a:p>
      </dgm:t>
    </dgm:pt>
    <dgm:pt modelId="{7A892A30-1E8D-4945-B56F-A1398D9D35DE}" type="sibTrans" cxnId="{1C28B20A-4793-4F93-B8EB-4A99DB553CBD}">
      <dgm:prSet/>
      <dgm:spPr/>
      <dgm:t>
        <a:bodyPr/>
        <a:lstStyle/>
        <a:p>
          <a:endParaRPr lang="en-US"/>
        </a:p>
      </dgm:t>
    </dgm:pt>
    <dgm:pt modelId="{34C47085-D9BE-4003-8964-9AC7FF71175D}">
      <dgm:prSet/>
      <dgm:spPr>
        <a:solidFill>
          <a:schemeClr val="accent2"/>
        </a:solidFill>
      </dgm:spPr>
      <dgm:t>
        <a:bodyPr/>
        <a:lstStyle/>
        <a:p>
          <a:r>
            <a:rPr lang="en-US" b="1" dirty="0" smtClean="0"/>
            <a:t>+ </a:t>
          </a:r>
          <a:r>
            <a:rPr lang="en-US" b="1" dirty="0" err="1" smtClean="0"/>
            <a:t>arr</a:t>
          </a:r>
          <a:r>
            <a:rPr lang="en-US" b="1" dirty="0" smtClean="0"/>
            <a:t>[0]</a:t>
          </a:r>
          <a:endParaRPr lang="en-US" b="1" dirty="0"/>
        </a:p>
      </dgm:t>
    </dgm:pt>
    <dgm:pt modelId="{8911BAD1-8774-4B6E-B2B6-29CADEDAEFC8}" type="parTrans" cxnId="{467FE9C6-73BC-412C-9115-0487748C59D1}">
      <dgm:prSet/>
      <dgm:spPr/>
      <dgm:t>
        <a:bodyPr/>
        <a:lstStyle/>
        <a:p>
          <a:endParaRPr lang="en-US"/>
        </a:p>
      </dgm:t>
    </dgm:pt>
    <dgm:pt modelId="{4C4A0856-AAEC-4481-B983-88A716844033}" type="sibTrans" cxnId="{467FE9C6-73BC-412C-9115-0487748C59D1}">
      <dgm:prSet/>
      <dgm:spPr/>
      <dgm:t>
        <a:bodyPr/>
        <a:lstStyle/>
        <a:p>
          <a:endParaRPr lang="en-US"/>
        </a:p>
      </dgm:t>
    </dgm:pt>
    <dgm:pt modelId="{683CDF56-6D29-437E-8A93-AC9F4E6C58A4}" type="pres">
      <dgm:prSet presAssocID="{17DC9541-66C8-4432-A602-91671B464B77}" presName="mainComposite" presStyleCnt="0">
        <dgm:presLayoutVars>
          <dgm:chPref val="1"/>
          <dgm:dir/>
          <dgm:animOne val="branch"/>
          <dgm:animLvl val="lvl"/>
          <dgm:resizeHandles val="exact"/>
        </dgm:presLayoutVars>
      </dgm:prSet>
      <dgm:spPr/>
      <dgm:t>
        <a:bodyPr/>
        <a:lstStyle/>
        <a:p>
          <a:endParaRPr lang="en-US"/>
        </a:p>
      </dgm:t>
    </dgm:pt>
    <dgm:pt modelId="{0AE45158-42D2-428F-B132-353F4FEB6393}" type="pres">
      <dgm:prSet presAssocID="{17DC9541-66C8-4432-A602-91671B464B77}" presName="hierFlow" presStyleCnt="0"/>
      <dgm:spPr/>
    </dgm:pt>
    <dgm:pt modelId="{9379F32D-90B3-4F51-AA4A-8B05D0396D13}" type="pres">
      <dgm:prSet presAssocID="{17DC9541-66C8-4432-A602-91671B464B77}" presName="hierChild1" presStyleCnt="0">
        <dgm:presLayoutVars>
          <dgm:chPref val="1"/>
          <dgm:animOne val="branch"/>
          <dgm:animLvl val="lvl"/>
        </dgm:presLayoutVars>
      </dgm:prSet>
      <dgm:spPr/>
    </dgm:pt>
    <dgm:pt modelId="{BDDFABF9-8567-4053-81D1-0193A3482661}" type="pres">
      <dgm:prSet presAssocID="{69D84AEA-0D14-4FBC-A8B0-E1A497D7AC46}" presName="Name14" presStyleCnt="0"/>
      <dgm:spPr/>
    </dgm:pt>
    <dgm:pt modelId="{69D982CC-D32F-451E-8AD9-A517FA16D561}" type="pres">
      <dgm:prSet presAssocID="{69D84AEA-0D14-4FBC-A8B0-E1A497D7AC46}" presName="level1Shape" presStyleLbl="node0" presStyleIdx="0" presStyleCnt="1" custScaleX="157163" custScaleY="56893">
        <dgm:presLayoutVars>
          <dgm:chPref val="3"/>
        </dgm:presLayoutVars>
      </dgm:prSet>
      <dgm:spPr/>
      <dgm:t>
        <a:bodyPr/>
        <a:lstStyle/>
        <a:p>
          <a:endParaRPr lang="en-US"/>
        </a:p>
      </dgm:t>
    </dgm:pt>
    <dgm:pt modelId="{5ED2B192-ADD6-4D5E-88BC-54A615C53094}" type="pres">
      <dgm:prSet presAssocID="{69D84AEA-0D14-4FBC-A8B0-E1A497D7AC46}" presName="hierChild2" presStyleCnt="0"/>
      <dgm:spPr/>
    </dgm:pt>
    <dgm:pt modelId="{F27FDD29-A96C-41F7-8C50-1250A21FC596}" type="pres">
      <dgm:prSet presAssocID="{8A8795CE-7B3C-48A1-B685-B3DB2C4BC371}" presName="Name19" presStyleLbl="parChTrans1D2" presStyleIdx="0" presStyleCnt="2"/>
      <dgm:spPr/>
      <dgm:t>
        <a:bodyPr/>
        <a:lstStyle/>
        <a:p>
          <a:endParaRPr lang="en-US"/>
        </a:p>
      </dgm:t>
    </dgm:pt>
    <dgm:pt modelId="{94CD0705-CEFB-4C92-9EB8-C06686943E24}" type="pres">
      <dgm:prSet presAssocID="{EB5558BF-6D67-4287-BCA7-1946031AA73E}" presName="Name21" presStyleCnt="0"/>
      <dgm:spPr/>
    </dgm:pt>
    <dgm:pt modelId="{AA55D300-AB41-4F8E-9269-CDD6EBCDD04A}" type="pres">
      <dgm:prSet presAssocID="{EB5558BF-6D67-4287-BCA7-1946031AA73E}" presName="level2Shape" presStyleLbl="node2" presStyleIdx="0" presStyleCnt="2" custScaleX="128873" custScaleY="56893"/>
      <dgm:spPr/>
      <dgm:t>
        <a:bodyPr/>
        <a:lstStyle/>
        <a:p>
          <a:endParaRPr lang="en-US"/>
        </a:p>
      </dgm:t>
    </dgm:pt>
    <dgm:pt modelId="{B232ABD7-1FD8-499B-9637-34F5B9E9687F}" type="pres">
      <dgm:prSet presAssocID="{EB5558BF-6D67-4287-BCA7-1946031AA73E}" presName="hierChild3" presStyleCnt="0"/>
      <dgm:spPr/>
    </dgm:pt>
    <dgm:pt modelId="{7FBE71A9-4724-49D3-8657-221461F2CEFE}" type="pres">
      <dgm:prSet presAssocID="{8F0AF447-9581-49CD-A8DB-D45C64753E6E}" presName="Name19" presStyleLbl="parChTrans1D3" presStyleIdx="0" presStyleCnt="2"/>
      <dgm:spPr/>
      <dgm:t>
        <a:bodyPr/>
        <a:lstStyle/>
        <a:p>
          <a:endParaRPr lang="en-US"/>
        </a:p>
      </dgm:t>
    </dgm:pt>
    <dgm:pt modelId="{F56568BF-0A50-4FC5-A7A0-6FCAD071885B}" type="pres">
      <dgm:prSet presAssocID="{9397EEC3-A8E0-418A-87D7-997F2486E435}" presName="Name21" presStyleCnt="0"/>
      <dgm:spPr/>
    </dgm:pt>
    <dgm:pt modelId="{F5376E26-5B4B-4399-A505-A05F5B96EA36}" type="pres">
      <dgm:prSet presAssocID="{9397EEC3-A8E0-418A-87D7-997F2486E435}" presName="level2Shape" presStyleLbl="node3" presStyleIdx="0" presStyleCnt="2" custScaleX="128873" custScaleY="56893" custLinFactNeighborX="54652"/>
      <dgm:spPr/>
      <dgm:t>
        <a:bodyPr/>
        <a:lstStyle/>
        <a:p>
          <a:endParaRPr lang="en-US"/>
        </a:p>
      </dgm:t>
    </dgm:pt>
    <dgm:pt modelId="{1F6D09F5-22B9-4753-BDF1-E13594F7310D}" type="pres">
      <dgm:prSet presAssocID="{9397EEC3-A8E0-418A-87D7-997F2486E435}" presName="hierChild3" presStyleCnt="0"/>
      <dgm:spPr/>
    </dgm:pt>
    <dgm:pt modelId="{B6FBE154-FE60-4AF9-9E66-E8DDE34CC86F}" type="pres">
      <dgm:prSet presAssocID="{61D71599-D9A1-4F51-BD14-02D3A5082D74}" presName="Name19" presStyleLbl="parChTrans1D4" presStyleIdx="0" presStyleCnt="3"/>
      <dgm:spPr/>
      <dgm:t>
        <a:bodyPr/>
        <a:lstStyle/>
        <a:p>
          <a:endParaRPr lang="en-US"/>
        </a:p>
      </dgm:t>
    </dgm:pt>
    <dgm:pt modelId="{596FEFB5-7095-41A4-8F93-AAF7D5ACE4DB}" type="pres">
      <dgm:prSet presAssocID="{14CD6D0F-070E-4622-B1B8-FEDDCF5BB769}" presName="Name21" presStyleCnt="0"/>
      <dgm:spPr/>
    </dgm:pt>
    <dgm:pt modelId="{A629E47F-49C2-4551-A5BC-92E2AB9F6BD1}" type="pres">
      <dgm:prSet presAssocID="{14CD6D0F-070E-4622-B1B8-FEDDCF5BB769}" presName="level2Shape" presStyleLbl="node4" presStyleIdx="0" presStyleCnt="3" custScaleX="128873" custScaleY="56893" custLinFactX="11447" custLinFactNeighborX="100000"/>
      <dgm:spPr/>
      <dgm:t>
        <a:bodyPr/>
        <a:lstStyle/>
        <a:p>
          <a:endParaRPr lang="en-US"/>
        </a:p>
      </dgm:t>
    </dgm:pt>
    <dgm:pt modelId="{2B44D20F-BD05-4FCC-BE11-CB55B13141B2}" type="pres">
      <dgm:prSet presAssocID="{14CD6D0F-070E-4622-B1B8-FEDDCF5BB769}" presName="hierChild3" presStyleCnt="0"/>
      <dgm:spPr/>
    </dgm:pt>
    <dgm:pt modelId="{572EDF44-AFEB-459A-B18F-D611D62780DA}" type="pres">
      <dgm:prSet presAssocID="{BFBFC07D-1695-4545-A2DE-2A3ABE3C7551}" presName="Name19" presStyleLbl="parChTrans1D4" presStyleIdx="1" presStyleCnt="3"/>
      <dgm:spPr/>
      <dgm:t>
        <a:bodyPr/>
        <a:lstStyle/>
        <a:p>
          <a:endParaRPr lang="en-US"/>
        </a:p>
      </dgm:t>
    </dgm:pt>
    <dgm:pt modelId="{1A306144-31B7-4830-9641-32F0DCE1B2A9}" type="pres">
      <dgm:prSet presAssocID="{4B8D6250-AC3C-4E46-85B8-1394EF0EBD2F}" presName="Name21" presStyleCnt="0"/>
      <dgm:spPr/>
    </dgm:pt>
    <dgm:pt modelId="{7DAABB53-66D9-4BC9-A4A5-9E36F58A48F3}" type="pres">
      <dgm:prSet presAssocID="{4B8D6250-AC3C-4E46-85B8-1394EF0EBD2F}" presName="level2Shape" presStyleLbl="node4" presStyleIdx="1" presStyleCnt="3" custScaleX="31685" custScaleY="46621" custLinFactX="11711" custLinFactNeighborX="100000" custLinFactNeighborY="-1628"/>
      <dgm:spPr/>
      <dgm:t>
        <a:bodyPr/>
        <a:lstStyle/>
        <a:p>
          <a:endParaRPr lang="en-US"/>
        </a:p>
      </dgm:t>
    </dgm:pt>
    <dgm:pt modelId="{43A39E73-9578-4E8E-B30E-F4F2FBD4AA75}" type="pres">
      <dgm:prSet presAssocID="{4B8D6250-AC3C-4E46-85B8-1394EF0EBD2F}" presName="hierChild3" presStyleCnt="0"/>
      <dgm:spPr/>
    </dgm:pt>
    <dgm:pt modelId="{FFDE900D-CCAE-49DF-95AF-06D18BDBB2A6}" type="pres">
      <dgm:prSet presAssocID="{8911BAD1-8774-4B6E-B2B6-29CADEDAEFC8}" presName="Name19" presStyleLbl="parChTrans1D4" presStyleIdx="2" presStyleCnt="3"/>
      <dgm:spPr/>
      <dgm:t>
        <a:bodyPr/>
        <a:lstStyle/>
        <a:p>
          <a:endParaRPr lang="en-US"/>
        </a:p>
      </dgm:t>
    </dgm:pt>
    <dgm:pt modelId="{8BAA94E7-32E4-424B-B060-2A43D00D69D6}" type="pres">
      <dgm:prSet presAssocID="{34C47085-D9BE-4003-8964-9AC7FF71175D}" presName="Name21" presStyleCnt="0"/>
      <dgm:spPr/>
    </dgm:pt>
    <dgm:pt modelId="{5C7B423A-2D19-40AC-A822-786E5692866E}" type="pres">
      <dgm:prSet presAssocID="{34C47085-D9BE-4003-8964-9AC7FF71175D}" presName="level2Shape" presStyleLbl="node4" presStyleIdx="2" presStyleCnt="3" custScaleX="82580" custScaleY="48031" custLinFactX="16352" custLinFactNeighborX="100000" custLinFactNeighborY="9653"/>
      <dgm:spPr/>
      <dgm:t>
        <a:bodyPr/>
        <a:lstStyle/>
        <a:p>
          <a:endParaRPr lang="en-US"/>
        </a:p>
      </dgm:t>
    </dgm:pt>
    <dgm:pt modelId="{FA0DF2C3-4EF7-4D2E-B734-AFC6B922DDFD}" type="pres">
      <dgm:prSet presAssocID="{34C47085-D9BE-4003-8964-9AC7FF71175D}" presName="hierChild3" presStyleCnt="0"/>
      <dgm:spPr/>
    </dgm:pt>
    <dgm:pt modelId="{D4AF9361-0E29-4D7A-85F6-B3BF56E6AEB4}" type="pres">
      <dgm:prSet presAssocID="{EFD47334-F921-4AF4-87ED-EC9974CF4451}" presName="Name19" presStyleLbl="parChTrans1D3" presStyleIdx="1" presStyleCnt="2"/>
      <dgm:spPr/>
      <dgm:t>
        <a:bodyPr/>
        <a:lstStyle/>
        <a:p>
          <a:endParaRPr lang="en-US"/>
        </a:p>
      </dgm:t>
    </dgm:pt>
    <dgm:pt modelId="{9C743A04-1B37-4622-AB06-C5854FC79BE6}" type="pres">
      <dgm:prSet presAssocID="{66F6AF44-428C-4862-A42D-F684022FB47A}" presName="Name21" presStyleCnt="0"/>
      <dgm:spPr/>
    </dgm:pt>
    <dgm:pt modelId="{6B6A918D-E147-4CC6-B120-13F67A2D4396}" type="pres">
      <dgm:prSet presAssocID="{66F6AF44-428C-4862-A42D-F684022FB47A}" presName="level2Shape" presStyleLbl="node3" presStyleIdx="1" presStyleCnt="2" custScaleX="78456" custScaleY="60349" custLinFactNeighborX="59307"/>
      <dgm:spPr/>
      <dgm:t>
        <a:bodyPr/>
        <a:lstStyle/>
        <a:p>
          <a:endParaRPr lang="en-US"/>
        </a:p>
      </dgm:t>
    </dgm:pt>
    <dgm:pt modelId="{AD22DC23-9277-411C-A15C-03821D3828CF}" type="pres">
      <dgm:prSet presAssocID="{66F6AF44-428C-4862-A42D-F684022FB47A}" presName="hierChild3" presStyleCnt="0"/>
      <dgm:spPr/>
    </dgm:pt>
    <dgm:pt modelId="{F4B96D72-75A5-4DFC-B278-A60CA75947D5}" type="pres">
      <dgm:prSet presAssocID="{1569D1C8-9A81-41EF-8935-AC68A3B249ED}" presName="Name19" presStyleLbl="parChTrans1D2" presStyleIdx="1" presStyleCnt="2"/>
      <dgm:spPr/>
      <dgm:t>
        <a:bodyPr/>
        <a:lstStyle/>
        <a:p>
          <a:endParaRPr lang="en-US"/>
        </a:p>
      </dgm:t>
    </dgm:pt>
    <dgm:pt modelId="{C046B9BA-02F7-48D8-B03C-5B191CF41040}" type="pres">
      <dgm:prSet presAssocID="{FEDCA51A-06C6-40D2-8001-10098EF8C579}" presName="Name21" presStyleCnt="0"/>
      <dgm:spPr/>
    </dgm:pt>
    <dgm:pt modelId="{2D54D8F2-D45D-4B28-B5AB-130164CB12F3}" type="pres">
      <dgm:prSet presAssocID="{FEDCA51A-06C6-40D2-8001-10098EF8C579}" presName="level2Shape" presStyleLbl="node2" presStyleIdx="1" presStyleCnt="2" custScaleX="87739" custScaleY="57843" custLinFactNeighborY="-123"/>
      <dgm:spPr/>
      <dgm:t>
        <a:bodyPr/>
        <a:lstStyle/>
        <a:p>
          <a:endParaRPr lang="en-US"/>
        </a:p>
      </dgm:t>
    </dgm:pt>
    <dgm:pt modelId="{DACB87F2-9781-49AD-99D2-8B2276125DB9}" type="pres">
      <dgm:prSet presAssocID="{FEDCA51A-06C6-40D2-8001-10098EF8C579}" presName="hierChild3" presStyleCnt="0"/>
      <dgm:spPr/>
    </dgm:pt>
    <dgm:pt modelId="{4B44A4A1-E737-4245-8B2C-14835A4D8E17}" type="pres">
      <dgm:prSet presAssocID="{17DC9541-66C8-4432-A602-91671B464B77}" presName="bgShapesFlow" presStyleCnt="0"/>
      <dgm:spPr/>
    </dgm:pt>
  </dgm:ptLst>
  <dgm:cxnLst>
    <dgm:cxn modelId="{8EEEF2A9-47E0-4E16-88C6-1094BE88CA62}" type="presOf" srcId="{EFD47334-F921-4AF4-87ED-EC9974CF4451}" destId="{D4AF9361-0E29-4D7A-85F6-B3BF56E6AEB4}" srcOrd="0" destOrd="0" presId="urn:microsoft.com/office/officeart/2005/8/layout/hierarchy6"/>
    <dgm:cxn modelId="{46BF0303-33A7-47C0-A482-155A845BDB22}" srcId="{69D84AEA-0D14-4FBC-A8B0-E1A497D7AC46}" destId="{EB5558BF-6D67-4287-BCA7-1946031AA73E}" srcOrd="0" destOrd="0" parTransId="{8A8795CE-7B3C-48A1-B685-B3DB2C4BC371}" sibTransId="{1BED7988-FE46-4E05-8A88-26DB280781B8}"/>
    <dgm:cxn modelId="{76A315DE-F81F-4CA8-B587-0569906EF700}" type="presOf" srcId="{14CD6D0F-070E-4622-B1B8-FEDDCF5BB769}" destId="{A629E47F-49C2-4551-A5BC-92E2AB9F6BD1}" srcOrd="0" destOrd="0" presId="urn:microsoft.com/office/officeart/2005/8/layout/hierarchy6"/>
    <dgm:cxn modelId="{5E9C5FA2-0681-4949-8300-E072D524B76D}" type="presOf" srcId="{8F0AF447-9581-49CD-A8DB-D45C64753E6E}" destId="{7FBE71A9-4724-49D3-8657-221461F2CEFE}" srcOrd="0" destOrd="0" presId="urn:microsoft.com/office/officeart/2005/8/layout/hierarchy6"/>
    <dgm:cxn modelId="{8A842102-BDEF-4734-80A3-3FDC26720B08}" type="presOf" srcId="{1569D1C8-9A81-41EF-8935-AC68A3B249ED}" destId="{F4B96D72-75A5-4DFC-B278-A60CA75947D5}" srcOrd="0" destOrd="0" presId="urn:microsoft.com/office/officeart/2005/8/layout/hierarchy6"/>
    <dgm:cxn modelId="{74B866D6-B1CB-4472-8A4D-85DF83F1B8C4}" type="presOf" srcId="{66F6AF44-428C-4862-A42D-F684022FB47A}" destId="{6B6A918D-E147-4CC6-B120-13F67A2D4396}" srcOrd="0" destOrd="0" presId="urn:microsoft.com/office/officeart/2005/8/layout/hierarchy6"/>
    <dgm:cxn modelId="{038873FC-784C-475E-BBF2-651FDEF43FDF}" type="presOf" srcId="{9397EEC3-A8E0-418A-87D7-997F2486E435}" destId="{F5376E26-5B4B-4399-A505-A05F5B96EA36}" srcOrd="0" destOrd="0" presId="urn:microsoft.com/office/officeart/2005/8/layout/hierarchy6"/>
    <dgm:cxn modelId="{741EDF60-50F1-40B0-B3DF-757387797EA7}" srcId="{69D84AEA-0D14-4FBC-A8B0-E1A497D7AC46}" destId="{FEDCA51A-06C6-40D2-8001-10098EF8C579}" srcOrd="1" destOrd="0" parTransId="{1569D1C8-9A81-41EF-8935-AC68A3B249ED}" sibTransId="{4BD2718A-9DF4-4360-9500-F825AEC8B8EE}"/>
    <dgm:cxn modelId="{B40BE0E9-7A4C-44BF-9EDE-A2D766E607D5}" srcId="{EB5558BF-6D67-4287-BCA7-1946031AA73E}" destId="{9397EEC3-A8E0-418A-87D7-997F2486E435}" srcOrd="0" destOrd="0" parTransId="{8F0AF447-9581-49CD-A8DB-D45C64753E6E}" sibTransId="{BEDC736C-B3C4-485D-B17C-CD2C8CF9CA65}"/>
    <dgm:cxn modelId="{467FE9C6-73BC-412C-9115-0487748C59D1}" srcId="{9397EEC3-A8E0-418A-87D7-997F2486E435}" destId="{34C47085-D9BE-4003-8964-9AC7FF71175D}" srcOrd="1" destOrd="0" parTransId="{8911BAD1-8774-4B6E-B2B6-29CADEDAEFC8}" sibTransId="{4C4A0856-AAEC-4481-B983-88A716844033}"/>
    <dgm:cxn modelId="{1C28B20A-4793-4F93-B8EB-4A99DB553CBD}" srcId="{EB5558BF-6D67-4287-BCA7-1946031AA73E}" destId="{66F6AF44-428C-4862-A42D-F684022FB47A}" srcOrd="1" destOrd="0" parTransId="{EFD47334-F921-4AF4-87ED-EC9974CF4451}" sibTransId="{7A892A30-1E8D-4945-B56F-A1398D9D35DE}"/>
    <dgm:cxn modelId="{00DE98DA-AC1F-457B-8631-AADCDEB52F7F}" type="presOf" srcId="{EB5558BF-6D67-4287-BCA7-1946031AA73E}" destId="{AA55D300-AB41-4F8E-9269-CDD6EBCDD04A}" srcOrd="0" destOrd="0" presId="urn:microsoft.com/office/officeart/2005/8/layout/hierarchy6"/>
    <dgm:cxn modelId="{E9003CCC-B066-46C0-B83F-4F5A1BCA28EA}" type="presOf" srcId="{BFBFC07D-1695-4545-A2DE-2A3ABE3C7551}" destId="{572EDF44-AFEB-459A-B18F-D611D62780DA}" srcOrd="0" destOrd="0" presId="urn:microsoft.com/office/officeart/2005/8/layout/hierarchy6"/>
    <dgm:cxn modelId="{5F8C311B-6E02-4DFD-8E15-61CD6EDD6A64}" type="presOf" srcId="{17DC9541-66C8-4432-A602-91671B464B77}" destId="{683CDF56-6D29-437E-8A93-AC9F4E6C58A4}" srcOrd="0" destOrd="0" presId="urn:microsoft.com/office/officeart/2005/8/layout/hierarchy6"/>
    <dgm:cxn modelId="{ECDA547A-332B-4A72-9E87-1BF5C6BC0B3A}" type="presOf" srcId="{8A8795CE-7B3C-48A1-B685-B3DB2C4BC371}" destId="{F27FDD29-A96C-41F7-8C50-1250A21FC596}" srcOrd="0" destOrd="0" presId="urn:microsoft.com/office/officeart/2005/8/layout/hierarchy6"/>
    <dgm:cxn modelId="{8FE4BAFC-A71D-4818-8E65-2F3958E0450F}" type="presOf" srcId="{4B8D6250-AC3C-4E46-85B8-1394EF0EBD2F}" destId="{7DAABB53-66D9-4BC9-A4A5-9E36F58A48F3}" srcOrd="0" destOrd="0" presId="urn:microsoft.com/office/officeart/2005/8/layout/hierarchy6"/>
    <dgm:cxn modelId="{6718C936-C6DC-4C8B-9585-25F53E64EB6E}" srcId="{9397EEC3-A8E0-418A-87D7-997F2486E435}" destId="{14CD6D0F-070E-4622-B1B8-FEDDCF5BB769}" srcOrd="0" destOrd="0" parTransId="{61D71599-D9A1-4F51-BD14-02D3A5082D74}" sibTransId="{8B194112-D6D8-4013-9701-E72377D2B341}"/>
    <dgm:cxn modelId="{EE915413-440F-4181-B161-D03E72394182}" type="presOf" srcId="{8911BAD1-8774-4B6E-B2B6-29CADEDAEFC8}" destId="{FFDE900D-CCAE-49DF-95AF-06D18BDBB2A6}" srcOrd="0" destOrd="0" presId="urn:microsoft.com/office/officeart/2005/8/layout/hierarchy6"/>
    <dgm:cxn modelId="{E640F888-4D23-4802-9AB5-C211B80E214F}" srcId="{14CD6D0F-070E-4622-B1B8-FEDDCF5BB769}" destId="{4B8D6250-AC3C-4E46-85B8-1394EF0EBD2F}" srcOrd="0" destOrd="0" parTransId="{BFBFC07D-1695-4545-A2DE-2A3ABE3C7551}" sibTransId="{E1C86C42-C0D5-49E5-B034-A40C7E940973}"/>
    <dgm:cxn modelId="{EEF8DA86-12F2-49BF-8795-BE91A1702F27}" type="presOf" srcId="{FEDCA51A-06C6-40D2-8001-10098EF8C579}" destId="{2D54D8F2-D45D-4B28-B5AB-130164CB12F3}" srcOrd="0" destOrd="0" presId="urn:microsoft.com/office/officeart/2005/8/layout/hierarchy6"/>
    <dgm:cxn modelId="{6F0A6A26-54E6-4D9D-BFFE-7B4D134EA863}" type="presOf" srcId="{61D71599-D9A1-4F51-BD14-02D3A5082D74}" destId="{B6FBE154-FE60-4AF9-9E66-E8DDE34CC86F}" srcOrd="0" destOrd="0" presId="urn:microsoft.com/office/officeart/2005/8/layout/hierarchy6"/>
    <dgm:cxn modelId="{4F056DDA-8913-473D-A0E4-D4026B2AFAB3}" type="presOf" srcId="{69D84AEA-0D14-4FBC-A8B0-E1A497D7AC46}" destId="{69D982CC-D32F-451E-8AD9-A517FA16D561}" srcOrd="0" destOrd="0" presId="urn:microsoft.com/office/officeart/2005/8/layout/hierarchy6"/>
    <dgm:cxn modelId="{8CF594FC-64F9-4A9C-8D8A-5AE4BDCAFCE3}" srcId="{17DC9541-66C8-4432-A602-91671B464B77}" destId="{69D84AEA-0D14-4FBC-A8B0-E1A497D7AC46}" srcOrd="0" destOrd="0" parTransId="{79E5EA49-61AD-442D-A61B-BE4F903C3786}" sibTransId="{87A4CE85-5596-4E73-B095-497AD467C42C}"/>
    <dgm:cxn modelId="{5DA6497D-D6AE-4F56-AC88-48F23E1ACEF1}" type="presOf" srcId="{34C47085-D9BE-4003-8964-9AC7FF71175D}" destId="{5C7B423A-2D19-40AC-A822-786E5692866E}" srcOrd="0" destOrd="0" presId="urn:microsoft.com/office/officeart/2005/8/layout/hierarchy6"/>
    <dgm:cxn modelId="{D7A4A8E8-4312-41F6-83EB-255257635D77}" type="presParOf" srcId="{683CDF56-6D29-437E-8A93-AC9F4E6C58A4}" destId="{0AE45158-42D2-428F-B132-353F4FEB6393}" srcOrd="0" destOrd="0" presId="urn:microsoft.com/office/officeart/2005/8/layout/hierarchy6"/>
    <dgm:cxn modelId="{B54F22CB-167C-4532-AB59-514175081080}" type="presParOf" srcId="{0AE45158-42D2-428F-B132-353F4FEB6393}" destId="{9379F32D-90B3-4F51-AA4A-8B05D0396D13}" srcOrd="0" destOrd="0" presId="urn:microsoft.com/office/officeart/2005/8/layout/hierarchy6"/>
    <dgm:cxn modelId="{BCAFA5D1-3D9C-47CB-BF87-567B482E1BE3}" type="presParOf" srcId="{9379F32D-90B3-4F51-AA4A-8B05D0396D13}" destId="{BDDFABF9-8567-4053-81D1-0193A3482661}" srcOrd="0" destOrd="0" presId="urn:microsoft.com/office/officeart/2005/8/layout/hierarchy6"/>
    <dgm:cxn modelId="{C8C89B2F-D78D-4BAA-99AC-D0ABD42B25FC}" type="presParOf" srcId="{BDDFABF9-8567-4053-81D1-0193A3482661}" destId="{69D982CC-D32F-451E-8AD9-A517FA16D561}" srcOrd="0" destOrd="0" presId="urn:microsoft.com/office/officeart/2005/8/layout/hierarchy6"/>
    <dgm:cxn modelId="{E4F5AF37-6743-4EA7-8A29-C1C569F46BCF}" type="presParOf" srcId="{BDDFABF9-8567-4053-81D1-0193A3482661}" destId="{5ED2B192-ADD6-4D5E-88BC-54A615C53094}" srcOrd="1" destOrd="0" presId="urn:microsoft.com/office/officeart/2005/8/layout/hierarchy6"/>
    <dgm:cxn modelId="{0FDD18C7-6B03-42CF-BEBD-0C6FCC7FD248}" type="presParOf" srcId="{5ED2B192-ADD6-4D5E-88BC-54A615C53094}" destId="{F27FDD29-A96C-41F7-8C50-1250A21FC596}" srcOrd="0" destOrd="0" presId="urn:microsoft.com/office/officeart/2005/8/layout/hierarchy6"/>
    <dgm:cxn modelId="{DC685A5C-2118-42FF-B974-1DF324EACCC5}" type="presParOf" srcId="{5ED2B192-ADD6-4D5E-88BC-54A615C53094}" destId="{94CD0705-CEFB-4C92-9EB8-C06686943E24}" srcOrd="1" destOrd="0" presId="urn:microsoft.com/office/officeart/2005/8/layout/hierarchy6"/>
    <dgm:cxn modelId="{EF920A70-1714-4115-B3C1-C06C2E23FC89}" type="presParOf" srcId="{94CD0705-CEFB-4C92-9EB8-C06686943E24}" destId="{AA55D300-AB41-4F8E-9269-CDD6EBCDD04A}" srcOrd="0" destOrd="0" presId="urn:microsoft.com/office/officeart/2005/8/layout/hierarchy6"/>
    <dgm:cxn modelId="{FD5A6DBE-FA8B-4EA2-9DA5-67056F2233F5}" type="presParOf" srcId="{94CD0705-CEFB-4C92-9EB8-C06686943E24}" destId="{B232ABD7-1FD8-499B-9637-34F5B9E9687F}" srcOrd="1" destOrd="0" presId="urn:microsoft.com/office/officeart/2005/8/layout/hierarchy6"/>
    <dgm:cxn modelId="{C1D90F8A-A860-40D0-8074-822505B09AA1}" type="presParOf" srcId="{B232ABD7-1FD8-499B-9637-34F5B9E9687F}" destId="{7FBE71A9-4724-49D3-8657-221461F2CEFE}" srcOrd="0" destOrd="0" presId="urn:microsoft.com/office/officeart/2005/8/layout/hierarchy6"/>
    <dgm:cxn modelId="{327BCCFE-D541-4CBB-99C8-38169CB585D6}" type="presParOf" srcId="{B232ABD7-1FD8-499B-9637-34F5B9E9687F}" destId="{F56568BF-0A50-4FC5-A7A0-6FCAD071885B}" srcOrd="1" destOrd="0" presId="urn:microsoft.com/office/officeart/2005/8/layout/hierarchy6"/>
    <dgm:cxn modelId="{BAA607A8-720F-4620-BA2E-A9E8E8E80E20}" type="presParOf" srcId="{F56568BF-0A50-4FC5-A7A0-6FCAD071885B}" destId="{F5376E26-5B4B-4399-A505-A05F5B96EA36}" srcOrd="0" destOrd="0" presId="urn:microsoft.com/office/officeart/2005/8/layout/hierarchy6"/>
    <dgm:cxn modelId="{06AAD00A-0618-4B39-8DE7-660892BEA146}" type="presParOf" srcId="{F56568BF-0A50-4FC5-A7A0-6FCAD071885B}" destId="{1F6D09F5-22B9-4753-BDF1-E13594F7310D}" srcOrd="1" destOrd="0" presId="urn:microsoft.com/office/officeart/2005/8/layout/hierarchy6"/>
    <dgm:cxn modelId="{628D808D-2A2E-445B-8514-7D9D981A4983}" type="presParOf" srcId="{1F6D09F5-22B9-4753-BDF1-E13594F7310D}" destId="{B6FBE154-FE60-4AF9-9E66-E8DDE34CC86F}" srcOrd="0" destOrd="0" presId="urn:microsoft.com/office/officeart/2005/8/layout/hierarchy6"/>
    <dgm:cxn modelId="{AC64E8C4-5A27-4654-9488-104D5C637A8A}" type="presParOf" srcId="{1F6D09F5-22B9-4753-BDF1-E13594F7310D}" destId="{596FEFB5-7095-41A4-8F93-AAF7D5ACE4DB}" srcOrd="1" destOrd="0" presId="urn:microsoft.com/office/officeart/2005/8/layout/hierarchy6"/>
    <dgm:cxn modelId="{EF2FD517-9CE8-45CD-9FC0-7DAC1033B4CC}" type="presParOf" srcId="{596FEFB5-7095-41A4-8F93-AAF7D5ACE4DB}" destId="{A629E47F-49C2-4551-A5BC-92E2AB9F6BD1}" srcOrd="0" destOrd="0" presId="urn:microsoft.com/office/officeart/2005/8/layout/hierarchy6"/>
    <dgm:cxn modelId="{B4BCDBAA-4D3C-400F-BC18-BE858A7B3848}" type="presParOf" srcId="{596FEFB5-7095-41A4-8F93-AAF7D5ACE4DB}" destId="{2B44D20F-BD05-4FCC-BE11-CB55B13141B2}" srcOrd="1" destOrd="0" presId="urn:microsoft.com/office/officeart/2005/8/layout/hierarchy6"/>
    <dgm:cxn modelId="{85DCBFD3-E6DA-4044-AC68-19F5129AFDBB}" type="presParOf" srcId="{2B44D20F-BD05-4FCC-BE11-CB55B13141B2}" destId="{572EDF44-AFEB-459A-B18F-D611D62780DA}" srcOrd="0" destOrd="0" presId="urn:microsoft.com/office/officeart/2005/8/layout/hierarchy6"/>
    <dgm:cxn modelId="{8168143D-4A82-4059-8A48-A7ABD8153C41}" type="presParOf" srcId="{2B44D20F-BD05-4FCC-BE11-CB55B13141B2}" destId="{1A306144-31B7-4830-9641-32F0DCE1B2A9}" srcOrd="1" destOrd="0" presId="urn:microsoft.com/office/officeart/2005/8/layout/hierarchy6"/>
    <dgm:cxn modelId="{81440ED4-81C7-4E21-95BE-31DFE847B978}" type="presParOf" srcId="{1A306144-31B7-4830-9641-32F0DCE1B2A9}" destId="{7DAABB53-66D9-4BC9-A4A5-9E36F58A48F3}" srcOrd="0" destOrd="0" presId="urn:microsoft.com/office/officeart/2005/8/layout/hierarchy6"/>
    <dgm:cxn modelId="{2B92FFF6-82EA-4727-8A59-F34965E123CB}" type="presParOf" srcId="{1A306144-31B7-4830-9641-32F0DCE1B2A9}" destId="{43A39E73-9578-4E8E-B30E-F4F2FBD4AA75}" srcOrd="1" destOrd="0" presId="urn:microsoft.com/office/officeart/2005/8/layout/hierarchy6"/>
    <dgm:cxn modelId="{385AAF7F-1156-4917-8627-63E782CDEFD6}" type="presParOf" srcId="{1F6D09F5-22B9-4753-BDF1-E13594F7310D}" destId="{FFDE900D-CCAE-49DF-95AF-06D18BDBB2A6}" srcOrd="2" destOrd="0" presId="urn:microsoft.com/office/officeart/2005/8/layout/hierarchy6"/>
    <dgm:cxn modelId="{7D64F688-AF8A-4E26-8D96-822C13E3D32E}" type="presParOf" srcId="{1F6D09F5-22B9-4753-BDF1-E13594F7310D}" destId="{8BAA94E7-32E4-424B-B060-2A43D00D69D6}" srcOrd="3" destOrd="0" presId="urn:microsoft.com/office/officeart/2005/8/layout/hierarchy6"/>
    <dgm:cxn modelId="{753EABDE-8E65-4189-99B5-48E7EB287FA7}" type="presParOf" srcId="{8BAA94E7-32E4-424B-B060-2A43D00D69D6}" destId="{5C7B423A-2D19-40AC-A822-786E5692866E}" srcOrd="0" destOrd="0" presId="urn:microsoft.com/office/officeart/2005/8/layout/hierarchy6"/>
    <dgm:cxn modelId="{36160C27-5A71-4FB8-B51B-BF5AAAA9696C}" type="presParOf" srcId="{8BAA94E7-32E4-424B-B060-2A43D00D69D6}" destId="{FA0DF2C3-4EF7-4D2E-B734-AFC6B922DDFD}" srcOrd="1" destOrd="0" presId="urn:microsoft.com/office/officeart/2005/8/layout/hierarchy6"/>
    <dgm:cxn modelId="{4F662CE9-DBDB-4316-B3AA-434542EF9559}" type="presParOf" srcId="{B232ABD7-1FD8-499B-9637-34F5B9E9687F}" destId="{D4AF9361-0E29-4D7A-85F6-B3BF56E6AEB4}" srcOrd="2" destOrd="0" presId="urn:microsoft.com/office/officeart/2005/8/layout/hierarchy6"/>
    <dgm:cxn modelId="{31E7AFAE-340A-4356-8D0A-2115777CCDCB}" type="presParOf" srcId="{B232ABD7-1FD8-499B-9637-34F5B9E9687F}" destId="{9C743A04-1B37-4622-AB06-C5854FC79BE6}" srcOrd="3" destOrd="0" presId="urn:microsoft.com/office/officeart/2005/8/layout/hierarchy6"/>
    <dgm:cxn modelId="{BEC853DB-4293-4997-8061-28C22FE10246}" type="presParOf" srcId="{9C743A04-1B37-4622-AB06-C5854FC79BE6}" destId="{6B6A918D-E147-4CC6-B120-13F67A2D4396}" srcOrd="0" destOrd="0" presId="urn:microsoft.com/office/officeart/2005/8/layout/hierarchy6"/>
    <dgm:cxn modelId="{4D8DE826-26BF-4093-9D4F-DB3174DBC106}" type="presParOf" srcId="{9C743A04-1B37-4622-AB06-C5854FC79BE6}" destId="{AD22DC23-9277-411C-A15C-03821D3828CF}" srcOrd="1" destOrd="0" presId="urn:microsoft.com/office/officeart/2005/8/layout/hierarchy6"/>
    <dgm:cxn modelId="{209AE471-5AAE-482B-87A4-B5765762CBF5}" type="presParOf" srcId="{5ED2B192-ADD6-4D5E-88BC-54A615C53094}" destId="{F4B96D72-75A5-4DFC-B278-A60CA75947D5}" srcOrd="2" destOrd="0" presId="urn:microsoft.com/office/officeart/2005/8/layout/hierarchy6"/>
    <dgm:cxn modelId="{53677C5D-34DC-4DB0-BF63-2614EA71E685}" type="presParOf" srcId="{5ED2B192-ADD6-4D5E-88BC-54A615C53094}" destId="{C046B9BA-02F7-48D8-B03C-5B191CF41040}" srcOrd="3" destOrd="0" presId="urn:microsoft.com/office/officeart/2005/8/layout/hierarchy6"/>
    <dgm:cxn modelId="{928862AA-331B-49B7-83D7-56615F267E08}" type="presParOf" srcId="{C046B9BA-02F7-48D8-B03C-5B191CF41040}" destId="{2D54D8F2-D45D-4B28-B5AB-130164CB12F3}" srcOrd="0" destOrd="0" presId="urn:microsoft.com/office/officeart/2005/8/layout/hierarchy6"/>
    <dgm:cxn modelId="{0ABC7C20-0CA0-45CE-9326-94922D60481A}" type="presParOf" srcId="{C046B9BA-02F7-48D8-B03C-5B191CF41040}" destId="{DACB87F2-9781-49AD-99D2-8B2276125DB9}" srcOrd="1" destOrd="0" presId="urn:microsoft.com/office/officeart/2005/8/layout/hierarchy6"/>
    <dgm:cxn modelId="{F9E11FF4-0963-4950-89A1-87A4DF08B582}" type="presParOf" srcId="{683CDF56-6D29-437E-8A93-AC9F4E6C58A4}" destId="{4B44A4A1-E737-4245-8B2C-14835A4D8E17}"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5EF854-F2C3-437F-9A08-C917F7263D4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EC3BC73-C97B-497B-B6F4-E8379BAADADE}">
      <dgm:prSet phldrT="[Text]" custT="1"/>
      <dgm:spPr/>
      <dgm:t>
        <a:bodyPr/>
        <a:lstStyle/>
        <a:p>
          <a:r>
            <a:rPr lang="en-US" sz="1200" b="1" dirty="0" smtClean="0">
              <a:latin typeface="Consolas" panose="020B0609020204030204" pitchFamily="49" charset="0"/>
              <a:cs typeface="Consolas" panose="020B0609020204030204" pitchFamily="49" charset="0"/>
            </a:rPr>
            <a:t>main</a:t>
          </a:r>
          <a:endParaRPr lang="en-US" sz="1200" b="1" dirty="0">
            <a:latin typeface="Consolas" panose="020B0609020204030204" pitchFamily="49" charset="0"/>
            <a:cs typeface="Consolas" panose="020B0609020204030204" pitchFamily="49" charset="0"/>
          </a:endParaRPr>
        </a:p>
      </dgm:t>
    </dgm:pt>
    <dgm:pt modelId="{8AC1B9B7-AA39-4DD9-9DE6-5DE7A54EF0A9}" type="parTrans" cxnId="{A0962ADD-C8BC-418E-9037-541A818F65CE}">
      <dgm:prSet/>
      <dgm:spPr/>
      <dgm:t>
        <a:bodyPr/>
        <a:lstStyle/>
        <a:p>
          <a:endParaRPr lang="en-US"/>
        </a:p>
      </dgm:t>
    </dgm:pt>
    <dgm:pt modelId="{7ECDA331-2878-4684-9281-76B6C81A3928}" type="sibTrans" cxnId="{A0962ADD-C8BC-418E-9037-541A818F65CE}">
      <dgm:prSet/>
      <dgm:spPr/>
      <dgm:t>
        <a:bodyPr/>
        <a:lstStyle/>
        <a:p>
          <a:endParaRPr lang="en-US"/>
        </a:p>
      </dgm:t>
    </dgm:pt>
    <dgm:pt modelId="{741BC7F6-E60D-4385-A607-421BDD67BB04}" type="asst">
      <dgm:prSet phldrT="[Text]" custT="1"/>
      <dgm:spPr/>
      <dgm:t>
        <a:bodyPr/>
        <a:lstStyle/>
        <a:p>
          <a:r>
            <a:rPr lang="en-US" sz="1200" b="1" dirty="0" smtClean="0">
              <a:latin typeface="Consolas" panose="020B0609020204030204" pitchFamily="49" charset="0"/>
              <a:cs typeface="Consolas" panose="020B0609020204030204" pitchFamily="49" charset="0"/>
            </a:rPr>
            <a:t>print 1</a:t>
          </a:r>
          <a:endParaRPr lang="en-US" sz="1200" b="1" dirty="0">
            <a:latin typeface="Consolas" panose="020B0609020204030204" pitchFamily="49" charset="0"/>
            <a:cs typeface="Consolas" panose="020B0609020204030204" pitchFamily="49" charset="0"/>
          </a:endParaRPr>
        </a:p>
      </dgm:t>
    </dgm:pt>
    <dgm:pt modelId="{D3229E79-4C12-46E8-A6E4-97DC4D344A3D}" type="parTrans" cxnId="{A199C33A-B8D7-4AB5-9CBF-B2CC7A4E9C4A}">
      <dgm:prSet/>
      <dgm:spPr/>
      <dgm:t>
        <a:bodyPr/>
        <a:lstStyle/>
        <a:p>
          <a:endParaRPr lang="en-US" sz="3200" b="1">
            <a:latin typeface="Consolas" panose="020B0609020204030204" pitchFamily="49" charset="0"/>
            <a:cs typeface="Consolas" panose="020B0609020204030204" pitchFamily="49" charset="0"/>
          </a:endParaRPr>
        </a:p>
      </dgm:t>
    </dgm:pt>
    <dgm:pt modelId="{6000589E-8D11-4C33-93D2-7ED53FFEE6FA}" type="sibTrans" cxnId="{A199C33A-B8D7-4AB5-9CBF-B2CC7A4E9C4A}">
      <dgm:prSet/>
      <dgm:spPr/>
      <dgm:t>
        <a:bodyPr/>
        <a:lstStyle/>
        <a:p>
          <a:endParaRPr lang="en-US"/>
        </a:p>
      </dgm:t>
    </dgm:pt>
    <dgm:pt modelId="{82D028F0-4200-48A8-94C2-2F5075FCF807}">
      <dgm:prSet custT="1"/>
      <dgm:spPr/>
      <dgm:t>
        <a:bodyPr/>
        <a:lstStyle/>
        <a:p>
          <a:r>
            <a:rPr lang="en-US" sz="1200" b="1" dirty="0" smtClean="0">
              <a:latin typeface="Consolas" panose="020B0609020204030204" pitchFamily="49" charset="0"/>
              <a:cs typeface="Consolas" panose="020B0609020204030204" pitchFamily="49" charset="0"/>
            </a:rPr>
            <a:t>foo</a:t>
          </a:r>
          <a:endParaRPr lang="en-US" sz="1200" b="1" dirty="0">
            <a:latin typeface="Consolas" panose="020B0609020204030204" pitchFamily="49" charset="0"/>
            <a:cs typeface="Consolas" panose="020B0609020204030204" pitchFamily="49" charset="0"/>
          </a:endParaRPr>
        </a:p>
      </dgm:t>
    </dgm:pt>
    <dgm:pt modelId="{3B0CB40F-6FA6-4593-B7F3-AF41EA74DEF1}" type="parTrans" cxnId="{C9301831-D501-4C93-99FC-503A640B67A7}">
      <dgm:prSet/>
      <dgm:spPr/>
      <dgm:t>
        <a:bodyPr/>
        <a:lstStyle/>
        <a:p>
          <a:endParaRPr lang="en-US" sz="3200" b="1">
            <a:latin typeface="Consolas" panose="020B0609020204030204" pitchFamily="49" charset="0"/>
            <a:cs typeface="Consolas" panose="020B0609020204030204" pitchFamily="49" charset="0"/>
          </a:endParaRPr>
        </a:p>
      </dgm:t>
    </dgm:pt>
    <dgm:pt modelId="{699CED48-9EB9-48B9-81DE-AA2BFBAD7AE1}" type="sibTrans" cxnId="{C9301831-D501-4C93-99FC-503A640B67A7}">
      <dgm:prSet/>
      <dgm:spPr/>
      <dgm:t>
        <a:bodyPr/>
        <a:lstStyle/>
        <a:p>
          <a:endParaRPr lang="en-US"/>
        </a:p>
      </dgm:t>
    </dgm:pt>
    <dgm:pt modelId="{2F6805AE-846A-4FC2-952D-6DDC2C77B357}">
      <dgm:prSet custT="1"/>
      <dgm:spPr/>
      <dgm:t>
        <a:bodyPr/>
        <a:lstStyle/>
        <a:p>
          <a:r>
            <a:rPr lang="en-US" sz="1200" b="1" dirty="0" smtClean="0">
              <a:latin typeface="Consolas" panose="020B0609020204030204" pitchFamily="49" charset="0"/>
              <a:cs typeface="Consolas" panose="020B0609020204030204" pitchFamily="49" charset="0"/>
            </a:rPr>
            <a:t>print 2</a:t>
          </a:r>
          <a:endParaRPr lang="en-US" sz="1200" b="1" dirty="0">
            <a:latin typeface="Consolas" panose="020B0609020204030204" pitchFamily="49" charset="0"/>
            <a:cs typeface="Consolas" panose="020B0609020204030204" pitchFamily="49" charset="0"/>
          </a:endParaRPr>
        </a:p>
      </dgm:t>
    </dgm:pt>
    <dgm:pt modelId="{991CD8D9-BBD7-4B19-B001-AF00C2000474}" type="parTrans" cxnId="{5219A39B-1FCC-44B1-8617-4F92ACD2BB0E}">
      <dgm:prSet/>
      <dgm:spPr/>
      <dgm:t>
        <a:bodyPr/>
        <a:lstStyle/>
        <a:p>
          <a:endParaRPr lang="en-US" sz="3200" b="1">
            <a:latin typeface="Consolas" panose="020B0609020204030204" pitchFamily="49" charset="0"/>
            <a:cs typeface="Consolas" panose="020B0609020204030204" pitchFamily="49" charset="0"/>
          </a:endParaRPr>
        </a:p>
      </dgm:t>
    </dgm:pt>
    <dgm:pt modelId="{7D59F843-9774-45AA-BAB2-719AA1D9539B}" type="sibTrans" cxnId="{5219A39B-1FCC-44B1-8617-4F92ACD2BB0E}">
      <dgm:prSet/>
      <dgm:spPr/>
      <dgm:t>
        <a:bodyPr/>
        <a:lstStyle/>
        <a:p>
          <a:endParaRPr lang="en-US"/>
        </a:p>
      </dgm:t>
    </dgm:pt>
    <dgm:pt modelId="{EFB9AF3E-C42C-40C6-BBA8-72CF68994F2F}">
      <dgm:prSet custT="1"/>
      <dgm:spPr/>
      <dgm:t>
        <a:bodyPr/>
        <a:lstStyle/>
        <a:p>
          <a:r>
            <a:rPr lang="en-US" sz="1200" b="1" dirty="0" smtClean="0">
              <a:latin typeface="Consolas" panose="020B0609020204030204" pitchFamily="49" charset="0"/>
              <a:cs typeface="Consolas" panose="020B0609020204030204" pitchFamily="49" charset="0"/>
            </a:rPr>
            <a:t>print 3</a:t>
          </a:r>
          <a:endParaRPr lang="en-US" sz="1200" b="1" dirty="0">
            <a:latin typeface="Consolas" panose="020B0609020204030204" pitchFamily="49" charset="0"/>
            <a:cs typeface="Consolas" panose="020B0609020204030204" pitchFamily="49" charset="0"/>
          </a:endParaRPr>
        </a:p>
      </dgm:t>
    </dgm:pt>
    <dgm:pt modelId="{7B92DD36-0C67-4F3C-949A-F3A574A43D5A}" type="parTrans" cxnId="{4AF090C0-2328-4052-9EC8-F047504BB7E3}">
      <dgm:prSet/>
      <dgm:spPr/>
      <dgm:t>
        <a:bodyPr/>
        <a:lstStyle/>
        <a:p>
          <a:pPr rtl="1"/>
          <a:endParaRPr lang="he-IL" sz="3200" b="1">
            <a:latin typeface="Consolas" panose="020B0609020204030204" pitchFamily="49" charset="0"/>
          </a:endParaRPr>
        </a:p>
      </dgm:t>
    </dgm:pt>
    <dgm:pt modelId="{3F4C2460-0C8D-4C5A-99EA-6BDA0B88D0FF}" type="sibTrans" cxnId="{4AF090C0-2328-4052-9EC8-F047504BB7E3}">
      <dgm:prSet/>
      <dgm:spPr/>
      <dgm:t>
        <a:bodyPr/>
        <a:lstStyle/>
        <a:p>
          <a:pPr rtl="1"/>
          <a:endParaRPr lang="he-IL"/>
        </a:p>
      </dgm:t>
    </dgm:pt>
    <dgm:pt modelId="{A88FC3B2-9DAF-483C-BEC6-79F67DAC9009}">
      <dgm:prSet custT="1"/>
      <dgm:spPr/>
      <dgm:t>
        <a:bodyPr/>
        <a:lstStyle/>
        <a:p>
          <a:r>
            <a:rPr lang="en-US" sz="1200" b="1" dirty="0" smtClean="0">
              <a:latin typeface="Consolas" panose="020B0609020204030204" pitchFamily="49" charset="0"/>
              <a:cs typeface="Consolas" panose="020B0609020204030204" pitchFamily="49" charset="0"/>
            </a:rPr>
            <a:t>goo</a:t>
          </a:r>
          <a:endParaRPr lang="en-US" sz="1200" b="1" dirty="0">
            <a:latin typeface="Consolas" panose="020B0609020204030204" pitchFamily="49" charset="0"/>
            <a:cs typeface="Consolas" panose="020B0609020204030204" pitchFamily="49" charset="0"/>
          </a:endParaRPr>
        </a:p>
      </dgm:t>
    </dgm:pt>
    <dgm:pt modelId="{9875507F-273A-4209-9A19-DEBF472E8CEA}" type="parTrans" cxnId="{1A0CA87E-F133-4374-9996-89A658041C1F}">
      <dgm:prSet/>
      <dgm:spPr/>
      <dgm:t>
        <a:bodyPr/>
        <a:lstStyle/>
        <a:p>
          <a:pPr rtl="1"/>
          <a:endParaRPr lang="he-IL" sz="3200" b="1">
            <a:latin typeface="Consolas" panose="020B0609020204030204" pitchFamily="49" charset="0"/>
          </a:endParaRPr>
        </a:p>
      </dgm:t>
    </dgm:pt>
    <dgm:pt modelId="{C6C95527-31B9-42D2-8352-4C0EAF20DD4A}" type="sibTrans" cxnId="{1A0CA87E-F133-4374-9996-89A658041C1F}">
      <dgm:prSet/>
      <dgm:spPr/>
      <dgm:t>
        <a:bodyPr/>
        <a:lstStyle/>
        <a:p>
          <a:pPr rtl="1"/>
          <a:endParaRPr lang="he-IL"/>
        </a:p>
      </dgm:t>
    </dgm:pt>
    <dgm:pt modelId="{28CB3A9D-584E-4AEF-ABD4-7D03FE1CEB01}">
      <dgm:prSet custT="1"/>
      <dgm:spPr/>
      <dgm:t>
        <a:bodyPr/>
        <a:lstStyle/>
        <a:p>
          <a:r>
            <a:rPr lang="en-US" sz="1200" b="1" dirty="0" smtClean="0">
              <a:latin typeface="Consolas" panose="020B0609020204030204" pitchFamily="49" charset="0"/>
              <a:cs typeface="Consolas" panose="020B0609020204030204" pitchFamily="49" charset="0"/>
            </a:rPr>
            <a:t>print</a:t>
          </a:r>
          <a:r>
            <a:rPr lang="he-IL" sz="1200" b="1" dirty="0" smtClean="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rPr>
            <a:t>4</a:t>
          </a:r>
          <a:endParaRPr lang="en-US" sz="1200" b="1" dirty="0">
            <a:latin typeface="Consolas" panose="020B0609020204030204" pitchFamily="49" charset="0"/>
            <a:cs typeface="Consolas" panose="020B0609020204030204" pitchFamily="49" charset="0"/>
          </a:endParaRPr>
        </a:p>
      </dgm:t>
    </dgm:pt>
    <dgm:pt modelId="{A8389B4E-AFBB-4872-AF81-BC41A29685EB}" type="parTrans" cxnId="{56318AA0-696B-40B8-91A0-314A47200F1A}">
      <dgm:prSet/>
      <dgm:spPr/>
      <dgm:t>
        <a:bodyPr/>
        <a:lstStyle/>
        <a:p>
          <a:pPr rtl="1"/>
          <a:endParaRPr lang="he-IL" sz="3200" b="1">
            <a:latin typeface="Consolas" panose="020B0609020204030204" pitchFamily="49" charset="0"/>
          </a:endParaRPr>
        </a:p>
      </dgm:t>
    </dgm:pt>
    <dgm:pt modelId="{887FFF31-8EEB-41C4-88FA-7B6BD5AAB5AD}" type="sibTrans" cxnId="{56318AA0-696B-40B8-91A0-314A47200F1A}">
      <dgm:prSet/>
      <dgm:spPr/>
      <dgm:t>
        <a:bodyPr/>
        <a:lstStyle/>
        <a:p>
          <a:pPr rtl="1"/>
          <a:endParaRPr lang="he-IL"/>
        </a:p>
      </dgm:t>
    </dgm:pt>
    <dgm:pt modelId="{CC01CBA2-DFF0-4C37-A26A-E9B09CCD249C}">
      <dgm:prSet custT="1"/>
      <dgm:spPr/>
      <dgm:t>
        <a:bodyPr/>
        <a:lstStyle/>
        <a:p>
          <a:r>
            <a:rPr lang="en-US" sz="1200" b="1" dirty="0" smtClean="0">
              <a:latin typeface="Consolas" panose="020B0609020204030204" pitchFamily="49" charset="0"/>
              <a:cs typeface="Consolas" panose="020B0609020204030204" pitchFamily="49" charset="0"/>
            </a:rPr>
            <a:t>print 5</a:t>
          </a:r>
          <a:endParaRPr lang="en-US" sz="1200" b="1" dirty="0">
            <a:latin typeface="Consolas" panose="020B0609020204030204" pitchFamily="49" charset="0"/>
            <a:cs typeface="Consolas" panose="020B0609020204030204" pitchFamily="49" charset="0"/>
          </a:endParaRPr>
        </a:p>
      </dgm:t>
    </dgm:pt>
    <dgm:pt modelId="{5DB6207F-548D-4E02-A0B4-4FA172720077}" type="parTrans" cxnId="{35F97714-A418-4AC0-B80D-0D6028FADCE8}">
      <dgm:prSet/>
      <dgm:spPr/>
      <dgm:t>
        <a:bodyPr/>
        <a:lstStyle/>
        <a:p>
          <a:pPr rtl="1"/>
          <a:endParaRPr lang="he-IL" sz="3200" b="1">
            <a:latin typeface="Consolas" panose="020B0609020204030204" pitchFamily="49" charset="0"/>
          </a:endParaRPr>
        </a:p>
      </dgm:t>
    </dgm:pt>
    <dgm:pt modelId="{88F8DCF3-67F2-46AB-B077-D5D782699A47}" type="sibTrans" cxnId="{35F97714-A418-4AC0-B80D-0D6028FADCE8}">
      <dgm:prSet/>
      <dgm:spPr/>
      <dgm:t>
        <a:bodyPr/>
        <a:lstStyle/>
        <a:p>
          <a:pPr rtl="1"/>
          <a:endParaRPr lang="he-IL"/>
        </a:p>
      </dgm:t>
    </dgm:pt>
    <dgm:pt modelId="{16DF4B9F-2BC2-48A3-9D33-40A19B9212A4}">
      <dgm:prSet custT="1"/>
      <dgm:spPr/>
      <dgm:t>
        <a:bodyPr/>
        <a:lstStyle/>
        <a:p>
          <a:r>
            <a:rPr lang="en-US" sz="1200" b="1" dirty="0" smtClean="0">
              <a:latin typeface="Consolas" panose="020B0609020204030204" pitchFamily="49" charset="0"/>
              <a:cs typeface="Consolas" panose="020B0609020204030204" pitchFamily="49" charset="0"/>
            </a:rPr>
            <a:t>moo</a:t>
          </a:r>
          <a:endParaRPr lang="en-US" sz="1200" b="1" dirty="0">
            <a:latin typeface="Consolas" panose="020B0609020204030204" pitchFamily="49" charset="0"/>
            <a:cs typeface="Consolas" panose="020B0609020204030204" pitchFamily="49" charset="0"/>
          </a:endParaRPr>
        </a:p>
      </dgm:t>
    </dgm:pt>
    <dgm:pt modelId="{56F4E0EE-8A1B-4242-BDF2-BFAC09EB81C5}" type="parTrans" cxnId="{C0ADF1F2-7CBD-4188-A049-9D11E973970E}">
      <dgm:prSet/>
      <dgm:spPr/>
      <dgm:t>
        <a:bodyPr/>
        <a:lstStyle/>
        <a:p>
          <a:pPr rtl="1"/>
          <a:endParaRPr lang="he-IL" sz="3200" b="1">
            <a:latin typeface="Consolas" panose="020B0609020204030204" pitchFamily="49" charset="0"/>
          </a:endParaRPr>
        </a:p>
      </dgm:t>
    </dgm:pt>
    <dgm:pt modelId="{AAD0DA72-C333-4BAA-8B46-B54B79AF3189}" type="sibTrans" cxnId="{C0ADF1F2-7CBD-4188-A049-9D11E973970E}">
      <dgm:prSet/>
      <dgm:spPr/>
      <dgm:t>
        <a:bodyPr/>
        <a:lstStyle/>
        <a:p>
          <a:pPr rtl="1"/>
          <a:endParaRPr lang="he-IL"/>
        </a:p>
      </dgm:t>
    </dgm:pt>
    <dgm:pt modelId="{2096B74A-7688-4631-AC85-0BD672851A46}">
      <dgm:prSet custT="1"/>
      <dgm:spPr/>
      <dgm:t>
        <a:bodyPr/>
        <a:lstStyle/>
        <a:p>
          <a:pPr algn="ctr"/>
          <a:r>
            <a:rPr lang="en-US" sz="1200" b="1" dirty="0" smtClean="0">
              <a:latin typeface="Consolas" panose="020B0609020204030204" pitchFamily="49" charset="0"/>
              <a:cs typeface="Consolas" panose="020B0609020204030204" pitchFamily="49" charset="0"/>
            </a:rPr>
            <a:t>print 6</a:t>
          </a:r>
          <a:endParaRPr lang="en-US" sz="1200" b="1" dirty="0">
            <a:latin typeface="Consolas" panose="020B0609020204030204" pitchFamily="49" charset="0"/>
            <a:cs typeface="Consolas" panose="020B0609020204030204" pitchFamily="49" charset="0"/>
          </a:endParaRPr>
        </a:p>
      </dgm:t>
    </dgm:pt>
    <dgm:pt modelId="{AFED6B05-F4B3-4E15-BF3F-3EB4BBF10E74}" type="parTrans" cxnId="{38F0CE78-C4BC-4411-A70B-4C8F9BEE638F}">
      <dgm:prSet/>
      <dgm:spPr/>
      <dgm:t>
        <a:bodyPr/>
        <a:lstStyle/>
        <a:p>
          <a:pPr rtl="1"/>
          <a:endParaRPr lang="he-IL" sz="3200" b="1">
            <a:latin typeface="Consolas" panose="020B0609020204030204" pitchFamily="49" charset="0"/>
          </a:endParaRPr>
        </a:p>
      </dgm:t>
    </dgm:pt>
    <dgm:pt modelId="{9F99BE1B-5CC9-4516-8EAC-F27EBDF1CE8B}" type="sibTrans" cxnId="{38F0CE78-C4BC-4411-A70B-4C8F9BEE638F}">
      <dgm:prSet/>
      <dgm:spPr/>
      <dgm:t>
        <a:bodyPr/>
        <a:lstStyle/>
        <a:p>
          <a:pPr rtl="1"/>
          <a:endParaRPr lang="he-IL"/>
        </a:p>
      </dgm:t>
    </dgm:pt>
    <dgm:pt modelId="{6FC58FA3-4C97-42A6-AE0C-5A260CC4F747}">
      <dgm:prSet custT="1"/>
      <dgm:spPr/>
      <dgm:t>
        <a:bodyPr/>
        <a:lstStyle/>
        <a:p>
          <a:r>
            <a:rPr lang="en-US" sz="1200" b="1" dirty="0" smtClean="0">
              <a:latin typeface="Consolas" panose="020B0609020204030204" pitchFamily="49" charset="0"/>
              <a:cs typeface="Consolas" panose="020B0609020204030204" pitchFamily="49" charset="0"/>
            </a:rPr>
            <a:t>print 7</a:t>
          </a:r>
          <a:endParaRPr lang="en-US" sz="1200" b="1" dirty="0">
            <a:latin typeface="Consolas" panose="020B0609020204030204" pitchFamily="49" charset="0"/>
            <a:cs typeface="Consolas" panose="020B0609020204030204" pitchFamily="49" charset="0"/>
          </a:endParaRPr>
        </a:p>
      </dgm:t>
    </dgm:pt>
    <dgm:pt modelId="{0290F434-323B-4EEC-8D7F-677AC8E54FC3}" type="parTrans" cxnId="{9546CCB6-649B-4422-A44C-D5A4AD143A78}">
      <dgm:prSet/>
      <dgm:spPr/>
      <dgm:t>
        <a:bodyPr/>
        <a:lstStyle/>
        <a:p>
          <a:pPr rtl="1"/>
          <a:endParaRPr lang="he-IL" sz="3200" b="1">
            <a:latin typeface="Consolas" panose="020B0609020204030204" pitchFamily="49" charset="0"/>
          </a:endParaRPr>
        </a:p>
      </dgm:t>
    </dgm:pt>
    <dgm:pt modelId="{9D0E3629-0D2E-4B87-AD80-564F3A95E0D8}" type="sibTrans" cxnId="{9546CCB6-649B-4422-A44C-D5A4AD143A78}">
      <dgm:prSet/>
      <dgm:spPr/>
      <dgm:t>
        <a:bodyPr/>
        <a:lstStyle/>
        <a:p>
          <a:pPr rtl="1"/>
          <a:endParaRPr lang="he-IL"/>
        </a:p>
      </dgm:t>
    </dgm:pt>
    <dgm:pt modelId="{7EA58245-EA9D-4D2D-BC69-BEF11CF8848C}" type="pres">
      <dgm:prSet presAssocID="{5F5EF854-F2C3-437F-9A08-C917F7263D40}" presName="hierChild1" presStyleCnt="0">
        <dgm:presLayoutVars>
          <dgm:orgChart val="1"/>
          <dgm:chPref val="1"/>
          <dgm:dir/>
          <dgm:animOne val="branch"/>
          <dgm:animLvl val="lvl"/>
          <dgm:resizeHandles/>
        </dgm:presLayoutVars>
      </dgm:prSet>
      <dgm:spPr/>
      <dgm:t>
        <a:bodyPr/>
        <a:lstStyle/>
        <a:p>
          <a:endParaRPr lang="en-US"/>
        </a:p>
      </dgm:t>
    </dgm:pt>
    <dgm:pt modelId="{D0A19BBA-79F5-4E55-94E6-32CDBA48D00A}" type="pres">
      <dgm:prSet presAssocID="{7EC3BC73-C97B-497B-B6F4-E8379BAADADE}" presName="hierRoot1" presStyleCnt="0">
        <dgm:presLayoutVars>
          <dgm:hierBranch val="init"/>
        </dgm:presLayoutVars>
      </dgm:prSet>
      <dgm:spPr/>
    </dgm:pt>
    <dgm:pt modelId="{868CBD66-18F6-43AF-866F-2A2A150FCD41}" type="pres">
      <dgm:prSet presAssocID="{7EC3BC73-C97B-497B-B6F4-E8379BAADADE}" presName="rootComposite1" presStyleCnt="0"/>
      <dgm:spPr/>
    </dgm:pt>
    <dgm:pt modelId="{504E8C1B-A561-4BF0-93B8-CF6EF77A73CA}" type="pres">
      <dgm:prSet presAssocID="{7EC3BC73-C97B-497B-B6F4-E8379BAADADE}" presName="rootText1" presStyleLbl="node0" presStyleIdx="0" presStyleCnt="1">
        <dgm:presLayoutVars>
          <dgm:chPref val="3"/>
        </dgm:presLayoutVars>
      </dgm:prSet>
      <dgm:spPr/>
      <dgm:t>
        <a:bodyPr/>
        <a:lstStyle/>
        <a:p>
          <a:endParaRPr lang="en-US"/>
        </a:p>
      </dgm:t>
    </dgm:pt>
    <dgm:pt modelId="{C0E7EFF0-A21D-4122-B5A6-272A8E8171E4}" type="pres">
      <dgm:prSet presAssocID="{7EC3BC73-C97B-497B-B6F4-E8379BAADADE}" presName="rootConnector1" presStyleLbl="node1" presStyleIdx="0" presStyleCnt="0"/>
      <dgm:spPr/>
      <dgm:t>
        <a:bodyPr/>
        <a:lstStyle/>
        <a:p>
          <a:endParaRPr lang="en-US"/>
        </a:p>
      </dgm:t>
    </dgm:pt>
    <dgm:pt modelId="{33524AA2-4447-4DB8-88C8-6F652624A863}" type="pres">
      <dgm:prSet presAssocID="{7EC3BC73-C97B-497B-B6F4-E8379BAADADE}" presName="hierChild2" presStyleCnt="0"/>
      <dgm:spPr/>
    </dgm:pt>
    <dgm:pt modelId="{DF7E528C-800E-4AE7-9BE3-AC1268E615A9}" type="pres">
      <dgm:prSet presAssocID="{3B0CB40F-6FA6-4593-B7F3-AF41EA74DEF1}" presName="Name37" presStyleLbl="parChTrans1D2" presStyleIdx="0" presStyleCnt="3"/>
      <dgm:spPr/>
      <dgm:t>
        <a:bodyPr/>
        <a:lstStyle/>
        <a:p>
          <a:endParaRPr lang="en-US"/>
        </a:p>
      </dgm:t>
    </dgm:pt>
    <dgm:pt modelId="{ACFDB7AA-5833-4D70-8E00-29CC85FE2B08}" type="pres">
      <dgm:prSet presAssocID="{82D028F0-4200-48A8-94C2-2F5075FCF807}" presName="hierRoot2" presStyleCnt="0">
        <dgm:presLayoutVars>
          <dgm:hierBranch val="init"/>
        </dgm:presLayoutVars>
      </dgm:prSet>
      <dgm:spPr/>
    </dgm:pt>
    <dgm:pt modelId="{1BBA9A0F-C221-4589-9657-505594099E66}" type="pres">
      <dgm:prSet presAssocID="{82D028F0-4200-48A8-94C2-2F5075FCF807}" presName="rootComposite" presStyleCnt="0"/>
      <dgm:spPr/>
    </dgm:pt>
    <dgm:pt modelId="{B87C853B-6895-4F9F-8110-068BF1E22B28}" type="pres">
      <dgm:prSet presAssocID="{82D028F0-4200-48A8-94C2-2F5075FCF807}" presName="rootText" presStyleLbl="node2" presStyleIdx="0" presStyleCnt="2" custScaleX="78683" custLinFactY="-38766" custLinFactNeighborX="90542" custLinFactNeighborY="-100000">
        <dgm:presLayoutVars>
          <dgm:chPref val="3"/>
        </dgm:presLayoutVars>
      </dgm:prSet>
      <dgm:spPr/>
      <dgm:t>
        <a:bodyPr/>
        <a:lstStyle/>
        <a:p>
          <a:endParaRPr lang="en-US"/>
        </a:p>
      </dgm:t>
    </dgm:pt>
    <dgm:pt modelId="{38FFB818-60F3-4CF6-9040-1212B7679D85}" type="pres">
      <dgm:prSet presAssocID="{82D028F0-4200-48A8-94C2-2F5075FCF807}" presName="rootConnector" presStyleLbl="node2" presStyleIdx="0" presStyleCnt="2"/>
      <dgm:spPr/>
      <dgm:t>
        <a:bodyPr/>
        <a:lstStyle/>
        <a:p>
          <a:endParaRPr lang="en-US"/>
        </a:p>
      </dgm:t>
    </dgm:pt>
    <dgm:pt modelId="{6208F179-4D31-4EE3-9C74-5990419E09CD}" type="pres">
      <dgm:prSet presAssocID="{82D028F0-4200-48A8-94C2-2F5075FCF807}" presName="hierChild4" presStyleCnt="0"/>
      <dgm:spPr/>
    </dgm:pt>
    <dgm:pt modelId="{B599D2AD-AFB8-4879-8C22-77D1317F555D}" type="pres">
      <dgm:prSet presAssocID="{7B92DD36-0C67-4F3C-949A-F3A574A43D5A}" presName="Name37" presStyleLbl="parChTrans1D3" presStyleIdx="0" presStyleCnt="3"/>
      <dgm:spPr/>
      <dgm:t>
        <a:bodyPr/>
        <a:lstStyle/>
        <a:p>
          <a:pPr rtl="1"/>
          <a:endParaRPr lang="he-IL"/>
        </a:p>
      </dgm:t>
    </dgm:pt>
    <dgm:pt modelId="{5E0C3743-A6E9-4849-8006-51440D994BC6}" type="pres">
      <dgm:prSet presAssocID="{EFB9AF3E-C42C-40C6-BBA8-72CF68994F2F}" presName="hierRoot2" presStyleCnt="0">
        <dgm:presLayoutVars>
          <dgm:hierBranch val="init"/>
        </dgm:presLayoutVars>
      </dgm:prSet>
      <dgm:spPr/>
    </dgm:pt>
    <dgm:pt modelId="{715EB85E-28B4-4564-934F-742BAC3E20B7}" type="pres">
      <dgm:prSet presAssocID="{EFB9AF3E-C42C-40C6-BBA8-72CF68994F2F}" presName="rootComposite" presStyleCnt="0"/>
      <dgm:spPr/>
    </dgm:pt>
    <dgm:pt modelId="{C0C9A851-CED5-4F17-98ED-3592191B79F8}" type="pres">
      <dgm:prSet presAssocID="{EFB9AF3E-C42C-40C6-BBA8-72CF68994F2F}" presName="rootText" presStyleLbl="node3" presStyleIdx="0" presStyleCnt="3" custLinFactY="-14560" custLinFactNeighborX="12255" custLinFactNeighborY="-100000">
        <dgm:presLayoutVars>
          <dgm:chPref val="3"/>
        </dgm:presLayoutVars>
      </dgm:prSet>
      <dgm:spPr/>
      <dgm:t>
        <a:bodyPr/>
        <a:lstStyle/>
        <a:p>
          <a:pPr rtl="1"/>
          <a:endParaRPr lang="he-IL"/>
        </a:p>
      </dgm:t>
    </dgm:pt>
    <dgm:pt modelId="{5C857106-0655-46F8-BB3F-2234E462087D}" type="pres">
      <dgm:prSet presAssocID="{EFB9AF3E-C42C-40C6-BBA8-72CF68994F2F}" presName="rootConnector" presStyleLbl="node3" presStyleIdx="0" presStyleCnt="3"/>
      <dgm:spPr/>
      <dgm:t>
        <a:bodyPr/>
        <a:lstStyle/>
        <a:p>
          <a:pPr rtl="1"/>
          <a:endParaRPr lang="he-IL"/>
        </a:p>
      </dgm:t>
    </dgm:pt>
    <dgm:pt modelId="{7BD35196-C59E-4613-8A32-FE6CDDAE5A92}" type="pres">
      <dgm:prSet presAssocID="{EFB9AF3E-C42C-40C6-BBA8-72CF68994F2F}" presName="hierChild4" presStyleCnt="0"/>
      <dgm:spPr/>
    </dgm:pt>
    <dgm:pt modelId="{55E550F7-37D0-4C24-8574-CF4217DB6D57}" type="pres">
      <dgm:prSet presAssocID="{EFB9AF3E-C42C-40C6-BBA8-72CF68994F2F}" presName="hierChild5" presStyleCnt="0"/>
      <dgm:spPr/>
    </dgm:pt>
    <dgm:pt modelId="{8DAA064D-7A43-4DCF-870C-53109F26A483}" type="pres">
      <dgm:prSet presAssocID="{9875507F-273A-4209-9A19-DEBF472E8CEA}" presName="Name37" presStyleLbl="parChTrans1D3" presStyleIdx="1" presStyleCnt="3"/>
      <dgm:spPr/>
      <dgm:t>
        <a:bodyPr/>
        <a:lstStyle/>
        <a:p>
          <a:pPr rtl="1"/>
          <a:endParaRPr lang="he-IL"/>
        </a:p>
      </dgm:t>
    </dgm:pt>
    <dgm:pt modelId="{57B37F95-9FCD-4452-AC9D-8AE10DE49512}" type="pres">
      <dgm:prSet presAssocID="{A88FC3B2-9DAF-483C-BEC6-79F67DAC9009}" presName="hierRoot2" presStyleCnt="0">
        <dgm:presLayoutVars>
          <dgm:hierBranch val="init"/>
        </dgm:presLayoutVars>
      </dgm:prSet>
      <dgm:spPr/>
    </dgm:pt>
    <dgm:pt modelId="{622D0196-9A7A-48D6-B18C-D8AE6572C5CB}" type="pres">
      <dgm:prSet presAssocID="{A88FC3B2-9DAF-483C-BEC6-79F67DAC9009}" presName="rootComposite" presStyleCnt="0"/>
      <dgm:spPr/>
    </dgm:pt>
    <dgm:pt modelId="{07614CF7-D247-4B19-992E-4BB43DFA2FE7}" type="pres">
      <dgm:prSet presAssocID="{A88FC3B2-9DAF-483C-BEC6-79F67DAC9009}" presName="rootText" presStyleLbl="node3" presStyleIdx="1" presStyleCnt="3" custLinFactY="-14560" custLinFactNeighborX="16950" custLinFactNeighborY="-100000">
        <dgm:presLayoutVars>
          <dgm:chPref val="3"/>
        </dgm:presLayoutVars>
      </dgm:prSet>
      <dgm:spPr/>
      <dgm:t>
        <a:bodyPr/>
        <a:lstStyle/>
        <a:p>
          <a:pPr rtl="1"/>
          <a:endParaRPr lang="he-IL"/>
        </a:p>
      </dgm:t>
    </dgm:pt>
    <dgm:pt modelId="{066E6448-72E0-4A93-B8C5-A0BE8B131E5D}" type="pres">
      <dgm:prSet presAssocID="{A88FC3B2-9DAF-483C-BEC6-79F67DAC9009}" presName="rootConnector" presStyleLbl="node3" presStyleIdx="1" presStyleCnt="3"/>
      <dgm:spPr/>
      <dgm:t>
        <a:bodyPr/>
        <a:lstStyle/>
        <a:p>
          <a:pPr rtl="1"/>
          <a:endParaRPr lang="he-IL"/>
        </a:p>
      </dgm:t>
    </dgm:pt>
    <dgm:pt modelId="{69901D9F-0554-4DF4-AEE3-5987C1AA0C21}" type="pres">
      <dgm:prSet presAssocID="{A88FC3B2-9DAF-483C-BEC6-79F67DAC9009}" presName="hierChild4" presStyleCnt="0"/>
      <dgm:spPr/>
    </dgm:pt>
    <dgm:pt modelId="{453C18CD-EF3A-4DE8-A8BE-67AD8C8B41EC}" type="pres">
      <dgm:prSet presAssocID="{5DB6207F-548D-4E02-A0B4-4FA172720077}" presName="Name37" presStyleLbl="parChTrans1D4" presStyleIdx="0" presStyleCnt="4"/>
      <dgm:spPr/>
      <dgm:t>
        <a:bodyPr/>
        <a:lstStyle/>
        <a:p>
          <a:pPr rtl="1"/>
          <a:endParaRPr lang="he-IL"/>
        </a:p>
      </dgm:t>
    </dgm:pt>
    <dgm:pt modelId="{8E871655-C5EB-4532-84A6-C728616D40DB}" type="pres">
      <dgm:prSet presAssocID="{CC01CBA2-DFF0-4C37-A26A-E9B09CCD249C}" presName="hierRoot2" presStyleCnt="0">
        <dgm:presLayoutVars>
          <dgm:hierBranch val="init"/>
        </dgm:presLayoutVars>
      </dgm:prSet>
      <dgm:spPr/>
    </dgm:pt>
    <dgm:pt modelId="{ED28AC25-204C-4532-BEEA-CDBD80F838C6}" type="pres">
      <dgm:prSet presAssocID="{CC01CBA2-DFF0-4C37-A26A-E9B09CCD249C}" presName="rootComposite" presStyleCnt="0"/>
      <dgm:spPr/>
    </dgm:pt>
    <dgm:pt modelId="{6AF4A575-6D87-4D18-8A03-E4D1C3AF1BB5}" type="pres">
      <dgm:prSet presAssocID="{CC01CBA2-DFF0-4C37-A26A-E9B09CCD249C}" presName="rootText" presStyleLbl="node4" presStyleIdx="0" presStyleCnt="4" custLinFactNeighborX="7548" custLinFactNeighborY="-98648">
        <dgm:presLayoutVars>
          <dgm:chPref val="3"/>
        </dgm:presLayoutVars>
      </dgm:prSet>
      <dgm:spPr/>
      <dgm:t>
        <a:bodyPr/>
        <a:lstStyle/>
        <a:p>
          <a:pPr rtl="1"/>
          <a:endParaRPr lang="he-IL"/>
        </a:p>
      </dgm:t>
    </dgm:pt>
    <dgm:pt modelId="{0FA8E0F5-B477-4A0D-A172-ABEE88846FE5}" type="pres">
      <dgm:prSet presAssocID="{CC01CBA2-DFF0-4C37-A26A-E9B09CCD249C}" presName="rootConnector" presStyleLbl="node4" presStyleIdx="0" presStyleCnt="4"/>
      <dgm:spPr/>
      <dgm:t>
        <a:bodyPr/>
        <a:lstStyle/>
        <a:p>
          <a:pPr rtl="1"/>
          <a:endParaRPr lang="he-IL"/>
        </a:p>
      </dgm:t>
    </dgm:pt>
    <dgm:pt modelId="{2CB8065C-459D-4D48-AD09-DD62458D1D10}" type="pres">
      <dgm:prSet presAssocID="{CC01CBA2-DFF0-4C37-A26A-E9B09CCD249C}" presName="hierChild4" presStyleCnt="0"/>
      <dgm:spPr/>
    </dgm:pt>
    <dgm:pt modelId="{189E6E43-9028-42AD-BCC0-B1B41A34F9E1}" type="pres">
      <dgm:prSet presAssocID="{CC01CBA2-DFF0-4C37-A26A-E9B09CCD249C}" presName="hierChild5" presStyleCnt="0"/>
      <dgm:spPr/>
    </dgm:pt>
    <dgm:pt modelId="{2D023BB2-96EC-46B0-A17F-86383DC76C7E}" type="pres">
      <dgm:prSet presAssocID="{56F4E0EE-8A1B-4242-BDF2-BFAC09EB81C5}" presName="Name37" presStyleLbl="parChTrans1D4" presStyleIdx="1" presStyleCnt="4"/>
      <dgm:spPr/>
      <dgm:t>
        <a:bodyPr/>
        <a:lstStyle/>
        <a:p>
          <a:pPr rtl="1"/>
          <a:endParaRPr lang="he-IL"/>
        </a:p>
      </dgm:t>
    </dgm:pt>
    <dgm:pt modelId="{094E3B47-7CCB-43C6-B9D8-681889058EF6}" type="pres">
      <dgm:prSet presAssocID="{16DF4B9F-2BC2-48A3-9D33-40A19B9212A4}" presName="hierRoot2" presStyleCnt="0">
        <dgm:presLayoutVars>
          <dgm:hierBranch val="init"/>
        </dgm:presLayoutVars>
      </dgm:prSet>
      <dgm:spPr/>
    </dgm:pt>
    <dgm:pt modelId="{75C6D76B-75FB-4B68-B676-2CA9E3D524C9}" type="pres">
      <dgm:prSet presAssocID="{16DF4B9F-2BC2-48A3-9D33-40A19B9212A4}" presName="rootComposite" presStyleCnt="0"/>
      <dgm:spPr/>
    </dgm:pt>
    <dgm:pt modelId="{C8863A22-3127-4E83-9328-2D92AE812CF6}" type="pres">
      <dgm:prSet presAssocID="{16DF4B9F-2BC2-48A3-9D33-40A19B9212A4}" presName="rootText" presStyleLbl="node4" presStyleIdx="1" presStyleCnt="4" custLinFactNeighborX="9334" custLinFactNeighborY="-98648">
        <dgm:presLayoutVars>
          <dgm:chPref val="3"/>
        </dgm:presLayoutVars>
      </dgm:prSet>
      <dgm:spPr/>
      <dgm:t>
        <a:bodyPr/>
        <a:lstStyle/>
        <a:p>
          <a:pPr rtl="1"/>
          <a:endParaRPr lang="he-IL"/>
        </a:p>
      </dgm:t>
    </dgm:pt>
    <dgm:pt modelId="{578538C7-8D3E-4E32-9EA0-B77141489DDD}" type="pres">
      <dgm:prSet presAssocID="{16DF4B9F-2BC2-48A3-9D33-40A19B9212A4}" presName="rootConnector" presStyleLbl="node4" presStyleIdx="1" presStyleCnt="4"/>
      <dgm:spPr/>
      <dgm:t>
        <a:bodyPr/>
        <a:lstStyle/>
        <a:p>
          <a:pPr rtl="1"/>
          <a:endParaRPr lang="he-IL"/>
        </a:p>
      </dgm:t>
    </dgm:pt>
    <dgm:pt modelId="{E802E8F4-4592-43E0-AAA6-FCE7F66C5723}" type="pres">
      <dgm:prSet presAssocID="{16DF4B9F-2BC2-48A3-9D33-40A19B9212A4}" presName="hierChild4" presStyleCnt="0"/>
      <dgm:spPr/>
    </dgm:pt>
    <dgm:pt modelId="{B72A246F-2979-4B6C-86B2-040434A51B47}" type="pres">
      <dgm:prSet presAssocID="{0290F434-323B-4EEC-8D7F-677AC8E54FC3}" presName="Name37" presStyleLbl="parChTrans1D4" presStyleIdx="2" presStyleCnt="4"/>
      <dgm:spPr/>
      <dgm:t>
        <a:bodyPr/>
        <a:lstStyle/>
        <a:p>
          <a:pPr rtl="1"/>
          <a:endParaRPr lang="he-IL"/>
        </a:p>
      </dgm:t>
    </dgm:pt>
    <dgm:pt modelId="{6652497A-FD82-46E3-8F7C-C388BC5F9C21}" type="pres">
      <dgm:prSet presAssocID="{6FC58FA3-4C97-42A6-AE0C-5A260CC4F747}" presName="hierRoot2" presStyleCnt="0">
        <dgm:presLayoutVars>
          <dgm:hierBranch val="init"/>
        </dgm:presLayoutVars>
      </dgm:prSet>
      <dgm:spPr/>
    </dgm:pt>
    <dgm:pt modelId="{1591834A-1B19-4E52-A18A-056C73B96E23}" type="pres">
      <dgm:prSet presAssocID="{6FC58FA3-4C97-42A6-AE0C-5A260CC4F747}" presName="rootComposite" presStyleCnt="0"/>
      <dgm:spPr/>
    </dgm:pt>
    <dgm:pt modelId="{FA8FB2B8-0F3D-4E99-94A7-6C22AC7CEF53}" type="pres">
      <dgm:prSet presAssocID="{6FC58FA3-4C97-42A6-AE0C-5A260CC4F747}" presName="rootText" presStyleLbl="node4" presStyleIdx="2" presStyleCnt="4" custLinFactNeighborX="-10110" custLinFactNeighborY="-99870">
        <dgm:presLayoutVars>
          <dgm:chPref val="3"/>
        </dgm:presLayoutVars>
      </dgm:prSet>
      <dgm:spPr/>
      <dgm:t>
        <a:bodyPr/>
        <a:lstStyle/>
        <a:p>
          <a:pPr rtl="1"/>
          <a:endParaRPr lang="he-IL"/>
        </a:p>
      </dgm:t>
    </dgm:pt>
    <dgm:pt modelId="{6C9574D1-95F8-4192-BB88-95EEB4A4A162}" type="pres">
      <dgm:prSet presAssocID="{6FC58FA3-4C97-42A6-AE0C-5A260CC4F747}" presName="rootConnector" presStyleLbl="node4" presStyleIdx="2" presStyleCnt="4"/>
      <dgm:spPr/>
      <dgm:t>
        <a:bodyPr/>
        <a:lstStyle/>
        <a:p>
          <a:pPr rtl="1"/>
          <a:endParaRPr lang="he-IL"/>
        </a:p>
      </dgm:t>
    </dgm:pt>
    <dgm:pt modelId="{A62BF4FA-99AB-4FA0-907E-AF449E9F9935}" type="pres">
      <dgm:prSet presAssocID="{6FC58FA3-4C97-42A6-AE0C-5A260CC4F747}" presName="hierChild4" presStyleCnt="0"/>
      <dgm:spPr/>
    </dgm:pt>
    <dgm:pt modelId="{E13933C9-616C-44DC-A33A-52959743BB17}" type="pres">
      <dgm:prSet presAssocID="{6FC58FA3-4C97-42A6-AE0C-5A260CC4F747}" presName="hierChild5" presStyleCnt="0"/>
      <dgm:spPr/>
    </dgm:pt>
    <dgm:pt modelId="{C6AC6E88-1DB1-45E9-9C59-80A9626B64E6}" type="pres">
      <dgm:prSet presAssocID="{16DF4B9F-2BC2-48A3-9D33-40A19B9212A4}" presName="hierChild5" presStyleCnt="0"/>
      <dgm:spPr/>
    </dgm:pt>
    <dgm:pt modelId="{C749DF18-E217-4471-B1A5-A4F70B1DD736}" type="pres">
      <dgm:prSet presAssocID="{AFED6B05-F4B3-4E15-BF3F-3EB4BBF10E74}" presName="Name37" presStyleLbl="parChTrans1D4" presStyleIdx="3" presStyleCnt="4"/>
      <dgm:spPr/>
      <dgm:t>
        <a:bodyPr/>
        <a:lstStyle/>
        <a:p>
          <a:pPr rtl="1"/>
          <a:endParaRPr lang="he-IL"/>
        </a:p>
      </dgm:t>
    </dgm:pt>
    <dgm:pt modelId="{CF104FED-6A0A-4B6D-B6C5-FA2429520E98}" type="pres">
      <dgm:prSet presAssocID="{2096B74A-7688-4631-AC85-0BD672851A46}" presName="hierRoot2" presStyleCnt="0">
        <dgm:presLayoutVars>
          <dgm:hierBranch val="init"/>
        </dgm:presLayoutVars>
      </dgm:prSet>
      <dgm:spPr/>
    </dgm:pt>
    <dgm:pt modelId="{2C8FAE87-3B24-430C-A96C-C8947E90248D}" type="pres">
      <dgm:prSet presAssocID="{2096B74A-7688-4631-AC85-0BD672851A46}" presName="rootComposite" presStyleCnt="0"/>
      <dgm:spPr/>
    </dgm:pt>
    <dgm:pt modelId="{9D038DFB-9D3C-4BA9-82F7-1BE0F356B515}" type="pres">
      <dgm:prSet presAssocID="{2096B74A-7688-4631-AC85-0BD672851A46}" presName="rootText" presStyleLbl="node4" presStyleIdx="3" presStyleCnt="4" custLinFactNeighborX="8373" custLinFactNeighborY="-98648">
        <dgm:presLayoutVars>
          <dgm:chPref val="3"/>
        </dgm:presLayoutVars>
      </dgm:prSet>
      <dgm:spPr/>
      <dgm:t>
        <a:bodyPr/>
        <a:lstStyle/>
        <a:p>
          <a:pPr rtl="1"/>
          <a:endParaRPr lang="he-IL"/>
        </a:p>
      </dgm:t>
    </dgm:pt>
    <dgm:pt modelId="{4ECA155B-1E73-4AAD-BEA1-7808C0B3B218}" type="pres">
      <dgm:prSet presAssocID="{2096B74A-7688-4631-AC85-0BD672851A46}" presName="rootConnector" presStyleLbl="node4" presStyleIdx="3" presStyleCnt="4"/>
      <dgm:spPr/>
      <dgm:t>
        <a:bodyPr/>
        <a:lstStyle/>
        <a:p>
          <a:pPr rtl="1"/>
          <a:endParaRPr lang="he-IL"/>
        </a:p>
      </dgm:t>
    </dgm:pt>
    <dgm:pt modelId="{684B7F32-337E-4DEA-AC5A-C6F9E217E255}" type="pres">
      <dgm:prSet presAssocID="{2096B74A-7688-4631-AC85-0BD672851A46}" presName="hierChild4" presStyleCnt="0"/>
      <dgm:spPr/>
    </dgm:pt>
    <dgm:pt modelId="{28A7734B-38E9-465F-8E19-8D9B65CEF752}" type="pres">
      <dgm:prSet presAssocID="{2096B74A-7688-4631-AC85-0BD672851A46}" presName="hierChild5" presStyleCnt="0"/>
      <dgm:spPr/>
    </dgm:pt>
    <dgm:pt modelId="{E1FEBAC7-AFD5-4D21-B734-C9104C8A0E46}" type="pres">
      <dgm:prSet presAssocID="{A88FC3B2-9DAF-483C-BEC6-79F67DAC9009}" presName="hierChild5" presStyleCnt="0"/>
      <dgm:spPr/>
    </dgm:pt>
    <dgm:pt modelId="{3964791A-3271-4609-8385-C712D4DD6924}" type="pres">
      <dgm:prSet presAssocID="{A8389B4E-AFBB-4872-AF81-BC41A29685EB}" presName="Name37" presStyleLbl="parChTrans1D3" presStyleIdx="2" presStyleCnt="3"/>
      <dgm:spPr/>
      <dgm:t>
        <a:bodyPr/>
        <a:lstStyle/>
        <a:p>
          <a:pPr rtl="1"/>
          <a:endParaRPr lang="he-IL"/>
        </a:p>
      </dgm:t>
    </dgm:pt>
    <dgm:pt modelId="{A1A2F8D1-02F6-4927-84AF-95D593635212}" type="pres">
      <dgm:prSet presAssocID="{28CB3A9D-584E-4AEF-ABD4-7D03FE1CEB01}" presName="hierRoot2" presStyleCnt="0">
        <dgm:presLayoutVars>
          <dgm:hierBranch val="init"/>
        </dgm:presLayoutVars>
      </dgm:prSet>
      <dgm:spPr/>
    </dgm:pt>
    <dgm:pt modelId="{325D09C2-1E85-4042-82FD-5D0C4ADC0FFA}" type="pres">
      <dgm:prSet presAssocID="{28CB3A9D-584E-4AEF-ABD4-7D03FE1CEB01}" presName="rootComposite" presStyleCnt="0"/>
      <dgm:spPr/>
    </dgm:pt>
    <dgm:pt modelId="{8AD1BA9D-FA27-42E1-881B-EA28504F3EAD}" type="pres">
      <dgm:prSet presAssocID="{28CB3A9D-584E-4AEF-ABD4-7D03FE1CEB01}" presName="rootText" presStyleLbl="node3" presStyleIdx="2" presStyleCnt="3" custScaleX="100000" custLinFactY="-31395" custLinFactNeighborX="56984" custLinFactNeighborY="-100000">
        <dgm:presLayoutVars>
          <dgm:chPref val="3"/>
        </dgm:presLayoutVars>
      </dgm:prSet>
      <dgm:spPr/>
      <dgm:t>
        <a:bodyPr/>
        <a:lstStyle/>
        <a:p>
          <a:pPr rtl="1"/>
          <a:endParaRPr lang="he-IL"/>
        </a:p>
      </dgm:t>
    </dgm:pt>
    <dgm:pt modelId="{84DDA3C3-1573-4A2D-94B3-6711BD9735CA}" type="pres">
      <dgm:prSet presAssocID="{28CB3A9D-584E-4AEF-ABD4-7D03FE1CEB01}" presName="rootConnector" presStyleLbl="node3" presStyleIdx="2" presStyleCnt="3"/>
      <dgm:spPr/>
      <dgm:t>
        <a:bodyPr/>
        <a:lstStyle/>
        <a:p>
          <a:pPr rtl="1"/>
          <a:endParaRPr lang="he-IL"/>
        </a:p>
      </dgm:t>
    </dgm:pt>
    <dgm:pt modelId="{2734CD23-BD7A-4864-A3D2-FBBDBF64DB47}" type="pres">
      <dgm:prSet presAssocID="{28CB3A9D-584E-4AEF-ABD4-7D03FE1CEB01}" presName="hierChild4" presStyleCnt="0"/>
      <dgm:spPr/>
    </dgm:pt>
    <dgm:pt modelId="{4FC1B094-D37C-4BF1-BB95-CB5DC39CA53D}" type="pres">
      <dgm:prSet presAssocID="{28CB3A9D-584E-4AEF-ABD4-7D03FE1CEB01}" presName="hierChild5" presStyleCnt="0"/>
      <dgm:spPr/>
    </dgm:pt>
    <dgm:pt modelId="{7878D709-004F-43C3-B0CB-B19DF7111068}" type="pres">
      <dgm:prSet presAssocID="{82D028F0-4200-48A8-94C2-2F5075FCF807}" presName="hierChild5" presStyleCnt="0"/>
      <dgm:spPr/>
    </dgm:pt>
    <dgm:pt modelId="{1D03677E-F274-4FFD-A30E-153B943BBD63}" type="pres">
      <dgm:prSet presAssocID="{991CD8D9-BBD7-4B19-B001-AF00C2000474}" presName="Name37" presStyleLbl="parChTrans1D2" presStyleIdx="1" presStyleCnt="3"/>
      <dgm:spPr/>
      <dgm:t>
        <a:bodyPr/>
        <a:lstStyle/>
        <a:p>
          <a:endParaRPr lang="en-US"/>
        </a:p>
      </dgm:t>
    </dgm:pt>
    <dgm:pt modelId="{7D6CEC2A-F2B5-4EE0-9162-20B81B8AF3B0}" type="pres">
      <dgm:prSet presAssocID="{2F6805AE-846A-4FC2-952D-6DDC2C77B357}" presName="hierRoot2" presStyleCnt="0">
        <dgm:presLayoutVars>
          <dgm:hierBranch val="init"/>
        </dgm:presLayoutVars>
      </dgm:prSet>
      <dgm:spPr/>
    </dgm:pt>
    <dgm:pt modelId="{464262BC-FDA9-4986-9113-F62C8E912793}" type="pres">
      <dgm:prSet presAssocID="{2F6805AE-846A-4FC2-952D-6DDC2C77B357}" presName="rootComposite" presStyleCnt="0"/>
      <dgm:spPr/>
    </dgm:pt>
    <dgm:pt modelId="{62F194AD-8A88-4F7B-8025-D6AABC1C487F}" type="pres">
      <dgm:prSet presAssocID="{2F6805AE-846A-4FC2-952D-6DDC2C77B357}" presName="rootText" presStyleLbl="node2" presStyleIdx="1" presStyleCnt="2" custScaleX="108103" custLinFactY="-38890" custLinFactNeighborX="90395" custLinFactNeighborY="-100000">
        <dgm:presLayoutVars>
          <dgm:chPref val="3"/>
        </dgm:presLayoutVars>
      </dgm:prSet>
      <dgm:spPr/>
      <dgm:t>
        <a:bodyPr/>
        <a:lstStyle/>
        <a:p>
          <a:endParaRPr lang="en-US"/>
        </a:p>
      </dgm:t>
    </dgm:pt>
    <dgm:pt modelId="{E85F1249-9468-4007-B5FC-E283EFD26096}" type="pres">
      <dgm:prSet presAssocID="{2F6805AE-846A-4FC2-952D-6DDC2C77B357}" presName="rootConnector" presStyleLbl="node2" presStyleIdx="1" presStyleCnt="2"/>
      <dgm:spPr/>
      <dgm:t>
        <a:bodyPr/>
        <a:lstStyle/>
        <a:p>
          <a:endParaRPr lang="en-US"/>
        </a:p>
      </dgm:t>
    </dgm:pt>
    <dgm:pt modelId="{D2D3A7E2-8541-4681-9DEB-F6E59A063B48}" type="pres">
      <dgm:prSet presAssocID="{2F6805AE-846A-4FC2-952D-6DDC2C77B357}" presName="hierChild4" presStyleCnt="0"/>
      <dgm:spPr/>
    </dgm:pt>
    <dgm:pt modelId="{CF78E9E7-ECAE-4B4D-9010-7E5A1911B90D}" type="pres">
      <dgm:prSet presAssocID="{2F6805AE-846A-4FC2-952D-6DDC2C77B357}" presName="hierChild5" presStyleCnt="0"/>
      <dgm:spPr/>
    </dgm:pt>
    <dgm:pt modelId="{C0279D10-C87D-43AC-B707-79E35795CF2F}" type="pres">
      <dgm:prSet presAssocID="{7EC3BC73-C97B-497B-B6F4-E8379BAADADE}" presName="hierChild3" presStyleCnt="0"/>
      <dgm:spPr/>
    </dgm:pt>
    <dgm:pt modelId="{1BBC98A0-85A8-4E36-BDD5-B260852BAA46}" type="pres">
      <dgm:prSet presAssocID="{D3229E79-4C12-46E8-A6E4-97DC4D344A3D}" presName="Name111" presStyleLbl="parChTrans1D2" presStyleIdx="2" presStyleCnt="3"/>
      <dgm:spPr/>
      <dgm:t>
        <a:bodyPr/>
        <a:lstStyle/>
        <a:p>
          <a:endParaRPr lang="en-US"/>
        </a:p>
      </dgm:t>
    </dgm:pt>
    <dgm:pt modelId="{A06EA9BF-D960-44D5-B871-EE23D7ADA3D7}" type="pres">
      <dgm:prSet presAssocID="{741BC7F6-E60D-4385-A607-421BDD67BB04}" presName="hierRoot3" presStyleCnt="0">
        <dgm:presLayoutVars>
          <dgm:hierBranch val="init"/>
        </dgm:presLayoutVars>
      </dgm:prSet>
      <dgm:spPr/>
    </dgm:pt>
    <dgm:pt modelId="{70F44BBC-7498-4341-AEB9-C2A359534AFC}" type="pres">
      <dgm:prSet presAssocID="{741BC7F6-E60D-4385-A607-421BDD67BB04}" presName="rootComposite3" presStyleCnt="0"/>
      <dgm:spPr/>
    </dgm:pt>
    <dgm:pt modelId="{D69D3D2F-9E8B-45F0-B437-3D48978B1060}" type="pres">
      <dgm:prSet presAssocID="{741BC7F6-E60D-4385-A607-421BDD67BB04}" presName="rootText3" presStyleLbl="asst1" presStyleIdx="0" presStyleCnt="1" custScaleX="104379" custLinFactNeighborX="-13517" custLinFactNeighborY="3110">
        <dgm:presLayoutVars>
          <dgm:chPref val="3"/>
        </dgm:presLayoutVars>
      </dgm:prSet>
      <dgm:spPr/>
      <dgm:t>
        <a:bodyPr/>
        <a:lstStyle/>
        <a:p>
          <a:endParaRPr lang="en-US"/>
        </a:p>
      </dgm:t>
    </dgm:pt>
    <dgm:pt modelId="{1C5CDEBC-4089-40E9-9B93-D7230365E6C1}" type="pres">
      <dgm:prSet presAssocID="{741BC7F6-E60D-4385-A607-421BDD67BB04}" presName="rootConnector3" presStyleLbl="asst1" presStyleIdx="0" presStyleCnt="1"/>
      <dgm:spPr/>
      <dgm:t>
        <a:bodyPr/>
        <a:lstStyle/>
        <a:p>
          <a:endParaRPr lang="en-US"/>
        </a:p>
      </dgm:t>
    </dgm:pt>
    <dgm:pt modelId="{4A3C4619-810C-499F-B2A6-A132B177690A}" type="pres">
      <dgm:prSet presAssocID="{741BC7F6-E60D-4385-A607-421BDD67BB04}" presName="hierChild6" presStyleCnt="0"/>
      <dgm:spPr/>
    </dgm:pt>
    <dgm:pt modelId="{7EF1B0DA-CA81-4AA5-9D1A-59DB8488AAE2}" type="pres">
      <dgm:prSet presAssocID="{741BC7F6-E60D-4385-A607-421BDD67BB04}" presName="hierChild7" presStyleCnt="0"/>
      <dgm:spPr/>
    </dgm:pt>
  </dgm:ptLst>
  <dgm:cxnLst>
    <dgm:cxn modelId="{5ACA801B-84EE-4637-B679-E63D076EC868}" type="presOf" srcId="{5DB6207F-548D-4E02-A0B4-4FA172720077}" destId="{453C18CD-EF3A-4DE8-A8BE-67AD8C8B41EC}" srcOrd="0" destOrd="0" presId="urn:microsoft.com/office/officeart/2005/8/layout/orgChart1"/>
    <dgm:cxn modelId="{38F0CE78-C4BC-4411-A70B-4C8F9BEE638F}" srcId="{A88FC3B2-9DAF-483C-BEC6-79F67DAC9009}" destId="{2096B74A-7688-4631-AC85-0BD672851A46}" srcOrd="2" destOrd="0" parTransId="{AFED6B05-F4B3-4E15-BF3F-3EB4BBF10E74}" sibTransId="{9F99BE1B-5CC9-4516-8EAC-F27EBDF1CE8B}"/>
    <dgm:cxn modelId="{8787DCEF-52BB-4F58-AE17-6288E6117EBF}" type="presOf" srcId="{A88FC3B2-9DAF-483C-BEC6-79F67DAC9009}" destId="{07614CF7-D247-4B19-992E-4BB43DFA2FE7}" srcOrd="0" destOrd="0" presId="urn:microsoft.com/office/officeart/2005/8/layout/orgChart1"/>
    <dgm:cxn modelId="{E2B628F0-20C4-4375-A0F0-5E62E1AC9CE5}" type="presOf" srcId="{28CB3A9D-584E-4AEF-ABD4-7D03FE1CEB01}" destId="{84DDA3C3-1573-4A2D-94B3-6711BD9735CA}" srcOrd="1" destOrd="0" presId="urn:microsoft.com/office/officeart/2005/8/layout/orgChart1"/>
    <dgm:cxn modelId="{7698911C-0E14-4FD7-AFFB-625E35F9C5DE}" type="presOf" srcId="{6FC58FA3-4C97-42A6-AE0C-5A260CC4F747}" destId="{FA8FB2B8-0F3D-4E99-94A7-6C22AC7CEF53}" srcOrd="0" destOrd="0" presId="urn:microsoft.com/office/officeart/2005/8/layout/orgChart1"/>
    <dgm:cxn modelId="{A0962ADD-C8BC-418E-9037-541A818F65CE}" srcId="{5F5EF854-F2C3-437F-9A08-C917F7263D40}" destId="{7EC3BC73-C97B-497B-B6F4-E8379BAADADE}" srcOrd="0" destOrd="0" parTransId="{8AC1B9B7-AA39-4DD9-9DE6-5DE7A54EF0A9}" sibTransId="{7ECDA331-2878-4684-9281-76B6C81A3928}"/>
    <dgm:cxn modelId="{C9301831-D501-4C93-99FC-503A640B67A7}" srcId="{7EC3BC73-C97B-497B-B6F4-E8379BAADADE}" destId="{82D028F0-4200-48A8-94C2-2F5075FCF807}" srcOrd="1" destOrd="0" parTransId="{3B0CB40F-6FA6-4593-B7F3-AF41EA74DEF1}" sibTransId="{699CED48-9EB9-48B9-81DE-AA2BFBAD7AE1}"/>
    <dgm:cxn modelId="{9546CCB6-649B-4422-A44C-D5A4AD143A78}" srcId="{16DF4B9F-2BC2-48A3-9D33-40A19B9212A4}" destId="{6FC58FA3-4C97-42A6-AE0C-5A260CC4F747}" srcOrd="0" destOrd="0" parTransId="{0290F434-323B-4EEC-8D7F-677AC8E54FC3}" sibTransId="{9D0E3629-0D2E-4B87-AD80-564F3A95E0D8}"/>
    <dgm:cxn modelId="{B0E65CDE-1B6B-4734-8F72-9D00B1313049}" type="presOf" srcId="{2096B74A-7688-4631-AC85-0BD672851A46}" destId="{9D038DFB-9D3C-4BA9-82F7-1BE0F356B515}" srcOrd="0" destOrd="0" presId="urn:microsoft.com/office/officeart/2005/8/layout/orgChart1"/>
    <dgm:cxn modelId="{A86D67EB-B3C2-45A2-B2AC-62AEEE57E308}" type="presOf" srcId="{6FC58FA3-4C97-42A6-AE0C-5A260CC4F747}" destId="{6C9574D1-95F8-4192-BB88-95EEB4A4A162}" srcOrd="1" destOrd="0" presId="urn:microsoft.com/office/officeart/2005/8/layout/orgChart1"/>
    <dgm:cxn modelId="{56318AA0-696B-40B8-91A0-314A47200F1A}" srcId="{82D028F0-4200-48A8-94C2-2F5075FCF807}" destId="{28CB3A9D-584E-4AEF-ABD4-7D03FE1CEB01}" srcOrd="2" destOrd="0" parTransId="{A8389B4E-AFBB-4872-AF81-BC41A29685EB}" sibTransId="{887FFF31-8EEB-41C4-88FA-7B6BD5AAB5AD}"/>
    <dgm:cxn modelId="{D3BE9450-6747-404C-96C0-3858816C6CF6}" type="presOf" srcId="{82D028F0-4200-48A8-94C2-2F5075FCF807}" destId="{B87C853B-6895-4F9F-8110-068BF1E22B28}" srcOrd="0" destOrd="0" presId="urn:microsoft.com/office/officeart/2005/8/layout/orgChart1"/>
    <dgm:cxn modelId="{38AADCC6-0217-45FD-96BC-20DB1A99AA35}" type="presOf" srcId="{A88FC3B2-9DAF-483C-BEC6-79F67DAC9009}" destId="{066E6448-72E0-4A93-B8C5-A0BE8B131E5D}" srcOrd="1" destOrd="0" presId="urn:microsoft.com/office/officeart/2005/8/layout/orgChart1"/>
    <dgm:cxn modelId="{63A778AC-6195-4FBC-8585-DB27535F7911}" type="presOf" srcId="{2096B74A-7688-4631-AC85-0BD672851A46}" destId="{4ECA155B-1E73-4AAD-BEA1-7808C0B3B218}" srcOrd="1" destOrd="0" presId="urn:microsoft.com/office/officeart/2005/8/layout/orgChart1"/>
    <dgm:cxn modelId="{4AF090C0-2328-4052-9EC8-F047504BB7E3}" srcId="{82D028F0-4200-48A8-94C2-2F5075FCF807}" destId="{EFB9AF3E-C42C-40C6-BBA8-72CF68994F2F}" srcOrd="0" destOrd="0" parTransId="{7B92DD36-0C67-4F3C-949A-F3A574A43D5A}" sibTransId="{3F4C2460-0C8D-4C5A-99EA-6BDA0B88D0FF}"/>
    <dgm:cxn modelId="{C0ADF1F2-7CBD-4188-A049-9D11E973970E}" srcId="{A88FC3B2-9DAF-483C-BEC6-79F67DAC9009}" destId="{16DF4B9F-2BC2-48A3-9D33-40A19B9212A4}" srcOrd="1" destOrd="0" parTransId="{56F4E0EE-8A1B-4242-BDF2-BFAC09EB81C5}" sibTransId="{AAD0DA72-C333-4BAA-8B46-B54B79AF3189}"/>
    <dgm:cxn modelId="{B1FEC175-6591-48C6-89D8-EA90D783E5EB}" type="presOf" srcId="{16DF4B9F-2BC2-48A3-9D33-40A19B9212A4}" destId="{578538C7-8D3E-4E32-9EA0-B77141489DDD}" srcOrd="1" destOrd="0" presId="urn:microsoft.com/office/officeart/2005/8/layout/orgChart1"/>
    <dgm:cxn modelId="{230BD7B3-697E-4812-A148-A58346149AE4}" type="presOf" srcId="{CC01CBA2-DFF0-4C37-A26A-E9B09CCD249C}" destId="{0FA8E0F5-B477-4A0D-A172-ABEE88846FE5}" srcOrd="1" destOrd="0" presId="urn:microsoft.com/office/officeart/2005/8/layout/orgChart1"/>
    <dgm:cxn modelId="{C4A24F80-FF1E-4E9D-AF4E-08319255FEBE}" type="presOf" srcId="{2F6805AE-846A-4FC2-952D-6DDC2C77B357}" destId="{E85F1249-9468-4007-B5FC-E283EFD26096}" srcOrd="1" destOrd="0" presId="urn:microsoft.com/office/officeart/2005/8/layout/orgChart1"/>
    <dgm:cxn modelId="{14AD7346-7A99-4DD3-A92C-9D31809C2F38}" type="presOf" srcId="{9875507F-273A-4209-9A19-DEBF472E8CEA}" destId="{8DAA064D-7A43-4DCF-870C-53109F26A483}" srcOrd="0" destOrd="0" presId="urn:microsoft.com/office/officeart/2005/8/layout/orgChart1"/>
    <dgm:cxn modelId="{66AA9320-DDC6-4119-864E-3F5A70C51BA6}" type="presOf" srcId="{16DF4B9F-2BC2-48A3-9D33-40A19B9212A4}" destId="{C8863A22-3127-4E83-9328-2D92AE812CF6}" srcOrd="0" destOrd="0" presId="urn:microsoft.com/office/officeart/2005/8/layout/orgChart1"/>
    <dgm:cxn modelId="{D40C61A6-F8DA-4834-8983-DD363013C274}" type="presOf" srcId="{D3229E79-4C12-46E8-A6E4-97DC4D344A3D}" destId="{1BBC98A0-85A8-4E36-BDD5-B260852BAA46}" srcOrd="0" destOrd="0" presId="urn:microsoft.com/office/officeart/2005/8/layout/orgChart1"/>
    <dgm:cxn modelId="{EE88FFDF-812A-453D-BEF3-979B61DB6EC2}" type="presOf" srcId="{CC01CBA2-DFF0-4C37-A26A-E9B09CCD249C}" destId="{6AF4A575-6D87-4D18-8A03-E4D1C3AF1BB5}" srcOrd="0" destOrd="0" presId="urn:microsoft.com/office/officeart/2005/8/layout/orgChart1"/>
    <dgm:cxn modelId="{2240C386-B827-4134-98C1-EF52422E4351}" type="presOf" srcId="{741BC7F6-E60D-4385-A607-421BDD67BB04}" destId="{1C5CDEBC-4089-40E9-9B93-D7230365E6C1}" srcOrd="1" destOrd="0" presId="urn:microsoft.com/office/officeart/2005/8/layout/orgChart1"/>
    <dgm:cxn modelId="{F80082CC-D3CF-437B-BEF6-0CE5E83321A3}" type="presOf" srcId="{AFED6B05-F4B3-4E15-BF3F-3EB4BBF10E74}" destId="{C749DF18-E217-4471-B1A5-A4F70B1DD736}" srcOrd="0" destOrd="0" presId="urn:microsoft.com/office/officeart/2005/8/layout/orgChart1"/>
    <dgm:cxn modelId="{3628A495-B0ED-43CF-B85B-AFD4EF80C416}" type="presOf" srcId="{EFB9AF3E-C42C-40C6-BBA8-72CF68994F2F}" destId="{C0C9A851-CED5-4F17-98ED-3592191B79F8}" srcOrd="0" destOrd="0" presId="urn:microsoft.com/office/officeart/2005/8/layout/orgChart1"/>
    <dgm:cxn modelId="{61AB566A-7580-4D64-A5F0-6929AFD3F76C}" type="presOf" srcId="{7B92DD36-0C67-4F3C-949A-F3A574A43D5A}" destId="{B599D2AD-AFB8-4879-8C22-77D1317F555D}" srcOrd="0" destOrd="0" presId="urn:microsoft.com/office/officeart/2005/8/layout/orgChart1"/>
    <dgm:cxn modelId="{ED1BF797-C400-491F-96CE-D90B2A725298}" type="presOf" srcId="{A8389B4E-AFBB-4872-AF81-BC41A29685EB}" destId="{3964791A-3271-4609-8385-C712D4DD6924}" srcOrd="0" destOrd="0" presId="urn:microsoft.com/office/officeart/2005/8/layout/orgChart1"/>
    <dgm:cxn modelId="{2946F66D-6EDF-4113-A2B4-BD180FDBD2A9}" type="presOf" srcId="{991CD8D9-BBD7-4B19-B001-AF00C2000474}" destId="{1D03677E-F274-4FFD-A30E-153B943BBD63}" srcOrd="0" destOrd="0" presId="urn:microsoft.com/office/officeart/2005/8/layout/orgChart1"/>
    <dgm:cxn modelId="{5219A39B-1FCC-44B1-8617-4F92ACD2BB0E}" srcId="{7EC3BC73-C97B-497B-B6F4-E8379BAADADE}" destId="{2F6805AE-846A-4FC2-952D-6DDC2C77B357}" srcOrd="2" destOrd="0" parTransId="{991CD8D9-BBD7-4B19-B001-AF00C2000474}" sibTransId="{7D59F843-9774-45AA-BAB2-719AA1D9539B}"/>
    <dgm:cxn modelId="{6F75882B-ECBD-426B-B572-BE8927853752}" type="presOf" srcId="{82D028F0-4200-48A8-94C2-2F5075FCF807}" destId="{38FFB818-60F3-4CF6-9040-1212B7679D85}" srcOrd="1" destOrd="0" presId="urn:microsoft.com/office/officeart/2005/8/layout/orgChart1"/>
    <dgm:cxn modelId="{2E44A80E-9892-4409-8283-98A60DEE8054}" type="presOf" srcId="{2F6805AE-846A-4FC2-952D-6DDC2C77B357}" destId="{62F194AD-8A88-4F7B-8025-D6AABC1C487F}" srcOrd="0" destOrd="0" presId="urn:microsoft.com/office/officeart/2005/8/layout/orgChart1"/>
    <dgm:cxn modelId="{5589A892-578E-4833-896E-FB0B01FE4920}" type="presOf" srcId="{28CB3A9D-584E-4AEF-ABD4-7D03FE1CEB01}" destId="{8AD1BA9D-FA27-42E1-881B-EA28504F3EAD}" srcOrd="0" destOrd="0" presId="urn:microsoft.com/office/officeart/2005/8/layout/orgChart1"/>
    <dgm:cxn modelId="{D23BC3D3-D588-4245-A682-CA8D5491CC7F}" type="presOf" srcId="{5F5EF854-F2C3-437F-9A08-C917F7263D40}" destId="{7EA58245-EA9D-4D2D-BC69-BEF11CF8848C}" srcOrd="0" destOrd="0" presId="urn:microsoft.com/office/officeart/2005/8/layout/orgChart1"/>
    <dgm:cxn modelId="{ADC31E78-0857-4DC7-A346-AE11EBD15712}" type="presOf" srcId="{3B0CB40F-6FA6-4593-B7F3-AF41EA74DEF1}" destId="{DF7E528C-800E-4AE7-9BE3-AC1268E615A9}" srcOrd="0" destOrd="0" presId="urn:microsoft.com/office/officeart/2005/8/layout/orgChart1"/>
    <dgm:cxn modelId="{1B7E6F44-ADAA-46AD-A8BE-ADD1E64623DD}" type="presOf" srcId="{7EC3BC73-C97B-497B-B6F4-E8379BAADADE}" destId="{C0E7EFF0-A21D-4122-B5A6-272A8E8171E4}" srcOrd="1" destOrd="0" presId="urn:microsoft.com/office/officeart/2005/8/layout/orgChart1"/>
    <dgm:cxn modelId="{072D4AA3-E3DE-4449-8F96-2136F5A0C202}" type="presOf" srcId="{56F4E0EE-8A1B-4242-BDF2-BFAC09EB81C5}" destId="{2D023BB2-96EC-46B0-A17F-86383DC76C7E}" srcOrd="0" destOrd="0" presId="urn:microsoft.com/office/officeart/2005/8/layout/orgChart1"/>
    <dgm:cxn modelId="{35F97714-A418-4AC0-B80D-0D6028FADCE8}" srcId="{A88FC3B2-9DAF-483C-BEC6-79F67DAC9009}" destId="{CC01CBA2-DFF0-4C37-A26A-E9B09CCD249C}" srcOrd="0" destOrd="0" parTransId="{5DB6207F-548D-4E02-A0B4-4FA172720077}" sibTransId="{88F8DCF3-67F2-46AB-B077-D5D782699A47}"/>
    <dgm:cxn modelId="{C5605680-2324-4494-887E-A55930077C29}" type="presOf" srcId="{741BC7F6-E60D-4385-A607-421BDD67BB04}" destId="{D69D3D2F-9E8B-45F0-B437-3D48978B1060}" srcOrd="0" destOrd="0" presId="urn:microsoft.com/office/officeart/2005/8/layout/orgChart1"/>
    <dgm:cxn modelId="{00A6FB1A-CEF0-4AE3-A27D-1972F9A2B811}" type="presOf" srcId="{7EC3BC73-C97B-497B-B6F4-E8379BAADADE}" destId="{504E8C1B-A561-4BF0-93B8-CF6EF77A73CA}" srcOrd="0" destOrd="0" presId="urn:microsoft.com/office/officeart/2005/8/layout/orgChart1"/>
    <dgm:cxn modelId="{71EF3EE0-522F-4E1F-B31C-D9BAB4FF054D}" type="presOf" srcId="{0290F434-323B-4EEC-8D7F-677AC8E54FC3}" destId="{B72A246F-2979-4B6C-86B2-040434A51B47}" srcOrd="0" destOrd="0" presId="urn:microsoft.com/office/officeart/2005/8/layout/orgChart1"/>
    <dgm:cxn modelId="{A199C33A-B8D7-4AB5-9CBF-B2CC7A4E9C4A}" srcId="{7EC3BC73-C97B-497B-B6F4-E8379BAADADE}" destId="{741BC7F6-E60D-4385-A607-421BDD67BB04}" srcOrd="0" destOrd="0" parTransId="{D3229E79-4C12-46E8-A6E4-97DC4D344A3D}" sibTransId="{6000589E-8D11-4C33-93D2-7ED53FFEE6FA}"/>
    <dgm:cxn modelId="{1A0CA87E-F133-4374-9996-89A658041C1F}" srcId="{82D028F0-4200-48A8-94C2-2F5075FCF807}" destId="{A88FC3B2-9DAF-483C-BEC6-79F67DAC9009}" srcOrd="1" destOrd="0" parTransId="{9875507F-273A-4209-9A19-DEBF472E8CEA}" sibTransId="{C6C95527-31B9-42D2-8352-4C0EAF20DD4A}"/>
    <dgm:cxn modelId="{9C4B0D96-41E4-429E-A458-D5F14A19F4B6}" type="presOf" srcId="{EFB9AF3E-C42C-40C6-BBA8-72CF68994F2F}" destId="{5C857106-0655-46F8-BB3F-2234E462087D}" srcOrd="1" destOrd="0" presId="urn:microsoft.com/office/officeart/2005/8/layout/orgChart1"/>
    <dgm:cxn modelId="{B2D2092E-EA20-4D4B-A8EB-16914D3171BF}" type="presParOf" srcId="{7EA58245-EA9D-4D2D-BC69-BEF11CF8848C}" destId="{D0A19BBA-79F5-4E55-94E6-32CDBA48D00A}" srcOrd="0" destOrd="0" presId="urn:microsoft.com/office/officeart/2005/8/layout/orgChart1"/>
    <dgm:cxn modelId="{8FE50072-512C-4EC4-961A-D6D6E44AF82F}" type="presParOf" srcId="{D0A19BBA-79F5-4E55-94E6-32CDBA48D00A}" destId="{868CBD66-18F6-43AF-866F-2A2A150FCD41}" srcOrd="0" destOrd="0" presId="urn:microsoft.com/office/officeart/2005/8/layout/orgChart1"/>
    <dgm:cxn modelId="{32F0461E-8AF3-450B-B2F7-51D69A734B3A}" type="presParOf" srcId="{868CBD66-18F6-43AF-866F-2A2A150FCD41}" destId="{504E8C1B-A561-4BF0-93B8-CF6EF77A73CA}" srcOrd="0" destOrd="0" presId="urn:microsoft.com/office/officeart/2005/8/layout/orgChart1"/>
    <dgm:cxn modelId="{0E8AF790-C644-44D8-8C36-40B959C316A0}" type="presParOf" srcId="{868CBD66-18F6-43AF-866F-2A2A150FCD41}" destId="{C0E7EFF0-A21D-4122-B5A6-272A8E8171E4}" srcOrd="1" destOrd="0" presId="urn:microsoft.com/office/officeart/2005/8/layout/orgChart1"/>
    <dgm:cxn modelId="{F88735E7-D7B5-47D1-8E28-53F607108FA7}" type="presParOf" srcId="{D0A19BBA-79F5-4E55-94E6-32CDBA48D00A}" destId="{33524AA2-4447-4DB8-88C8-6F652624A863}" srcOrd="1" destOrd="0" presId="urn:microsoft.com/office/officeart/2005/8/layout/orgChart1"/>
    <dgm:cxn modelId="{119A6DDC-1100-49B5-9BDD-6FC8E0CD7AA3}" type="presParOf" srcId="{33524AA2-4447-4DB8-88C8-6F652624A863}" destId="{DF7E528C-800E-4AE7-9BE3-AC1268E615A9}" srcOrd="0" destOrd="0" presId="urn:microsoft.com/office/officeart/2005/8/layout/orgChart1"/>
    <dgm:cxn modelId="{545E1745-6138-4C03-BDDF-4F5093573D2D}" type="presParOf" srcId="{33524AA2-4447-4DB8-88C8-6F652624A863}" destId="{ACFDB7AA-5833-4D70-8E00-29CC85FE2B08}" srcOrd="1" destOrd="0" presId="urn:microsoft.com/office/officeart/2005/8/layout/orgChart1"/>
    <dgm:cxn modelId="{F7C98B40-51BE-475C-A7EF-9D2FAB310ABA}" type="presParOf" srcId="{ACFDB7AA-5833-4D70-8E00-29CC85FE2B08}" destId="{1BBA9A0F-C221-4589-9657-505594099E66}" srcOrd="0" destOrd="0" presId="urn:microsoft.com/office/officeart/2005/8/layout/orgChart1"/>
    <dgm:cxn modelId="{425F65C6-791B-49B6-A197-691E986C3CCC}" type="presParOf" srcId="{1BBA9A0F-C221-4589-9657-505594099E66}" destId="{B87C853B-6895-4F9F-8110-068BF1E22B28}" srcOrd="0" destOrd="0" presId="urn:microsoft.com/office/officeart/2005/8/layout/orgChart1"/>
    <dgm:cxn modelId="{CD801723-A380-46F5-8919-26846119E975}" type="presParOf" srcId="{1BBA9A0F-C221-4589-9657-505594099E66}" destId="{38FFB818-60F3-4CF6-9040-1212B7679D85}" srcOrd="1" destOrd="0" presId="urn:microsoft.com/office/officeart/2005/8/layout/orgChart1"/>
    <dgm:cxn modelId="{A8C16F48-DFBA-4D3E-A56B-2B6017FC6351}" type="presParOf" srcId="{ACFDB7AA-5833-4D70-8E00-29CC85FE2B08}" destId="{6208F179-4D31-4EE3-9C74-5990419E09CD}" srcOrd="1" destOrd="0" presId="urn:microsoft.com/office/officeart/2005/8/layout/orgChart1"/>
    <dgm:cxn modelId="{1DC5601E-39C8-4CE2-9591-27D0819A3DDA}" type="presParOf" srcId="{6208F179-4D31-4EE3-9C74-5990419E09CD}" destId="{B599D2AD-AFB8-4879-8C22-77D1317F555D}" srcOrd="0" destOrd="0" presId="urn:microsoft.com/office/officeart/2005/8/layout/orgChart1"/>
    <dgm:cxn modelId="{16DC9930-1680-4BFB-8389-D75C7ED253B6}" type="presParOf" srcId="{6208F179-4D31-4EE3-9C74-5990419E09CD}" destId="{5E0C3743-A6E9-4849-8006-51440D994BC6}" srcOrd="1" destOrd="0" presId="urn:microsoft.com/office/officeart/2005/8/layout/orgChart1"/>
    <dgm:cxn modelId="{7F74EE8B-79F1-4F59-9EE5-2E272EAA1DBD}" type="presParOf" srcId="{5E0C3743-A6E9-4849-8006-51440D994BC6}" destId="{715EB85E-28B4-4564-934F-742BAC3E20B7}" srcOrd="0" destOrd="0" presId="urn:microsoft.com/office/officeart/2005/8/layout/orgChart1"/>
    <dgm:cxn modelId="{0F5F0750-C9A1-4FA7-9D43-FE7C380BDD42}" type="presParOf" srcId="{715EB85E-28B4-4564-934F-742BAC3E20B7}" destId="{C0C9A851-CED5-4F17-98ED-3592191B79F8}" srcOrd="0" destOrd="0" presId="urn:microsoft.com/office/officeart/2005/8/layout/orgChart1"/>
    <dgm:cxn modelId="{51CF49A9-E754-47D6-A6D8-E0065EDC97A0}" type="presParOf" srcId="{715EB85E-28B4-4564-934F-742BAC3E20B7}" destId="{5C857106-0655-46F8-BB3F-2234E462087D}" srcOrd="1" destOrd="0" presId="urn:microsoft.com/office/officeart/2005/8/layout/orgChart1"/>
    <dgm:cxn modelId="{DB9529E0-E7B3-43BC-814C-5D734498FC78}" type="presParOf" srcId="{5E0C3743-A6E9-4849-8006-51440D994BC6}" destId="{7BD35196-C59E-4613-8A32-FE6CDDAE5A92}" srcOrd="1" destOrd="0" presId="urn:microsoft.com/office/officeart/2005/8/layout/orgChart1"/>
    <dgm:cxn modelId="{AED9BE8B-2EDB-4ED9-B45D-8B10A13EBB84}" type="presParOf" srcId="{5E0C3743-A6E9-4849-8006-51440D994BC6}" destId="{55E550F7-37D0-4C24-8574-CF4217DB6D57}" srcOrd="2" destOrd="0" presId="urn:microsoft.com/office/officeart/2005/8/layout/orgChart1"/>
    <dgm:cxn modelId="{018168EA-8BE8-4BE3-8D73-E5F342E95CDA}" type="presParOf" srcId="{6208F179-4D31-4EE3-9C74-5990419E09CD}" destId="{8DAA064D-7A43-4DCF-870C-53109F26A483}" srcOrd="2" destOrd="0" presId="urn:microsoft.com/office/officeart/2005/8/layout/orgChart1"/>
    <dgm:cxn modelId="{B4002677-3F12-45FD-8279-2F46B3446EBB}" type="presParOf" srcId="{6208F179-4D31-4EE3-9C74-5990419E09CD}" destId="{57B37F95-9FCD-4452-AC9D-8AE10DE49512}" srcOrd="3" destOrd="0" presId="urn:microsoft.com/office/officeart/2005/8/layout/orgChart1"/>
    <dgm:cxn modelId="{51E8E562-0A0C-46D8-BC7B-D41943681B10}" type="presParOf" srcId="{57B37F95-9FCD-4452-AC9D-8AE10DE49512}" destId="{622D0196-9A7A-48D6-B18C-D8AE6572C5CB}" srcOrd="0" destOrd="0" presId="urn:microsoft.com/office/officeart/2005/8/layout/orgChart1"/>
    <dgm:cxn modelId="{E1928A12-5940-49F1-B226-29F18FD9DAC5}" type="presParOf" srcId="{622D0196-9A7A-48D6-B18C-D8AE6572C5CB}" destId="{07614CF7-D247-4B19-992E-4BB43DFA2FE7}" srcOrd="0" destOrd="0" presId="urn:microsoft.com/office/officeart/2005/8/layout/orgChart1"/>
    <dgm:cxn modelId="{4349ECFC-F315-4F74-8ADC-F62252B86CBA}" type="presParOf" srcId="{622D0196-9A7A-48D6-B18C-D8AE6572C5CB}" destId="{066E6448-72E0-4A93-B8C5-A0BE8B131E5D}" srcOrd="1" destOrd="0" presId="urn:microsoft.com/office/officeart/2005/8/layout/orgChart1"/>
    <dgm:cxn modelId="{E2EC0589-BA1E-454A-BAF7-7FC7A99339A3}" type="presParOf" srcId="{57B37F95-9FCD-4452-AC9D-8AE10DE49512}" destId="{69901D9F-0554-4DF4-AEE3-5987C1AA0C21}" srcOrd="1" destOrd="0" presId="urn:microsoft.com/office/officeart/2005/8/layout/orgChart1"/>
    <dgm:cxn modelId="{FA12AFC1-BDEA-41B4-8B68-4237229E3CF7}" type="presParOf" srcId="{69901D9F-0554-4DF4-AEE3-5987C1AA0C21}" destId="{453C18CD-EF3A-4DE8-A8BE-67AD8C8B41EC}" srcOrd="0" destOrd="0" presId="urn:microsoft.com/office/officeart/2005/8/layout/orgChart1"/>
    <dgm:cxn modelId="{63D23643-4E12-40C6-86EA-59F19B03AA86}" type="presParOf" srcId="{69901D9F-0554-4DF4-AEE3-5987C1AA0C21}" destId="{8E871655-C5EB-4532-84A6-C728616D40DB}" srcOrd="1" destOrd="0" presId="urn:microsoft.com/office/officeart/2005/8/layout/orgChart1"/>
    <dgm:cxn modelId="{56F17325-320E-466D-A029-B520802D0CC1}" type="presParOf" srcId="{8E871655-C5EB-4532-84A6-C728616D40DB}" destId="{ED28AC25-204C-4532-BEEA-CDBD80F838C6}" srcOrd="0" destOrd="0" presId="urn:microsoft.com/office/officeart/2005/8/layout/orgChart1"/>
    <dgm:cxn modelId="{74A22F05-8B34-441C-8396-8C86EE1D3209}" type="presParOf" srcId="{ED28AC25-204C-4532-BEEA-CDBD80F838C6}" destId="{6AF4A575-6D87-4D18-8A03-E4D1C3AF1BB5}" srcOrd="0" destOrd="0" presId="urn:microsoft.com/office/officeart/2005/8/layout/orgChart1"/>
    <dgm:cxn modelId="{ED83B28F-DDD9-453B-A6C4-7AF526200784}" type="presParOf" srcId="{ED28AC25-204C-4532-BEEA-CDBD80F838C6}" destId="{0FA8E0F5-B477-4A0D-A172-ABEE88846FE5}" srcOrd="1" destOrd="0" presId="urn:microsoft.com/office/officeart/2005/8/layout/orgChart1"/>
    <dgm:cxn modelId="{811226F2-308A-4684-B04F-3B859B7902E8}" type="presParOf" srcId="{8E871655-C5EB-4532-84A6-C728616D40DB}" destId="{2CB8065C-459D-4D48-AD09-DD62458D1D10}" srcOrd="1" destOrd="0" presId="urn:microsoft.com/office/officeart/2005/8/layout/orgChart1"/>
    <dgm:cxn modelId="{87B85C9E-2E5B-4817-B624-BB614937BF4B}" type="presParOf" srcId="{8E871655-C5EB-4532-84A6-C728616D40DB}" destId="{189E6E43-9028-42AD-BCC0-B1B41A34F9E1}" srcOrd="2" destOrd="0" presId="urn:microsoft.com/office/officeart/2005/8/layout/orgChart1"/>
    <dgm:cxn modelId="{08B319F7-48AF-494E-B6E2-C392F6E09558}" type="presParOf" srcId="{69901D9F-0554-4DF4-AEE3-5987C1AA0C21}" destId="{2D023BB2-96EC-46B0-A17F-86383DC76C7E}" srcOrd="2" destOrd="0" presId="urn:microsoft.com/office/officeart/2005/8/layout/orgChart1"/>
    <dgm:cxn modelId="{E7FFC7A5-C4F4-4412-A6D3-00DAA958C2B4}" type="presParOf" srcId="{69901D9F-0554-4DF4-AEE3-5987C1AA0C21}" destId="{094E3B47-7CCB-43C6-B9D8-681889058EF6}" srcOrd="3" destOrd="0" presId="urn:microsoft.com/office/officeart/2005/8/layout/orgChart1"/>
    <dgm:cxn modelId="{19FC78B9-0B7C-48C2-A389-A3EA96451FEE}" type="presParOf" srcId="{094E3B47-7CCB-43C6-B9D8-681889058EF6}" destId="{75C6D76B-75FB-4B68-B676-2CA9E3D524C9}" srcOrd="0" destOrd="0" presId="urn:microsoft.com/office/officeart/2005/8/layout/orgChart1"/>
    <dgm:cxn modelId="{85009E2A-3289-4C86-95DC-8DA3A37814F2}" type="presParOf" srcId="{75C6D76B-75FB-4B68-B676-2CA9E3D524C9}" destId="{C8863A22-3127-4E83-9328-2D92AE812CF6}" srcOrd="0" destOrd="0" presId="urn:microsoft.com/office/officeart/2005/8/layout/orgChart1"/>
    <dgm:cxn modelId="{FACA75B0-3680-492E-8C0D-51E4C01455A8}" type="presParOf" srcId="{75C6D76B-75FB-4B68-B676-2CA9E3D524C9}" destId="{578538C7-8D3E-4E32-9EA0-B77141489DDD}" srcOrd="1" destOrd="0" presId="urn:microsoft.com/office/officeart/2005/8/layout/orgChart1"/>
    <dgm:cxn modelId="{679A012D-DDC9-4A63-83AA-A19C4C914AF4}" type="presParOf" srcId="{094E3B47-7CCB-43C6-B9D8-681889058EF6}" destId="{E802E8F4-4592-43E0-AAA6-FCE7F66C5723}" srcOrd="1" destOrd="0" presId="urn:microsoft.com/office/officeart/2005/8/layout/orgChart1"/>
    <dgm:cxn modelId="{E752BECF-D025-4687-BC8A-486CFCC5C072}" type="presParOf" srcId="{E802E8F4-4592-43E0-AAA6-FCE7F66C5723}" destId="{B72A246F-2979-4B6C-86B2-040434A51B47}" srcOrd="0" destOrd="0" presId="urn:microsoft.com/office/officeart/2005/8/layout/orgChart1"/>
    <dgm:cxn modelId="{0B971FFA-0E73-46C0-844B-592DF8BB7EA9}" type="presParOf" srcId="{E802E8F4-4592-43E0-AAA6-FCE7F66C5723}" destId="{6652497A-FD82-46E3-8F7C-C388BC5F9C21}" srcOrd="1" destOrd="0" presId="urn:microsoft.com/office/officeart/2005/8/layout/orgChart1"/>
    <dgm:cxn modelId="{43CA596B-ACEF-46B2-8532-02C115CA5E73}" type="presParOf" srcId="{6652497A-FD82-46E3-8F7C-C388BC5F9C21}" destId="{1591834A-1B19-4E52-A18A-056C73B96E23}" srcOrd="0" destOrd="0" presId="urn:microsoft.com/office/officeart/2005/8/layout/orgChart1"/>
    <dgm:cxn modelId="{A5486444-4A4E-4216-A09C-320310900B00}" type="presParOf" srcId="{1591834A-1B19-4E52-A18A-056C73B96E23}" destId="{FA8FB2B8-0F3D-4E99-94A7-6C22AC7CEF53}" srcOrd="0" destOrd="0" presId="urn:microsoft.com/office/officeart/2005/8/layout/orgChart1"/>
    <dgm:cxn modelId="{7EA3F914-0E75-417F-B131-62BCF7A01658}" type="presParOf" srcId="{1591834A-1B19-4E52-A18A-056C73B96E23}" destId="{6C9574D1-95F8-4192-BB88-95EEB4A4A162}" srcOrd="1" destOrd="0" presId="urn:microsoft.com/office/officeart/2005/8/layout/orgChart1"/>
    <dgm:cxn modelId="{0AF99285-B579-424D-82DB-3B2DF10A080F}" type="presParOf" srcId="{6652497A-FD82-46E3-8F7C-C388BC5F9C21}" destId="{A62BF4FA-99AB-4FA0-907E-AF449E9F9935}" srcOrd="1" destOrd="0" presId="urn:microsoft.com/office/officeart/2005/8/layout/orgChart1"/>
    <dgm:cxn modelId="{7CE48624-342A-448C-A03B-81B9E02D5C28}" type="presParOf" srcId="{6652497A-FD82-46E3-8F7C-C388BC5F9C21}" destId="{E13933C9-616C-44DC-A33A-52959743BB17}" srcOrd="2" destOrd="0" presId="urn:microsoft.com/office/officeart/2005/8/layout/orgChart1"/>
    <dgm:cxn modelId="{A93B0F01-9595-42E5-8C0D-47CAC29BD2B5}" type="presParOf" srcId="{094E3B47-7CCB-43C6-B9D8-681889058EF6}" destId="{C6AC6E88-1DB1-45E9-9C59-80A9626B64E6}" srcOrd="2" destOrd="0" presId="urn:microsoft.com/office/officeart/2005/8/layout/orgChart1"/>
    <dgm:cxn modelId="{001ABA7E-32B9-460B-999A-EB66D09F88A4}" type="presParOf" srcId="{69901D9F-0554-4DF4-AEE3-5987C1AA0C21}" destId="{C749DF18-E217-4471-B1A5-A4F70B1DD736}" srcOrd="4" destOrd="0" presId="urn:microsoft.com/office/officeart/2005/8/layout/orgChart1"/>
    <dgm:cxn modelId="{8DAAB877-A455-4B07-83BE-1D7E3CE3D4E2}" type="presParOf" srcId="{69901D9F-0554-4DF4-AEE3-5987C1AA0C21}" destId="{CF104FED-6A0A-4B6D-B6C5-FA2429520E98}" srcOrd="5" destOrd="0" presId="urn:microsoft.com/office/officeart/2005/8/layout/orgChart1"/>
    <dgm:cxn modelId="{AE271BC4-FBF7-484E-B8CA-C2A0D03C51C0}" type="presParOf" srcId="{CF104FED-6A0A-4B6D-B6C5-FA2429520E98}" destId="{2C8FAE87-3B24-430C-A96C-C8947E90248D}" srcOrd="0" destOrd="0" presId="urn:microsoft.com/office/officeart/2005/8/layout/orgChart1"/>
    <dgm:cxn modelId="{3E1CC886-E8B7-4617-AE77-46D22724E35D}" type="presParOf" srcId="{2C8FAE87-3B24-430C-A96C-C8947E90248D}" destId="{9D038DFB-9D3C-4BA9-82F7-1BE0F356B515}" srcOrd="0" destOrd="0" presId="urn:microsoft.com/office/officeart/2005/8/layout/orgChart1"/>
    <dgm:cxn modelId="{0FB9743A-AFE9-4D72-9364-6E167AC15D77}" type="presParOf" srcId="{2C8FAE87-3B24-430C-A96C-C8947E90248D}" destId="{4ECA155B-1E73-4AAD-BEA1-7808C0B3B218}" srcOrd="1" destOrd="0" presId="urn:microsoft.com/office/officeart/2005/8/layout/orgChart1"/>
    <dgm:cxn modelId="{2494D400-CA84-4949-BA25-735A81E1530F}" type="presParOf" srcId="{CF104FED-6A0A-4B6D-B6C5-FA2429520E98}" destId="{684B7F32-337E-4DEA-AC5A-C6F9E217E255}" srcOrd="1" destOrd="0" presId="urn:microsoft.com/office/officeart/2005/8/layout/orgChart1"/>
    <dgm:cxn modelId="{27594C6B-4A47-45F1-AD11-8E159C3C73FA}" type="presParOf" srcId="{CF104FED-6A0A-4B6D-B6C5-FA2429520E98}" destId="{28A7734B-38E9-465F-8E19-8D9B65CEF752}" srcOrd="2" destOrd="0" presId="urn:microsoft.com/office/officeart/2005/8/layout/orgChart1"/>
    <dgm:cxn modelId="{6F1BA3C4-75AD-47D5-9538-4CB15D1BB96A}" type="presParOf" srcId="{57B37F95-9FCD-4452-AC9D-8AE10DE49512}" destId="{E1FEBAC7-AFD5-4D21-B734-C9104C8A0E46}" srcOrd="2" destOrd="0" presId="urn:microsoft.com/office/officeart/2005/8/layout/orgChart1"/>
    <dgm:cxn modelId="{0CD1949F-CD85-4A95-B094-16ACD938BCD1}" type="presParOf" srcId="{6208F179-4D31-4EE3-9C74-5990419E09CD}" destId="{3964791A-3271-4609-8385-C712D4DD6924}" srcOrd="4" destOrd="0" presId="urn:microsoft.com/office/officeart/2005/8/layout/orgChart1"/>
    <dgm:cxn modelId="{9BC6B7A9-5D7D-4E79-AFE4-213CB5C4C7F5}" type="presParOf" srcId="{6208F179-4D31-4EE3-9C74-5990419E09CD}" destId="{A1A2F8D1-02F6-4927-84AF-95D593635212}" srcOrd="5" destOrd="0" presId="urn:microsoft.com/office/officeart/2005/8/layout/orgChart1"/>
    <dgm:cxn modelId="{8F89EDE0-F4C8-49E6-9594-346171FB6F8E}" type="presParOf" srcId="{A1A2F8D1-02F6-4927-84AF-95D593635212}" destId="{325D09C2-1E85-4042-82FD-5D0C4ADC0FFA}" srcOrd="0" destOrd="0" presId="urn:microsoft.com/office/officeart/2005/8/layout/orgChart1"/>
    <dgm:cxn modelId="{5695451E-956C-4119-8F72-EC4A81C265EC}" type="presParOf" srcId="{325D09C2-1E85-4042-82FD-5D0C4ADC0FFA}" destId="{8AD1BA9D-FA27-42E1-881B-EA28504F3EAD}" srcOrd="0" destOrd="0" presId="urn:microsoft.com/office/officeart/2005/8/layout/orgChart1"/>
    <dgm:cxn modelId="{F3E9E755-B473-4AF6-BE96-C0BC707C7D9D}" type="presParOf" srcId="{325D09C2-1E85-4042-82FD-5D0C4ADC0FFA}" destId="{84DDA3C3-1573-4A2D-94B3-6711BD9735CA}" srcOrd="1" destOrd="0" presId="urn:microsoft.com/office/officeart/2005/8/layout/orgChart1"/>
    <dgm:cxn modelId="{8B949928-99CA-4E24-8C64-9360F07D5548}" type="presParOf" srcId="{A1A2F8D1-02F6-4927-84AF-95D593635212}" destId="{2734CD23-BD7A-4864-A3D2-FBBDBF64DB47}" srcOrd="1" destOrd="0" presId="urn:microsoft.com/office/officeart/2005/8/layout/orgChart1"/>
    <dgm:cxn modelId="{8E5B0439-DF04-41B0-AA5E-01DD0A2F9E41}" type="presParOf" srcId="{A1A2F8D1-02F6-4927-84AF-95D593635212}" destId="{4FC1B094-D37C-4BF1-BB95-CB5DC39CA53D}" srcOrd="2" destOrd="0" presId="urn:microsoft.com/office/officeart/2005/8/layout/orgChart1"/>
    <dgm:cxn modelId="{37741A9F-5A82-4450-8F89-1CBBD623849E}" type="presParOf" srcId="{ACFDB7AA-5833-4D70-8E00-29CC85FE2B08}" destId="{7878D709-004F-43C3-B0CB-B19DF7111068}" srcOrd="2" destOrd="0" presId="urn:microsoft.com/office/officeart/2005/8/layout/orgChart1"/>
    <dgm:cxn modelId="{FC5CA294-713E-40C4-989C-5603EF9BEB88}" type="presParOf" srcId="{33524AA2-4447-4DB8-88C8-6F652624A863}" destId="{1D03677E-F274-4FFD-A30E-153B943BBD63}" srcOrd="2" destOrd="0" presId="urn:microsoft.com/office/officeart/2005/8/layout/orgChart1"/>
    <dgm:cxn modelId="{F53EDDC3-63FB-4890-BF16-5EBC6857B74C}" type="presParOf" srcId="{33524AA2-4447-4DB8-88C8-6F652624A863}" destId="{7D6CEC2A-F2B5-4EE0-9162-20B81B8AF3B0}" srcOrd="3" destOrd="0" presId="urn:microsoft.com/office/officeart/2005/8/layout/orgChart1"/>
    <dgm:cxn modelId="{8289201F-A1E6-442A-86A2-55072061419F}" type="presParOf" srcId="{7D6CEC2A-F2B5-4EE0-9162-20B81B8AF3B0}" destId="{464262BC-FDA9-4986-9113-F62C8E912793}" srcOrd="0" destOrd="0" presId="urn:microsoft.com/office/officeart/2005/8/layout/orgChart1"/>
    <dgm:cxn modelId="{FC7F11D3-3248-43E2-8BEF-C46E42F3C9B0}" type="presParOf" srcId="{464262BC-FDA9-4986-9113-F62C8E912793}" destId="{62F194AD-8A88-4F7B-8025-D6AABC1C487F}" srcOrd="0" destOrd="0" presId="urn:microsoft.com/office/officeart/2005/8/layout/orgChart1"/>
    <dgm:cxn modelId="{D39D7596-62C4-4BE2-9913-8A736D2624EA}" type="presParOf" srcId="{464262BC-FDA9-4986-9113-F62C8E912793}" destId="{E85F1249-9468-4007-B5FC-E283EFD26096}" srcOrd="1" destOrd="0" presId="urn:microsoft.com/office/officeart/2005/8/layout/orgChart1"/>
    <dgm:cxn modelId="{CF2FACBF-B5EC-4DC4-8846-74F40746248B}" type="presParOf" srcId="{7D6CEC2A-F2B5-4EE0-9162-20B81B8AF3B0}" destId="{D2D3A7E2-8541-4681-9DEB-F6E59A063B48}" srcOrd="1" destOrd="0" presId="urn:microsoft.com/office/officeart/2005/8/layout/orgChart1"/>
    <dgm:cxn modelId="{3DCC63C3-5EBA-4D83-8BC7-7FBA6786ED07}" type="presParOf" srcId="{7D6CEC2A-F2B5-4EE0-9162-20B81B8AF3B0}" destId="{CF78E9E7-ECAE-4B4D-9010-7E5A1911B90D}" srcOrd="2" destOrd="0" presId="urn:microsoft.com/office/officeart/2005/8/layout/orgChart1"/>
    <dgm:cxn modelId="{98D84FAD-52B3-4425-8669-EE496D8ADEE7}" type="presParOf" srcId="{D0A19BBA-79F5-4E55-94E6-32CDBA48D00A}" destId="{C0279D10-C87D-43AC-B707-79E35795CF2F}" srcOrd="2" destOrd="0" presId="urn:microsoft.com/office/officeart/2005/8/layout/orgChart1"/>
    <dgm:cxn modelId="{2F59E6E2-6360-4212-85DC-E44A37C08A37}" type="presParOf" srcId="{C0279D10-C87D-43AC-B707-79E35795CF2F}" destId="{1BBC98A0-85A8-4E36-BDD5-B260852BAA46}" srcOrd="0" destOrd="0" presId="urn:microsoft.com/office/officeart/2005/8/layout/orgChart1"/>
    <dgm:cxn modelId="{1CA0A1B7-5058-41FF-8F8D-E3E0D4B19615}" type="presParOf" srcId="{C0279D10-C87D-43AC-B707-79E35795CF2F}" destId="{A06EA9BF-D960-44D5-B871-EE23D7ADA3D7}" srcOrd="1" destOrd="0" presId="urn:microsoft.com/office/officeart/2005/8/layout/orgChart1"/>
    <dgm:cxn modelId="{A1F6737D-CF60-41E4-9106-C709BCA8AD30}" type="presParOf" srcId="{A06EA9BF-D960-44D5-B871-EE23D7ADA3D7}" destId="{70F44BBC-7498-4341-AEB9-C2A359534AFC}" srcOrd="0" destOrd="0" presId="urn:microsoft.com/office/officeart/2005/8/layout/orgChart1"/>
    <dgm:cxn modelId="{A12754D7-83DD-4710-B84E-54DAEBA016CD}" type="presParOf" srcId="{70F44BBC-7498-4341-AEB9-C2A359534AFC}" destId="{D69D3D2F-9E8B-45F0-B437-3D48978B1060}" srcOrd="0" destOrd="0" presId="urn:microsoft.com/office/officeart/2005/8/layout/orgChart1"/>
    <dgm:cxn modelId="{11454505-259E-4D1D-9C04-5F9716034766}" type="presParOf" srcId="{70F44BBC-7498-4341-AEB9-C2A359534AFC}" destId="{1C5CDEBC-4089-40E9-9B93-D7230365E6C1}" srcOrd="1" destOrd="0" presId="urn:microsoft.com/office/officeart/2005/8/layout/orgChart1"/>
    <dgm:cxn modelId="{DF0C689F-CA42-4940-A1CF-9BA0FD3512EA}" type="presParOf" srcId="{A06EA9BF-D960-44D5-B871-EE23D7ADA3D7}" destId="{4A3C4619-810C-499F-B2A6-A132B177690A}" srcOrd="1" destOrd="0" presId="urn:microsoft.com/office/officeart/2005/8/layout/orgChart1"/>
    <dgm:cxn modelId="{345019B0-AFB6-4533-B6C8-B8234C12CBE6}" type="presParOf" srcId="{A06EA9BF-D960-44D5-B871-EE23D7ADA3D7}" destId="{7EF1B0DA-CA81-4AA5-9D1A-59DB8488AAE2}"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7DC9541-66C8-4432-A602-91671B464B77}"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9D84AEA-0D14-4FBC-A8B0-E1A497D7AC46}">
      <dgm:prSet phldrT="[Text]"/>
      <dgm:spPr/>
      <dgm:t>
        <a:bodyPr/>
        <a:lstStyle/>
        <a:p>
          <a:r>
            <a:rPr lang="en-US" b="1" dirty="0" smtClean="0"/>
            <a:t>sum({</a:t>
          </a:r>
          <a:r>
            <a:rPr lang="he-IL" b="1" dirty="0" smtClean="0"/>
            <a:t>6,8,5</a:t>
          </a:r>
          <a:r>
            <a:rPr lang="en-US" b="1" dirty="0" smtClean="0"/>
            <a:t>},  3)</a:t>
          </a:r>
          <a:endParaRPr lang="en-US" b="1" dirty="0"/>
        </a:p>
      </dgm:t>
    </dgm:pt>
    <dgm:pt modelId="{79E5EA49-61AD-442D-A61B-BE4F903C3786}" type="parTrans" cxnId="{8CF594FC-64F9-4A9C-8D8A-5AE4BDCAFCE3}">
      <dgm:prSet/>
      <dgm:spPr/>
      <dgm:t>
        <a:bodyPr/>
        <a:lstStyle/>
        <a:p>
          <a:endParaRPr lang="en-US"/>
        </a:p>
      </dgm:t>
    </dgm:pt>
    <dgm:pt modelId="{87A4CE85-5596-4E73-B095-497AD467C42C}" type="sibTrans" cxnId="{8CF594FC-64F9-4A9C-8D8A-5AE4BDCAFCE3}">
      <dgm:prSet/>
      <dgm:spPr/>
      <dgm:t>
        <a:bodyPr/>
        <a:lstStyle/>
        <a:p>
          <a:endParaRPr lang="en-US"/>
        </a:p>
      </dgm:t>
    </dgm:pt>
    <dgm:pt modelId="{EB5558BF-6D67-4287-BCA7-1946031AA73E}">
      <dgm:prSet phldrT="[Text]"/>
      <dgm:spPr/>
      <dgm:t>
        <a:bodyPr/>
        <a:lstStyle/>
        <a:p>
          <a:r>
            <a:rPr lang="en-US" b="1" dirty="0" smtClean="0"/>
            <a:t>sum({</a:t>
          </a:r>
          <a:r>
            <a:rPr lang="he-IL" b="1" dirty="0" smtClean="0"/>
            <a:t>6,8,5</a:t>
          </a:r>
          <a:r>
            <a:rPr lang="en-US" b="1" dirty="0" smtClean="0"/>
            <a:t>},  2)</a:t>
          </a:r>
          <a:endParaRPr lang="en-US" b="1" dirty="0"/>
        </a:p>
      </dgm:t>
    </dgm:pt>
    <dgm:pt modelId="{8A8795CE-7B3C-48A1-B685-B3DB2C4BC371}" type="parTrans" cxnId="{46BF0303-33A7-47C0-A482-155A845BDB22}">
      <dgm:prSet/>
      <dgm:spPr/>
      <dgm:t>
        <a:bodyPr/>
        <a:lstStyle/>
        <a:p>
          <a:endParaRPr lang="en-US"/>
        </a:p>
      </dgm:t>
    </dgm:pt>
    <dgm:pt modelId="{1BED7988-FE46-4E05-8A88-26DB280781B8}" type="sibTrans" cxnId="{46BF0303-33A7-47C0-A482-155A845BDB22}">
      <dgm:prSet/>
      <dgm:spPr/>
      <dgm:t>
        <a:bodyPr/>
        <a:lstStyle/>
        <a:p>
          <a:endParaRPr lang="en-US"/>
        </a:p>
      </dgm:t>
    </dgm:pt>
    <dgm:pt modelId="{9397EEC3-A8E0-418A-87D7-997F2486E435}">
      <dgm:prSet phldrT="[Text]"/>
      <dgm:spPr/>
      <dgm:t>
        <a:bodyPr/>
        <a:lstStyle/>
        <a:p>
          <a:r>
            <a:rPr lang="en-US" b="1" dirty="0" smtClean="0"/>
            <a:t>sum({</a:t>
          </a:r>
          <a:r>
            <a:rPr lang="he-IL" b="1" dirty="0" smtClean="0"/>
            <a:t>6,8,5</a:t>
          </a:r>
          <a:r>
            <a:rPr lang="en-US" b="1" dirty="0" smtClean="0"/>
            <a:t>},  1)</a:t>
          </a:r>
          <a:endParaRPr lang="en-US" b="1" dirty="0"/>
        </a:p>
      </dgm:t>
    </dgm:pt>
    <dgm:pt modelId="{8F0AF447-9581-49CD-A8DB-D45C64753E6E}" type="parTrans" cxnId="{B40BE0E9-7A4C-44BF-9EDE-A2D766E607D5}">
      <dgm:prSet/>
      <dgm:spPr/>
      <dgm:t>
        <a:bodyPr/>
        <a:lstStyle/>
        <a:p>
          <a:endParaRPr lang="en-US"/>
        </a:p>
      </dgm:t>
    </dgm:pt>
    <dgm:pt modelId="{BEDC736C-B3C4-485D-B17C-CD2C8CF9CA65}" type="sibTrans" cxnId="{B40BE0E9-7A4C-44BF-9EDE-A2D766E607D5}">
      <dgm:prSet/>
      <dgm:spPr/>
      <dgm:t>
        <a:bodyPr/>
        <a:lstStyle/>
        <a:p>
          <a:endParaRPr lang="en-US"/>
        </a:p>
      </dgm:t>
    </dgm:pt>
    <dgm:pt modelId="{FEDCA51A-06C6-40D2-8001-10098EF8C579}">
      <dgm:prSet phldrT="[Text]"/>
      <dgm:spPr>
        <a:solidFill>
          <a:schemeClr val="accent2"/>
        </a:solidFill>
      </dgm:spPr>
      <dgm:t>
        <a:bodyPr/>
        <a:lstStyle/>
        <a:p>
          <a:r>
            <a:rPr lang="en-US" b="1" dirty="0" smtClean="0"/>
            <a:t>+ </a:t>
          </a:r>
          <a:r>
            <a:rPr lang="en-US" b="1" dirty="0" err="1" smtClean="0"/>
            <a:t>arr</a:t>
          </a:r>
          <a:r>
            <a:rPr lang="en-US" b="1" dirty="0" smtClean="0"/>
            <a:t>[2]</a:t>
          </a:r>
          <a:endParaRPr lang="en-US" b="1" dirty="0"/>
        </a:p>
      </dgm:t>
    </dgm:pt>
    <dgm:pt modelId="{1569D1C8-9A81-41EF-8935-AC68A3B249ED}" type="parTrans" cxnId="{741EDF60-50F1-40B0-B3DF-757387797EA7}">
      <dgm:prSet/>
      <dgm:spPr/>
      <dgm:t>
        <a:bodyPr/>
        <a:lstStyle/>
        <a:p>
          <a:endParaRPr lang="en-US"/>
        </a:p>
      </dgm:t>
    </dgm:pt>
    <dgm:pt modelId="{4BD2718A-9DF4-4360-9500-F825AEC8B8EE}" type="sibTrans" cxnId="{741EDF60-50F1-40B0-B3DF-757387797EA7}">
      <dgm:prSet/>
      <dgm:spPr/>
      <dgm:t>
        <a:bodyPr/>
        <a:lstStyle/>
        <a:p>
          <a:endParaRPr lang="en-US"/>
        </a:p>
      </dgm:t>
    </dgm:pt>
    <dgm:pt modelId="{14CD6D0F-070E-4622-B1B8-FEDDCF5BB769}">
      <dgm:prSet phldrT="[Text]"/>
      <dgm:spPr/>
      <dgm:t>
        <a:bodyPr/>
        <a:lstStyle/>
        <a:p>
          <a:r>
            <a:rPr lang="en-US" b="1" dirty="0" smtClean="0"/>
            <a:t>sum({</a:t>
          </a:r>
          <a:r>
            <a:rPr lang="he-IL" b="1" dirty="0" smtClean="0"/>
            <a:t>6,8,5</a:t>
          </a:r>
          <a:r>
            <a:rPr lang="en-US" b="1" dirty="0" smtClean="0"/>
            <a:t>},  0)</a:t>
          </a:r>
          <a:endParaRPr lang="en-US" b="1" dirty="0"/>
        </a:p>
      </dgm:t>
    </dgm:pt>
    <dgm:pt modelId="{61D71599-D9A1-4F51-BD14-02D3A5082D74}" type="parTrans" cxnId="{6718C936-C6DC-4C8B-9585-25F53E64EB6E}">
      <dgm:prSet/>
      <dgm:spPr/>
      <dgm:t>
        <a:bodyPr/>
        <a:lstStyle/>
        <a:p>
          <a:endParaRPr lang="en-US"/>
        </a:p>
      </dgm:t>
    </dgm:pt>
    <dgm:pt modelId="{8B194112-D6D8-4013-9701-E72377D2B341}" type="sibTrans" cxnId="{6718C936-C6DC-4C8B-9585-25F53E64EB6E}">
      <dgm:prSet/>
      <dgm:spPr/>
      <dgm:t>
        <a:bodyPr/>
        <a:lstStyle/>
        <a:p>
          <a:endParaRPr lang="en-US"/>
        </a:p>
      </dgm:t>
    </dgm:pt>
    <dgm:pt modelId="{4B8D6250-AC3C-4E46-85B8-1394EF0EBD2F}">
      <dgm:prSet phldrT="[Text]"/>
      <dgm:spPr>
        <a:solidFill>
          <a:schemeClr val="accent2"/>
        </a:solidFill>
      </dgm:spPr>
      <dgm:t>
        <a:bodyPr/>
        <a:lstStyle/>
        <a:p>
          <a:r>
            <a:rPr lang="en-US" b="1" dirty="0" smtClean="0"/>
            <a:t>0</a:t>
          </a:r>
          <a:endParaRPr lang="en-US" b="1" dirty="0"/>
        </a:p>
      </dgm:t>
    </dgm:pt>
    <dgm:pt modelId="{BFBFC07D-1695-4545-A2DE-2A3ABE3C7551}" type="parTrans" cxnId="{E640F888-4D23-4802-9AB5-C211B80E214F}">
      <dgm:prSet/>
      <dgm:spPr/>
      <dgm:t>
        <a:bodyPr/>
        <a:lstStyle/>
        <a:p>
          <a:endParaRPr lang="en-US"/>
        </a:p>
      </dgm:t>
    </dgm:pt>
    <dgm:pt modelId="{E1C86C42-C0D5-49E5-B034-A40C7E940973}" type="sibTrans" cxnId="{E640F888-4D23-4802-9AB5-C211B80E214F}">
      <dgm:prSet/>
      <dgm:spPr/>
      <dgm:t>
        <a:bodyPr/>
        <a:lstStyle/>
        <a:p>
          <a:endParaRPr lang="en-US"/>
        </a:p>
      </dgm:t>
    </dgm:pt>
    <dgm:pt modelId="{66F6AF44-428C-4862-A42D-F684022FB47A}">
      <dgm:prSet phldrT="[Text]"/>
      <dgm:spPr>
        <a:solidFill>
          <a:schemeClr val="accent2"/>
        </a:solidFill>
      </dgm:spPr>
      <dgm:t>
        <a:bodyPr/>
        <a:lstStyle/>
        <a:p>
          <a:r>
            <a:rPr lang="en-US" b="1" dirty="0" smtClean="0"/>
            <a:t>+ </a:t>
          </a:r>
          <a:r>
            <a:rPr lang="en-US" b="1" dirty="0" err="1" smtClean="0"/>
            <a:t>arr</a:t>
          </a:r>
          <a:r>
            <a:rPr lang="en-US" b="1" dirty="0" smtClean="0"/>
            <a:t>[1]</a:t>
          </a:r>
          <a:endParaRPr lang="en-US" b="1" dirty="0"/>
        </a:p>
      </dgm:t>
    </dgm:pt>
    <dgm:pt modelId="{EFD47334-F921-4AF4-87ED-EC9974CF4451}" type="parTrans" cxnId="{1C28B20A-4793-4F93-B8EB-4A99DB553CBD}">
      <dgm:prSet/>
      <dgm:spPr/>
      <dgm:t>
        <a:bodyPr/>
        <a:lstStyle/>
        <a:p>
          <a:endParaRPr lang="en-US"/>
        </a:p>
      </dgm:t>
    </dgm:pt>
    <dgm:pt modelId="{7A892A30-1E8D-4945-B56F-A1398D9D35DE}" type="sibTrans" cxnId="{1C28B20A-4793-4F93-B8EB-4A99DB553CBD}">
      <dgm:prSet/>
      <dgm:spPr/>
      <dgm:t>
        <a:bodyPr/>
        <a:lstStyle/>
        <a:p>
          <a:endParaRPr lang="en-US"/>
        </a:p>
      </dgm:t>
    </dgm:pt>
    <dgm:pt modelId="{34C47085-D9BE-4003-8964-9AC7FF71175D}">
      <dgm:prSet/>
      <dgm:spPr>
        <a:solidFill>
          <a:schemeClr val="accent2"/>
        </a:solidFill>
      </dgm:spPr>
      <dgm:t>
        <a:bodyPr/>
        <a:lstStyle/>
        <a:p>
          <a:r>
            <a:rPr lang="en-US" b="1" dirty="0" smtClean="0"/>
            <a:t>+ </a:t>
          </a:r>
          <a:r>
            <a:rPr lang="en-US" b="1" dirty="0" err="1" smtClean="0"/>
            <a:t>arr</a:t>
          </a:r>
          <a:r>
            <a:rPr lang="en-US" b="1" dirty="0" smtClean="0"/>
            <a:t>[0]</a:t>
          </a:r>
          <a:endParaRPr lang="en-US" b="1" dirty="0"/>
        </a:p>
      </dgm:t>
    </dgm:pt>
    <dgm:pt modelId="{8911BAD1-8774-4B6E-B2B6-29CADEDAEFC8}" type="parTrans" cxnId="{467FE9C6-73BC-412C-9115-0487748C59D1}">
      <dgm:prSet/>
      <dgm:spPr/>
      <dgm:t>
        <a:bodyPr/>
        <a:lstStyle/>
        <a:p>
          <a:endParaRPr lang="en-US"/>
        </a:p>
      </dgm:t>
    </dgm:pt>
    <dgm:pt modelId="{4C4A0856-AAEC-4481-B983-88A716844033}" type="sibTrans" cxnId="{467FE9C6-73BC-412C-9115-0487748C59D1}">
      <dgm:prSet/>
      <dgm:spPr/>
      <dgm:t>
        <a:bodyPr/>
        <a:lstStyle/>
        <a:p>
          <a:endParaRPr lang="en-US"/>
        </a:p>
      </dgm:t>
    </dgm:pt>
    <dgm:pt modelId="{683CDF56-6D29-437E-8A93-AC9F4E6C58A4}" type="pres">
      <dgm:prSet presAssocID="{17DC9541-66C8-4432-A602-91671B464B77}" presName="mainComposite" presStyleCnt="0">
        <dgm:presLayoutVars>
          <dgm:chPref val="1"/>
          <dgm:dir/>
          <dgm:animOne val="branch"/>
          <dgm:animLvl val="lvl"/>
          <dgm:resizeHandles val="exact"/>
        </dgm:presLayoutVars>
      </dgm:prSet>
      <dgm:spPr/>
      <dgm:t>
        <a:bodyPr/>
        <a:lstStyle/>
        <a:p>
          <a:endParaRPr lang="en-US"/>
        </a:p>
      </dgm:t>
    </dgm:pt>
    <dgm:pt modelId="{0AE45158-42D2-428F-B132-353F4FEB6393}" type="pres">
      <dgm:prSet presAssocID="{17DC9541-66C8-4432-A602-91671B464B77}" presName="hierFlow" presStyleCnt="0"/>
      <dgm:spPr/>
    </dgm:pt>
    <dgm:pt modelId="{9379F32D-90B3-4F51-AA4A-8B05D0396D13}" type="pres">
      <dgm:prSet presAssocID="{17DC9541-66C8-4432-A602-91671B464B77}" presName="hierChild1" presStyleCnt="0">
        <dgm:presLayoutVars>
          <dgm:chPref val="1"/>
          <dgm:animOne val="branch"/>
          <dgm:animLvl val="lvl"/>
        </dgm:presLayoutVars>
      </dgm:prSet>
      <dgm:spPr/>
    </dgm:pt>
    <dgm:pt modelId="{BDDFABF9-8567-4053-81D1-0193A3482661}" type="pres">
      <dgm:prSet presAssocID="{69D84AEA-0D14-4FBC-A8B0-E1A497D7AC46}" presName="Name14" presStyleCnt="0"/>
      <dgm:spPr/>
    </dgm:pt>
    <dgm:pt modelId="{69D982CC-D32F-451E-8AD9-A517FA16D561}" type="pres">
      <dgm:prSet presAssocID="{69D84AEA-0D14-4FBC-A8B0-E1A497D7AC46}" presName="level1Shape" presStyleLbl="node0" presStyleIdx="0" presStyleCnt="1" custScaleX="157163" custScaleY="56893">
        <dgm:presLayoutVars>
          <dgm:chPref val="3"/>
        </dgm:presLayoutVars>
      </dgm:prSet>
      <dgm:spPr/>
      <dgm:t>
        <a:bodyPr/>
        <a:lstStyle/>
        <a:p>
          <a:endParaRPr lang="en-US"/>
        </a:p>
      </dgm:t>
    </dgm:pt>
    <dgm:pt modelId="{5ED2B192-ADD6-4D5E-88BC-54A615C53094}" type="pres">
      <dgm:prSet presAssocID="{69D84AEA-0D14-4FBC-A8B0-E1A497D7AC46}" presName="hierChild2" presStyleCnt="0"/>
      <dgm:spPr/>
    </dgm:pt>
    <dgm:pt modelId="{F27FDD29-A96C-41F7-8C50-1250A21FC596}" type="pres">
      <dgm:prSet presAssocID="{8A8795CE-7B3C-48A1-B685-B3DB2C4BC371}" presName="Name19" presStyleLbl="parChTrans1D2" presStyleIdx="0" presStyleCnt="2"/>
      <dgm:spPr/>
      <dgm:t>
        <a:bodyPr/>
        <a:lstStyle/>
        <a:p>
          <a:endParaRPr lang="en-US"/>
        </a:p>
      </dgm:t>
    </dgm:pt>
    <dgm:pt modelId="{94CD0705-CEFB-4C92-9EB8-C06686943E24}" type="pres">
      <dgm:prSet presAssocID="{EB5558BF-6D67-4287-BCA7-1946031AA73E}" presName="Name21" presStyleCnt="0"/>
      <dgm:spPr/>
    </dgm:pt>
    <dgm:pt modelId="{AA55D300-AB41-4F8E-9269-CDD6EBCDD04A}" type="pres">
      <dgm:prSet presAssocID="{EB5558BF-6D67-4287-BCA7-1946031AA73E}" presName="level2Shape" presStyleLbl="node2" presStyleIdx="0" presStyleCnt="2" custScaleX="128873" custScaleY="56893"/>
      <dgm:spPr/>
      <dgm:t>
        <a:bodyPr/>
        <a:lstStyle/>
        <a:p>
          <a:endParaRPr lang="en-US"/>
        </a:p>
      </dgm:t>
    </dgm:pt>
    <dgm:pt modelId="{B232ABD7-1FD8-499B-9637-34F5B9E9687F}" type="pres">
      <dgm:prSet presAssocID="{EB5558BF-6D67-4287-BCA7-1946031AA73E}" presName="hierChild3" presStyleCnt="0"/>
      <dgm:spPr/>
    </dgm:pt>
    <dgm:pt modelId="{7FBE71A9-4724-49D3-8657-221461F2CEFE}" type="pres">
      <dgm:prSet presAssocID="{8F0AF447-9581-49CD-A8DB-D45C64753E6E}" presName="Name19" presStyleLbl="parChTrans1D3" presStyleIdx="0" presStyleCnt="2"/>
      <dgm:spPr/>
      <dgm:t>
        <a:bodyPr/>
        <a:lstStyle/>
        <a:p>
          <a:endParaRPr lang="en-US"/>
        </a:p>
      </dgm:t>
    </dgm:pt>
    <dgm:pt modelId="{F56568BF-0A50-4FC5-A7A0-6FCAD071885B}" type="pres">
      <dgm:prSet presAssocID="{9397EEC3-A8E0-418A-87D7-997F2486E435}" presName="Name21" presStyleCnt="0"/>
      <dgm:spPr/>
    </dgm:pt>
    <dgm:pt modelId="{F5376E26-5B4B-4399-A505-A05F5B96EA36}" type="pres">
      <dgm:prSet presAssocID="{9397EEC3-A8E0-418A-87D7-997F2486E435}" presName="level2Shape" presStyleLbl="node3" presStyleIdx="0" presStyleCnt="2" custScaleX="128873" custScaleY="56893" custLinFactNeighborX="54652"/>
      <dgm:spPr/>
      <dgm:t>
        <a:bodyPr/>
        <a:lstStyle/>
        <a:p>
          <a:endParaRPr lang="en-US"/>
        </a:p>
      </dgm:t>
    </dgm:pt>
    <dgm:pt modelId="{1F6D09F5-22B9-4753-BDF1-E13594F7310D}" type="pres">
      <dgm:prSet presAssocID="{9397EEC3-A8E0-418A-87D7-997F2486E435}" presName="hierChild3" presStyleCnt="0"/>
      <dgm:spPr/>
    </dgm:pt>
    <dgm:pt modelId="{B6FBE154-FE60-4AF9-9E66-E8DDE34CC86F}" type="pres">
      <dgm:prSet presAssocID="{61D71599-D9A1-4F51-BD14-02D3A5082D74}" presName="Name19" presStyleLbl="parChTrans1D4" presStyleIdx="0" presStyleCnt="3"/>
      <dgm:spPr/>
      <dgm:t>
        <a:bodyPr/>
        <a:lstStyle/>
        <a:p>
          <a:endParaRPr lang="en-US"/>
        </a:p>
      </dgm:t>
    </dgm:pt>
    <dgm:pt modelId="{596FEFB5-7095-41A4-8F93-AAF7D5ACE4DB}" type="pres">
      <dgm:prSet presAssocID="{14CD6D0F-070E-4622-B1B8-FEDDCF5BB769}" presName="Name21" presStyleCnt="0"/>
      <dgm:spPr/>
    </dgm:pt>
    <dgm:pt modelId="{A629E47F-49C2-4551-A5BC-92E2AB9F6BD1}" type="pres">
      <dgm:prSet presAssocID="{14CD6D0F-070E-4622-B1B8-FEDDCF5BB769}" presName="level2Shape" presStyleLbl="node4" presStyleIdx="0" presStyleCnt="3" custScaleX="128873" custScaleY="56893" custLinFactX="11447" custLinFactNeighborX="100000"/>
      <dgm:spPr/>
      <dgm:t>
        <a:bodyPr/>
        <a:lstStyle/>
        <a:p>
          <a:endParaRPr lang="en-US"/>
        </a:p>
      </dgm:t>
    </dgm:pt>
    <dgm:pt modelId="{2B44D20F-BD05-4FCC-BE11-CB55B13141B2}" type="pres">
      <dgm:prSet presAssocID="{14CD6D0F-070E-4622-B1B8-FEDDCF5BB769}" presName="hierChild3" presStyleCnt="0"/>
      <dgm:spPr/>
    </dgm:pt>
    <dgm:pt modelId="{572EDF44-AFEB-459A-B18F-D611D62780DA}" type="pres">
      <dgm:prSet presAssocID="{BFBFC07D-1695-4545-A2DE-2A3ABE3C7551}" presName="Name19" presStyleLbl="parChTrans1D4" presStyleIdx="1" presStyleCnt="3"/>
      <dgm:spPr/>
      <dgm:t>
        <a:bodyPr/>
        <a:lstStyle/>
        <a:p>
          <a:endParaRPr lang="en-US"/>
        </a:p>
      </dgm:t>
    </dgm:pt>
    <dgm:pt modelId="{1A306144-31B7-4830-9641-32F0DCE1B2A9}" type="pres">
      <dgm:prSet presAssocID="{4B8D6250-AC3C-4E46-85B8-1394EF0EBD2F}" presName="Name21" presStyleCnt="0"/>
      <dgm:spPr/>
    </dgm:pt>
    <dgm:pt modelId="{7DAABB53-66D9-4BC9-A4A5-9E36F58A48F3}" type="pres">
      <dgm:prSet presAssocID="{4B8D6250-AC3C-4E46-85B8-1394EF0EBD2F}" presName="level2Shape" presStyleLbl="node4" presStyleIdx="1" presStyleCnt="3" custScaleX="31685" custScaleY="46621" custLinFactX="11711" custLinFactNeighborX="100000" custLinFactNeighborY="-1628"/>
      <dgm:spPr/>
      <dgm:t>
        <a:bodyPr/>
        <a:lstStyle/>
        <a:p>
          <a:endParaRPr lang="en-US"/>
        </a:p>
      </dgm:t>
    </dgm:pt>
    <dgm:pt modelId="{43A39E73-9578-4E8E-B30E-F4F2FBD4AA75}" type="pres">
      <dgm:prSet presAssocID="{4B8D6250-AC3C-4E46-85B8-1394EF0EBD2F}" presName="hierChild3" presStyleCnt="0"/>
      <dgm:spPr/>
    </dgm:pt>
    <dgm:pt modelId="{FFDE900D-CCAE-49DF-95AF-06D18BDBB2A6}" type="pres">
      <dgm:prSet presAssocID="{8911BAD1-8774-4B6E-B2B6-29CADEDAEFC8}" presName="Name19" presStyleLbl="parChTrans1D4" presStyleIdx="2" presStyleCnt="3"/>
      <dgm:spPr/>
      <dgm:t>
        <a:bodyPr/>
        <a:lstStyle/>
        <a:p>
          <a:endParaRPr lang="en-US"/>
        </a:p>
      </dgm:t>
    </dgm:pt>
    <dgm:pt modelId="{8BAA94E7-32E4-424B-B060-2A43D00D69D6}" type="pres">
      <dgm:prSet presAssocID="{34C47085-D9BE-4003-8964-9AC7FF71175D}" presName="Name21" presStyleCnt="0"/>
      <dgm:spPr/>
    </dgm:pt>
    <dgm:pt modelId="{5C7B423A-2D19-40AC-A822-786E5692866E}" type="pres">
      <dgm:prSet presAssocID="{34C47085-D9BE-4003-8964-9AC7FF71175D}" presName="level2Shape" presStyleLbl="node4" presStyleIdx="2" presStyleCnt="3" custScaleX="82580" custScaleY="48031" custLinFactX="16352" custLinFactNeighborX="100000" custLinFactNeighborY="9653"/>
      <dgm:spPr/>
      <dgm:t>
        <a:bodyPr/>
        <a:lstStyle/>
        <a:p>
          <a:endParaRPr lang="en-US"/>
        </a:p>
      </dgm:t>
    </dgm:pt>
    <dgm:pt modelId="{FA0DF2C3-4EF7-4D2E-B734-AFC6B922DDFD}" type="pres">
      <dgm:prSet presAssocID="{34C47085-D9BE-4003-8964-9AC7FF71175D}" presName="hierChild3" presStyleCnt="0"/>
      <dgm:spPr/>
    </dgm:pt>
    <dgm:pt modelId="{D4AF9361-0E29-4D7A-85F6-B3BF56E6AEB4}" type="pres">
      <dgm:prSet presAssocID="{EFD47334-F921-4AF4-87ED-EC9974CF4451}" presName="Name19" presStyleLbl="parChTrans1D3" presStyleIdx="1" presStyleCnt="2"/>
      <dgm:spPr/>
      <dgm:t>
        <a:bodyPr/>
        <a:lstStyle/>
        <a:p>
          <a:endParaRPr lang="en-US"/>
        </a:p>
      </dgm:t>
    </dgm:pt>
    <dgm:pt modelId="{9C743A04-1B37-4622-AB06-C5854FC79BE6}" type="pres">
      <dgm:prSet presAssocID="{66F6AF44-428C-4862-A42D-F684022FB47A}" presName="Name21" presStyleCnt="0"/>
      <dgm:spPr/>
    </dgm:pt>
    <dgm:pt modelId="{6B6A918D-E147-4CC6-B120-13F67A2D4396}" type="pres">
      <dgm:prSet presAssocID="{66F6AF44-428C-4862-A42D-F684022FB47A}" presName="level2Shape" presStyleLbl="node3" presStyleIdx="1" presStyleCnt="2" custScaleX="78456" custScaleY="60349" custLinFactNeighborX="59307"/>
      <dgm:spPr/>
      <dgm:t>
        <a:bodyPr/>
        <a:lstStyle/>
        <a:p>
          <a:endParaRPr lang="en-US"/>
        </a:p>
      </dgm:t>
    </dgm:pt>
    <dgm:pt modelId="{AD22DC23-9277-411C-A15C-03821D3828CF}" type="pres">
      <dgm:prSet presAssocID="{66F6AF44-428C-4862-A42D-F684022FB47A}" presName="hierChild3" presStyleCnt="0"/>
      <dgm:spPr/>
    </dgm:pt>
    <dgm:pt modelId="{F4B96D72-75A5-4DFC-B278-A60CA75947D5}" type="pres">
      <dgm:prSet presAssocID="{1569D1C8-9A81-41EF-8935-AC68A3B249ED}" presName="Name19" presStyleLbl="parChTrans1D2" presStyleIdx="1" presStyleCnt="2"/>
      <dgm:spPr/>
      <dgm:t>
        <a:bodyPr/>
        <a:lstStyle/>
        <a:p>
          <a:endParaRPr lang="en-US"/>
        </a:p>
      </dgm:t>
    </dgm:pt>
    <dgm:pt modelId="{C046B9BA-02F7-48D8-B03C-5B191CF41040}" type="pres">
      <dgm:prSet presAssocID="{FEDCA51A-06C6-40D2-8001-10098EF8C579}" presName="Name21" presStyleCnt="0"/>
      <dgm:spPr/>
    </dgm:pt>
    <dgm:pt modelId="{2D54D8F2-D45D-4B28-B5AB-130164CB12F3}" type="pres">
      <dgm:prSet presAssocID="{FEDCA51A-06C6-40D2-8001-10098EF8C579}" presName="level2Shape" presStyleLbl="node2" presStyleIdx="1" presStyleCnt="2" custScaleX="87739" custScaleY="57843" custLinFactNeighborY="-123"/>
      <dgm:spPr/>
      <dgm:t>
        <a:bodyPr/>
        <a:lstStyle/>
        <a:p>
          <a:endParaRPr lang="en-US"/>
        </a:p>
      </dgm:t>
    </dgm:pt>
    <dgm:pt modelId="{DACB87F2-9781-49AD-99D2-8B2276125DB9}" type="pres">
      <dgm:prSet presAssocID="{FEDCA51A-06C6-40D2-8001-10098EF8C579}" presName="hierChild3" presStyleCnt="0"/>
      <dgm:spPr/>
    </dgm:pt>
    <dgm:pt modelId="{4B44A4A1-E737-4245-8B2C-14835A4D8E17}" type="pres">
      <dgm:prSet presAssocID="{17DC9541-66C8-4432-A602-91671B464B77}" presName="bgShapesFlow" presStyleCnt="0"/>
      <dgm:spPr/>
    </dgm:pt>
  </dgm:ptLst>
  <dgm:cxnLst>
    <dgm:cxn modelId="{D6F38C0A-4C3D-49E0-835F-23FC867E7EEB}" type="presOf" srcId="{9397EEC3-A8E0-418A-87D7-997F2486E435}" destId="{F5376E26-5B4B-4399-A505-A05F5B96EA36}" srcOrd="0" destOrd="0" presId="urn:microsoft.com/office/officeart/2005/8/layout/hierarchy6"/>
    <dgm:cxn modelId="{46BF0303-33A7-47C0-A482-155A845BDB22}" srcId="{69D84AEA-0D14-4FBC-A8B0-E1A497D7AC46}" destId="{EB5558BF-6D67-4287-BCA7-1946031AA73E}" srcOrd="0" destOrd="0" parTransId="{8A8795CE-7B3C-48A1-B685-B3DB2C4BC371}" sibTransId="{1BED7988-FE46-4E05-8A88-26DB280781B8}"/>
    <dgm:cxn modelId="{61F200C0-FBEE-4C59-B4F7-30E01A079654}" type="presOf" srcId="{8F0AF447-9581-49CD-A8DB-D45C64753E6E}" destId="{7FBE71A9-4724-49D3-8657-221461F2CEFE}" srcOrd="0" destOrd="0" presId="urn:microsoft.com/office/officeart/2005/8/layout/hierarchy6"/>
    <dgm:cxn modelId="{AE418EEE-495A-4CE5-B41B-35ABA3741676}" type="presOf" srcId="{1569D1C8-9A81-41EF-8935-AC68A3B249ED}" destId="{F4B96D72-75A5-4DFC-B278-A60CA75947D5}" srcOrd="0" destOrd="0" presId="urn:microsoft.com/office/officeart/2005/8/layout/hierarchy6"/>
    <dgm:cxn modelId="{73C0D365-33E8-40F7-8F48-8E16A127BB30}" type="presOf" srcId="{69D84AEA-0D14-4FBC-A8B0-E1A497D7AC46}" destId="{69D982CC-D32F-451E-8AD9-A517FA16D561}" srcOrd="0" destOrd="0" presId="urn:microsoft.com/office/officeart/2005/8/layout/hierarchy6"/>
    <dgm:cxn modelId="{31EAB88C-213E-4C67-AB3F-5D90CBED0813}" type="presOf" srcId="{FEDCA51A-06C6-40D2-8001-10098EF8C579}" destId="{2D54D8F2-D45D-4B28-B5AB-130164CB12F3}" srcOrd="0" destOrd="0" presId="urn:microsoft.com/office/officeart/2005/8/layout/hierarchy6"/>
    <dgm:cxn modelId="{741EDF60-50F1-40B0-B3DF-757387797EA7}" srcId="{69D84AEA-0D14-4FBC-A8B0-E1A497D7AC46}" destId="{FEDCA51A-06C6-40D2-8001-10098EF8C579}" srcOrd="1" destOrd="0" parTransId="{1569D1C8-9A81-41EF-8935-AC68A3B249ED}" sibTransId="{4BD2718A-9DF4-4360-9500-F825AEC8B8EE}"/>
    <dgm:cxn modelId="{B40BE0E9-7A4C-44BF-9EDE-A2D766E607D5}" srcId="{EB5558BF-6D67-4287-BCA7-1946031AA73E}" destId="{9397EEC3-A8E0-418A-87D7-997F2486E435}" srcOrd="0" destOrd="0" parTransId="{8F0AF447-9581-49CD-A8DB-D45C64753E6E}" sibTransId="{BEDC736C-B3C4-485D-B17C-CD2C8CF9CA65}"/>
    <dgm:cxn modelId="{467FE9C6-73BC-412C-9115-0487748C59D1}" srcId="{9397EEC3-A8E0-418A-87D7-997F2486E435}" destId="{34C47085-D9BE-4003-8964-9AC7FF71175D}" srcOrd="1" destOrd="0" parTransId="{8911BAD1-8774-4B6E-B2B6-29CADEDAEFC8}" sibTransId="{4C4A0856-AAEC-4481-B983-88A716844033}"/>
    <dgm:cxn modelId="{8C4FBFDC-2A57-4F4E-86C4-F39A3DF574B0}" type="presOf" srcId="{14CD6D0F-070E-4622-B1B8-FEDDCF5BB769}" destId="{A629E47F-49C2-4551-A5BC-92E2AB9F6BD1}" srcOrd="0" destOrd="0" presId="urn:microsoft.com/office/officeart/2005/8/layout/hierarchy6"/>
    <dgm:cxn modelId="{6EB138E6-2272-44AE-A85F-4E8677A8F018}" type="presOf" srcId="{34C47085-D9BE-4003-8964-9AC7FF71175D}" destId="{5C7B423A-2D19-40AC-A822-786E5692866E}" srcOrd="0" destOrd="0" presId="urn:microsoft.com/office/officeart/2005/8/layout/hierarchy6"/>
    <dgm:cxn modelId="{1C28B20A-4793-4F93-B8EB-4A99DB553CBD}" srcId="{EB5558BF-6D67-4287-BCA7-1946031AA73E}" destId="{66F6AF44-428C-4862-A42D-F684022FB47A}" srcOrd="1" destOrd="0" parTransId="{EFD47334-F921-4AF4-87ED-EC9974CF4451}" sibTransId="{7A892A30-1E8D-4945-B56F-A1398D9D35DE}"/>
    <dgm:cxn modelId="{594B58A9-12A2-4691-8B9D-B427F2A8D122}" type="presOf" srcId="{BFBFC07D-1695-4545-A2DE-2A3ABE3C7551}" destId="{572EDF44-AFEB-459A-B18F-D611D62780DA}" srcOrd="0" destOrd="0" presId="urn:microsoft.com/office/officeart/2005/8/layout/hierarchy6"/>
    <dgm:cxn modelId="{FA7DBDBB-3B82-4961-8B39-B66DF42EC6F2}" type="presOf" srcId="{8A8795CE-7B3C-48A1-B685-B3DB2C4BC371}" destId="{F27FDD29-A96C-41F7-8C50-1250A21FC596}" srcOrd="0" destOrd="0" presId="urn:microsoft.com/office/officeart/2005/8/layout/hierarchy6"/>
    <dgm:cxn modelId="{D4EF6B6C-879A-46A0-B232-BA2F2101E45E}" type="presOf" srcId="{EB5558BF-6D67-4287-BCA7-1946031AA73E}" destId="{AA55D300-AB41-4F8E-9269-CDD6EBCDD04A}" srcOrd="0" destOrd="0" presId="urn:microsoft.com/office/officeart/2005/8/layout/hierarchy6"/>
    <dgm:cxn modelId="{6718C936-C6DC-4C8B-9585-25F53E64EB6E}" srcId="{9397EEC3-A8E0-418A-87D7-997F2486E435}" destId="{14CD6D0F-070E-4622-B1B8-FEDDCF5BB769}" srcOrd="0" destOrd="0" parTransId="{61D71599-D9A1-4F51-BD14-02D3A5082D74}" sibTransId="{8B194112-D6D8-4013-9701-E72377D2B341}"/>
    <dgm:cxn modelId="{2A561854-E6F3-4ADD-B492-7A8885B68ED1}" type="presOf" srcId="{66F6AF44-428C-4862-A42D-F684022FB47A}" destId="{6B6A918D-E147-4CC6-B120-13F67A2D4396}" srcOrd="0" destOrd="0" presId="urn:microsoft.com/office/officeart/2005/8/layout/hierarchy6"/>
    <dgm:cxn modelId="{B9192813-59CE-4E18-91D6-5BCEFA7A6493}" type="presOf" srcId="{8911BAD1-8774-4B6E-B2B6-29CADEDAEFC8}" destId="{FFDE900D-CCAE-49DF-95AF-06D18BDBB2A6}" srcOrd="0" destOrd="0" presId="urn:microsoft.com/office/officeart/2005/8/layout/hierarchy6"/>
    <dgm:cxn modelId="{E640F888-4D23-4802-9AB5-C211B80E214F}" srcId="{14CD6D0F-070E-4622-B1B8-FEDDCF5BB769}" destId="{4B8D6250-AC3C-4E46-85B8-1394EF0EBD2F}" srcOrd="0" destOrd="0" parTransId="{BFBFC07D-1695-4545-A2DE-2A3ABE3C7551}" sibTransId="{E1C86C42-C0D5-49E5-B034-A40C7E940973}"/>
    <dgm:cxn modelId="{1C27E40A-E466-4B75-9DE6-92F73A7A57B4}" type="presOf" srcId="{61D71599-D9A1-4F51-BD14-02D3A5082D74}" destId="{B6FBE154-FE60-4AF9-9E66-E8DDE34CC86F}" srcOrd="0" destOrd="0" presId="urn:microsoft.com/office/officeart/2005/8/layout/hierarchy6"/>
    <dgm:cxn modelId="{04209351-1B85-4945-91FD-9A3172160CB3}" type="presOf" srcId="{EFD47334-F921-4AF4-87ED-EC9974CF4451}" destId="{D4AF9361-0E29-4D7A-85F6-B3BF56E6AEB4}" srcOrd="0" destOrd="0" presId="urn:microsoft.com/office/officeart/2005/8/layout/hierarchy6"/>
    <dgm:cxn modelId="{55EE11DC-6AE1-45A7-8961-D26396C149FC}" type="presOf" srcId="{4B8D6250-AC3C-4E46-85B8-1394EF0EBD2F}" destId="{7DAABB53-66D9-4BC9-A4A5-9E36F58A48F3}" srcOrd="0" destOrd="0" presId="urn:microsoft.com/office/officeart/2005/8/layout/hierarchy6"/>
    <dgm:cxn modelId="{8CF594FC-64F9-4A9C-8D8A-5AE4BDCAFCE3}" srcId="{17DC9541-66C8-4432-A602-91671B464B77}" destId="{69D84AEA-0D14-4FBC-A8B0-E1A497D7AC46}" srcOrd="0" destOrd="0" parTransId="{79E5EA49-61AD-442D-A61B-BE4F903C3786}" sibTransId="{87A4CE85-5596-4E73-B095-497AD467C42C}"/>
    <dgm:cxn modelId="{63431DBB-8C5C-49EB-9C23-101BEA192AA3}" type="presOf" srcId="{17DC9541-66C8-4432-A602-91671B464B77}" destId="{683CDF56-6D29-437E-8A93-AC9F4E6C58A4}" srcOrd="0" destOrd="0" presId="urn:microsoft.com/office/officeart/2005/8/layout/hierarchy6"/>
    <dgm:cxn modelId="{30157120-F745-4CCE-B645-6DD92328528B}" type="presParOf" srcId="{683CDF56-6D29-437E-8A93-AC9F4E6C58A4}" destId="{0AE45158-42D2-428F-B132-353F4FEB6393}" srcOrd="0" destOrd="0" presId="urn:microsoft.com/office/officeart/2005/8/layout/hierarchy6"/>
    <dgm:cxn modelId="{C21BFAC4-0D4A-4DDA-8877-3D795A14FA72}" type="presParOf" srcId="{0AE45158-42D2-428F-B132-353F4FEB6393}" destId="{9379F32D-90B3-4F51-AA4A-8B05D0396D13}" srcOrd="0" destOrd="0" presId="urn:microsoft.com/office/officeart/2005/8/layout/hierarchy6"/>
    <dgm:cxn modelId="{D5D363BD-3629-4138-9F20-30D813A957A8}" type="presParOf" srcId="{9379F32D-90B3-4F51-AA4A-8B05D0396D13}" destId="{BDDFABF9-8567-4053-81D1-0193A3482661}" srcOrd="0" destOrd="0" presId="urn:microsoft.com/office/officeart/2005/8/layout/hierarchy6"/>
    <dgm:cxn modelId="{25043FF2-E042-4A34-AAFF-B43C90C49DEB}" type="presParOf" srcId="{BDDFABF9-8567-4053-81D1-0193A3482661}" destId="{69D982CC-D32F-451E-8AD9-A517FA16D561}" srcOrd="0" destOrd="0" presId="urn:microsoft.com/office/officeart/2005/8/layout/hierarchy6"/>
    <dgm:cxn modelId="{DDB456E6-0774-4263-90BD-D2946980F7F1}" type="presParOf" srcId="{BDDFABF9-8567-4053-81D1-0193A3482661}" destId="{5ED2B192-ADD6-4D5E-88BC-54A615C53094}" srcOrd="1" destOrd="0" presId="urn:microsoft.com/office/officeart/2005/8/layout/hierarchy6"/>
    <dgm:cxn modelId="{54DB7CBB-C8C2-46FD-829A-8596C67CF010}" type="presParOf" srcId="{5ED2B192-ADD6-4D5E-88BC-54A615C53094}" destId="{F27FDD29-A96C-41F7-8C50-1250A21FC596}" srcOrd="0" destOrd="0" presId="urn:microsoft.com/office/officeart/2005/8/layout/hierarchy6"/>
    <dgm:cxn modelId="{398C5B90-7715-47FB-B89F-8AC3A44FD764}" type="presParOf" srcId="{5ED2B192-ADD6-4D5E-88BC-54A615C53094}" destId="{94CD0705-CEFB-4C92-9EB8-C06686943E24}" srcOrd="1" destOrd="0" presId="urn:microsoft.com/office/officeart/2005/8/layout/hierarchy6"/>
    <dgm:cxn modelId="{D4589FAE-574D-4892-8447-29197AB93840}" type="presParOf" srcId="{94CD0705-CEFB-4C92-9EB8-C06686943E24}" destId="{AA55D300-AB41-4F8E-9269-CDD6EBCDD04A}" srcOrd="0" destOrd="0" presId="urn:microsoft.com/office/officeart/2005/8/layout/hierarchy6"/>
    <dgm:cxn modelId="{AA4939B8-7810-4EF6-86BE-BE74165EAC4B}" type="presParOf" srcId="{94CD0705-CEFB-4C92-9EB8-C06686943E24}" destId="{B232ABD7-1FD8-499B-9637-34F5B9E9687F}" srcOrd="1" destOrd="0" presId="urn:microsoft.com/office/officeart/2005/8/layout/hierarchy6"/>
    <dgm:cxn modelId="{990DEBA0-8854-43F1-AE5B-5B3A3EE142B3}" type="presParOf" srcId="{B232ABD7-1FD8-499B-9637-34F5B9E9687F}" destId="{7FBE71A9-4724-49D3-8657-221461F2CEFE}" srcOrd="0" destOrd="0" presId="urn:microsoft.com/office/officeart/2005/8/layout/hierarchy6"/>
    <dgm:cxn modelId="{5E7E6353-DF5F-4F30-8AD4-F14E10C4C4F1}" type="presParOf" srcId="{B232ABD7-1FD8-499B-9637-34F5B9E9687F}" destId="{F56568BF-0A50-4FC5-A7A0-6FCAD071885B}" srcOrd="1" destOrd="0" presId="urn:microsoft.com/office/officeart/2005/8/layout/hierarchy6"/>
    <dgm:cxn modelId="{2A2B48FB-7776-4A3B-AAC0-798AD35B01AB}" type="presParOf" srcId="{F56568BF-0A50-4FC5-A7A0-6FCAD071885B}" destId="{F5376E26-5B4B-4399-A505-A05F5B96EA36}" srcOrd="0" destOrd="0" presId="urn:microsoft.com/office/officeart/2005/8/layout/hierarchy6"/>
    <dgm:cxn modelId="{E9B9BD19-FACB-44DB-B7E7-0C6D8AA9402F}" type="presParOf" srcId="{F56568BF-0A50-4FC5-A7A0-6FCAD071885B}" destId="{1F6D09F5-22B9-4753-BDF1-E13594F7310D}" srcOrd="1" destOrd="0" presId="urn:microsoft.com/office/officeart/2005/8/layout/hierarchy6"/>
    <dgm:cxn modelId="{A6F85C1D-B2A7-4D1B-8E60-92D5CE86A910}" type="presParOf" srcId="{1F6D09F5-22B9-4753-BDF1-E13594F7310D}" destId="{B6FBE154-FE60-4AF9-9E66-E8DDE34CC86F}" srcOrd="0" destOrd="0" presId="urn:microsoft.com/office/officeart/2005/8/layout/hierarchy6"/>
    <dgm:cxn modelId="{A0047B8E-8C98-4FE9-A5CC-18491517DC55}" type="presParOf" srcId="{1F6D09F5-22B9-4753-BDF1-E13594F7310D}" destId="{596FEFB5-7095-41A4-8F93-AAF7D5ACE4DB}" srcOrd="1" destOrd="0" presId="urn:microsoft.com/office/officeart/2005/8/layout/hierarchy6"/>
    <dgm:cxn modelId="{473F024D-A63F-4A54-A35A-CACD787175DF}" type="presParOf" srcId="{596FEFB5-7095-41A4-8F93-AAF7D5ACE4DB}" destId="{A629E47F-49C2-4551-A5BC-92E2AB9F6BD1}" srcOrd="0" destOrd="0" presId="urn:microsoft.com/office/officeart/2005/8/layout/hierarchy6"/>
    <dgm:cxn modelId="{5D294ADB-0C9A-4739-B1BC-2D23823588D4}" type="presParOf" srcId="{596FEFB5-7095-41A4-8F93-AAF7D5ACE4DB}" destId="{2B44D20F-BD05-4FCC-BE11-CB55B13141B2}" srcOrd="1" destOrd="0" presId="urn:microsoft.com/office/officeart/2005/8/layout/hierarchy6"/>
    <dgm:cxn modelId="{4E60723A-311A-402A-896D-F210A76A65CC}" type="presParOf" srcId="{2B44D20F-BD05-4FCC-BE11-CB55B13141B2}" destId="{572EDF44-AFEB-459A-B18F-D611D62780DA}" srcOrd="0" destOrd="0" presId="urn:microsoft.com/office/officeart/2005/8/layout/hierarchy6"/>
    <dgm:cxn modelId="{6556468F-BB73-43FC-B6DA-5C0236E8B0AE}" type="presParOf" srcId="{2B44D20F-BD05-4FCC-BE11-CB55B13141B2}" destId="{1A306144-31B7-4830-9641-32F0DCE1B2A9}" srcOrd="1" destOrd="0" presId="urn:microsoft.com/office/officeart/2005/8/layout/hierarchy6"/>
    <dgm:cxn modelId="{F5313F4D-8638-4601-983C-B021370EFDC5}" type="presParOf" srcId="{1A306144-31B7-4830-9641-32F0DCE1B2A9}" destId="{7DAABB53-66D9-4BC9-A4A5-9E36F58A48F3}" srcOrd="0" destOrd="0" presId="urn:microsoft.com/office/officeart/2005/8/layout/hierarchy6"/>
    <dgm:cxn modelId="{511DB50E-4F0F-4DFD-89E7-693F78BF2604}" type="presParOf" srcId="{1A306144-31B7-4830-9641-32F0DCE1B2A9}" destId="{43A39E73-9578-4E8E-B30E-F4F2FBD4AA75}" srcOrd="1" destOrd="0" presId="urn:microsoft.com/office/officeart/2005/8/layout/hierarchy6"/>
    <dgm:cxn modelId="{56B667D0-4EF4-42E1-A0E1-2726E8E00030}" type="presParOf" srcId="{1F6D09F5-22B9-4753-BDF1-E13594F7310D}" destId="{FFDE900D-CCAE-49DF-95AF-06D18BDBB2A6}" srcOrd="2" destOrd="0" presId="urn:microsoft.com/office/officeart/2005/8/layout/hierarchy6"/>
    <dgm:cxn modelId="{AE15BBE8-31BB-4980-A464-62C93F53C6FC}" type="presParOf" srcId="{1F6D09F5-22B9-4753-BDF1-E13594F7310D}" destId="{8BAA94E7-32E4-424B-B060-2A43D00D69D6}" srcOrd="3" destOrd="0" presId="urn:microsoft.com/office/officeart/2005/8/layout/hierarchy6"/>
    <dgm:cxn modelId="{F47CAD9D-8B97-444D-9C30-A1D76CA6DCF3}" type="presParOf" srcId="{8BAA94E7-32E4-424B-B060-2A43D00D69D6}" destId="{5C7B423A-2D19-40AC-A822-786E5692866E}" srcOrd="0" destOrd="0" presId="urn:microsoft.com/office/officeart/2005/8/layout/hierarchy6"/>
    <dgm:cxn modelId="{07CB0CB9-E906-4F96-B352-E9713554B83D}" type="presParOf" srcId="{8BAA94E7-32E4-424B-B060-2A43D00D69D6}" destId="{FA0DF2C3-4EF7-4D2E-B734-AFC6B922DDFD}" srcOrd="1" destOrd="0" presId="urn:microsoft.com/office/officeart/2005/8/layout/hierarchy6"/>
    <dgm:cxn modelId="{79953902-5F66-48CD-8A0E-8815FF1E9680}" type="presParOf" srcId="{B232ABD7-1FD8-499B-9637-34F5B9E9687F}" destId="{D4AF9361-0E29-4D7A-85F6-B3BF56E6AEB4}" srcOrd="2" destOrd="0" presId="urn:microsoft.com/office/officeart/2005/8/layout/hierarchy6"/>
    <dgm:cxn modelId="{9C1A34A2-9AF0-4070-B853-B1F843347CD8}" type="presParOf" srcId="{B232ABD7-1FD8-499B-9637-34F5B9E9687F}" destId="{9C743A04-1B37-4622-AB06-C5854FC79BE6}" srcOrd="3" destOrd="0" presId="urn:microsoft.com/office/officeart/2005/8/layout/hierarchy6"/>
    <dgm:cxn modelId="{F3ACA50C-C915-4905-B1DE-1C8A3273F0F2}" type="presParOf" srcId="{9C743A04-1B37-4622-AB06-C5854FC79BE6}" destId="{6B6A918D-E147-4CC6-B120-13F67A2D4396}" srcOrd="0" destOrd="0" presId="urn:microsoft.com/office/officeart/2005/8/layout/hierarchy6"/>
    <dgm:cxn modelId="{826D5D64-0A00-4122-A555-EB30C059E25A}" type="presParOf" srcId="{9C743A04-1B37-4622-AB06-C5854FC79BE6}" destId="{AD22DC23-9277-411C-A15C-03821D3828CF}" srcOrd="1" destOrd="0" presId="urn:microsoft.com/office/officeart/2005/8/layout/hierarchy6"/>
    <dgm:cxn modelId="{12DE961F-256A-4070-BD5C-97F0CDBADEE2}" type="presParOf" srcId="{5ED2B192-ADD6-4D5E-88BC-54A615C53094}" destId="{F4B96D72-75A5-4DFC-B278-A60CA75947D5}" srcOrd="2" destOrd="0" presId="urn:microsoft.com/office/officeart/2005/8/layout/hierarchy6"/>
    <dgm:cxn modelId="{8783A88A-500A-478D-A241-41A346D2AE5D}" type="presParOf" srcId="{5ED2B192-ADD6-4D5E-88BC-54A615C53094}" destId="{C046B9BA-02F7-48D8-B03C-5B191CF41040}" srcOrd="3" destOrd="0" presId="urn:microsoft.com/office/officeart/2005/8/layout/hierarchy6"/>
    <dgm:cxn modelId="{5926BE62-74E5-443C-B27D-EAE6F2FCB5C1}" type="presParOf" srcId="{C046B9BA-02F7-48D8-B03C-5B191CF41040}" destId="{2D54D8F2-D45D-4B28-B5AB-130164CB12F3}" srcOrd="0" destOrd="0" presId="urn:microsoft.com/office/officeart/2005/8/layout/hierarchy6"/>
    <dgm:cxn modelId="{0F1F9310-BBE7-4286-B454-9FD85F3DEC1C}" type="presParOf" srcId="{C046B9BA-02F7-48D8-B03C-5B191CF41040}" destId="{DACB87F2-9781-49AD-99D2-8B2276125DB9}" srcOrd="1" destOrd="0" presId="urn:microsoft.com/office/officeart/2005/8/layout/hierarchy6"/>
    <dgm:cxn modelId="{D1A45495-2A05-44CB-955F-16C707AFE319}" type="presParOf" srcId="{683CDF56-6D29-437E-8A93-AC9F4E6C58A4}" destId="{4B44A4A1-E737-4245-8B2C-14835A4D8E17}"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7DC9541-66C8-4432-A602-91671B464B77}"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9D84AEA-0D14-4FBC-A8B0-E1A497D7AC46}">
      <dgm:prSet phldrT="[Text]"/>
      <dgm:spPr/>
      <dgm:t>
        <a:bodyPr/>
        <a:lstStyle/>
        <a:p>
          <a:r>
            <a:rPr lang="en-US" b="1" dirty="0" smtClean="0"/>
            <a:t>max({6,8,5},  3)</a:t>
          </a:r>
          <a:endParaRPr lang="en-US" b="1" dirty="0"/>
        </a:p>
      </dgm:t>
    </dgm:pt>
    <dgm:pt modelId="{79E5EA49-61AD-442D-A61B-BE4F903C3786}" type="parTrans" cxnId="{8CF594FC-64F9-4A9C-8D8A-5AE4BDCAFCE3}">
      <dgm:prSet/>
      <dgm:spPr/>
      <dgm:t>
        <a:bodyPr/>
        <a:lstStyle/>
        <a:p>
          <a:endParaRPr lang="en-US"/>
        </a:p>
      </dgm:t>
    </dgm:pt>
    <dgm:pt modelId="{87A4CE85-5596-4E73-B095-497AD467C42C}" type="sibTrans" cxnId="{8CF594FC-64F9-4A9C-8D8A-5AE4BDCAFCE3}">
      <dgm:prSet/>
      <dgm:spPr/>
      <dgm:t>
        <a:bodyPr/>
        <a:lstStyle/>
        <a:p>
          <a:endParaRPr lang="en-US"/>
        </a:p>
      </dgm:t>
    </dgm:pt>
    <dgm:pt modelId="{EB5558BF-6D67-4287-BCA7-1946031AA73E}">
      <dgm:prSet phldrT="[Text]"/>
      <dgm:spPr/>
      <dgm:t>
        <a:bodyPr/>
        <a:lstStyle/>
        <a:p>
          <a:r>
            <a:rPr lang="en-US" b="1" dirty="0" smtClean="0"/>
            <a:t>max({6,8,5},  2)</a:t>
          </a:r>
          <a:endParaRPr lang="en-US" b="1" dirty="0"/>
        </a:p>
      </dgm:t>
    </dgm:pt>
    <dgm:pt modelId="{8A8795CE-7B3C-48A1-B685-B3DB2C4BC371}" type="parTrans" cxnId="{46BF0303-33A7-47C0-A482-155A845BDB22}">
      <dgm:prSet/>
      <dgm:spPr/>
      <dgm:t>
        <a:bodyPr/>
        <a:lstStyle/>
        <a:p>
          <a:endParaRPr lang="en-US"/>
        </a:p>
      </dgm:t>
    </dgm:pt>
    <dgm:pt modelId="{1BED7988-FE46-4E05-8A88-26DB280781B8}" type="sibTrans" cxnId="{46BF0303-33A7-47C0-A482-155A845BDB22}">
      <dgm:prSet/>
      <dgm:spPr/>
      <dgm:t>
        <a:bodyPr/>
        <a:lstStyle/>
        <a:p>
          <a:endParaRPr lang="en-US"/>
        </a:p>
      </dgm:t>
    </dgm:pt>
    <dgm:pt modelId="{9397EEC3-A8E0-418A-87D7-997F2486E435}">
      <dgm:prSet phldrT="[Text]"/>
      <dgm:spPr/>
      <dgm:t>
        <a:bodyPr/>
        <a:lstStyle/>
        <a:p>
          <a:r>
            <a:rPr lang="en-US" b="1" dirty="0" smtClean="0"/>
            <a:t>max({6,8,5},  1)</a:t>
          </a:r>
          <a:endParaRPr lang="en-US" b="1" dirty="0"/>
        </a:p>
      </dgm:t>
    </dgm:pt>
    <dgm:pt modelId="{8F0AF447-9581-49CD-A8DB-D45C64753E6E}" type="parTrans" cxnId="{B40BE0E9-7A4C-44BF-9EDE-A2D766E607D5}">
      <dgm:prSet/>
      <dgm:spPr/>
      <dgm:t>
        <a:bodyPr/>
        <a:lstStyle/>
        <a:p>
          <a:endParaRPr lang="en-US"/>
        </a:p>
      </dgm:t>
    </dgm:pt>
    <dgm:pt modelId="{BEDC736C-B3C4-485D-B17C-CD2C8CF9CA65}" type="sibTrans" cxnId="{B40BE0E9-7A4C-44BF-9EDE-A2D766E607D5}">
      <dgm:prSet/>
      <dgm:spPr/>
      <dgm:t>
        <a:bodyPr/>
        <a:lstStyle/>
        <a:p>
          <a:endParaRPr lang="en-US"/>
        </a:p>
      </dgm:t>
    </dgm:pt>
    <dgm:pt modelId="{FEDCA51A-06C6-40D2-8001-10098EF8C579}">
      <dgm:prSet phldrT="[Text]"/>
      <dgm:spPr>
        <a:solidFill>
          <a:schemeClr val="accent2"/>
        </a:solidFill>
      </dgm:spPr>
      <dgm:t>
        <a:bodyPr/>
        <a:lstStyle/>
        <a:p>
          <a:r>
            <a:rPr lang="en-US" b="1" dirty="0" smtClean="0"/>
            <a:t>&lt; </a:t>
          </a:r>
          <a:r>
            <a:rPr lang="en-US" b="1" dirty="0" err="1" smtClean="0"/>
            <a:t>arr</a:t>
          </a:r>
          <a:r>
            <a:rPr lang="en-US" b="1" dirty="0" smtClean="0"/>
            <a:t>[2]</a:t>
          </a:r>
          <a:endParaRPr lang="en-US" b="1" dirty="0"/>
        </a:p>
      </dgm:t>
    </dgm:pt>
    <dgm:pt modelId="{1569D1C8-9A81-41EF-8935-AC68A3B249ED}" type="parTrans" cxnId="{741EDF60-50F1-40B0-B3DF-757387797EA7}">
      <dgm:prSet/>
      <dgm:spPr/>
      <dgm:t>
        <a:bodyPr/>
        <a:lstStyle/>
        <a:p>
          <a:endParaRPr lang="en-US"/>
        </a:p>
      </dgm:t>
    </dgm:pt>
    <dgm:pt modelId="{4BD2718A-9DF4-4360-9500-F825AEC8B8EE}" type="sibTrans" cxnId="{741EDF60-50F1-40B0-B3DF-757387797EA7}">
      <dgm:prSet/>
      <dgm:spPr/>
      <dgm:t>
        <a:bodyPr/>
        <a:lstStyle/>
        <a:p>
          <a:endParaRPr lang="en-US"/>
        </a:p>
      </dgm:t>
    </dgm:pt>
    <dgm:pt modelId="{66F6AF44-428C-4862-A42D-F684022FB47A}">
      <dgm:prSet phldrT="[Text]"/>
      <dgm:spPr>
        <a:solidFill>
          <a:schemeClr val="accent2"/>
        </a:solidFill>
      </dgm:spPr>
      <dgm:t>
        <a:bodyPr/>
        <a:lstStyle/>
        <a:p>
          <a:r>
            <a:rPr lang="en-US" b="1" dirty="0" smtClean="0"/>
            <a:t>&lt; </a:t>
          </a:r>
          <a:r>
            <a:rPr lang="en-US" b="1" dirty="0" err="1" smtClean="0"/>
            <a:t>arr</a:t>
          </a:r>
          <a:r>
            <a:rPr lang="en-US" b="1" dirty="0" smtClean="0"/>
            <a:t>[1]</a:t>
          </a:r>
          <a:endParaRPr lang="en-US" b="1" dirty="0"/>
        </a:p>
      </dgm:t>
    </dgm:pt>
    <dgm:pt modelId="{EFD47334-F921-4AF4-87ED-EC9974CF4451}" type="parTrans" cxnId="{1C28B20A-4793-4F93-B8EB-4A99DB553CBD}">
      <dgm:prSet/>
      <dgm:spPr/>
      <dgm:t>
        <a:bodyPr/>
        <a:lstStyle/>
        <a:p>
          <a:endParaRPr lang="en-US"/>
        </a:p>
      </dgm:t>
    </dgm:pt>
    <dgm:pt modelId="{7A892A30-1E8D-4945-B56F-A1398D9D35DE}" type="sibTrans" cxnId="{1C28B20A-4793-4F93-B8EB-4A99DB553CBD}">
      <dgm:prSet/>
      <dgm:spPr/>
      <dgm:t>
        <a:bodyPr/>
        <a:lstStyle/>
        <a:p>
          <a:endParaRPr lang="en-US"/>
        </a:p>
      </dgm:t>
    </dgm:pt>
    <dgm:pt modelId="{34C47085-D9BE-4003-8964-9AC7FF71175D}">
      <dgm:prSet/>
      <dgm:spPr>
        <a:solidFill>
          <a:schemeClr val="accent2"/>
        </a:solidFill>
      </dgm:spPr>
      <dgm:t>
        <a:bodyPr/>
        <a:lstStyle/>
        <a:p>
          <a:r>
            <a:rPr lang="en-US" b="1" dirty="0" err="1" smtClean="0"/>
            <a:t>arr</a:t>
          </a:r>
          <a:r>
            <a:rPr lang="en-US" b="1" dirty="0" smtClean="0"/>
            <a:t>[0]</a:t>
          </a:r>
          <a:endParaRPr lang="en-US" b="1" dirty="0"/>
        </a:p>
      </dgm:t>
    </dgm:pt>
    <dgm:pt modelId="{8911BAD1-8774-4B6E-B2B6-29CADEDAEFC8}" type="parTrans" cxnId="{467FE9C6-73BC-412C-9115-0487748C59D1}">
      <dgm:prSet/>
      <dgm:spPr/>
      <dgm:t>
        <a:bodyPr/>
        <a:lstStyle/>
        <a:p>
          <a:endParaRPr lang="en-US"/>
        </a:p>
      </dgm:t>
    </dgm:pt>
    <dgm:pt modelId="{4C4A0856-AAEC-4481-B983-88A716844033}" type="sibTrans" cxnId="{467FE9C6-73BC-412C-9115-0487748C59D1}">
      <dgm:prSet/>
      <dgm:spPr/>
      <dgm:t>
        <a:bodyPr/>
        <a:lstStyle/>
        <a:p>
          <a:endParaRPr lang="en-US"/>
        </a:p>
      </dgm:t>
    </dgm:pt>
    <dgm:pt modelId="{683CDF56-6D29-437E-8A93-AC9F4E6C58A4}" type="pres">
      <dgm:prSet presAssocID="{17DC9541-66C8-4432-A602-91671B464B77}" presName="mainComposite" presStyleCnt="0">
        <dgm:presLayoutVars>
          <dgm:chPref val="1"/>
          <dgm:dir/>
          <dgm:animOne val="branch"/>
          <dgm:animLvl val="lvl"/>
          <dgm:resizeHandles val="exact"/>
        </dgm:presLayoutVars>
      </dgm:prSet>
      <dgm:spPr/>
      <dgm:t>
        <a:bodyPr/>
        <a:lstStyle/>
        <a:p>
          <a:endParaRPr lang="en-US"/>
        </a:p>
      </dgm:t>
    </dgm:pt>
    <dgm:pt modelId="{0AE45158-42D2-428F-B132-353F4FEB6393}" type="pres">
      <dgm:prSet presAssocID="{17DC9541-66C8-4432-A602-91671B464B77}" presName="hierFlow" presStyleCnt="0"/>
      <dgm:spPr/>
    </dgm:pt>
    <dgm:pt modelId="{9379F32D-90B3-4F51-AA4A-8B05D0396D13}" type="pres">
      <dgm:prSet presAssocID="{17DC9541-66C8-4432-A602-91671B464B77}" presName="hierChild1" presStyleCnt="0">
        <dgm:presLayoutVars>
          <dgm:chPref val="1"/>
          <dgm:animOne val="branch"/>
          <dgm:animLvl val="lvl"/>
        </dgm:presLayoutVars>
      </dgm:prSet>
      <dgm:spPr/>
    </dgm:pt>
    <dgm:pt modelId="{BDDFABF9-8567-4053-81D1-0193A3482661}" type="pres">
      <dgm:prSet presAssocID="{69D84AEA-0D14-4FBC-A8B0-E1A497D7AC46}" presName="Name14" presStyleCnt="0"/>
      <dgm:spPr/>
    </dgm:pt>
    <dgm:pt modelId="{69D982CC-D32F-451E-8AD9-A517FA16D561}" type="pres">
      <dgm:prSet presAssocID="{69D84AEA-0D14-4FBC-A8B0-E1A497D7AC46}" presName="level1Shape" presStyleLbl="node0" presStyleIdx="0" presStyleCnt="1" custScaleX="157163" custScaleY="56893">
        <dgm:presLayoutVars>
          <dgm:chPref val="3"/>
        </dgm:presLayoutVars>
      </dgm:prSet>
      <dgm:spPr/>
      <dgm:t>
        <a:bodyPr/>
        <a:lstStyle/>
        <a:p>
          <a:endParaRPr lang="en-US"/>
        </a:p>
      </dgm:t>
    </dgm:pt>
    <dgm:pt modelId="{5ED2B192-ADD6-4D5E-88BC-54A615C53094}" type="pres">
      <dgm:prSet presAssocID="{69D84AEA-0D14-4FBC-A8B0-E1A497D7AC46}" presName="hierChild2" presStyleCnt="0"/>
      <dgm:spPr/>
    </dgm:pt>
    <dgm:pt modelId="{F27FDD29-A96C-41F7-8C50-1250A21FC596}" type="pres">
      <dgm:prSet presAssocID="{8A8795CE-7B3C-48A1-B685-B3DB2C4BC371}" presName="Name19" presStyleLbl="parChTrans1D2" presStyleIdx="0" presStyleCnt="2"/>
      <dgm:spPr/>
      <dgm:t>
        <a:bodyPr/>
        <a:lstStyle/>
        <a:p>
          <a:endParaRPr lang="en-US"/>
        </a:p>
      </dgm:t>
    </dgm:pt>
    <dgm:pt modelId="{94CD0705-CEFB-4C92-9EB8-C06686943E24}" type="pres">
      <dgm:prSet presAssocID="{EB5558BF-6D67-4287-BCA7-1946031AA73E}" presName="Name21" presStyleCnt="0"/>
      <dgm:spPr/>
    </dgm:pt>
    <dgm:pt modelId="{AA55D300-AB41-4F8E-9269-CDD6EBCDD04A}" type="pres">
      <dgm:prSet presAssocID="{EB5558BF-6D67-4287-BCA7-1946031AA73E}" presName="level2Shape" presStyleLbl="node2" presStyleIdx="0" presStyleCnt="2" custScaleX="152211" custScaleY="56893"/>
      <dgm:spPr/>
      <dgm:t>
        <a:bodyPr/>
        <a:lstStyle/>
        <a:p>
          <a:endParaRPr lang="en-US"/>
        </a:p>
      </dgm:t>
    </dgm:pt>
    <dgm:pt modelId="{B232ABD7-1FD8-499B-9637-34F5B9E9687F}" type="pres">
      <dgm:prSet presAssocID="{EB5558BF-6D67-4287-BCA7-1946031AA73E}" presName="hierChild3" presStyleCnt="0"/>
      <dgm:spPr/>
    </dgm:pt>
    <dgm:pt modelId="{7FBE71A9-4724-49D3-8657-221461F2CEFE}" type="pres">
      <dgm:prSet presAssocID="{8F0AF447-9581-49CD-A8DB-D45C64753E6E}" presName="Name19" presStyleLbl="parChTrans1D3" presStyleIdx="0" presStyleCnt="2"/>
      <dgm:spPr/>
      <dgm:t>
        <a:bodyPr/>
        <a:lstStyle/>
        <a:p>
          <a:endParaRPr lang="en-US"/>
        </a:p>
      </dgm:t>
    </dgm:pt>
    <dgm:pt modelId="{F56568BF-0A50-4FC5-A7A0-6FCAD071885B}" type="pres">
      <dgm:prSet presAssocID="{9397EEC3-A8E0-418A-87D7-997F2486E435}" presName="Name21" presStyleCnt="0"/>
      <dgm:spPr/>
    </dgm:pt>
    <dgm:pt modelId="{F5376E26-5B4B-4399-A505-A05F5B96EA36}" type="pres">
      <dgm:prSet presAssocID="{9397EEC3-A8E0-418A-87D7-997F2486E435}" presName="level2Shape" presStyleLbl="node3" presStyleIdx="0" presStyleCnt="2" custScaleX="152292" custScaleY="56893" custLinFactNeighborX="54652"/>
      <dgm:spPr/>
      <dgm:t>
        <a:bodyPr/>
        <a:lstStyle/>
        <a:p>
          <a:endParaRPr lang="en-US"/>
        </a:p>
      </dgm:t>
    </dgm:pt>
    <dgm:pt modelId="{1F6D09F5-22B9-4753-BDF1-E13594F7310D}" type="pres">
      <dgm:prSet presAssocID="{9397EEC3-A8E0-418A-87D7-997F2486E435}" presName="hierChild3" presStyleCnt="0"/>
      <dgm:spPr/>
    </dgm:pt>
    <dgm:pt modelId="{FFDE900D-CCAE-49DF-95AF-06D18BDBB2A6}" type="pres">
      <dgm:prSet presAssocID="{8911BAD1-8774-4B6E-B2B6-29CADEDAEFC8}" presName="Name19" presStyleLbl="parChTrans1D4" presStyleIdx="0" presStyleCnt="1"/>
      <dgm:spPr/>
      <dgm:t>
        <a:bodyPr/>
        <a:lstStyle/>
        <a:p>
          <a:endParaRPr lang="en-US"/>
        </a:p>
      </dgm:t>
    </dgm:pt>
    <dgm:pt modelId="{8BAA94E7-32E4-424B-B060-2A43D00D69D6}" type="pres">
      <dgm:prSet presAssocID="{34C47085-D9BE-4003-8964-9AC7FF71175D}" presName="Name21" presStyleCnt="0"/>
      <dgm:spPr/>
    </dgm:pt>
    <dgm:pt modelId="{5C7B423A-2D19-40AC-A822-786E5692866E}" type="pres">
      <dgm:prSet presAssocID="{34C47085-D9BE-4003-8964-9AC7FF71175D}" presName="level2Shape" presStyleLbl="node4" presStyleIdx="0" presStyleCnt="1" custScaleX="82580" custScaleY="48031" custLinFactNeighborX="54547" custLinFactNeighborY="9653"/>
      <dgm:spPr/>
      <dgm:t>
        <a:bodyPr/>
        <a:lstStyle/>
        <a:p>
          <a:endParaRPr lang="en-US"/>
        </a:p>
      </dgm:t>
    </dgm:pt>
    <dgm:pt modelId="{FA0DF2C3-4EF7-4D2E-B734-AFC6B922DDFD}" type="pres">
      <dgm:prSet presAssocID="{34C47085-D9BE-4003-8964-9AC7FF71175D}" presName="hierChild3" presStyleCnt="0"/>
      <dgm:spPr/>
    </dgm:pt>
    <dgm:pt modelId="{D4AF9361-0E29-4D7A-85F6-B3BF56E6AEB4}" type="pres">
      <dgm:prSet presAssocID="{EFD47334-F921-4AF4-87ED-EC9974CF4451}" presName="Name19" presStyleLbl="parChTrans1D3" presStyleIdx="1" presStyleCnt="2"/>
      <dgm:spPr/>
      <dgm:t>
        <a:bodyPr/>
        <a:lstStyle/>
        <a:p>
          <a:endParaRPr lang="en-US"/>
        </a:p>
      </dgm:t>
    </dgm:pt>
    <dgm:pt modelId="{9C743A04-1B37-4622-AB06-C5854FC79BE6}" type="pres">
      <dgm:prSet presAssocID="{66F6AF44-428C-4862-A42D-F684022FB47A}" presName="Name21" presStyleCnt="0"/>
      <dgm:spPr/>
    </dgm:pt>
    <dgm:pt modelId="{6B6A918D-E147-4CC6-B120-13F67A2D4396}" type="pres">
      <dgm:prSet presAssocID="{66F6AF44-428C-4862-A42D-F684022FB47A}" presName="level2Shape" presStyleLbl="node3" presStyleIdx="1" presStyleCnt="2" custScaleX="78456" custScaleY="60349" custLinFactNeighborX="59307"/>
      <dgm:spPr/>
      <dgm:t>
        <a:bodyPr/>
        <a:lstStyle/>
        <a:p>
          <a:endParaRPr lang="en-US"/>
        </a:p>
      </dgm:t>
    </dgm:pt>
    <dgm:pt modelId="{AD22DC23-9277-411C-A15C-03821D3828CF}" type="pres">
      <dgm:prSet presAssocID="{66F6AF44-428C-4862-A42D-F684022FB47A}" presName="hierChild3" presStyleCnt="0"/>
      <dgm:spPr/>
    </dgm:pt>
    <dgm:pt modelId="{F4B96D72-75A5-4DFC-B278-A60CA75947D5}" type="pres">
      <dgm:prSet presAssocID="{1569D1C8-9A81-41EF-8935-AC68A3B249ED}" presName="Name19" presStyleLbl="parChTrans1D2" presStyleIdx="1" presStyleCnt="2"/>
      <dgm:spPr/>
      <dgm:t>
        <a:bodyPr/>
        <a:lstStyle/>
        <a:p>
          <a:endParaRPr lang="en-US"/>
        </a:p>
      </dgm:t>
    </dgm:pt>
    <dgm:pt modelId="{C046B9BA-02F7-48D8-B03C-5B191CF41040}" type="pres">
      <dgm:prSet presAssocID="{FEDCA51A-06C6-40D2-8001-10098EF8C579}" presName="Name21" presStyleCnt="0"/>
      <dgm:spPr/>
    </dgm:pt>
    <dgm:pt modelId="{2D54D8F2-D45D-4B28-B5AB-130164CB12F3}" type="pres">
      <dgm:prSet presAssocID="{FEDCA51A-06C6-40D2-8001-10098EF8C579}" presName="level2Shape" presStyleLbl="node2" presStyleIdx="1" presStyleCnt="2" custScaleX="87739" custScaleY="57843" custLinFactNeighborY="-123"/>
      <dgm:spPr/>
      <dgm:t>
        <a:bodyPr/>
        <a:lstStyle/>
        <a:p>
          <a:endParaRPr lang="en-US"/>
        </a:p>
      </dgm:t>
    </dgm:pt>
    <dgm:pt modelId="{DACB87F2-9781-49AD-99D2-8B2276125DB9}" type="pres">
      <dgm:prSet presAssocID="{FEDCA51A-06C6-40D2-8001-10098EF8C579}" presName="hierChild3" presStyleCnt="0"/>
      <dgm:spPr/>
    </dgm:pt>
    <dgm:pt modelId="{4B44A4A1-E737-4245-8B2C-14835A4D8E17}" type="pres">
      <dgm:prSet presAssocID="{17DC9541-66C8-4432-A602-91671B464B77}" presName="bgShapesFlow" presStyleCnt="0"/>
      <dgm:spPr/>
    </dgm:pt>
  </dgm:ptLst>
  <dgm:cxnLst>
    <dgm:cxn modelId="{DBE0364A-5298-416D-85BC-1452E8997C96}" type="presOf" srcId="{1569D1C8-9A81-41EF-8935-AC68A3B249ED}" destId="{F4B96D72-75A5-4DFC-B278-A60CA75947D5}" srcOrd="0" destOrd="0" presId="urn:microsoft.com/office/officeart/2005/8/layout/hierarchy6"/>
    <dgm:cxn modelId="{46BF0303-33A7-47C0-A482-155A845BDB22}" srcId="{69D84AEA-0D14-4FBC-A8B0-E1A497D7AC46}" destId="{EB5558BF-6D67-4287-BCA7-1946031AA73E}" srcOrd="0" destOrd="0" parTransId="{8A8795CE-7B3C-48A1-B685-B3DB2C4BC371}" sibTransId="{1BED7988-FE46-4E05-8A88-26DB280781B8}"/>
    <dgm:cxn modelId="{1C75B10E-4EDC-4F7A-AF3D-90498F9638BB}" type="presOf" srcId="{8F0AF447-9581-49CD-A8DB-D45C64753E6E}" destId="{7FBE71A9-4724-49D3-8657-221461F2CEFE}" srcOrd="0" destOrd="0" presId="urn:microsoft.com/office/officeart/2005/8/layout/hierarchy6"/>
    <dgm:cxn modelId="{B758D3E4-23EA-402D-90B1-B18ED3404276}" type="presOf" srcId="{69D84AEA-0D14-4FBC-A8B0-E1A497D7AC46}" destId="{69D982CC-D32F-451E-8AD9-A517FA16D561}" srcOrd="0" destOrd="0" presId="urn:microsoft.com/office/officeart/2005/8/layout/hierarchy6"/>
    <dgm:cxn modelId="{5D2DE2FC-DC46-4C85-B75A-1AF9639E081B}" type="presOf" srcId="{34C47085-D9BE-4003-8964-9AC7FF71175D}" destId="{5C7B423A-2D19-40AC-A822-786E5692866E}" srcOrd="0" destOrd="0" presId="urn:microsoft.com/office/officeart/2005/8/layout/hierarchy6"/>
    <dgm:cxn modelId="{8286367D-7570-45DB-B8BE-6988AFD2B43D}" type="presOf" srcId="{9397EEC3-A8E0-418A-87D7-997F2486E435}" destId="{F5376E26-5B4B-4399-A505-A05F5B96EA36}" srcOrd="0" destOrd="0" presId="urn:microsoft.com/office/officeart/2005/8/layout/hierarchy6"/>
    <dgm:cxn modelId="{741EDF60-50F1-40B0-B3DF-757387797EA7}" srcId="{69D84AEA-0D14-4FBC-A8B0-E1A497D7AC46}" destId="{FEDCA51A-06C6-40D2-8001-10098EF8C579}" srcOrd="1" destOrd="0" parTransId="{1569D1C8-9A81-41EF-8935-AC68A3B249ED}" sibTransId="{4BD2718A-9DF4-4360-9500-F825AEC8B8EE}"/>
    <dgm:cxn modelId="{467FE9C6-73BC-412C-9115-0487748C59D1}" srcId="{9397EEC3-A8E0-418A-87D7-997F2486E435}" destId="{34C47085-D9BE-4003-8964-9AC7FF71175D}" srcOrd="0" destOrd="0" parTransId="{8911BAD1-8774-4B6E-B2B6-29CADEDAEFC8}" sibTransId="{4C4A0856-AAEC-4481-B983-88A716844033}"/>
    <dgm:cxn modelId="{B40BE0E9-7A4C-44BF-9EDE-A2D766E607D5}" srcId="{EB5558BF-6D67-4287-BCA7-1946031AA73E}" destId="{9397EEC3-A8E0-418A-87D7-997F2486E435}" srcOrd="0" destOrd="0" parTransId="{8F0AF447-9581-49CD-A8DB-D45C64753E6E}" sibTransId="{BEDC736C-B3C4-485D-B17C-CD2C8CF9CA65}"/>
    <dgm:cxn modelId="{8369ABF6-0DE7-402B-B9EE-E8CC67E56C86}" type="presOf" srcId="{8911BAD1-8774-4B6E-B2B6-29CADEDAEFC8}" destId="{FFDE900D-CCAE-49DF-95AF-06D18BDBB2A6}" srcOrd="0" destOrd="0" presId="urn:microsoft.com/office/officeart/2005/8/layout/hierarchy6"/>
    <dgm:cxn modelId="{1C28B20A-4793-4F93-B8EB-4A99DB553CBD}" srcId="{EB5558BF-6D67-4287-BCA7-1946031AA73E}" destId="{66F6AF44-428C-4862-A42D-F684022FB47A}" srcOrd="1" destOrd="0" parTransId="{EFD47334-F921-4AF4-87ED-EC9974CF4451}" sibTransId="{7A892A30-1E8D-4945-B56F-A1398D9D35DE}"/>
    <dgm:cxn modelId="{4BF93910-4E7D-4525-AEC9-490FCDCA3748}" type="presOf" srcId="{17DC9541-66C8-4432-A602-91671B464B77}" destId="{683CDF56-6D29-437E-8A93-AC9F4E6C58A4}" srcOrd="0" destOrd="0" presId="urn:microsoft.com/office/officeart/2005/8/layout/hierarchy6"/>
    <dgm:cxn modelId="{06ED9184-971F-4E51-8659-849582D10855}" type="presOf" srcId="{FEDCA51A-06C6-40D2-8001-10098EF8C579}" destId="{2D54D8F2-D45D-4B28-B5AB-130164CB12F3}" srcOrd="0" destOrd="0" presId="urn:microsoft.com/office/officeart/2005/8/layout/hierarchy6"/>
    <dgm:cxn modelId="{748BB13A-1C93-4C5F-8FE4-D68F0F5C661E}" type="presOf" srcId="{66F6AF44-428C-4862-A42D-F684022FB47A}" destId="{6B6A918D-E147-4CC6-B120-13F67A2D4396}" srcOrd="0" destOrd="0" presId="urn:microsoft.com/office/officeart/2005/8/layout/hierarchy6"/>
    <dgm:cxn modelId="{4FA8E943-B34B-4056-9795-CEB53505DFD4}" type="presOf" srcId="{EB5558BF-6D67-4287-BCA7-1946031AA73E}" destId="{AA55D300-AB41-4F8E-9269-CDD6EBCDD04A}" srcOrd="0" destOrd="0" presId="urn:microsoft.com/office/officeart/2005/8/layout/hierarchy6"/>
    <dgm:cxn modelId="{0DE8309F-20D8-4B51-BECF-1BC9485B2433}" type="presOf" srcId="{EFD47334-F921-4AF4-87ED-EC9974CF4451}" destId="{D4AF9361-0E29-4D7A-85F6-B3BF56E6AEB4}" srcOrd="0" destOrd="0" presId="urn:microsoft.com/office/officeart/2005/8/layout/hierarchy6"/>
    <dgm:cxn modelId="{2FB91774-100C-4BE0-9969-874B45686A2D}" type="presOf" srcId="{8A8795CE-7B3C-48A1-B685-B3DB2C4BC371}" destId="{F27FDD29-A96C-41F7-8C50-1250A21FC596}" srcOrd="0" destOrd="0" presId="urn:microsoft.com/office/officeart/2005/8/layout/hierarchy6"/>
    <dgm:cxn modelId="{8CF594FC-64F9-4A9C-8D8A-5AE4BDCAFCE3}" srcId="{17DC9541-66C8-4432-A602-91671B464B77}" destId="{69D84AEA-0D14-4FBC-A8B0-E1A497D7AC46}" srcOrd="0" destOrd="0" parTransId="{79E5EA49-61AD-442D-A61B-BE4F903C3786}" sibTransId="{87A4CE85-5596-4E73-B095-497AD467C42C}"/>
    <dgm:cxn modelId="{8DD3D0D5-E36A-4941-B310-4C48715CDDA4}" type="presParOf" srcId="{683CDF56-6D29-437E-8A93-AC9F4E6C58A4}" destId="{0AE45158-42D2-428F-B132-353F4FEB6393}" srcOrd="0" destOrd="0" presId="urn:microsoft.com/office/officeart/2005/8/layout/hierarchy6"/>
    <dgm:cxn modelId="{14229D45-BBD6-48F1-88F6-DADF6865BA21}" type="presParOf" srcId="{0AE45158-42D2-428F-B132-353F4FEB6393}" destId="{9379F32D-90B3-4F51-AA4A-8B05D0396D13}" srcOrd="0" destOrd="0" presId="urn:microsoft.com/office/officeart/2005/8/layout/hierarchy6"/>
    <dgm:cxn modelId="{06667B7C-5A25-46E0-B5EB-FD8BEAD849EF}" type="presParOf" srcId="{9379F32D-90B3-4F51-AA4A-8B05D0396D13}" destId="{BDDFABF9-8567-4053-81D1-0193A3482661}" srcOrd="0" destOrd="0" presId="urn:microsoft.com/office/officeart/2005/8/layout/hierarchy6"/>
    <dgm:cxn modelId="{94F6E8AB-085F-4FEF-8EBB-9336D14B8D8F}" type="presParOf" srcId="{BDDFABF9-8567-4053-81D1-0193A3482661}" destId="{69D982CC-D32F-451E-8AD9-A517FA16D561}" srcOrd="0" destOrd="0" presId="urn:microsoft.com/office/officeart/2005/8/layout/hierarchy6"/>
    <dgm:cxn modelId="{629CFC3B-156F-47D9-AFB1-C3C507DD65CF}" type="presParOf" srcId="{BDDFABF9-8567-4053-81D1-0193A3482661}" destId="{5ED2B192-ADD6-4D5E-88BC-54A615C53094}" srcOrd="1" destOrd="0" presId="urn:microsoft.com/office/officeart/2005/8/layout/hierarchy6"/>
    <dgm:cxn modelId="{FD9E08A1-3DF2-40A5-8942-B7CACAC7661E}" type="presParOf" srcId="{5ED2B192-ADD6-4D5E-88BC-54A615C53094}" destId="{F27FDD29-A96C-41F7-8C50-1250A21FC596}" srcOrd="0" destOrd="0" presId="urn:microsoft.com/office/officeart/2005/8/layout/hierarchy6"/>
    <dgm:cxn modelId="{90571E10-0A8B-482D-81AF-F6EA4491B6BC}" type="presParOf" srcId="{5ED2B192-ADD6-4D5E-88BC-54A615C53094}" destId="{94CD0705-CEFB-4C92-9EB8-C06686943E24}" srcOrd="1" destOrd="0" presId="urn:microsoft.com/office/officeart/2005/8/layout/hierarchy6"/>
    <dgm:cxn modelId="{4BF89AA2-33A0-4672-B7BA-D5CF2633BF5C}" type="presParOf" srcId="{94CD0705-CEFB-4C92-9EB8-C06686943E24}" destId="{AA55D300-AB41-4F8E-9269-CDD6EBCDD04A}" srcOrd="0" destOrd="0" presId="urn:microsoft.com/office/officeart/2005/8/layout/hierarchy6"/>
    <dgm:cxn modelId="{2367D2FC-6083-40ED-AD2D-233048EB6A35}" type="presParOf" srcId="{94CD0705-CEFB-4C92-9EB8-C06686943E24}" destId="{B232ABD7-1FD8-499B-9637-34F5B9E9687F}" srcOrd="1" destOrd="0" presId="urn:microsoft.com/office/officeart/2005/8/layout/hierarchy6"/>
    <dgm:cxn modelId="{C8F77FB5-920A-482E-B5C7-AACE592DA855}" type="presParOf" srcId="{B232ABD7-1FD8-499B-9637-34F5B9E9687F}" destId="{7FBE71A9-4724-49D3-8657-221461F2CEFE}" srcOrd="0" destOrd="0" presId="urn:microsoft.com/office/officeart/2005/8/layout/hierarchy6"/>
    <dgm:cxn modelId="{4EAA1A2F-80BD-4C0F-9115-3BB9FEC95234}" type="presParOf" srcId="{B232ABD7-1FD8-499B-9637-34F5B9E9687F}" destId="{F56568BF-0A50-4FC5-A7A0-6FCAD071885B}" srcOrd="1" destOrd="0" presId="urn:microsoft.com/office/officeart/2005/8/layout/hierarchy6"/>
    <dgm:cxn modelId="{CCCCE9E0-080A-4F02-BA65-1D05CB6A064A}" type="presParOf" srcId="{F56568BF-0A50-4FC5-A7A0-6FCAD071885B}" destId="{F5376E26-5B4B-4399-A505-A05F5B96EA36}" srcOrd="0" destOrd="0" presId="urn:microsoft.com/office/officeart/2005/8/layout/hierarchy6"/>
    <dgm:cxn modelId="{85B415E4-767E-40A3-A52E-C05BAB119322}" type="presParOf" srcId="{F56568BF-0A50-4FC5-A7A0-6FCAD071885B}" destId="{1F6D09F5-22B9-4753-BDF1-E13594F7310D}" srcOrd="1" destOrd="0" presId="urn:microsoft.com/office/officeart/2005/8/layout/hierarchy6"/>
    <dgm:cxn modelId="{2332CFCA-29D8-4968-98E2-2B7025AD00E1}" type="presParOf" srcId="{1F6D09F5-22B9-4753-BDF1-E13594F7310D}" destId="{FFDE900D-CCAE-49DF-95AF-06D18BDBB2A6}" srcOrd="0" destOrd="0" presId="urn:microsoft.com/office/officeart/2005/8/layout/hierarchy6"/>
    <dgm:cxn modelId="{F2ABCF78-BD26-4F9F-9B0E-AD0FB8001025}" type="presParOf" srcId="{1F6D09F5-22B9-4753-BDF1-E13594F7310D}" destId="{8BAA94E7-32E4-424B-B060-2A43D00D69D6}" srcOrd="1" destOrd="0" presId="urn:microsoft.com/office/officeart/2005/8/layout/hierarchy6"/>
    <dgm:cxn modelId="{CA7EB0A7-FDA7-4A98-A9D8-E13A22CB284A}" type="presParOf" srcId="{8BAA94E7-32E4-424B-B060-2A43D00D69D6}" destId="{5C7B423A-2D19-40AC-A822-786E5692866E}" srcOrd="0" destOrd="0" presId="urn:microsoft.com/office/officeart/2005/8/layout/hierarchy6"/>
    <dgm:cxn modelId="{1623B4AF-C325-46E7-A285-E70C9498A96C}" type="presParOf" srcId="{8BAA94E7-32E4-424B-B060-2A43D00D69D6}" destId="{FA0DF2C3-4EF7-4D2E-B734-AFC6B922DDFD}" srcOrd="1" destOrd="0" presId="urn:microsoft.com/office/officeart/2005/8/layout/hierarchy6"/>
    <dgm:cxn modelId="{E10CDC7F-12E1-4F10-8A99-7BD001DABC5B}" type="presParOf" srcId="{B232ABD7-1FD8-499B-9637-34F5B9E9687F}" destId="{D4AF9361-0E29-4D7A-85F6-B3BF56E6AEB4}" srcOrd="2" destOrd="0" presId="urn:microsoft.com/office/officeart/2005/8/layout/hierarchy6"/>
    <dgm:cxn modelId="{06AF78F7-3870-4905-83DB-152099BA7EEB}" type="presParOf" srcId="{B232ABD7-1FD8-499B-9637-34F5B9E9687F}" destId="{9C743A04-1B37-4622-AB06-C5854FC79BE6}" srcOrd="3" destOrd="0" presId="urn:microsoft.com/office/officeart/2005/8/layout/hierarchy6"/>
    <dgm:cxn modelId="{30F842B9-9EDB-4FBF-AEBA-DD1F6631B7F7}" type="presParOf" srcId="{9C743A04-1B37-4622-AB06-C5854FC79BE6}" destId="{6B6A918D-E147-4CC6-B120-13F67A2D4396}" srcOrd="0" destOrd="0" presId="urn:microsoft.com/office/officeart/2005/8/layout/hierarchy6"/>
    <dgm:cxn modelId="{934F70E7-4CBC-40E5-BC8D-F5B962B5C7A3}" type="presParOf" srcId="{9C743A04-1B37-4622-AB06-C5854FC79BE6}" destId="{AD22DC23-9277-411C-A15C-03821D3828CF}" srcOrd="1" destOrd="0" presId="urn:microsoft.com/office/officeart/2005/8/layout/hierarchy6"/>
    <dgm:cxn modelId="{ACFDC9A4-8148-441E-B49E-6FE3AA83F738}" type="presParOf" srcId="{5ED2B192-ADD6-4D5E-88BC-54A615C53094}" destId="{F4B96D72-75A5-4DFC-B278-A60CA75947D5}" srcOrd="2" destOrd="0" presId="urn:microsoft.com/office/officeart/2005/8/layout/hierarchy6"/>
    <dgm:cxn modelId="{8B648B6E-2C91-445F-B397-6F9D07B39085}" type="presParOf" srcId="{5ED2B192-ADD6-4D5E-88BC-54A615C53094}" destId="{C046B9BA-02F7-48D8-B03C-5B191CF41040}" srcOrd="3" destOrd="0" presId="urn:microsoft.com/office/officeart/2005/8/layout/hierarchy6"/>
    <dgm:cxn modelId="{137D7527-8E60-4BBB-9132-1D866038B48F}" type="presParOf" srcId="{C046B9BA-02F7-48D8-B03C-5B191CF41040}" destId="{2D54D8F2-D45D-4B28-B5AB-130164CB12F3}" srcOrd="0" destOrd="0" presId="urn:microsoft.com/office/officeart/2005/8/layout/hierarchy6"/>
    <dgm:cxn modelId="{B02C8430-A625-4692-A0DB-7CF3C398D7C7}" type="presParOf" srcId="{C046B9BA-02F7-48D8-B03C-5B191CF41040}" destId="{DACB87F2-9781-49AD-99D2-8B2276125DB9}" srcOrd="1" destOrd="0" presId="urn:microsoft.com/office/officeart/2005/8/layout/hierarchy6"/>
    <dgm:cxn modelId="{AACE689E-693C-4D8C-9861-573DC53738F2}" type="presParOf" srcId="{683CDF56-6D29-437E-8A93-AC9F4E6C58A4}" destId="{4B44A4A1-E737-4245-8B2C-14835A4D8E17}"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7DC9541-66C8-4432-A602-91671B464B77}"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9D84AEA-0D14-4FBC-A8B0-E1A497D7AC46}">
      <dgm:prSet phldrT="[Text]"/>
      <dgm:spPr/>
      <dgm:t>
        <a:bodyPr/>
        <a:lstStyle/>
        <a:p>
          <a:r>
            <a:rPr lang="en-US" b="1" dirty="0" smtClean="0"/>
            <a:t>max({6,8,5},  3)</a:t>
          </a:r>
          <a:endParaRPr lang="en-US" b="1" dirty="0"/>
        </a:p>
      </dgm:t>
    </dgm:pt>
    <dgm:pt modelId="{79E5EA49-61AD-442D-A61B-BE4F903C3786}" type="parTrans" cxnId="{8CF594FC-64F9-4A9C-8D8A-5AE4BDCAFCE3}">
      <dgm:prSet/>
      <dgm:spPr/>
      <dgm:t>
        <a:bodyPr/>
        <a:lstStyle/>
        <a:p>
          <a:endParaRPr lang="en-US"/>
        </a:p>
      </dgm:t>
    </dgm:pt>
    <dgm:pt modelId="{87A4CE85-5596-4E73-B095-497AD467C42C}" type="sibTrans" cxnId="{8CF594FC-64F9-4A9C-8D8A-5AE4BDCAFCE3}">
      <dgm:prSet/>
      <dgm:spPr/>
      <dgm:t>
        <a:bodyPr/>
        <a:lstStyle/>
        <a:p>
          <a:endParaRPr lang="en-US"/>
        </a:p>
      </dgm:t>
    </dgm:pt>
    <dgm:pt modelId="{EB5558BF-6D67-4287-BCA7-1946031AA73E}">
      <dgm:prSet phldrT="[Text]"/>
      <dgm:spPr/>
      <dgm:t>
        <a:bodyPr/>
        <a:lstStyle/>
        <a:p>
          <a:r>
            <a:rPr lang="en-US" b="1" dirty="0" smtClean="0"/>
            <a:t>max({6,8,5},  2)</a:t>
          </a:r>
          <a:endParaRPr lang="en-US" b="1" dirty="0"/>
        </a:p>
      </dgm:t>
    </dgm:pt>
    <dgm:pt modelId="{8A8795CE-7B3C-48A1-B685-B3DB2C4BC371}" type="parTrans" cxnId="{46BF0303-33A7-47C0-A482-155A845BDB22}">
      <dgm:prSet/>
      <dgm:spPr/>
      <dgm:t>
        <a:bodyPr/>
        <a:lstStyle/>
        <a:p>
          <a:endParaRPr lang="en-US"/>
        </a:p>
      </dgm:t>
    </dgm:pt>
    <dgm:pt modelId="{1BED7988-FE46-4E05-8A88-26DB280781B8}" type="sibTrans" cxnId="{46BF0303-33A7-47C0-A482-155A845BDB22}">
      <dgm:prSet/>
      <dgm:spPr/>
      <dgm:t>
        <a:bodyPr/>
        <a:lstStyle/>
        <a:p>
          <a:endParaRPr lang="en-US"/>
        </a:p>
      </dgm:t>
    </dgm:pt>
    <dgm:pt modelId="{9397EEC3-A8E0-418A-87D7-997F2486E435}">
      <dgm:prSet phldrT="[Text]"/>
      <dgm:spPr/>
      <dgm:t>
        <a:bodyPr/>
        <a:lstStyle/>
        <a:p>
          <a:r>
            <a:rPr lang="en-US" b="1" dirty="0" smtClean="0"/>
            <a:t>max({6,8,5},  1)</a:t>
          </a:r>
          <a:endParaRPr lang="en-US" b="1" dirty="0"/>
        </a:p>
      </dgm:t>
    </dgm:pt>
    <dgm:pt modelId="{8F0AF447-9581-49CD-A8DB-D45C64753E6E}" type="parTrans" cxnId="{B40BE0E9-7A4C-44BF-9EDE-A2D766E607D5}">
      <dgm:prSet/>
      <dgm:spPr/>
      <dgm:t>
        <a:bodyPr/>
        <a:lstStyle/>
        <a:p>
          <a:endParaRPr lang="en-US"/>
        </a:p>
      </dgm:t>
    </dgm:pt>
    <dgm:pt modelId="{BEDC736C-B3C4-485D-B17C-CD2C8CF9CA65}" type="sibTrans" cxnId="{B40BE0E9-7A4C-44BF-9EDE-A2D766E607D5}">
      <dgm:prSet/>
      <dgm:spPr/>
      <dgm:t>
        <a:bodyPr/>
        <a:lstStyle/>
        <a:p>
          <a:endParaRPr lang="en-US"/>
        </a:p>
      </dgm:t>
    </dgm:pt>
    <dgm:pt modelId="{FEDCA51A-06C6-40D2-8001-10098EF8C579}">
      <dgm:prSet phldrT="[Text]"/>
      <dgm:spPr>
        <a:solidFill>
          <a:schemeClr val="accent2"/>
        </a:solidFill>
      </dgm:spPr>
      <dgm:t>
        <a:bodyPr/>
        <a:lstStyle/>
        <a:p>
          <a:r>
            <a:rPr lang="en-US" b="1" dirty="0" smtClean="0"/>
            <a:t>&lt; </a:t>
          </a:r>
          <a:r>
            <a:rPr lang="en-US" b="1" dirty="0" err="1" smtClean="0"/>
            <a:t>arr</a:t>
          </a:r>
          <a:r>
            <a:rPr lang="en-US" b="1" dirty="0" smtClean="0"/>
            <a:t>[2]</a:t>
          </a:r>
          <a:endParaRPr lang="en-US" b="1" dirty="0"/>
        </a:p>
      </dgm:t>
    </dgm:pt>
    <dgm:pt modelId="{1569D1C8-9A81-41EF-8935-AC68A3B249ED}" type="parTrans" cxnId="{741EDF60-50F1-40B0-B3DF-757387797EA7}">
      <dgm:prSet/>
      <dgm:spPr/>
      <dgm:t>
        <a:bodyPr/>
        <a:lstStyle/>
        <a:p>
          <a:endParaRPr lang="en-US"/>
        </a:p>
      </dgm:t>
    </dgm:pt>
    <dgm:pt modelId="{4BD2718A-9DF4-4360-9500-F825AEC8B8EE}" type="sibTrans" cxnId="{741EDF60-50F1-40B0-B3DF-757387797EA7}">
      <dgm:prSet/>
      <dgm:spPr/>
      <dgm:t>
        <a:bodyPr/>
        <a:lstStyle/>
        <a:p>
          <a:endParaRPr lang="en-US"/>
        </a:p>
      </dgm:t>
    </dgm:pt>
    <dgm:pt modelId="{66F6AF44-428C-4862-A42D-F684022FB47A}">
      <dgm:prSet phldrT="[Text]"/>
      <dgm:spPr>
        <a:solidFill>
          <a:schemeClr val="accent2"/>
        </a:solidFill>
      </dgm:spPr>
      <dgm:t>
        <a:bodyPr/>
        <a:lstStyle/>
        <a:p>
          <a:r>
            <a:rPr lang="en-US" b="1" dirty="0" smtClean="0"/>
            <a:t>&lt; </a:t>
          </a:r>
          <a:r>
            <a:rPr lang="en-US" b="1" dirty="0" err="1" smtClean="0"/>
            <a:t>arr</a:t>
          </a:r>
          <a:r>
            <a:rPr lang="en-US" b="1" dirty="0" smtClean="0"/>
            <a:t>[1]</a:t>
          </a:r>
          <a:endParaRPr lang="en-US" b="1" dirty="0"/>
        </a:p>
      </dgm:t>
    </dgm:pt>
    <dgm:pt modelId="{EFD47334-F921-4AF4-87ED-EC9974CF4451}" type="parTrans" cxnId="{1C28B20A-4793-4F93-B8EB-4A99DB553CBD}">
      <dgm:prSet/>
      <dgm:spPr/>
      <dgm:t>
        <a:bodyPr/>
        <a:lstStyle/>
        <a:p>
          <a:endParaRPr lang="en-US"/>
        </a:p>
      </dgm:t>
    </dgm:pt>
    <dgm:pt modelId="{7A892A30-1E8D-4945-B56F-A1398D9D35DE}" type="sibTrans" cxnId="{1C28B20A-4793-4F93-B8EB-4A99DB553CBD}">
      <dgm:prSet/>
      <dgm:spPr/>
      <dgm:t>
        <a:bodyPr/>
        <a:lstStyle/>
        <a:p>
          <a:endParaRPr lang="en-US"/>
        </a:p>
      </dgm:t>
    </dgm:pt>
    <dgm:pt modelId="{34C47085-D9BE-4003-8964-9AC7FF71175D}">
      <dgm:prSet/>
      <dgm:spPr>
        <a:solidFill>
          <a:schemeClr val="accent2"/>
        </a:solidFill>
      </dgm:spPr>
      <dgm:t>
        <a:bodyPr/>
        <a:lstStyle/>
        <a:p>
          <a:r>
            <a:rPr lang="en-US" b="1" dirty="0" err="1" smtClean="0"/>
            <a:t>arr</a:t>
          </a:r>
          <a:r>
            <a:rPr lang="en-US" b="1" dirty="0" smtClean="0"/>
            <a:t>[0]</a:t>
          </a:r>
          <a:endParaRPr lang="en-US" b="1" dirty="0"/>
        </a:p>
      </dgm:t>
    </dgm:pt>
    <dgm:pt modelId="{8911BAD1-8774-4B6E-B2B6-29CADEDAEFC8}" type="parTrans" cxnId="{467FE9C6-73BC-412C-9115-0487748C59D1}">
      <dgm:prSet/>
      <dgm:spPr/>
      <dgm:t>
        <a:bodyPr/>
        <a:lstStyle/>
        <a:p>
          <a:endParaRPr lang="en-US"/>
        </a:p>
      </dgm:t>
    </dgm:pt>
    <dgm:pt modelId="{4C4A0856-AAEC-4481-B983-88A716844033}" type="sibTrans" cxnId="{467FE9C6-73BC-412C-9115-0487748C59D1}">
      <dgm:prSet/>
      <dgm:spPr/>
      <dgm:t>
        <a:bodyPr/>
        <a:lstStyle/>
        <a:p>
          <a:endParaRPr lang="en-US"/>
        </a:p>
      </dgm:t>
    </dgm:pt>
    <dgm:pt modelId="{683CDF56-6D29-437E-8A93-AC9F4E6C58A4}" type="pres">
      <dgm:prSet presAssocID="{17DC9541-66C8-4432-A602-91671B464B77}" presName="mainComposite" presStyleCnt="0">
        <dgm:presLayoutVars>
          <dgm:chPref val="1"/>
          <dgm:dir/>
          <dgm:animOne val="branch"/>
          <dgm:animLvl val="lvl"/>
          <dgm:resizeHandles val="exact"/>
        </dgm:presLayoutVars>
      </dgm:prSet>
      <dgm:spPr/>
      <dgm:t>
        <a:bodyPr/>
        <a:lstStyle/>
        <a:p>
          <a:endParaRPr lang="en-US"/>
        </a:p>
      </dgm:t>
    </dgm:pt>
    <dgm:pt modelId="{0AE45158-42D2-428F-B132-353F4FEB6393}" type="pres">
      <dgm:prSet presAssocID="{17DC9541-66C8-4432-A602-91671B464B77}" presName="hierFlow" presStyleCnt="0"/>
      <dgm:spPr/>
    </dgm:pt>
    <dgm:pt modelId="{9379F32D-90B3-4F51-AA4A-8B05D0396D13}" type="pres">
      <dgm:prSet presAssocID="{17DC9541-66C8-4432-A602-91671B464B77}" presName="hierChild1" presStyleCnt="0">
        <dgm:presLayoutVars>
          <dgm:chPref val="1"/>
          <dgm:animOne val="branch"/>
          <dgm:animLvl val="lvl"/>
        </dgm:presLayoutVars>
      </dgm:prSet>
      <dgm:spPr/>
    </dgm:pt>
    <dgm:pt modelId="{BDDFABF9-8567-4053-81D1-0193A3482661}" type="pres">
      <dgm:prSet presAssocID="{69D84AEA-0D14-4FBC-A8B0-E1A497D7AC46}" presName="Name14" presStyleCnt="0"/>
      <dgm:spPr/>
    </dgm:pt>
    <dgm:pt modelId="{69D982CC-D32F-451E-8AD9-A517FA16D561}" type="pres">
      <dgm:prSet presAssocID="{69D84AEA-0D14-4FBC-A8B0-E1A497D7AC46}" presName="level1Shape" presStyleLbl="node0" presStyleIdx="0" presStyleCnt="1" custScaleX="157163" custScaleY="56893">
        <dgm:presLayoutVars>
          <dgm:chPref val="3"/>
        </dgm:presLayoutVars>
      </dgm:prSet>
      <dgm:spPr/>
      <dgm:t>
        <a:bodyPr/>
        <a:lstStyle/>
        <a:p>
          <a:endParaRPr lang="en-US"/>
        </a:p>
      </dgm:t>
    </dgm:pt>
    <dgm:pt modelId="{5ED2B192-ADD6-4D5E-88BC-54A615C53094}" type="pres">
      <dgm:prSet presAssocID="{69D84AEA-0D14-4FBC-A8B0-E1A497D7AC46}" presName="hierChild2" presStyleCnt="0"/>
      <dgm:spPr/>
    </dgm:pt>
    <dgm:pt modelId="{F27FDD29-A96C-41F7-8C50-1250A21FC596}" type="pres">
      <dgm:prSet presAssocID="{8A8795CE-7B3C-48A1-B685-B3DB2C4BC371}" presName="Name19" presStyleLbl="parChTrans1D2" presStyleIdx="0" presStyleCnt="2"/>
      <dgm:spPr/>
      <dgm:t>
        <a:bodyPr/>
        <a:lstStyle/>
        <a:p>
          <a:endParaRPr lang="en-US"/>
        </a:p>
      </dgm:t>
    </dgm:pt>
    <dgm:pt modelId="{94CD0705-CEFB-4C92-9EB8-C06686943E24}" type="pres">
      <dgm:prSet presAssocID="{EB5558BF-6D67-4287-BCA7-1946031AA73E}" presName="Name21" presStyleCnt="0"/>
      <dgm:spPr/>
    </dgm:pt>
    <dgm:pt modelId="{AA55D300-AB41-4F8E-9269-CDD6EBCDD04A}" type="pres">
      <dgm:prSet presAssocID="{EB5558BF-6D67-4287-BCA7-1946031AA73E}" presName="level2Shape" presStyleLbl="node2" presStyleIdx="0" presStyleCnt="2" custScaleX="152211" custScaleY="56893"/>
      <dgm:spPr/>
      <dgm:t>
        <a:bodyPr/>
        <a:lstStyle/>
        <a:p>
          <a:endParaRPr lang="en-US"/>
        </a:p>
      </dgm:t>
    </dgm:pt>
    <dgm:pt modelId="{B232ABD7-1FD8-499B-9637-34F5B9E9687F}" type="pres">
      <dgm:prSet presAssocID="{EB5558BF-6D67-4287-BCA7-1946031AA73E}" presName="hierChild3" presStyleCnt="0"/>
      <dgm:spPr/>
    </dgm:pt>
    <dgm:pt modelId="{7FBE71A9-4724-49D3-8657-221461F2CEFE}" type="pres">
      <dgm:prSet presAssocID="{8F0AF447-9581-49CD-A8DB-D45C64753E6E}" presName="Name19" presStyleLbl="parChTrans1D3" presStyleIdx="0" presStyleCnt="2"/>
      <dgm:spPr/>
      <dgm:t>
        <a:bodyPr/>
        <a:lstStyle/>
        <a:p>
          <a:endParaRPr lang="en-US"/>
        </a:p>
      </dgm:t>
    </dgm:pt>
    <dgm:pt modelId="{F56568BF-0A50-4FC5-A7A0-6FCAD071885B}" type="pres">
      <dgm:prSet presAssocID="{9397EEC3-A8E0-418A-87D7-997F2486E435}" presName="Name21" presStyleCnt="0"/>
      <dgm:spPr/>
    </dgm:pt>
    <dgm:pt modelId="{F5376E26-5B4B-4399-A505-A05F5B96EA36}" type="pres">
      <dgm:prSet presAssocID="{9397EEC3-A8E0-418A-87D7-997F2486E435}" presName="level2Shape" presStyleLbl="node3" presStyleIdx="0" presStyleCnt="2" custScaleX="152292" custScaleY="56893" custLinFactNeighborX="54652"/>
      <dgm:spPr/>
      <dgm:t>
        <a:bodyPr/>
        <a:lstStyle/>
        <a:p>
          <a:endParaRPr lang="en-US"/>
        </a:p>
      </dgm:t>
    </dgm:pt>
    <dgm:pt modelId="{1F6D09F5-22B9-4753-BDF1-E13594F7310D}" type="pres">
      <dgm:prSet presAssocID="{9397EEC3-A8E0-418A-87D7-997F2486E435}" presName="hierChild3" presStyleCnt="0"/>
      <dgm:spPr/>
    </dgm:pt>
    <dgm:pt modelId="{FFDE900D-CCAE-49DF-95AF-06D18BDBB2A6}" type="pres">
      <dgm:prSet presAssocID="{8911BAD1-8774-4B6E-B2B6-29CADEDAEFC8}" presName="Name19" presStyleLbl="parChTrans1D4" presStyleIdx="0" presStyleCnt="1"/>
      <dgm:spPr/>
      <dgm:t>
        <a:bodyPr/>
        <a:lstStyle/>
        <a:p>
          <a:endParaRPr lang="en-US"/>
        </a:p>
      </dgm:t>
    </dgm:pt>
    <dgm:pt modelId="{8BAA94E7-32E4-424B-B060-2A43D00D69D6}" type="pres">
      <dgm:prSet presAssocID="{34C47085-D9BE-4003-8964-9AC7FF71175D}" presName="Name21" presStyleCnt="0"/>
      <dgm:spPr/>
    </dgm:pt>
    <dgm:pt modelId="{5C7B423A-2D19-40AC-A822-786E5692866E}" type="pres">
      <dgm:prSet presAssocID="{34C47085-D9BE-4003-8964-9AC7FF71175D}" presName="level2Shape" presStyleLbl="node4" presStyleIdx="0" presStyleCnt="1" custScaleX="82580" custScaleY="48031" custLinFactNeighborX="54547" custLinFactNeighborY="9653"/>
      <dgm:spPr/>
      <dgm:t>
        <a:bodyPr/>
        <a:lstStyle/>
        <a:p>
          <a:endParaRPr lang="en-US"/>
        </a:p>
      </dgm:t>
    </dgm:pt>
    <dgm:pt modelId="{FA0DF2C3-4EF7-4D2E-B734-AFC6B922DDFD}" type="pres">
      <dgm:prSet presAssocID="{34C47085-D9BE-4003-8964-9AC7FF71175D}" presName="hierChild3" presStyleCnt="0"/>
      <dgm:spPr/>
    </dgm:pt>
    <dgm:pt modelId="{D4AF9361-0E29-4D7A-85F6-B3BF56E6AEB4}" type="pres">
      <dgm:prSet presAssocID="{EFD47334-F921-4AF4-87ED-EC9974CF4451}" presName="Name19" presStyleLbl="parChTrans1D3" presStyleIdx="1" presStyleCnt="2"/>
      <dgm:spPr/>
      <dgm:t>
        <a:bodyPr/>
        <a:lstStyle/>
        <a:p>
          <a:endParaRPr lang="en-US"/>
        </a:p>
      </dgm:t>
    </dgm:pt>
    <dgm:pt modelId="{9C743A04-1B37-4622-AB06-C5854FC79BE6}" type="pres">
      <dgm:prSet presAssocID="{66F6AF44-428C-4862-A42D-F684022FB47A}" presName="Name21" presStyleCnt="0"/>
      <dgm:spPr/>
    </dgm:pt>
    <dgm:pt modelId="{6B6A918D-E147-4CC6-B120-13F67A2D4396}" type="pres">
      <dgm:prSet presAssocID="{66F6AF44-428C-4862-A42D-F684022FB47A}" presName="level2Shape" presStyleLbl="node3" presStyleIdx="1" presStyleCnt="2" custScaleX="78456" custScaleY="60349" custLinFactNeighborX="59307"/>
      <dgm:spPr/>
      <dgm:t>
        <a:bodyPr/>
        <a:lstStyle/>
        <a:p>
          <a:endParaRPr lang="en-US"/>
        </a:p>
      </dgm:t>
    </dgm:pt>
    <dgm:pt modelId="{AD22DC23-9277-411C-A15C-03821D3828CF}" type="pres">
      <dgm:prSet presAssocID="{66F6AF44-428C-4862-A42D-F684022FB47A}" presName="hierChild3" presStyleCnt="0"/>
      <dgm:spPr/>
    </dgm:pt>
    <dgm:pt modelId="{F4B96D72-75A5-4DFC-B278-A60CA75947D5}" type="pres">
      <dgm:prSet presAssocID="{1569D1C8-9A81-41EF-8935-AC68A3B249ED}" presName="Name19" presStyleLbl="parChTrans1D2" presStyleIdx="1" presStyleCnt="2"/>
      <dgm:spPr/>
      <dgm:t>
        <a:bodyPr/>
        <a:lstStyle/>
        <a:p>
          <a:endParaRPr lang="en-US"/>
        </a:p>
      </dgm:t>
    </dgm:pt>
    <dgm:pt modelId="{C046B9BA-02F7-48D8-B03C-5B191CF41040}" type="pres">
      <dgm:prSet presAssocID="{FEDCA51A-06C6-40D2-8001-10098EF8C579}" presName="Name21" presStyleCnt="0"/>
      <dgm:spPr/>
    </dgm:pt>
    <dgm:pt modelId="{2D54D8F2-D45D-4B28-B5AB-130164CB12F3}" type="pres">
      <dgm:prSet presAssocID="{FEDCA51A-06C6-40D2-8001-10098EF8C579}" presName="level2Shape" presStyleLbl="node2" presStyleIdx="1" presStyleCnt="2" custScaleX="87739" custScaleY="57843" custLinFactNeighborY="-123"/>
      <dgm:spPr/>
      <dgm:t>
        <a:bodyPr/>
        <a:lstStyle/>
        <a:p>
          <a:endParaRPr lang="en-US"/>
        </a:p>
      </dgm:t>
    </dgm:pt>
    <dgm:pt modelId="{DACB87F2-9781-49AD-99D2-8B2276125DB9}" type="pres">
      <dgm:prSet presAssocID="{FEDCA51A-06C6-40D2-8001-10098EF8C579}" presName="hierChild3" presStyleCnt="0"/>
      <dgm:spPr/>
    </dgm:pt>
    <dgm:pt modelId="{4B44A4A1-E737-4245-8B2C-14835A4D8E17}" type="pres">
      <dgm:prSet presAssocID="{17DC9541-66C8-4432-A602-91671B464B77}" presName="bgShapesFlow" presStyleCnt="0"/>
      <dgm:spPr/>
    </dgm:pt>
  </dgm:ptLst>
  <dgm:cxnLst>
    <dgm:cxn modelId="{46BF0303-33A7-47C0-A482-155A845BDB22}" srcId="{69D84AEA-0D14-4FBC-A8B0-E1A497D7AC46}" destId="{EB5558BF-6D67-4287-BCA7-1946031AA73E}" srcOrd="0" destOrd="0" parTransId="{8A8795CE-7B3C-48A1-B685-B3DB2C4BC371}" sibTransId="{1BED7988-FE46-4E05-8A88-26DB280781B8}"/>
    <dgm:cxn modelId="{861A5785-EB00-4677-9D58-0630360C43EC}" type="presOf" srcId="{EB5558BF-6D67-4287-BCA7-1946031AA73E}" destId="{AA55D300-AB41-4F8E-9269-CDD6EBCDD04A}" srcOrd="0" destOrd="0" presId="urn:microsoft.com/office/officeart/2005/8/layout/hierarchy6"/>
    <dgm:cxn modelId="{741EDF60-50F1-40B0-B3DF-757387797EA7}" srcId="{69D84AEA-0D14-4FBC-A8B0-E1A497D7AC46}" destId="{FEDCA51A-06C6-40D2-8001-10098EF8C579}" srcOrd="1" destOrd="0" parTransId="{1569D1C8-9A81-41EF-8935-AC68A3B249ED}" sibTransId="{4BD2718A-9DF4-4360-9500-F825AEC8B8EE}"/>
    <dgm:cxn modelId="{B40BE0E9-7A4C-44BF-9EDE-A2D766E607D5}" srcId="{EB5558BF-6D67-4287-BCA7-1946031AA73E}" destId="{9397EEC3-A8E0-418A-87D7-997F2486E435}" srcOrd="0" destOrd="0" parTransId="{8F0AF447-9581-49CD-A8DB-D45C64753E6E}" sibTransId="{BEDC736C-B3C4-485D-B17C-CD2C8CF9CA65}"/>
    <dgm:cxn modelId="{467FE9C6-73BC-412C-9115-0487748C59D1}" srcId="{9397EEC3-A8E0-418A-87D7-997F2486E435}" destId="{34C47085-D9BE-4003-8964-9AC7FF71175D}" srcOrd="0" destOrd="0" parTransId="{8911BAD1-8774-4B6E-B2B6-29CADEDAEFC8}" sibTransId="{4C4A0856-AAEC-4481-B983-88A716844033}"/>
    <dgm:cxn modelId="{F5D7A05F-26B5-4409-A91C-5462D65BBE13}" type="presOf" srcId="{8A8795CE-7B3C-48A1-B685-B3DB2C4BC371}" destId="{F27FDD29-A96C-41F7-8C50-1250A21FC596}" srcOrd="0" destOrd="0" presId="urn:microsoft.com/office/officeart/2005/8/layout/hierarchy6"/>
    <dgm:cxn modelId="{1C28B20A-4793-4F93-B8EB-4A99DB553CBD}" srcId="{EB5558BF-6D67-4287-BCA7-1946031AA73E}" destId="{66F6AF44-428C-4862-A42D-F684022FB47A}" srcOrd="1" destOrd="0" parTransId="{EFD47334-F921-4AF4-87ED-EC9974CF4451}" sibTransId="{7A892A30-1E8D-4945-B56F-A1398D9D35DE}"/>
    <dgm:cxn modelId="{C01B1D4A-9371-4CAD-B401-8F6B2CC72284}" type="presOf" srcId="{17DC9541-66C8-4432-A602-91671B464B77}" destId="{683CDF56-6D29-437E-8A93-AC9F4E6C58A4}" srcOrd="0" destOrd="0" presId="urn:microsoft.com/office/officeart/2005/8/layout/hierarchy6"/>
    <dgm:cxn modelId="{B74341CE-807F-40A2-8AB1-4DCFF93AEDCC}" type="presOf" srcId="{FEDCA51A-06C6-40D2-8001-10098EF8C579}" destId="{2D54D8F2-D45D-4B28-B5AB-130164CB12F3}" srcOrd="0" destOrd="0" presId="urn:microsoft.com/office/officeart/2005/8/layout/hierarchy6"/>
    <dgm:cxn modelId="{DFCBB6BD-D30F-4156-A06B-303C87AC623E}" type="presOf" srcId="{1569D1C8-9A81-41EF-8935-AC68A3B249ED}" destId="{F4B96D72-75A5-4DFC-B278-A60CA75947D5}" srcOrd="0" destOrd="0" presId="urn:microsoft.com/office/officeart/2005/8/layout/hierarchy6"/>
    <dgm:cxn modelId="{AE2EF481-3289-4E60-8081-FF82A5DFD352}" type="presOf" srcId="{EFD47334-F921-4AF4-87ED-EC9974CF4451}" destId="{D4AF9361-0E29-4D7A-85F6-B3BF56E6AEB4}" srcOrd="0" destOrd="0" presId="urn:microsoft.com/office/officeart/2005/8/layout/hierarchy6"/>
    <dgm:cxn modelId="{535A6DD9-FF22-475A-A5DF-4DBBD59408EB}" type="presOf" srcId="{8911BAD1-8774-4B6E-B2B6-29CADEDAEFC8}" destId="{FFDE900D-CCAE-49DF-95AF-06D18BDBB2A6}" srcOrd="0" destOrd="0" presId="urn:microsoft.com/office/officeart/2005/8/layout/hierarchy6"/>
    <dgm:cxn modelId="{6E25E648-C677-4DD4-BCF5-CE81228ABEB0}" type="presOf" srcId="{34C47085-D9BE-4003-8964-9AC7FF71175D}" destId="{5C7B423A-2D19-40AC-A822-786E5692866E}" srcOrd="0" destOrd="0" presId="urn:microsoft.com/office/officeart/2005/8/layout/hierarchy6"/>
    <dgm:cxn modelId="{8EC42477-9EA9-496A-B8DE-2E5E0218B6BF}" type="presOf" srcId="{8F0AF447-9581-49CD-A8DB-D45C64753E6E}" destId="{7FBE71A9-4724-49D3-8657-221461F2CEFE}" srcOrd="0" destOrd="0" presId="urn:microsoft.com/office/officeart/2005/8/layout/hierarchy6"/>
    <dgm:cxn modelId="{BCEEFA37-AF3B-46A4-B50E-97B1F64F8037}" type="presOf" srcId="{9397EEC3-A8E0-418A-87D7-997F2486E435}" destId="{F5376E26-5B4B-4399-A505-A05F5B96EA36}" srcOrd="0" destOrd="0" presId="urn:microsoft.com/office/officeart/2005/8/layout/hierarchy6"/>
    <dgm:cxn modelId="{EBDEB8D9-1CD0-4D31-AE01-1D4E3888EE1B}" type="presOf" srcId="{66F6AF44-428C-4862-A42D-F684022FB47A}" destId="{6B6A918D-E147-4CC6-B120-13F67A2D4396}" srcOrd="0" destOrd="0" presId="urn:microsoft.com/office/officeart/2005/8/layout/hierarchy6"/>
    <dgm:cxn modelId="{8CF594FC-64F9-4A9C-8D8A-5AE4BDCAFCE3}" srcId="{17DC9541-66C8-4432-A602-91671B464B77}" destId="{69D84AEA-0D14-4FBC-A8B0-E1A497D7AC46}" srcOrd="0" destOrd="0" parTransId="{79E5EA49-61AD-442D-A61B-BE4F903C3786}" sibTransId="{87A4CE85-5596-4E73-B095-497AD467C42C}"/>
    <dgm:cxn modelId="{4B53CA81-3954-48B8-8352-5C7AA150FF95}" type="presOf" srcId="{69D84AEA-0D14-4FBC-A8B0-E1A497D7AC46}" destId="{69D982CC-D32F-451E-8AD9-A517FA16D561}" srcOrd="0" destOrd="0" presId="urn:microsoft.com/office/officeart/2005/8/layout/hierarchy6"/>
    <dgm:cxn modelId="{982E2DD1-B499-4655-A2CD-636E1111AD2D}" type="presParOf" srcId="{683CDF56-6D29-437E-8A93-AC9F4E6C58A4}" destId="{0AE45158-42D2-428F-B132-353F4FEB6393}" srcOrd="0" destOrd="0" presId="urn:microsoft.com/office/officeart/2005/8/layout/hierarchy6"/>
    <dgm:cxn modelId="{7CEC7249-AEAC-48DB-873F-BC36D9C904F3}" type="presParOf" srcId="{0AE45158-42D2-428F-B132-353F4FEB6393}" destId="{9379F32D-90B3-4F51-AA4A-8B05D0396D13}" srcOrd="0" destOrd="0" presId="urn:microsoft.com/office/officeart/2005/8/layout/hierarchy6"/>
    <dgm:cxn modelId="{0CFEAB26-3E41-49B8-8489-5ECF085D4F1F}" type="presParOf" srcId="{9379F32D-90B3-4F51-AA4A-8B05D0396D13}" destId="{BDDFABF9-8567-4053-81D1-0193A3482661}" srcOrd="0" destOrd="0" presId="urn:microsoft.com/office/officeart/2005/8/layout/hierarchy6"/>
    <dgm:cxn modelId="{E39B0335-58AA-4020-A1B5-D436380DCD77}" type="presParOf" srcId="{BDDFABF9-8567-4053-81D1-0193A3482661}" destId="{69D982CC-D32F-451E-8AD9-A517FA16D561}" srcOrd="0" destOrd="0" presId="urn:microsoft.com/office/officeart/2005/8/layout/hierarchy6"/>
    <dgm:cxn modelId="{AD8082DE-4E45-497D-B1E2-C09B59F0F70C}" type="presParOf" srcId="{BDDFABF9-8567-4053-81D1-0193A3482661}" destId="{5ED2B192-ADD6-4D5E-88BC-54A615C53094}" srcOrd="1" destOrd="0" presId="urn:microsoft.com/office/officeart/2005/8/layout/hierarchy6"/>
    <dgm:cxn modelId="{83BD013D-CB97-4EDE-8FB3-E291E40F1C82}" type="presParOf" srcId="{5ED2B192-ADD6-4D5E-88BC-54A615C53094}" destId="{F27FDD29-A96C-41F7-8C50-1250A21FC596}" srcOrd="0" destOrd="0" presId="urn:microsoft.com/office/officeart/2005/8/layout/hierarchy6"/>
    <dgm:cxn modelId="{56EBC223-7AE0-4B1B-B339-8733F6B1B461}" type="presParOf" srcId="{5ED2B192-ADD6-4D5E-88BC-54A615C53094}" destId="{94CD0705-CEFB-4C92-9EB8-C06686943E24}" srcOrd="1" destOrd="0" presId="urn:microsoft.com/office/officeart/2005/8/layout/hierarchy6"/>
    <dgm:cxn modelId="{09F2C3FF-536C-492E-B656-CD75FF1D85EF}" type="presParOf" srcId="{94CD0705-CEFB-4C92-9EB8-C06686943E24}" destId="{AA55D300-AB41-4F8E-9269-CDD6EBCDD04A}" srcOrd="0" destOrd="0" presId="urn:microsoft.com/office/officeart/2005/8/layout/hierarchy6"/>
    <dgm:cxn modelId="{4C4B2242-A384-4BF7-AF2D-5E9462AA1A53}" type="presParOf" srcId="{94CD0705-CEFB-4C92-9EB8-C06686943E24}" destId="{B232ABD7-1FD8-499B-9637-34F5B9E9687F}" srcOrd="1" destOrd="0" presId="urn:microsoft.com/office/officeart/2005/8/layout/hierarchy6"/>
    <dgm:cxn modelId="{01B0A646-7B51-49E0-8B1B-D9EE3421CC63}" type="presParOf" srcId="{B232ABD7-1FD8-499B-9637-34F5B9E9687F}" destId="{7FBE71A9-4724-49D3-8657-221461F2CEFE}" srcOrd="0" destOrd="0" presId="urn:microsoft.com/office/officeart/2005/8/layout/hierarchy6"/>
    <dgm:cxn modelId="{DCF6C17F-7092-4E3A-93AD-E3B27671B038}" type="presParOf" srcId="{B232ABD7-1FD8-499B-9637-34F5B9E9687F}" destId="{F56568BF-0A50-4FC5-A7A0-6FCAD071885B}" srcOrd="1" destOrd="0" presId="urn:microsoft.com/office/officeart/2005/8/layout/hierarchy6"/>
    <dgm:cxn modelId="{4800761C-D615-4DD5-9FA5-352B4560822C}" type="presParOf" srcId="{F56568BF-0A50-4FC5-A7A0-6FCAD071885B}" destId="{F5376E26-5B4B-4399-A505-A05F5B96EA36}" srcOrd="0" destOrd="0" presId="urn:microsoft.com/office/officeart/2005/8/layout/hierarchy6"/>
    <dgm:cxn modelId="{F5F80FC1-F74E-4F67-9058-44A340B14D74}" type="presParOf" srcId="{F56568BF-0A50-4FC5-A7A0-6FCAD071885B}" destId="{1F6D09F5-22B9-4753-BDF1-E13594F7310D}" srcOrd="1" destOrd="0" presId="urn:microsoft.com/office/officeart/2005/8/layout/hierarchy6"/>
    <dgm:cxn modelId="{8C0BFCEB-E5F4-4CAA-AC1C-669424B14DA9}" type="presParOf" srcId="{1F6D09F5-22B9-4753-BDF1-E13594F7310D}" destId="{FFDE900D-CCAE-49DF-95AF-06D18BDBB2A6}" srcOrd="0" destOrd="0" presId="urn:microsoft.com/office/officeart/2005/8/layout/hierarchy6"/>
    <dgm:cxn modelId="{FA641D89-26A9-4EE3-AC27-D85C614CA856}" type="presParOf" srcId="{1F6D09F5-22B9-4753-BDF1-E13594F7310D}" destId="{8BAA94E7-32E4-424B-B060-2A43D00D69D6}" srcOrd="1" destOrd="0" presId="urn:microsoft.com/office/officeart/2005/8/layout/hierarchy6"/>
    <dgm:cxn modelId="{AEF7D519-8B14-4D2F-B7CF-0D90ED11174D}" type="presParOf" srcId="{8BAA94E7-32E4-424B-B060-2A43D00D69D6}" destId="{5C7B423A-2D19-40AC-A822-786E5692866E}" srcOrd="0" destOrd="0" presId="urn:microsoft.com/office/officeart/2005/8/layout/hierarchy6"/>
    <dgm:cxn modelId="{3A1CD521-E943-420A-94FF-BF42283CB94B}" type="presParOf" srcId="{8BAA94E7-32E4-424B-B060-2A43D00D69D6}" destId="{FA0DF2C3-4EF7-4D2E-B734-AFC6B922DDFD}" srcOrd="1" destOrd="0" presId="urn:microsoft.com/office/officeart/2005/8/layout/hierarchy6"/>
    <dgm:cxn modelId="{7F5B860F-9939-4053-8518-05DBB7B07411}" type="presParOf" srcId="{B232ABD7-1FD8-499B-9637-34F5B9E9687F}" destId="{D4AF9361-0E29-4D7A-85F6-B3BF56E6AEB4}" srcOrd="2" destOrd="0" presId="urn:microsoft.com/office/officeart/2005/8/layout/hierarchy6"/>
    <dgm:cxn modelId="{68C8B2B7-FE47-4413-827B-426C866A8CB4}" type="presParOf" srcId="{B232ABD7-1FD8-499B-9637-34F5B9E9687F}" destId="{9C743A04-1B37-4622-AB06-C5854FC79BE6}" srcOrd="3" destOrd="0" presId="urn:microsoft.com/office/officeart/2005/8/layout/hierarchy6"/>
    <dgm:cxn modelId="{A10D6BA3-49AA-461B-A4B6-107BCF4B34A1}" type="presParOf" srcId="{9C743A04-1B37-4622-AB06-C5854FC79BE6}" destId="{6B6A918D-E147-4CC6-B120-13F67A2D4396}" srcOrd="0" destOrd="0" presId="urn:microsoft.com/office/officeart/2005/8/layout/hierarchy6"/>
    <dgm:cxn modelId="{E034CDFF-7B76-4F9D-AC3D-49860B2B7422}" type="presParOf" srcId="{9C743A04-1B37-4622-AB06-C5854FC79BE6}" destId="{AD22DC23-9277-411C-A15C-03821D3828CF}" srcOrd="1" destOrd="0" presId="urn:microsoft.com/office/officeart/2005/8/layout/hierarchy6"/>
    <dgm:cxn modelId="{BD52B592-8A94-448F-80A5-C78270FD1D9F}" type="presParOf" srcId="{5ED2B192-ADD6-4D5E-88BC-54A615C53094}" destId="{F4B96D72-75A5-4DFC-B278-A60CA75947D5}" srcOrd="2" destOrd="0" presId="urn:microsoft.com/office/officeart/2005/8/layout/hierarchy6"/>
    <dgm:cxn modelId="{AD377713-32CB-4700-83F8-B4573D23AB55}" type="presParOf" srcId="{5ED2B192-ADD6-4D5E-88BC-54A615C53094}" destId="{C046B9BA-02F7-48D8-B03C-5B191CF41040}" srcOrd="3" destOrd="0" presId="urn:microsoft.com/office/officeart/2005/8/layout/hierarchy6"/>
    <dgm:cxn modelId="{6EB6F069-5BC9-4FC8-AD13-49437C2F2DF6}" type="presParOf" srcId="{C046B9BA-02F7-48D8-B03C-5B191CF41040}" destId="{2D54D8F2-D45D-4B28-B5AB-130164CB12F3}" srcOrd="0" destOrd="0" presId="urn:microsoft.com/office/officeart/2005/8/layout/hierarchy6"/>
    <dgm:cxn modelId="{F4EE8638-8AF7-45CB-824B-468BAF88806E}" type="presParOf" srcId="{C046B9BA-02F7-48D8-B03C-5B191CF41040}" destId="{DACB87F2-9781-49AD-99D2-8B2276125DB9}" srcOrd="1" destOrd="0" presId="urn:microsoft.com/office/officeart/2005/8/layout/hierarchy6"/>
    <dgm:cxn modelId="{BF078B5D-B6E8-48AA-8545-F497AFA9041B}" type="presParOf" srcId="{683CDF56-6D29-437E-8A93-AC9F4E6C58A4}" destId="{4B44A4A1-E737-4245-8B2C-14835A4D8E17}"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17DC9541-66C8-4432-A602-91671B464B77}"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9D84AEA-0D14-4FBC-A8B0-E1A497D7AC46}">
      <dgm:prSet phldrT="[Text]"/>
      <dgm:spPr/>
      <dgm:t>
        <a:bodyPr/>
        <a:lstStyle/>
        <a:p>
          <a:r>
            <a:rPr lang="en-US" b="1" dirty="0" smtClean="0"/>
            <a:t>max({6,8,5},  3)</a:t>
          </a:r>
          <a:endParaRPr lang="en-US" b="1" dirty="0"/>
        </a:p>
      </dgm:t>
    </dgm:pt>
    <dgm:pt modelId="{79E5EA49-61AD-442D-A61B-BE4F903C3786}" type="parTrans" cxnId="{8CF594FC-64F9-4A9C-8D8A-5AE4BDCAFCE3}">
      <dgm:prSet/>
      <dgm:spPr/>
      <dgm:t>
        <a:bodyPr/>
        <a:lstStyle/>
        <a:p>
          <a:endParaRPr lang="en-US"/>
        </a:p>
      </dgm:t>
    </dgm:pt>
    <dgm:pt modelId="{87A4CE85-5596-4E73-B095-497AD467C42C}" type="sibTrans" cxnId="{8CF594FC-64F9-4A9C-8D8A-5AE4BDCAFCE3}">
      <dgm:prSet/>
      <dgm:spPr/>
      <dgm:t>
        <a:bodyPr/>
        <a:lstStyle/>
        <a:p>
          <a:endParaRPr lang="en-US"/>
        </a:p>
      </dgm:t>
    </dgm:pt>
    <dgm:pt modelId="{EB5558BF-6D67-4287-BCA7-1946031AA73E}">
      <dgm:prSet phldrT="[Text]"/>
      <dgm:spPr/>
      <dgm:t>
        <a:bodyPr/>
        <a:lstStyle/>
        <a:p>
          <a:r>
            <a:rPr lang="en-US" b="1" dirty="0" smtClean="0"/>
            <a:t>max({8,5},  2)</a:t>
          </a:r>
          <a:endParaRPr lang="en-US" b="1" dirty="0"/>
        </a:p>
      </dgm:t>
    </dgm:pt>
    <dgm:pt modelId="{8A8795CE-7B3C-48A1-B685-B3DB2C4BC371}" type="parTrans" cxnId="{46BF0303-33A7-47C0-A482-155A845BDB22}">
      <dgm:prSet/>
      <dgm:spPr/>
      <dgm:t>
        <a:bodyPr/>
        <a:lstStyle/>
        <a:p>
          <a:endParaRPr lang="en-US"/>
        </a:p>
      </dgm:t>
    </dgm:pt>
    <dgm:pt modelId="{1BED7988-FE46-4E05-8A88-26DB280781B8}" type="sibTrans" cxnId="{46BF0303-33A7-47C0-A482-155A845BDB22}">
      <dgm:prSet/>
      <dgm:spPr/>
      <dgm:t>
        <a:bodyPr/>
        <a:lstStyle/>
        <a:p>
          <a:endParaRPr lang="en-US"/>
        </a:p>
      </dgm:t>
    </dgm:pt>
    <dgm:pt modelId="{9397EEC3-A8E0-418A-87D7-997F2486E435}">
      <dgm:prSet phldrT="[Text]"/>
      <dgm:spPr/>
      <dgm:t>
        <a:bodyPr/>
        <a:lstStyle/>
        <a:p>
          <a:r>
            <a:rPr lang="en-US" b="1" dirty="0" smtClean="0"/>
            <a:t>max({5},  1)</a:t>
          </a:r>
          <a:endParaRPr lang="en-US" b="1" dirty="0"/>
        </a:p>
      </dgm:t>
    </dgm:pt>
    <dgm:pt modelId="{8F0AF447-9581-49CD-A8DB-D45C64753E6E}" type="parTrans" cxnId="{B40BE0E9-7A4C-44BF-9EDE-A2D766E607D5}">
      <dgm:prSet/>
      <dgm:spPr/>
      <dgm:t>
        <a:bodyPr/>
        <a:lstStyle/>
        <a:p>
          <a:endParaRPr lang="en-US"/>
        </a:p>
      </dgm:t>
    </dgm:pt>
    <dgm:pt modelId="{BEDC736C-B3C4-485D-B17C-CD2C8CF9CA65}" type="sibTrans" cxnId="{B40BE0E9-7A4C-44BF-9EDE-A2D766E607D5}">
      <dgm:prSet/>
      <dgm:spPr/>
      <dgm:t>
        <a:bodyPr/>
        <a:lstStyle/>
        <a:p>
          <a:endParaRPr lang="en-US"/>
        </a:p>
      </dgm:t>
    </dgm:pt>
    <dgm:pt modelId="{FEDCA51A-06C6-40D2-8001-10098EF8C579}">
      <dgm:prSet phldrT="[Text]"/>
      <dgm:spPr>
        <a:solidFill>
          <a:schemeClr val="accent2"/>
        </a:solidFill>
      </dgm:spPr>
      <dgm:t>
        <a:bodyPr/>
        <a:lstStyle/>
        <a:p>
          <a:r>
            <a:rPr lang="en-US" b="1" dirty="0" smtClean="0"/>
            <a:t>&gt; </a:t>
          </a:r>
          <a:r>
            <a:rPr lang="en-US" b="1" dirty="0" err="1" smtClean="0"/>
            <a:t>arr</a:t>
          </a:r>
          <a:r>
            <a:rPr lang="en-US" b="1" dirty="0" smtClean="0"/>
            <a:t>[0]</a:t>
          </a:r>
          <a:endParaRPr lang="en-US" b="1" dirty="0"/>
        </a:p>
      </dgm:t>
    </dgm:pt>
    <dgm:pt modelId="{1569D1C8-9A81-41EF-8935-AC68A3B249ED}" type="parTrans" cxnId="{741EDF60-50F1-40B0-B3DF-757387797EA7}">
      <dgm:prSet/>
      <dgm:spPr/>
      <dgm:t>
        <a:bodyPr/>
        <a:lstStyle/>
        <a:p>
          <a:endParaRPr lang="en-US"/>
        </a:p>
      </dgm:t>
    </dgm:pt>
    <dgm:pt modelId="{4BD2718A-9DF4-4360-9500-F825AEC8B8EE}" type="sibTrans" cxnId="{741EDF60-50F1-40B0-B3DF-757387797EA7}">
      <dgm:prSet/>
      <dgm:spPr/>
      <dgm:t>
        <a:bodyPr/>
        <a:lstStyle/>
        <a:p>
          <a:endParaRPr lang="en-US"/>
        </a:p>
      </dgm:t>
    </dgm:pt>
    <dgm:pt modelId="{66F6AF44-428C-4862-A42D-F684022FB47A}">
      <dgm:prSet phldrT="[Text]"/>
      <dgm:spPr>
        <a:solidFill>
          <a:schemeClr val="accent2"/>
        </a:solidFill>
      </dgm:spPr>
      <dgm:t>
        <a:bodyPr/>
        <a:lstStyle/>
        <a:p>
          <a:r>
            <a:rPr lang="en-US" b="1" dirty="0" smtClean="0"/>
            <a:t>&gt;</a:t>
          </a:r>
          <a:r>
            <a:rPr lang="en-US" b="1" dirty="0" err="1" smtClean="0"/>
            <a:t>arr</a:t>
          </a:r>
          <a:r>
            <a:rPr lang="en-US" b="1" dirty="0" smtClean="0"/>
            <a:t>[0]</a:t>
          </a:r>
          <a:endParaRPr lang="en-US" b="1" dirty="0"/>
        </a:p>
      </dgm:t>
    </dgm:pt>
    <dgm:pt modelId="{EFD47334-F921-4AF4-87ED-EC9974CF4451}" type="parTrans" cxnId="{1C28B20A-4793-4F93-B8EB-4A99DB553CBD}">
      <dgm:prSet/>
      <dgm:spPr/>
      <dgm:t>
        <a:bodyPr/>
        <a:lstStyle/>
        <a:p>
          <a:endParaRPr lang="en-US"/>
        </a:p>
      </dgm:t>
    </dgm:pt>
    <dgm:pt modelId="{7A892A30-1E8D-4945-B56F-A1398D9D35DE}" type="sibTrans" cxnId="{1C28B20A-4793-4F93-B8EB-4A99DB553CBD}">
      <dgm:prSet/>
      <dgm:spPr/>
      <dgm:t>
        <a:bodyPr/>
        <a:lstStyle/>
        <a:p>
          <a:endParaRPr lang="en-US"/>
        </a:p>
      </dgm:t>
    </dgm:pt>
    <dgm:pt modelId="{34C47085-D9BE-4003-8964-9AC7FF71175D}">
      <dgm:prSet/>
      <dgm:spPr>
        <a:solidFill>
          <a:schemeClr val="accent2"/>
        </a:solidFill>
      </dgm:spPr>
      <dgm:t>
        <a:bodyPr/>
        <a:lstStyle/>
        <a:p>
          <a:r>
            <a:rPr lang="en-US" b="1" dirty="0" err="1" smtClean="0"/>
            <a:t>arr</a:t>
          </a:r>
          <a:r>
            <a:rPr lang="en-US" b="1" dirty="0" smtClean="0"/>
            <a:t>[0]</a:t>
          </a:r>
          <a:endParaRPr lang="en-US" b="1" dirty="0"/>
        </a:p>
      </dgm:t>
    </dgm:pt>
    <dgm:pt modelId="{8911BAD1-8774-4B6E-B2B6-29CADEDAEFC8}" type="parTrans" cxnId="{467FE9C6-73BC-412C-9115-0487748C59D1}">
      <dgm:prSet/>
      <dgm:spPr/>
      <dgm:t>
        <a:bodyPr/>
        <a:lstStyle/>
        <a:p>
          <a:endParaRPr lang="en-US"/>
        </a:p>
      </dgm:t>
    </dgm:pt>
    <dgm:pt modelId="{4C4A0856-AAEC-4481-B983-88A716844033}" type="sibTrans" cxnId="{467FE9C6-73BC-412C-9115-0487748C59D1}">
      <dgm:prSet/>
      <dgm:spPr/>
      <dgm:t>
        <a:bodyPr/>
        <a:lstStyle/>
        <a:p>
          <a:endParaRPr lang="en-US"/>
        </a:p>
      </dgm:t>
    </dgm:pt>
    <dgm:pt modelId="{683CDF56-6D29-437E-8A93-AC9F4E6C58A4}" type="pres">
      <dgm:prSet presAssocID="{17DC9541-66C8-4432-A602-91671B464B77}" presName="mainComposite" presStyleCnt="0">
        <dgm:presLayoutVars>
          <dgm:chPref val="1"/>
          <dgm:dir/>
          <dgm:animOne val="branch"/>
          <dgm:animLvl val="lvl"/>
          <dgm:resizeHandles val="exact"/>
        </dgm:presLayoutVars>
      </dgm:prSet>
      <dgm:spPr/>
      <dgm:t>
        <a:bodyPr/>
        <a:lstStyle/>
        <a:p>
          <a:endParaRPr lang="en-US"/>
        </a:p>
      </dgm:t>
    </dgm:pt>
    <dgm:pt modelId="{0AE45158-42D2-428F-B132-353F4FEB6393}" type="pres">
      <dgm:prSet presAssocID="{17DC9541-66C8-4432-A602-91671B464B77}" presName="hierFlow" presStyleCnt="0"/>
      <dgm:spPr/>
    </dgm:pt>
    <dgm:pt modelId="{9379F32D-90B3-4F51-AA4A-8B05D0396D13}" type="pres">
      <dgm:prSet presAssocID="{17DC9541-66C8-4432-A602-91671B464B77}" presName="hierChild1" presStyleCnt="0">
        <dgm:presLayoutVars>
          <dgm:chPref val="1"/>
          <dgm:animOne val="branch"/>
          <dgm:animLvl val="lvl"/>
        </dgm:presLayoutVars>
      </dgm:prSet>
      <dgm:spPr/>
    </dgm:pt>
    <dgm:pt modelId="{BDDFABF9-8567-4053-81D1-0193A3482661}" type="pres">
      <dgm:prSet presAssocID="{69D84AEA-0D14-4FBC-A8B0-E1A497D7AC46}" presName="Name14" presStyleCnt="0"/>
      <dgm:spPr/>
    </dgm:pt>
    <dgm:pt modelId="{69D982CC-D32F-451E-8AD9-A517FA16D561}" type="pres">
      <dgm:prSet presAssocID="{69D84AEA-0D14-4FBC-A8B0-E1A497D7AC46}" presName="level1Shape" presStyleLbl="node0" presStyleIdx="0" presStyleCnt="1" custScaleX="157163" custScaleY="56893" custLinFactNeighborY="1381">
        <dgm:presLayoutVars>
          <dgm:chPref val="3"/>
        </dgm:presLayoutVars>
      </dgm:prSet>
      <dgm:spPr/>
      <dgm:t>
        <a:bodyPr/>
        <a:lstStyle/>
        <a:p>
          <a:endParaRPr lang="en-US"/>
        </a:p>
      </dgm:t>
    </dgm:pt>
    <dgm:pt modelId="{5ED2B192-ADD6-4D5E-88BC-54A615C53094}" type="pres">
      <dgm:prSet presAssocID="{69D84AEA-0D14-4FBC-A8B0-E1A497D7AC46}" presName="hierChild2" presStyleCnt="0"/>
      <dgm:spPr/>
    </dgm:pt>
    <dgm:pt modelId="{F27FDD29-A96C-41F7-8C50-1250A21FC596}" type="pres">
      <dgm:prSet presAssocID="{8A8795CE-7B3C-48A1-B685-B3DB2C4BC371}" presName="Name19" presStyleLbl="parChTrans1D2" presStyleIdx="0" presStyleCnt="2"/>
      <dgm:spPr/>
      <dgm:t>
        <a:bodyPr/>
        <a:lstStyle/>
        <a:p>
          <a:endParaRPr lang="en-US"/>
        </a:p>
      </dgm:t>
    </dgm:pt>
    <dgm:pt modelId="{94CD0705-CEFB-4C92-9EB8-C06686943E24}" type="pres">
      <dgm:prSet presAssocID="{EB5558BF-6D67-4287-BCA7-1946031AA73E}" presName="Name21" presStyleCnt="0"/>
      <dgm:spPr/>
    </dgm:pt>
    <dgm:pt modelId="{AA55D300-AB41-4F8E-9269-CDD6EBCDD04A}" type="pres">
      <dgm:prSet presAssocID="{EB5558BF-6D67-4287-BCA7-1946031AA73E}" presName="level2Shape" presStyleLbl="node2" presStyleIdx="0" presStyleCnt="2" custScaleX="152211" custScaleY="56893" custLinFactNeighborY="-16280"/>
      <dgm:spPr/>
      <dgm:t>
        <a:bodyPr/>
        <a:lstStyle/>
        <a:p>
          <a:endParaRPr lang="en-US"/>
        </a:p>
      </dgm:t>
    </dgm:pt>
    <dgm:pt modelId="{B232ABD7-1FD8-499B-9637-34F5B9E9687F}" type="pres">
      <dgm:prSet presAssocID="{EB5558BF-6D67-4287-BCA7-1946031AA73E}" presName="hierChild3" presStyleCnt="0"/>
      <dgm:spPr/>
    </dgm:pt>
    <dgm:pt modelId="{7FBE71A9-4724-49D3-8657-221461F2CEFE}" type="pres">
      <dgm:prSet presAssocID="{8F0AF447-9581-49CD-A8DB-D45C64753E6E}" presName="Name19" presStyleLbl="parChTrans1D3" presStyleIdx="0" presStyleCnt="2"/>
      <dgm:spPr/>
      <dgm:t>
        <a:bodyPr/>
        <a:lstStyle/>
        <a:p>
          <a:endParaRPr lang="en-US"/>
        </a:p>
      </dgm:t>
    </dgm:pt>
    <dgm:pt modelId="{F56568BF-0A50-4FC5-A7A0-6FCAD071885B}" type="pres">
      <dgm:prSet presAssocID="{9397EEC3-A8E0-418A-87D7-997F2486E435}" presName="Name21" presStyleCnt="0"/>
      <dgm:spPr/>
    </dgm:pt>
    <dgm:pt modelId="{F5376E26-5B4B-4399-A505-A05F5B96EA36}" type="pres">
      <dgm:prSet presAssocID="{9397EEC3-A8E0-418A-87D7-997F2486E435}" presName="level2Shape" presStyleLbl="node3" presStyleIdx="0" presStyleCnt="2" custScaleX="152292" custScaleY="56893" custLinFactNeighborX="54652" custLinFactNeighborY="-31836"/>
      <dgm:spPr/>
      <dgm:t>
        <a:bodyPr/>
        <a:lstStyle/>
        <a:p>
          <a:endParaRPr lang="en-US"/>
        </a:p>
      </dgm:t>
    </dgm:pt>
    <dgm:pt modelId="{1F6D09F5-22B9-4753-BDF1-E13594F7310D}" type="pres">
      <dgm:prSet presAssocID="{9397EEC3-A8E0-418A-87D7-997F2486E435}" presName="hierChild3" presStyleCnt="0"/>
      <dgm:spPr/>
    </dgm:pt>
    <dgm:pt modelId="{FFDE900D-CCAE-49DF-95AF-06D18BDBB2A6}" type="pres">
      <dgm:prSet presAssocID="{8911BAD1-8774-4B6E-B2B6-29CADEDAEFC8}" presName="Name19" presStyleLbl="parChTrans1D4" presStyleIdx="0" presStyleCnt="1"/>
      <dgm:spPr/>
      <dgm:t>
        <a:bodyPr/>
        <a:lstStyle/>
        <a:p>
          <a:endParaRPr lang="en-US"/>
        </a:p>
      </dgm:t>
    </dgm:pt>
    <dgm:pt modelId="{8BAA94E7-32E4-424B-B060-2A43D00D69D6}" type="pres">
      <dgm:prSet presAssocID="{34C47085-D9BE-4003-8964-9AC7FF71175D}" presName="Name21" presStyleCnt="0"/>
      <dgm:spPr/>
    </dgm:pt>
    <dgm:pt modelId="{5C7B423A-2D19-40AC-A822-786E5692866E}" type="pres">
      <dgm:prSet presAssocID="{34C47085-D9BE-4003-8964-9AC7FF71175D}" presName="level2Shape" presStyleLbl="node4" presStyleIdx="0" presStyleCnt="1" custScaleX="82580" custScaleY="48031" custLinFactNeighborX="54547" custLinFactNeighborY="-54675"/>
      <dgm:spPr/>
      <dgm:t>
        <a:bodyPr/>
        <a:lstStyle/>
        <a:p>
          <a:endParaRPr lang="en-US"/>
        </a:p>
      </dgm:t>
    </dgm:pt>
    <dgm:pt modelId="{FA0DF2C3-4EF7-4D2E-B734-AFC6B922DDFD}" type="pres">
      <dgm:prSet presAssocID="{34C47085-D9BE-4003-8964-9AC7FF71175D}" presName="hierChild3" presStyleCnt="0"/>
      <dgm:spPr/>
    </dgm:pt>
    <dgm:pt modelId="{D4AF9361-0E29-4D7A-85F6-B3BF56E6AEB4}" type="pres">
      <dgm:prSet presAssocID="{EFD47334-F921-4AF4-87ED-EC9974CF4451}" presName="Name19" presStyleLbl="parChTrans1D3" presStyleIdx="1" presStyleCnt="2"/>
      <dgm:spPr/>
      <dgm:t>
        <a:bodyPr/>
        <a:lstStyle/>
        <a:p>
          <a:endParaRPr lang="en-US"/>
        </a:p>
      </dgm:t>
    </dgm:pt>
    <dgm:pt modelId="{9C743A04-1B37-4622-AB06-C5854FC79BE6}" type="pres">
      <dgm:prSet presAssocID="{66F6AF44-428C-4862-A42D-F684022FB47A}" presName="Name21" presStyleCnt="0"/>
      <dgm:spPr/>
    </dgm:pt>
    <dgm:pt modelId="{6B6A918D-E147-4CC6-B120-13F67A2D4396}" type="pres">
      <dgm:prSet presAssocID="{66F6AF44-428C-4862-A42D-F684022FB47A}" presName="level2Shape" presStyleLbl="node3" presStyleIdx="1" presStyleCnt="2" custScaleX="78456" custScaleY="60349" custLinFactNeighborX="59307" custLinFactNeighborY="-31836"/>
      <dgm:spPr/>
      <dgm:t>
        <a:bodyPr/>
        <a:lstStyle/>
        <a:p>
          <a:endParaRPr lang="en-US"/>
        </a:p>
      </dgm:t>
    </dgm:pt>
    <dgm:pt modelId="{AD22DC23-9277-411C-A15C-03821D3828CF}" type="pres">
      <dgm:prSet presAssocID="{66F6AF44-428C-4862-A42D-F684022FB47A}" presName="hierChild3" presStyleCnt="0"/>
      <dgm:spPr/>
    </dgm:pt>
    <dgm:pt modelId="{F4B96D72-75A5-4DFC-B278-A60CA75947D5}" type="pres">
      <dgm:prSet presAssocID="{1569D1C8-9A81-41EF-8935-AC68A3B249ED}" presName="Name19" presStyleLbl="parChTrans1D2" presStyleIdx="1" presStyleCnt="2"/>
      <dgm:spPr/>
      <dgm:t>
        <a:bodyPr/>
        <a:lstStyle/>
        <a:p>
          <a:endParaRPr lang="en-US"/>
        </a:p>
      </dgm:t>
    </dgm:pt>
    <dgm:pt modelId="{C046B9BA-02F7-48D8-B03C-5B191CF41040}" type="pres">
      <dgm:prSet presAssocID="{FEDCA51A-06C6-40D2-8001-10098EF8C579}" presName="Name21" presStyleCnt="0"/>
      <dgm:spPr/>
    </dgm:pt>
    <dgm:pt modelId="{2D54D8F2-D45D-4B28-B5AB-130164CB12F3}" type="pres">
      <dgm:prSet presAssocID="{FEDCA51A-06C6-40D2-8001-10098EF8C579}" presName="level2Shape" presStyleLbl="node2" presStyleIdx="1" presStyleCnt="2" custScaleX="87739" custScaleY="57843" custLinFactNeighborY="-16403"/>
      <dgm:spPr/>
      <dgm:t>
        <a:bodyPr/>
        <a:lstStyle/>
        <a:p>
          <a:endParaRPr lang="en-US"/>
        </a:p>
      </dgm:t>
    </dgm:pt>
    <dgm:pt modelId="{DACB87F2-9781-49AD-99D2-8B2276125DB9}" type="pres">
      <dgm:prSet presAssocID="{FEDCA51A-06C6-40D2-8001-10098EF8C579}" presName="hierChild3" presStyleCnt="0"/>
      <dgm:spPr/>
    </dgm:pt>
    <dgm:pt modelId="{4B44A4A1-E737-4245-8B2C-14835A4D8E17}" type="pres">
      <dgm:prSet presAssocID="{17DC9541-66C8-4432-A602-91671B464B77}" presName="bgShapesFlow" presStyleCnt="0"/>
      <dgm:spPr/>
    </dgm:pt>
  </dgm:ptLst>
  <dgm:cxnLst>
    <dgm:cxn modelId="{92549D09-9970-4650-8173-C15F140146EC}" type="presOf" srcId="{66F6AF44-428C-4862-A42D-F684022FB47A}" destId="{6B6A918D-E147-4CC6-B120-13F67A2D4396}" srcOrd="0" destOrd="0" presId="urn:microsoft.com/office/officeart/2005/8/layout/hierarchy6"/>
    <dgm:cxn modelId="{7FEEFD4D-AA91-40FB-B225-626BEA35340D}" type="presOf" srcId="{EFD47334-F921-4AF4-87ED-EC9974CF4451}" destId="{D4AF9361-0E29-4D7A-85F6-B3BF56E6AEB4}" srcOrd="0" destOrd="0" presId="urn:microsoft.com/office/officeart/2005/8/layout/hierarchy6"/>
    <dgm:cxn modelId="{46BF0303-33A7-47C0-A482-155A845BDB22}" srcId="{69D84AEA-0D14-4FBC-A8B0-E1A497D7AC46}" destId="{EB5558BF-6D67-4287-BCA7-1946031AA73E}" srcOrd="0" destOrd="0" parTransId="{8A8795CE-7B3C-48A1-B685-B3DB2C4BC371}" sibTransId="{1BED7988-FE46-4E05-8A88-26DB280781B8}"/>
    <dgm:cxn modelId="{B28A7128-D0FD-4109-A1CD-B77D36661186}" type="presOf" srcId="{EB5558BF-6D67-4287-BCA7-1946031AA73E}" destId="{AA55D300-AB41-4F8E-9269-CDD6EBCDD04A}" srcOrd="0" destOrd="0" presId="urn:microsoft.com/office/officeart/2005/8/layout/hierarchy6"/>
    <dgm:cxn modelId="{04F9C671-917B-40A2-A9F6-CFB0F6DFCEC1}" type="presOf" srcId="{1569D1C8-9A81-41EF-8935-AC68A3B249ED}" destId="{F4B96D72-75A5-4DFC-B278-A60CA75947D5}" srcOrd="0" destOrd="0" presId="urn:microsoft.com/office/officeart/2005/8/layout/hierarchy6"/>
    <dgm:cxn modelId="{7896011A-5996-4F03-9E0D-7112C7F31FAE}" type="presOf" srcId="{34C47085-D9BE-4003-8964-9AC7FF71175D}" destId="{5C7B423A-2D19-40AC-A822-786E5692866E}" srcOrd="0" destOrd="0" presId="urn:microsoft.com/office/officeart/2005/8/layout/hierarchy6"/>
    <dgm:cxn modelId="{741EDF60-50F1-40B0-B3DF-757387797EA7}" srcId="{69D84AEA-0D14-4FBC-A8B0-E1A497D7AC46}" destId="{FEDCA51A-06C6-40D2-8001-10098EF8C579}" srcOrd="1" destOrd="0" parTransId="{1569D1C8-9A81-41EF-8935-AC68A3B249ED}" sibTransId="{4BD2718A-9DF4-4360-9500-F825AEC8B8EE}"/>
    <dgm:cxn modelId="{B40BE0E9-7A4C-44BF-9EDE-A2D766E607D5}" srcId="{EB5558BF-6D67-4287-BCA7-1946031AA73E}" destId="{9397EEC3-A8E0-418A-87D7-997F2486E435}" srcOrd="0" destOrd="0" parTransId="{8F0AF447-9581-49CD-A8DB-D45C64753E6E}" sibTransId="{BEDC736C-B3C4-485D-B17C-CD2C8CF9CA65}"/>
    <dgm:cxn modelId="{467FE9C6-73BC-412C-9115-0487748C59D1}" srcId="{9397EEC3-A8E0-418A-87D7-997F2486E435}" destId="{34C47085-D9BE-4003-8964-9AC7FF71175D}" srcOrd="0" destOrd="0" parTransId="{8911BAD1-8774-4B6E-B2B6-29CADEDAEFC8}" sibTransId="{4C4A0856-AAEC-4481-B983-88A716844033}"/>
    <dgm:cxn modelId="{1C28B20A-4793-4F93-B8EB-4A99DB553CBD}" srcId="{EB5558BF-6D67-4287-BCA7-1946031AA73E}" destId="{66F6AF44-428C-4862-A42D-F684022FB47A}" srcOrd="1" destOrd="0" parTransId="{EFD47334-F921-4AF4-87ED-EC9974CF4451}" sibTransId="{7A892A30-1E8D-4945-B56F-A1398D9D35DE}"/>
    <dgm:cxn modelId="{7A59D1B4-ED29-4DE5-8A5B-98DF829261F5}" type="presOf" srcId="{8F0AF447-9581-49CD-A8DB-D45C64753E6E}" destId="{7FBE71A9-4724-49D3-8657-221461F2CEFE}" srcOrd="0" destOrd="0" presId="urn:microsoft.com/office/officeart/2005/8/layout/hierarchy6"/>
    <dgm:cxn modelId="{17496573-96FD-43DB-973C-06C1A79778D0}" type="presOf" srcId="{FEDCA51A-06C6-40D2-8001-10098EF8C579}" destId="{2D54D8F2-D45D-4B28-B5AB-130164CB12F3}" srcOrd="0" destOrd="0" presId="urn:microsoft.com/office/officeart/2005/8/layout/hierarchy6"/>
    <dgm:cxn modelId="{B8767EDD-1AD2-4FA7-A989-35D34204C5DA}" type="presOf" srcId="{17DC9541-66C8-4432-A602-91671B464B77}" destId="{683CDF56-6D29-437E-8A93-AC9F4E6C58A4}" srcOrd="0" destOrd="0" presId="urn:microsoft.com/office/officeart/2005/8/layout/hierarchy6"/>
    <dgm:cxn modelId="{1C0A1E5B-840D-4643-A9A0-F8AEAA90FC8F}" type="presOf" srcId="{8A8795CE-7B3C-48A1-B685-B3DB2C4BC371}" destId="{F27FDD29-A96C-41F7-8C50-1250A21FC596}" srcOrd="0" destOrd="0" presId="urn:microsoft.com/office/officeart/2005/8/layout/hierarchy6"/>
    <dgm:cxn modelId="{766FD2F9-DD32-4828-8381-19AE11771191}" type="presOf" srcId="{8911BAD1-8774-4B6E-B2B6-29CADEDAEFC8}" destId="{FFDE900D-CCAE-49DF-95AF-06D18BDBB2A6}" srcOrd="0" destOrd="0" presId="urn:microsoft.com/office/officeart/2005/8/layout/hierarchy6"/>
    <dgm:cxn modelId="{D0AB4A3B-0645-4F2C-AD96-1948AF5AE3DB}" type="presOf" srcId="{69D84AEA-0D14-4FBC-A8B0-E1A497D7AC46}" destId="{69D982CC-D32F-451E-8AD9-A517FA16D561}" srcOrd="0" destOrd="0" presId="urn:microsoft.com/office/officeart/2005/8/layout/hierarchy6"/>
    <dgm:cxn modelId="{EDBA5088-7B66-4FC3-BD8F-23E34CD1FB09}" type="presOf" srcId="{9397EEC3-A8E0-418A-87D7-997F2486E435}" destId="{F5376E26-5B4B-4399-A505-A05F5B96EA36}" srcOrd="0" destOrd="0" presId="urn:microsoft.com/office/officeart/2005/8/layout/hierarchy6"/>
    <dgm:cxn modelId="{8CF594FC-64F9-4A9C-8D8A-5AE4BDCAFCE3}" srcId="{17DC9541-66C8-4432-A602-91671B464B77}" destId="{69D84AEA-0D14-4FBC-A8B0-E1A497D7AC46}" srcOrd="0" destOrd="0" parTransId="{79E5EA49-61AD-442D-A61B-BE4F903C3786}" sibTransId="{87A4CE85-5596-4E73-B095-497AD467C42C}"/>
    <dgm:cxn modelId="{E59874C1-903C-4DC8-BC7E-18FD652EA7CC}" type="presParOf" srcId="{683CDF56-6D29-437E-8A93-AC9F4E6C58A4}" destId="{0AE45158-42D2-428F-B132-353F4FEB6393}" srcOrd="0" destOrd="0" presId="urn:microsoft.com/office/officeart/2005/8/layout/hierarchy6"/>
    <dgm:cxn modelId="{7A2A95F6-2FF7-414D-A2C0-C4EBF53DA7B6}" type="presParOf" srcId="{0AE45158-42D2-428F-B132-353F4FEB6393}" destId="{9379F32D-90B3-4F51-AA4A-8B05D0396D13}" srcOrd="0" destOrd="0" presId="urn:microsoft.com/office/officeart/2005/8/layout/hierarchy6"/>
    <dgm:cxn modelId="{A628E38C-36A7-421E-BCBB-8018A03FBBFE}" type="presParOf" srcId="{9379F32D-90B3-4F51-AA4A-8B05D0396D13}" destId="{BDDFABF9-8567-4053-81D1-0193A3482661}" srcOrd="0" destOrd="0" presId="urn:microsoft.com/office/officeart/2005/8/layout/hierarchy6"/>
    <dgm:cxn modelId="{FC4B29F9-9FD8-4F52-94E8-012FE358FC1F}" type="presParOf" srcId="{BDDFABF9-8567-4053-81D1-0193A3482661}" destId="{69D982CC-D32F-451E-8AD9-A517FA16D561}" srcOrd="0" destOrd="0" presId="urn:microsoft.com/office/officeart/2005/8/layout/hierarchy6"/>
    <dgm:cxn modelId="{DF13AE73-9E07-4E89-B25C-D524E47A7D0E}" type="presParOf" srcId="{BDDFABF9-8567-4053-81D1-0193A3482661}" destId="{5ED2B192-ADD6-4D5E-88BC-54A615C53094}" srcOrd="1" destOrd="0" presId="urn:microsoft.com/office/officeart/2005/8/layout/hierarchy6"/>
    <dgm:cxn modelId="{53D3FBD1-4293-4DB3-A9F4-3C052070DB74}" type="presParOf" srcId="{5ED2B192-ADD6-4D5E-88BC-54A615C53094}" destId="{F27FDD29-A96C-41F7-8C50-1250A21FC596}" srcOrd="0" destOrd="0" presId="urn:microsoft.com/office/officeart/2005/8/layout/hierarchy6"/>
    <dgm:cxn modelId="{FE54BCAD-00F3-4FB6-8DB0-4D753217D1CC}" type="presParOf" srcId="{5ED2B192-ADD6-4D5E-88BC-54A615C53094}" destId="{94CD0705-CEFB-4C92-9EB8-C06686943E24}" srcOrd="1" destOrd="0" presId="urn:microsoft.com/office/officeart/2005/8/layout/hierarchy6"/>
    <dgm:cxn modelId="{DF7D9010-581A-48C7-B4E7-B21D0AF6E5B2}" type="presParOf" srcId="{94CD0705-CEFB-4C92-9EB8-C06686943E24}" destId="{AA55D300-AB41-4F8E-9269-CDD6EBCDD04A}" srcOrd="0" destOrd="0" presId="urn:microsoft.com/office/officeart/2005/8/layout/hierarchy6"/>
    <dgm:cxn modelId="{49427F91-DC72-404D-A9CE-665CEB684003}" type="presParOf" srcId="{94CD0705-CEFB-4C92-9EB8-C06686943E24}" destId="{B232ABD7-1FD8-499B-9637-34F5B9E9687F}" srcOrd="1" destOrd="0" presId="urn:microsoft.com/office/officeart/2005/8/layout/hierarchy6"/>
    <dgm:cxn modelId="{2F499998-D356-42F2-9B64-2EFAA8F10822}" type="presParOf" srcId="{B232ABD7-1FD8-499B-9637-34F5B9E9687F}" destId="{7FBE71A9-4724-49D3-8657-221461F2CEFE}" srcOrd="0" destOrd="0" presId="urn:microsoft.com/office/officeart/2005/8/layout/hierarchy6"/>
    <dgm:cxn modelId="{A8E903E7-0128-4E24-9016-368ECEC1C2CB}" type="presParOf" srcId="{B232ABD7-1FD8-499B-9637-34F5B9E9687F}" destId="{F56568BF-0A50-4FC5-A7A0-6FCAD071885B}" srcOrd="1" destOrd="0" presId="urn:microsoft.com/office/officeart/2005/8/layout/hierarchy6"/>
    <dgm:cxn modelId="{334E1F76-815B-4364-A3B9-56B66A4B0168}" type="presParOf" srcId="{F56568BF-0A50-4FC5-A7A0-6FCAD071885B}" destId="{F5376E26-5B4B-4399-A505-A05F5B96EA36}" srcOrd="0" destOrd="0" presId="urn:microsoft.com/office/officeart/2005/8/layout/hierarchy6"/>
    <dgm:cxn modelId="{A90D0868-4327-4134-98BF-7DA92AFF89A7}" type="presParOf" srcId="{F56568BF-0A50-4FC5-A7A0-6FCAD071885B}" destId="{1F6D09F5-22B9-4753-BDF1-E13594F7310D}" srcOrd="1" destOrd="0" presId="urn:microsoft.com/office/officeart/2005/8/layout/hierarchy6"/>
    <dgm:cxn modelId="{A557A5E6-DE75-4041-BE23-A7FB28B75CCA}" type="presParOf" srcId="{1F6D09F5-22B9-4753-BDF1-E13594F7310D}" destId="{FFDE900D-CCAE-49DF-95AF-06D18BDBB2A6}" srcOrd="0" destOrd="0" presId="urn:microsoft.com/office/officeart/2005/8/layout/hierarchy6"/>
    <dgm:cxn modelId="{F43B98E5-085A-43B2-8FB0-3B772B30C3EF}" type="presParOf" srcId="{1F6D09F5-22B9-4753-BDF1-E13594F7310D}" destId="{8BAA94E7-32E4-424B-B060-2A43D00D69D6}" srcOrd="1" destOrd="0" presId="urn:microsoft.com/office/officeart/2005/8/layout/hierarchy6"/>
    <dgm:cxn modelId="{8DC72C74-E8AA-4F52-BCBA-A6E27B3B6D14}" type="presParOf" srcId="{8BAA94E7-32E4-424B-B060-2A43D00D69D6}" destId="{5C7B423A-2D19-40AC-A822-786E5692866E}" srcOrd="0" destOrd="0" presId="urn:microsoft.com/office/officeart/2005/8/layout/hierarchy6"/>
    <dgm:cxn modelId="{208A0301-5A6E-4AD0-B5FA-509D631A2A33}" type="presParOf" srcId="{8BAA94E7-32E4-424B-B060-2A43D00D69D6}" destId="{FA0DF2C3-4EF7-4D2E-B734-AFC6B922DDFD}" srcOrd="1" destOrd="0" presId="urn:microsoft.com/office/officeart/2005/8/layout/hierarchy6"/>
    <dgm:cxn modelId="{12210A61-D278-45E6-94B7-6BDCB17FEB18}" type="presParOf" srcId="{B232ABD7-1FD8-499B-9637-34F5B9E9687F}" destId="{D4AF9361-0E29-4D7A-85F6-B3BF56E6AEB4}" srcOrd="2" destOrd="0" presId="urn:microsoft.com/office/officeart/2005/8/layout/hierarchy6"/>
    <dgm:cxn modelId="{2F7F3583-B329-49FD-85AE-3C82FE8E83E6}" type="presParOf" srcId="{B232ABD7-1FD8-499B-9637-34F5B9E9687F}" destId="{9C743A04-1B37-4622-AB06-C5854FC79BE6}" srcOrd="3" destOrd="0" presId="urn:microsoft.com/office/officeart/2005/8/layout/hierarchy6"/>
    <dgm:cxn modelId="{8AE67A0C-1C8C-4799-B35B-4F57983B9550}" type="presParOf" srcId="{9C743A04-1B37-4622-AB06-C5854FC79BE6}" destId="{6B6A918D-E147-4CC6-B120-13F67A2D4396}" srcOrd="0" destOrd="0" presId="urn:microsoft.com/office/officeart/2005/8/layout/hierarchy6"/>
    <dgm:cxn modelId="{BE475282-00AC-4185-AC74-CE44A919079A}" type="presParOf" srcId="{9C743A04-1B37-4622-AB06-C5854FC79BE6}" destId="{AD22DC23-9277-411C-A15C-03821D3828CF}" srcOrd="1" destOrd="0" presId="urn:microsoft.com/office/officeart/2005/8/layout/hierarchy6"/>
    <dgm:cxn modelId="{8CBBA056-59AF-497B-8079-D826FF2A65F2}" type="presParOf" srcId="{5ED2B192-ADD6-4D5E-88BC-54A615C53094}" destId="{F4B96D72-75A5-4DFC-B278-A60CA75947D5}" srcOrd="2" destOrd="0" presId="urn:microsoft.com/office/officeart/2005/8/layout/hierarchy6"/>
    <dgm:cxn modelId="{D5FDD119-0691-4979-96FA-27167D206B06}" type="presParOf" srcId="{5ED2B192-ADD6-4D5E-88BC-54A615C53094}" destId="{C046B9BA-02F7-48D8-B03C-5B191CF41040}" srcOrd="3" destOrd="0" presId="urn:microsoft.com/office/officeart/2005/8/layout/hierarchy6"/>
    <dgm:cxn modelId="{C24A349E-D8E6-4EAD-B8C5-85C7DCF02C19}" type="presParOf" srcId="{C046B9BA-02F7-48D8-B03C-5B191CF41040}" destId="{2D54D8F2-D45D-4B28-B5AB-130164CB12F3}" srcOrd="0" destOrd="0" presId="urn:microsoft.com/office/officeart/2005/8/layout/hierarchy6"/>
    <dgm:cxn modelId="{74127112-E54D-4D58-83AB-08B06E126E19}" type="presParOf" srcId="{C046B9BA-02F7-48D8-B03C-5B191CF41040}" destId="{DACB87F2-9781-49AD-99D2-8B2276125DB9}" srcOrd="1" destOrd="0" presId="urn:microsoft.com/office/officeart/2005/8/layout/hierarchy6"/>
    <dgm:cxn modelId="{0FC248CF-948A-4238-BC10-8690A01353C4}" type="presParOf" srcId="{683CDF56-6D29-437E-8A93-AC9F4E6C58A4}" destId="{4B44A4A1-E737-4245-8B2C-14835A4D8E17}"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7DC9541-66C8-4432-A602-91671B464B77}"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9D84AEA-0D14-4FBC-A8B0-E1A497D7AC46}">
      <dgm:prSet phldrT="[Text]"/>
      <dgm:spPr/>
      <dgm:t>
        <a:bodyPr/>
        <a:lstStyle/>
        <a:p>
          <a:r>
            <a:rPr lang="en-US" b="1" dirty="0" smtClean="0"/>
            <a:t>max({6,8,5},  3)</a:t>
          </a:r>
          <a:endParaRPr lang="en-US" b="1" dirty="0"/>
        </a:p>
      </dgm:t>
    </dgm:pt>
    <dgm:pt modelId="{79E5EA49-61AD-442D-A61B-BE4F903C3786}" type="parTrans" cxnId="{8CF594FC-64F9-4A9C-8D8A-5AE4BDCAFCE3}">
      <dgm:prSet/>
      <dgm:spPr/>
      <dgm:t>
        <a:bodyPr/>
        <a:lstStyle/>
        <a:p>
          <a:endParaRPr lang="en-US"/>
        </a:p>
      </dgm:t>
    </dgm:pt>
    <dgm:pt modelId="{87A4CE85-5596-4E73-B095-497AD467C42C}" type="sibTrans" cxnId="{8CF594FC-64F9-4A9C-8D8A-5AE4BDCAFCE3}">
      <dgm:prSet/>
      <dgm:spPr/>
      <dgm:t>
        <a:bodyPr/>
        <a:lstStyle/>
        <a:p>
          <a:endParaRPr lang="en-US"/>
        </a:p>
      </dgm:t>
    </dgm:pt>
    <dgm:pt modelId="{EB5558BF-6D67-4287-BCA7-1946031AA73E}">
      <dgm:prSet phldrT="[Text]"/>
      <dgm:spPr/>
      <dgm:t>
        <a:bodyPr/>
        <a:lstStyle/>
        <a:p>
          <a:r>
            <a:rPr lang="en-US" b="1" dirty="0" smtClean="0"/>
            <a:t>max({8,5},  2)</a:t>
          </a:r>
          <a:endParaRPr lang="en-US" b="1" dirty="0"/>
        </a:p>
      </dgm:t>
    </dgm:pt>
    <dgm:pt modelId="{8A8795CE-7B3C-48A1-B685-B3DB2C4BC371}" type="parTrans" cxnId="{46BF0303-33A7-47C0-A482-155A845BDB22}">
      <dgm:prSet/>
      <dgm:spPr/>
      <dgm:t>
        <a:bodyPr/>
        <a:lstStyle/>
        <a:p>
          <a:endParaRPr lang="en-US"/>
        </a:p>
      </dgm:t>
    </dgm:pt>
    <dgm:pt modelId="{1BED7988-FE46-4E05-8A88-26DB280781B8}" type="sibTrans" cxnId="{46BF0303-33A7-47C0-A482-155A845BDB22}">
      <dgm:prSet/>
      <dgm:spPr/>
      <dgm:t>
        <a:bodyPr/>
        <a:lstStyle/>
        <a:p>
          <a:endParaRPr lang="en-US"/>
        </a:p>
      </dgm:t>
    </dgm:pt>
    <dgm:pt modelId="{9397EEC3-A8E0-418A-87D7-997F2486E435}">
      <dgm:prSet phldrT="[Text]"/>
      <dgm:spPr/>
      <dgm:t>
        <a:bodyPr/>
        <a:lstStyle/>
        <a:p>
          <a:r>
            <a:rPr lang="en-US" b="1" dirty="0" smtClean="0"/>
            <a:t>max({5},  1)</a:t>
          </a:r>
          <a:endParaRPr lang="en-US" b="1" dirty="0"/>
        </a:p>
      </dgm:t>
    </dgm:pt>
    <dgm:pt modelId="{8F0AF447-9581-49CD-A8DB-D45C64753E6E}" type="parTrans" cxnId="{B40BE0E9-7A4C-44BF-9EDE-A2D766E607D5}">
      <dgm:prSet/>
      <dgm:spPr/>
      <dgm:t>
        <a:bodyPr/>
        <a:lstStyle/>
        <a:p>
          <a:endParaRPr lang="en-US"/>
        </a:p>
      </dgm:t>
    </dgm:pt>
    <dgm:pt modelId="{BEDC736C-B3C4-485D-B17C-CD2C8CF9CA65}" type="sibTrans" cxnId="{B40BE0E9-7A4C-44BF-9EDE-A2D766E607D5}">
      <dgm:prSet/>
      <dgm:spPr/>
      <dgm:t>
        <a:bodyPr/>
        <a:lstStyle/>
        <a:p>
          <a:endParaRPr lang="en-US"/>
        </a:p>
      </dgm:t>
    </dgm:pt>
    <dgm:pt modelId="{FEDCA51A-06C6-40D2-8001-10098EF8C579}">
      <dgm:prSet phldrT="[Text]"/>
      <dgm:spPr>
        <a:solidFill>
          <a:schemeClr val="accent2"/>
        </a:solidFill>
      </dgm:spPr>
      <dgm:t>
        <a:bodyPr/>
        <a:lstStyle/>
        <a:p>
          <a:r>
            <a:rPr lang="en-US" b="1" dirty="0" smtClean="0"/>
            <a:t>&gt; </a:t>
          </a:r>
          <a:r>
            <a:rPr lang="en-US" b="1" dirty="0" err="1" smtClean="0"/>
            <a:t>arr</a:t>
          </a:r>
          <a:r>
            <a:rPr lang="en-US" b="1" dirty="0" smtClean="0"/>
            <a:t>[0]</a:t>
          </a:r>
          <a:endParaRPr lang="en-US" b="1" dirty="0"/>
        </a:p>
      </dgm:t>
    </dgm:pt>
    <dgm:pt modelId="{1569D1C8-9A81-41EF-8935-AC68A3B249ED}" type="parTrans" cxnId="{741EDF60-50F1-40B0-B3DF-757387797EA7}">
      <dgm:prSet/>
      <dgm:spPr/>
      <dgm:t>
        <a:bodyPr/>
        <a:lstStyle/>
        <a:p>
          <a:endParaRPr lang="en-US"/>
        </a:p>
      </dgm:t>
    </dgm:pt>
    <dgm:pt modelId="{4BD2718A-9DF4-4360-9500-F825AEC8B8EE}" type="sibTrans" cxnId="{741EDF60-50F1-40B0-B3DF-757387797EA7}">
      <dgm:prSet/>
      <dgm:spPr/>
      <dgm:t>
        <a:bodyPr/>
        <a:lstStyle/>
        <a:p>
          <a:endParaRPr lang="en-US"/>
        </a:p>
      </dgm:t>
    </dgm:pt>
    <dgm:pt modelId="{66F6AF44-428C-4862-A42D-F684022FB47A}">
      <dgm:prSet phldrT="[Text]"/>
      <dgm:spPr>
        <a:solidFill>
          <a:schemeClr val="accent2"/>
        </a:solidFill>
      </dgm:spPr>
      <dgm:t>
        <a:bodyPr/>
        <a:lstStyle/>
        <a:p>
          <a:r>
            <a:rPr lang="en-US" b="1" dirty="0" smtClean="0"/>
            <a:t>&gt;</a:t>
          </a:r>
          <a:r>
            <a:rPr lang="en-US" b="1" dirty="0" err="1" smtClean="0"/>
            <a:t>arr</a:t>
          </a:r>
          <a:r>
            <a:rPr lang="en-US" b="1" dirty="0" smtClean="0"/>
            <a:t>[0]</a:t>
          </a:r>
          <a:endParaRPr lang="en-US" b="1" dirty="0"/>
        </a:p>
      </dgm:t>
    </dgm:pt>
    <dgm:pt modelId="{EFD47334-F921-4AF4-87ED-EC9974CF4451}" type="parTrans" cxnId="{1C28B20A-4793-4F93-B8EB-4A99DB553CBD}">
      <dgm:prSet/>
      <dgm:spPr/>
      <dgm:t>
        <a:bodyPr/>
        <a:lstStyle/>
        <a:p>
          <a:endParaRPr lang="en-US"/>
        </a:p>
      </dgm:t>
    </dgm:pt>
    <dgm:pt modelId="{7A892A30-1E8D-4945-B56F-A1398D9D35DE}" type="sibTrans" cxnId="{1C28B20A-4793-4F93-B8EB-4A99DB553CBD}">
      <dgm:prSet/>
      <dgm:spPr/>
      <dgm:t>
        <a:bodyPr/>
        <a:lstStyle/>
        <a:p>
          <a:endParaRPr lang="en-US"/>
        </a:p>
      </dgm:t>
    </dgm:pt>
    <dgm:pt modelId="{34C47085-D9BE-4003-8964-9AC7FF71175D}">
      <dgm:prSet/>
      <dgm:spPr>
        <a:solidFill>
          <a:schemeClr val="accent2"/>
        </a:solidFill>
      </dgm:spPr>
      <dgm:t>
        <a:bodyPr/>
        <a:lstStyle/>
        <a:p>
          <a:r>
            <a:rPr lang="en-US" b="1" dirty="0" err="1" smtClean="0"/>
            <a:t>arr</a:t>
          </a:r>
          <a:r>
            <a:rPr lang="en-US" b="1" dirty="0" smtClean="0"/>
            <a:t>[0]</a:t>
          </a:r>
          <a:endParaRPr lang="en-US" b="1" dirty="0"/>
        </a:p>
      </dgm:t>
    </dgm:pt>
    <dgm:pt modelId="{8911BAD1-8774-4B6E-B2B6-29CADEDAEFC8}" type="parTrans" cxnId="{467FE9C6-73BC-412C-9115-0487748C59D1}">
      <dgm:prSet/>
      <dgm:spPr/>
      <dgm:t>
        <a:bodyPr/>
        <a:lstStyle/>
        <a:p>
          <a:endParaRPr lang="en-US"/>
        </a:p>
      </dgm:t>
    </dgm:pt>
    <dgm:pt modelId="{4C4A0856-AAEC-4481-B983-88A716844033}" type="sibTrans" cxnId="{467FE9C6-73BC-412C-9115-0487748C59D1}">
      <dgm:prSet/>
      <dgm:spPr/>
      <dgm:t>
        <a:bodyPr/>
        <a:lstStyle/>
        <a:p>
          <a:endParaRPr lang="en-US"/>
        </a:p>
      </dgm:t>
    </dgm:pt>
    <dgm:pt modelId="{683CDF56-6D29-437E-8A93-AC9F4E6C58A4}" type="pres">
      <dgm:prSet presAssocID="{17DC9541-66C8-4432-A602-91671B464B77}" presName="mainComposite" presStyleCnt="0">
        <dgm:presLayoutVars>
          <dgm:chPref val="1"/>
          <dgm:dir/>
          <dgm:animOne val="branch"/>
          <dgm:animLvl val="lvl"/>
          <dgm:resizeHandles val="exact"/>
        </dgm:presLayoutVars>
      </dgm:prSet>
      <dgm:spPr/>
      <dgm:t>
        <a:bodyPr/>
        <a:lstStyle/>
        <a:p>
          <a:endParaRPr lang="en-US"/>
        </a:p>
      </dgm:t>
    </dgm:pt>
    <dgm:pt modelId="{0AE45158-42D2-428F-B132-353F4FEB6393}" type="pres">
      <dgm:prSet presAssocID="{17DC9541-66C8-4432-A602-91671B464B77}" presName="hierFlow" presStyleCnt="0"/>
      <dgm:spPr/>
    </dgm:pt>
    <dgm:pt modelId="{9379F32D-90B3-4F51-AA4A-8B05D0396D13}" type="pres">
      <dgm:prSet presAssocID="{17DC9541-66C8-4432-A602-91671B464B77}" presName="hierChild1" presStyleCnt="0">
        <dgm:presLayoutVars>
          <dgm:chPref val="1"/>
          <dgm:animOne val="branch"/>
          <dgm:animLvl val="lvl"/>
        </dgm:presLayoutVars>
      </dgm:prSet>
      <dgm:spPr/>
    </dgm:pt>
    <dgm:pt modelId="{BDDFABF9-8567-4053-81D1-0193A3482661}" type="pres">
      <dgm:prSet presAssocID="{69D84AEA-0D14-4FBC-A8B0-E1A497D7AC46}" presName="Name14" presStyleCnt="0"/>
      <dgm:spPr/>
    </dgm:pt>
    <dgm:pt modelId="{69D982CC-D32F-451E-8AD9-A517FA16D561}" type="pres">
      <dgm:prSet presAssocID="{69D84AEA-0D14-4FBC-A8B0-E1A497D7AC46}" presName="level1Shape" presStyleLbl="node0" presStyleIdx="0" presStyleCnt="1" custScaleX="157163" custScaleY="56893" custLinFactNeighborY="1381">
        <dgm:presLayoutVars>
          <dgm:chPref val="3"/>
        </dgm:presLayoutVars>
      </dgm:prSet>
      <dgm:spPr/>
      <dgm:t>
        <a:bodyPr/>
        <a:lstStyle/>
        <a:p>
          <a:endParaRPr lang="en-US"/>
        </a:p>
      </dgm:t>
    </dgm:pt>
    <dgm:pt modelId="{5ED2B192-ADD6-4D5E-88BC-54A615C53094}" type="pres">
      <dgm:prSet presAssocID="{69D84AEA-0D14-4FBC-A8B0-E1A497D7AC46}" presName="hierChild2" presStyleCnt="0"/>
      <dgm:spPr/>
    </dgm:pt>
    <dgm:pt modelId="{F27FDD29-A96C-41F7-8C50-1250A21FC596}" type="pres">
      <dgm:prSet presAssocID="{8A8795CE-7B3C-48A1-B685-B3DB2C4BC371}" presName="Name19" presStyleLbl="parChTrans1D2" presStyleIdx="0" presStyleCnt="2"/>
      <dgm:spPr/>
      <dgm:t>
        <a:bodyPr/>
        <a:lstStyle/>
        <a:p>
          <a:endParaRPr lang="en-US"/>
        </a:p>
      </dgm:t>
    </dgm:pt>
    <dgm:pt modelId="{94CD0705-CEFB-4C92-9EB8-C06686943E24}" type="pres">
      <dgm:prSet presAssocID="{EB5558BF-6D67-4287-BCA7-1946031AA73E}" presName="Name21" presStyleCnt="0"/>
      <dgm:spPr/>
    </dgm:pt>
    <dgm:pt modelId="{AA55D300-AB41-4F8E-9269-CDD6EBCDD04A}" type="pres">
      <dgm:prSet presAssocID="{EB5558BF-6D67-4287-BCA7-1946031AA73E}" presName="level2Shape" presStyleLbl="node2" presStyleIdx="0" presStyleCnt="2" custScaleX="152211" custScaleY="56893" custLinFactNeighborY="-16280"/>
      <dgm:spPr/>
      <dgm:t>
        <a:bodyPr/>
        <a:lstStyle/>
        <a:p>
          <a:endParaRPr lang="en-US"/>
        </a:p>
      </dgm:t>
    </dgm:pt>
    <dgm:pt modelId="{B232ABD7-1FD8-499B-9637-34F5B9E9687F}" type="pres">
      <dgm:prSet presAssocID="{EB5558BF-6D67-4287-BCA7-1946031AA73E}" presName="hierChild3" presStyleCnt="0"/>
      <dgm:spPr/>
    </dgm:pt>
    <dgm:pt modelId="{7FBE71A9-4724-49D3-8657-221461F2CEFE}" type="pres">
      <dgm:prSet presAssocID="{8F0AF447-9581-49CD-A8DB-D45C64753E6E}" presName="Name19" presStyleLbl="parChTrans1D3" presStyleIdx="0" presStyleCnt="2"/>
      <dgm:spPr/>
      <dgm:t>
        <a:bodyPr/>
        <a:lstStyle/>
        <a:p>
          <a:endParaRPr lang="en-US"/>
        </a:p>
      </dgm:t>
    </dgm:pt>
    <dgm:pt modelId="{F56568BF-0A50-4FC5-A7A0-6FCAD071885B}" type="pres">
      <dgm:prSet presAssocID="{9397EEC3-A8E0-418A-87D7-997F2486E435}" presName="Name21" presStyleCnt="0"/>
      <dgm:spPr/>
    </dgm:pt>
    <dgm:pt modelId="{F5376E26-5B4B-4399-A505-A05F5B96EA36}" type="pres">
      <dgm:prSet presAssocID="{9397EEC3-A8E0-418A-87D7-997F2486E435}" presName="level2Shape" presStyleLbl="node3" presStyleIdx="0" presStyleCnt="2" custScaleX="152292" custScaleY="56893" custLinFactNeighborX="54652" custLinFactNeighborY="-31836"/>
      <dgm:spPr/>
      <dgm:t>
        <a:bodyPr/>
        <a:lstStyle/>
        <a:p>
          <a:endParaRPr lang="en-US"/>
        </a:p>
      </dgm:t>
    </dgm:pt>
    <dgm:pt modelId="{1F6D09F5-22B9-4753-BDF1-E13594F7310D}" type="pres">
      <dgm:prSet presAssocID="{9397EEC3-A8E0-418A-87D7-997F2486E435}" presName="hierChild3" presStyleCnt="0"/>
      <dgm:spPr/>
    </dgm:pt>
    <dgm:pt modelId="{FFDE900D-CCAE-49DF-95AF-06D18BDBB2A6}" type="pres">
      <dgm:prSet presAssocID="{8911BAD1-8774-4B6E-B2B6-29CADEDAEFC8}" presName="Name19" presStyleLbl="parChTrans1D4" presStyleIdx="0" presStyleCnt="1"/>
      <dgm:spPr/>
      <dgm:t>
        <a:bodyPr/>
        <a:lstStyle/>
        <a:p>
          <a:endParaRPr lang="en-US"/>
        </a:p>
      </dgm:t>
    </dgm:pt>
    <dgm:pt modelId="{8BAA94E7-32E4-424B-B060-2A43D00D69D6}" type="pres">
      <dgm:prSet presAssocID="{34C47085-D9BE-4003-8964-9AC7FF71175D}" presName="Name21" presStyleCnt="0"/>
      <dgm:spPr/>
    </dgm:pt>
    <dgm:pt modelId="{5C7B423A-2D19-40AC-A822-786E5692866E}" type="pres">
      <dgm:prSet presAssocID="{34C47085-D9BE-4003-8964-9AC7FF71175D}" presName="level2Shape" presStyleLbl="node4" presStyleIdx="0" presStyleCnt="1" custScaleX="82580" custScaleY="48031" custLinFactNeighborX="54547" custLinFactNeighborY="-54675"/>
      <dgm:spPr/>
      <dgm:t>
        <a:bodyPr/>
        <a:lstStyle/>
        <a:p>
          <a:endParaRPr lang="en-US"/>
        </a:p>
      </dgm:t>
    </dgm:pt>
    <dgm:pt modelId="{FA0DF2C3-4EF7-4D2E-B734-AFC6B922DDFD}" type="pres">
      <dgm:prSet presAssocID="{34C47085-D9BE-4003-8964-9AC7FF71175D}" presName="hierChild3" presStyleCnt="0"/>
      <dgm:spPr/>
    </dgm:pt>
    <dgm:pt modelId="{D4AF9361-0E29-4D7A-85F6-B3BF56E6AEB4}" type="pres">
      <dgm:prSet presAssocID="{EFD47334-F921-4AF4-87ED-EC9974CF4451}" presName="Name19" presStyleLbl="parChTrans1D3" presStyleIdx="1" presStyleCnt="2"/>
      <dgm:spPr/>
      <dgm:t>
        <a:bodyPr/>
        <a:lstStyle/>
        <a:p>
          <a:endParaRPr lang="en-US"/>
        </a:p>
      </dgm:t>
    </dgm:pt>
    <dgm:pt modelId="{9C743A04-1B37-4622-AB06-C5854FC79BE6}" type="pres">
      <dgm:prSet presAssocID="{66F6AF44-428C-4862-A42D-F684022FB47A}" presName="Name21" presStyleCnt="0"/>
      <dgm:spPr/>
    </dgm:pt>
    <dgm:pt modelId="{6B6A918D-E147-4CC6-B120-13F67A2D4396}" type="pres">
      <dgm:prSet presAssocID="{66F6AF44-428C-4862-A42D-F684022FB47A}" presName="level2Shape" presStyleLbl="node3" presStyleIdx="1" presStyleCnt="2" custScaleX="78456" custScaleY="60349" custLinFactNeighborX="59307" custLinFactNeighborY="-31836"/>
      <dgm:spPr/>
      <dgm:t>
        <a:bodyPr/>
        <a:lstStyle/>
        <a:p>
          <a:endParaRPr lang="en-US"/>
        </a:p>
      </dgm:t>
    </dgm:pt>
    <dgm:pt modelId="{AD22DC23-9277-411C-A15C-03821D3828CF}" type="pres">
      <dgm:prSet presAssocID="{66F6AF44-428C-4862-A42D-F684022FB47A}" presName="hierChild3" presStyleCnt="0"/>
      <dgm:spPr/>
    </dgm:pt>
    <dgm:pt modelId="{F4B96D72-75A5-4DFC-B278-A60CA75947D5}" type="pres">
      <dgm:prSet presAssocID="{1569D1C8-9A81-41EF-8935-AC68A3B249ED}" presName="Name19" presStyleLbl="parChTrans1D2" presStyleIdx="1" presStyleCnt="2"/>
      <dgm:spPr/>
      <dgm:t>
        <a:bodyPr/>
        <a:lstStyle/>
        <a:p>
          <a:endParaRPr lang="en-US"/>
        </a:p>
      </dgm:t>
    </dgm:pt>
    <dgm:pt modelId="{C046B9BA-02F7-48D8-B03C-5B191CF41040}" type="pres">
      <dgm:prSet presAssocID="{FEDCA51A-06C6-40D2-8001-10098EF8C579}" presName="Name21" presStyleCnt="0"/>
      <dgm:spPr/>
    </dgm:pt>
    <dgm:pt modelId="{2D54D8F2-D45D-4B28-B5AB-130164CB12F3}" type="pres">
      <dgm:prSet presAssocID="{FEDCA51A-06C6-40D2-8001-10098EF8C579}" presName="level2Shape" presStyleLbl="node2" presStyleIdx="1" presStyleCnt="2" custScaleX="87739" custScaleY="57843" custLinFactNeighborY="-16403"/>
      <dgm:spPr/>
      <dgm:t>
        <a:bodyPr/>
        <a:lstStyle/>
        <a:p>
          <a:endParaRPr lang="en-US"/>
        </a:p>
      </dgm:t>
    </dgm:pt>
    <dgm:pt modelId="{DACB87F2-9781-49AD-99D2-8B2276125DB9}" type="pres">
      <dgm:prSet presAssocID="{FEDCA51A-06C6-40D2-8001-10098EF8C579}" presName="hierChild3" presStyleCnt="0"/>
      <dgm:spPr/>
    </dgm:pt>
    <dgm:pt modelId="{4B44A4A1-E737-4245-8B2C-14835A4D8E17}" type="pres">
      <dgm:prSet presAssocID="{17DC9541-66C8-4432-A602-91671B464B77}" presName="bgShapesFlow" presStyleCnt="0"/>
      <dgm:spPr/>
    </dgm:pt>
  </dgm:ptLst>
  <dgm:cxnLst>
    <dgm:cxn modelId="{CF6D0827-00AB-46AD-AFE8-5DDF3FB0F023}" type="presOf" srcId="{9397EEC3-A8E0-418A-87D7-997F2486E435}" destId="{F5376E26-5B4B-4399-A505-A05F5B96EA36}" srcOrd="0" destOrd="0" presId="urn:microsoft.com/office/officeart/2005/8/layout/hierarchy6"/>
    <dgm:cxn modelId="{46BF0303-33A7-47C0-A482-155A845BDB22}" srcId="{69D84AEA-0D14-4FBC-A8B0-E1A497D7AC46}" destId="{EB5558BF-6D67-4287-BCA7-1946031AA73E}" srcOrd="0" destOrd="0" parTransId="{8A8795CE-7B3C-48A1-B685-B3DB2C4BC371}" sibTransId="{1BED7988-FE46-4E05-8A88-26DB280781B8}"/>
    <dgm:cxn modelId="{F740AFBF-4D7D-40E2-A00D-5B6BC1840C81}" type="presOf" srcId="{EFD47334-F921-4AF4-87ED-EC9974CF4451}" destId="{D4AF9361-0E29-4D7A-85F6-B3BF56E6AEB4}" srcOrd="0" destOrd="0" presId="urn:microsoft.com/office/officeart/2005/8/layout/hierarchy6"/>
    <dgm:cxn modelId="{70E9607A-B51F-4EBB-9311-11E045F62828}" type="presOf" srcId="{17DC9541-66C8-4432-A602-91671B464B77}" destId="{683CDF56-6D29-437E-8A93-AC9F4E6C58A4}" srcOrd="0" destOrd="0" presId="urn:microsoft.com/office/officeart/2005/8/layout/hierarchy6"/>
    <dgm:cxn modelId="{FEA67C36-56AE-46E9-A940-6479533D38A5}" type="presOf" srcId="{8911BAD1-8774-4B6E-B2B6-29CADEDAEFC8}" destId="{FFDE900D-CCAE-49DF-95AF-06D18BDBB2A6}" srcOrd="0" destOrd="0" presId="urn:microsoft.com/office/officeart/2005/8/layout/hierarchy6"/>
    <dgm:cxn modelId="{741EDF60-50F1-40B0-B3DF-757387797EA7}" srcId="{69D84AEA-0D14-4FBC-A8B0-E1A497D7AC46}" destId="{FEDCA51A-06C6-40D2-8001-10098EF8C579}" srcOrd="1" destOrd="0" parTransId="{1569D1C8-9A81-41EF-8935-AC68A3B249ED}" sibTransId="{4BD2718A-9DF4-4360-9500-F825AEC8B8EE}"/>
    <dgm:cxn modelId="{B40BE0E9-7A4C-44BF-9EDE-A2D766E607D5}" srcId="{EB5558BF-6D67-4287-BCA7-1946031AA73E}" destId="{9397EEC3-A8E0-418A-87D7-997F2486E435}" srcOrd="0" destOrd="0" parTransId="{8F0AF447-9581-49CD-A8DB-D45C64753E6E}" sibTransId="{BEDC736C-B3C4-485D-B17C-CD2C8CF9CA65}"/>
    <dgm:cxn modelId="{467FE9C6-73BC-412C-9115-0487748C59D1}" srcId="{9397EEC3-A8E0-418A-87D7-997F2486E435}" destId="{34C47085-D9BE-4003-8964-9AC7FF71175D}" srcOrd="0" destOrd="0" parTransId="{8911BAD1-8774-4B6E-B2B6-29CADEDAEFC8}" sibTransId="{4C4A0856-AAEC-4481-B983-88A716844033}"/>
    <dgm:cxn modelId="{1C28B20A-4793-4F93-B8EB-4A99DB553CBD}" srcId="{EB5558BF-6D67-4287-BCA7-1946031AA73E}" destId="{66F6AF44-428C-4862-A42D-F684022FB47A}" srcOrd="1" destOrd="0" parTransId="{EFD47334-F921-4AF4-87ED-EC9974CF4451}" sibTransId="{7A892A30-1E8D-4945-B56F-A1398D9D35DE}"/>
    <dgm:cxn modelId="{903BF4C2-5896-4855-8D36-5D9599C39DDD}" type="presOf" srcId="{1569D1C8-9A81-41EF-8935-AC68A3B249ED}" destId="{F4B96D72-75A5-4DFC-B278-A60CA75947D5}" srcOrd="0" destOrd="0" presId="urn:microsoft.com/office/officeart/2005/8/layout/hierarchy6"/>
    <dgm:cxn modelId="{88C01A81-AFE4-49EE-8D61-F67B5C086ED5}" type="presOf" srcId="{66F6AF44-428C-4862-A42D-F684022FB47A}" destId="{6B6A918D-E147-4CC6-B120-13F67A2D4396}" srcOrd="0" destOrd="0" presId="urn:microsoft.com/office/officeart/2005/8/layout/hierarchy6"/>
    <dgm:cxn modelId="{185D36FF-5D99-47E8-BF3D-ABA6F0953DEF}" type="presOf" srcId="{34C47085-D9BE-4003-8964-9AC7FF71175D}" destId="{5C7B423A-2D19-40AC-A822-786E5692866E}" srcOrd="0" destOrd="0" presId="urn:microsoft.com/office/officeart/2005/8/layout/hierarchy6"/>
    <dgm:cxn modelId="{7C524BBF-EA12-4A5D-9819-FF05DD46324D}" type="presOf" srcId="{69D84AEA-0D14-4FBC-A8B0-E1A497D7AC46}" destId="{69D982CC-D32F-451E-8AD9-A517FA16D561}" srcOrd="0" destOrd="0" presId="urn:microsoft.com/office/officeart/2005/8/layout/hierarchy6"/>
    <dgm:cxn modelId="{CD821A9B-96F0-4D82-9EF8-6EC45DF78E2B}" type="presOf" srcId="{EB5558BF-6D67-4287-BCA7-1946031AA73E}" destId="{AA55D300-AB41-4F8E-9269-CDD6EBCDD04A}" srcOrd="0" destOrd="0" presId="urn:microsoft.com/office/officeart/2005/8/layout/hierarchy6"/>
    <dgm:cxn modelId="{8CF594FC-64F9-4A9C-8D8A-5AE4BDCAFCE3}" srcId="{17DC9541-66C8-4432-A602-91671B464B77}" destId="{69D84AEA-0D14-4FBC-A8B0-E1A497D7AC46}" srcOrd="0" destOrd="0" parTransId="{79E5EA49-61AD-442D-A61B-BE4F903C3786}" sibTransId="{87A4CE85-5596-4E73-B095-497AD467C42C}"/>
    <dgm:cxn modelId="{BB8AECAA-1527-4F46-A45B-AA99D48B29C9}" type="presOf" srcId="{8A8795CE-7B3C-48A1-B685-B3DB2C4BC371}" destId="{F27FDD29-A96C-41F7-8C50-1250A21FC596}" srcOrd="0" destOrd="0" presId="urn:microsoft.com/office/officeart/2005/8/layout/hierarchy6"/>
    <dgm:cxn modelId="{0A6179A8-4749-4FF1-9D22-C6F840FA8FDF}" type="presOf" srcId="{FEDCA51A-06C6-40D2-8001-10098EF8C579}" destId="{2D54D8F2-D45D-4B28-B5AB-130164CB12F3}" srcOrd="0" destOrd="0" presId="urn:microsoft.com/office/officeart/2005/8/layout/hierarchy6"/>
    <dgm:cxn modelId="{7C1A3DFE-7B50-4FD8-BCD3-FAAEA90722AC}" type="presOf" srcId="{8F0AF447-9581-49CD-A8DB-D45C64753E6E}" destId="{7FBE71A9-4724-49D3-8657-221461F2CEFE}" srcOrd="0" destOrd="0" presId="urn:microsoft.com/office/officeart/2005/8/layout/hierarchy6"/>
    <dgm:cxn modelId="{5CA66A55-9272-4C51-A444-0323B41D851E}" type="presParOf" srcId="{683CDF56-6D29-437E-8A93-AC9F4E6C58A4}" destId="{0AE45158-42D2-428F-B132-353F4FEB6393}" srcOrd="0" destOrd="0" presId="urn:microsoft.com/office/officeart/2005/8/layout/hierarchy6"/>
    <dgm:cxn modelId="{475A5EF3-81A3-4D06-A34D-E346C311EAF0}" type="presParOf" srcId="{0AE45158-42D2-428F-B132-353F4FEB6393}" destId="{9379F32D-90B3-4F51-AA4A-8B05D0396D13}" srcOrd="0" destOrd="0" presId="urn:microsoft.com/office/officeart/2005/8/layout/hierarchy6"/>
    <dgm:cxn modelId="{0AF0C630-9776-4206-B0CF-5DCF25120CEE}" type="presParOf" srcId="{9379F32D-90B3-4F51-AA4A-8B05D0396D13}" destId="{BDDFABF9-8567-4053-81D1-0193A3482661}" srcOrd="0" destOrd="0" presId="urn:microsoft.com/office/officeart/2005/8/layout/hierarchy6"/>
    <dgm:cxn modelId="{E70E9464-0F0E-4B68-BB44-2D51998047DE}" type="presParOf" srcId="{BDDFABF9-8567-4053-81D1-0193A3482661}" destId="{69D982CC-D32F-451E-8AD9-A517FA16D561}" srcOrd="0" destOrd="0" presId="urn:microsoft.com/office/officeart/2005/8/layout/hierarchy6"/>
    <dgm:cxn modelId="{9E5AC930-6AF4-4838-8D06-ADC670FF40BE}" type="presParOf" srcId="{BDDFABF9-8567-4053-81D1-0193A3482661}" destId="{5ED2B192-ADD6-4D5E-88BC-54A615C53094}" srcOrd="1" destOrd="0" presId="urn:microsoft.com/office/officeart/2005/8/layout/hierarchy6"/>
    <dgm:cxn modelId="{25ED4697-D6C2-49B2-8D0D-49B7F9FC2640}" type="presParOf" srcId="{5ED2B192-ADD6-4D5E-88BC-54A615C53094}" destId="{F27FDD29-A96C-41F7-8C50-1250A21FC596}" srcOrd="0" destOrd="0" presId="urn:microsoft.com/office/officeart/2005/8/layout/hierarchy6"/>
    <dgm:cxn modelId="{A7178BA8-8BD9-4EF3-8B53-47E8886DCB7C}" type="presParOf" srcId="{5ED2B192-ADD6-4D5E-88BC-54A615C53094}" destId="{94CD0705-CEFB-4C92-9EB8-C06686943E24}" srcOrd="1" destOrd="0" presId="urn:microsoft.com/office/officeart/2005/8/layout/hierarchy6"/>
    <dgm:cxn modelId="{E19996E1-B5DE-4B4D-83FF-02512A12692D}" type="presParOf" srcId="{94CD0705-CEFB-4C92-9EB8-C06686943E24}" destId="{AA55D300-AB41-4F8E-9269-CDD6EBCDD04A}" srcOrd="0" destOrd="0" presId="urn:microsoft.com/office/officeart/2005/8/layout/hierarchy6"/>
    <dgm:cxn modelId="{17BA2B4A-03AE-47E2-9D05-24CADAFA41BB}" type="presParOf" srcId="{94CD0705-CEFB-4C92-9EB8-C06686943E24}" destId="{B232ABD7-1FD8-499B-9637-34F5B9E9687F}" srcOrd="1" destOrd="0" presId="urn:microsoft.com/office/officeart/2005/8/layout/hierarchy6"/>
    <dgm:cxn modelId="{7AE7827D-3D4B-4168-8E3F-23DBC9427EDC}" type="presParOf" srcId="{B232ABD7-1FD8-499B-9637-34F5B9E9687F}" destId="{7FBE71A9-4724-49D3-8657-221461F2CEFE}" srcOrd="0" destOrd="0" presId="urn:microsoft.com/office/officeart/2005/8/layout/hierarchy6"/>
    <dgm:cxn modelId="{ADD44FB1-DA89-453D-AC3E-46D62F079286}" type="presParOf" srcId="{B232ABD7-1FD8-499B-9637-34F5B9E9687F}" destId="{F56568BF-0A50-4FC5-A7A0-6FCAD071885B}" srcOrd="1" destOrd="0" presId="urn:microsoft.com/office/officeart/2005/8/layout/hierarchy6"/>
    <dgm:cxn modelId="{8E55F59C-FFB0-40AC-B0FC-E9E01DA33F73}" type="presParOf" srcId="{F56568BF-0A50-4FC5-A7A0-6FCAD071885B}" destId="{F5376E26-5B4B-4399-A505-A05F5B96EA36}" srcOrd="0" destOrd="0" presId="urn:microsoft.com/office/officeart/2005/8/layout/hierarchy6"/>
    <dgm:cxn modelId="{986A3AB9-2ACC-4779-B1E3-7381C7ADAC71}" type="presParOf" srcId="{F56568BF-0A50-4FC5-A7A0-6FCAD071885B}" destId="{1F6D09F5-22B9-4753-BDF1-E13594F7310D}" srcOrd="1" destOrd="0" presId="urn:microsoft.com/office/officeart/2005/8/layout/hierarchy6"/>
    <dgm:cxn modelId="{E2BE6375-624C-4889-BEAC-30853A39729E}" type="presParOf" srcId="{1F6D09F5-22B9-4753-BDF1-E13594F7310D}" destId="{FFDE900D-CCAE-49DF-95AF-06D18BDBB2A6}" srcOrd="0" destOrd="0" presId="urn:microsoft.com/office/officeart/2005/8/layout/hierarchy6"/>
    <dgm:cxn modelId="{4F6C2DD7-6B71-4C55-BD76-73544C45DB1A}" type="presParOf" srcId="{1F6D09F5-22B9-4753-BDF1-E13594F7310D}" destId="{8BAA94E7-32E4-424B-B060-2A43D00D69D6}" srcOrd="1" destOrd="0" presId="urn:microsoft.com/office/officeart/2005/8/layout/hierarchy6"/>
    <dgm:cxn modelId="{4EA074C5-9E77-452B-A8A8-CF24477C41BD}" type="presParOf" srcId="{8BAA94E7-32E4-424B-B060-2A43D00D69D6}" destId="{5C7B423A-2D19-40AC-A822-786E5692866E}" srcOrd="0" destOrd="0" presId="urn:microsoft.com/office/officeart/2005/8/layout/hierarchy6"/>
    <dgm:cxn modelId="{B7B050D1-7231-421E-B963-58D5355CEDC6}" type="presParOf" srcId="{8BAA94E7-32E4-424B-B060-2A43D00D69D6}" destId="{FA0DF2C3-4EF7-4D2E-B734-AFC6B922DDFD}" srcOrd="1" destOrd="0" presId="urn:microsoft.com/office/officeart/2005/8/layout/hierarchy6"/>
    <dgm:cxn modelId="{0F5E9F0C-5FDE-433C-9C39-AC05B3BAACFA}" type="presParOf" srcId="{B232ABD7-1FD8-499B-9637-34F5B9E9687F}" destId="{D4AF9361-0E29-4D7A-85F6-B3BF56E6AEB4}" srcOrd="2" destOrd="0" presId="urn:microsoft.com/office/officeart/2005/8/layout/hierarchy6"/>
    <dgm:cxn modelId="{C060BB60-D4E6-45FB-9092-EFA8FE9692C2}" type="presParOf" srcId="{B232ABD7-1FD8-499B-9637-34F5B9E9687F}" destId="{9C743A04-1B37-4622-AB06-C5854FC79BE6}" srcOrd="3" destOrd="0" presId="urn:microsoft.com/office/officeart/2005/8/layout/hierarchy6"/>
    <dgm:cxn modelId="{9689148A-E02C-4DA3-8FA2-28F41F669CA3}" type="presParOf" srcId="{9C743A04-1B37-4622-AB06-C5854FC79BE6}" destId="{6B6A918D-E147-4CC6-B120-13F67A2D4396}" srcOrd="0" destOrd="0" presId="urn:microsoft.com/office/officeart/2005/8/layout/hierarchy6"/>
    <dgm:cxn modelId="{4C5D62B1-A7D5-4155-8EC3-5952B3A4A360}" type="presParOf" srcId="{9C743A04-1B37-4622-AB06-C5854FC79BE6}" destId="{AD22DC23-9277-411C-A15C-03821D3828CF}" srcOrd="1" destOrd="0" presId="urn:microsoft.com/office/officeart/2005/8/layout/hierarchy6"/>
    <dgm:cxn modelId="{4C4E61E0-02D1-4F0D-9DF4-7192507FAED9}" type="presParOf" srcId="{5ED2B192-ADD6-4D5E-88BC-54A615C53094}" destId="{F4B96D72-75A5-4DFC-B278-A60CA75947D5}" srcOrd="2" destOrd="0" presId="urn:microsoft.com/office/officeart/2005/8/layout/hierarchy6"/>
    <dgm:cxn modelId="{3E42D08C-8C2B-474F-80CE-03FA2A1DA23E}" type="presParOf" srcId="{5ED2B192-ADD6-4D5E-88BC-54A615C53094}" destId="{C046B9BA-02F7-48D8-B03C-5B191CF41040}" srcOrd="3" destOrd="0" presId="urn:microsoft.com/office/officeart/2005/8/layout/hierarchy6"/>
    <dgm:cxn modelId="{24AFFF65-97DA-467C-BB96-1E9EAE02E9FB}" type="presParOf" srcId="{C046B9BA-02F7-48D8-B03C-5B191CF41040}" destId="{2D54D8F2-D45D-4B28-B5AB-130164CB12F3}" srcOrd="0" destOrd="0" presId="urn:microsoft.com/office/officeart/2005/8/layout/hierarchy6"/>
    <dgm:cxn modelId="{03BA27BC-AAB6-4947-B597-FDDF25E6E50D}" type="presParOf" srcId="{C046B9BA-02F7-48D8-B03C-5B191CF41040}" destId="{DACB87F2-9781-49AD-99D2-8B2276125DB9}" srcOrd="1" destOrd="0" presId="urn:microsoft.com/office/officeart/2005/8/layout/hierarchy6"/>
    <dgm:cxn modelId="{6D53B500-E781-44C8-B7A9-8C00121A27CE}" type="presParOf" srcId="{683CDF56-6D29-437E-8A93-AC9F4E6C58A4}" destId="{4B44A4A1-E737-4245-8B2C-14835A4D8E17}"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7DC9541-66C8-4432-A602-91671B464B77}"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9D84AEA-0D14-4FBC-A8B0-E1A497D7AC46}">
      <dgm:prSet phldrT="[Text]"/>
      <dgm:spPr/>
      <dgm:t>
        <a:bodyPr/>
        <a:lstStyle/>
        <a:p>
          <a:r>
            <a:rPr lang="en-US" b="1" dirty="0" err="1" smtClean="0"/>
            <a:t>isSym</a:t>
          </a:r>
          <a:r>
            <a:rPr lang="en-US" b="1" dirty="0" smtClean="0"/>
            <a:t>(1000, 5)</a:t>
          </a:r>
          <a:endParaRPr lang="en-US" b="1" dirty="0"/>
        </a:p>
      </dgm:t>
    </dgm:pt>
    <dgm:pt modelId="{79E5EA49-61AD-442D-A61B-BE4F903C3786}" type="parTrans" cxnId="{8CF594FC-64F9-4A9C-8D8A-5AE4BDCAFCE3}">
      <dgm:prSet/>
      <dgm:spPr/>
      <dgm:t>
        <a:bodyPr/>
        <a:lstStyle/>
        <a:p>
          <a:endParaRPr lang="en-US"/>
        </a:p>
      </dgm:t>
    </dgm:pt>
    <dgm:pt modelId="{87A4CE85-5596-4E73-B095-497AD467C42C}" type="sibTrans" cxnId="{8CF594FC-64F9-4A9C-8D8A-5AE4BDCAFCE3}">
      <dgm:prSet/>
      <dgm:spPr/>
      <dgm:t>
        <a:bodyPr/>
        <a:lstStyle/>
        <a:p>
          <a:endParaRPr lang="en-US"/>
        </a:p>
      </dgm:t>
    </dgm:pt>
    <dgm:pt modelId="{EB5558BF-6D67-4287-BCA7-1946031AA73E}">
      <dgm:prSet phldrT="[Text]"/>
      <dgm:spPr/>
      <dgm:t>
        <a:bodyPr/>
        <a:lstStyle/>
        <a:p>
          <a:r>
            <a:rPr lang="en-US" b="1" dirty="0" err="1" smtClean="0"/>
            <a:t>isSym</a:t>
          </a:r>
          <a:r>
            <a:rPr lang="en-US" b="1" dirty="0" smtClean="0"/>
            <a:t>(1004, 3)</a:t>
          </a:r>
          <a:endParaRPr lang="en-US" b="1" dirty="0"/>
        </a:p>
      </dgm:t>
    </dgm:pt>
    <dgm:pt modelId="{8A8795CE-7B3C-48A1-B685-B3DB2C4BC371}" type="parTrans" cxnId="{46BF0303-33A7-47C0-A482-155A845BDB22}">
      <dgm:prSet/>
      <dgm:spPr/>
      <dgm:t>
        <a:bodyPr/>
        <a:lstStyle/>
        <a:p>
          <a:endParaRPr lang="en-US"/>
        </a:p>
      </dgm:t>
    </dgm:pt>
    <dgm:pt modelId="{1BED7988-FE46-4E05-8A88-26DB280781B8}" type="sibTrans" cxnId="{46BF0303-33A7-47C0-A482-155A845BDB22}">
      <dgm:prSet/>
      <dgm:spPr/>
      <dgm:t>
        <a:bodyPr/>
        <a:lstStyle/>
        <a:p>
          <a:endParaRPr lang="en-US"/>
        </a:p>
      </dgm:t>
    </dgm:pt>
    <dgm:pt modelId="{9397EEC3-A8E0-418A-87D7-997F2486E435}">
      <dgm:prSet phldrT="[Text]"/>
      <dgm:spPr/>
      <dgm:t>
        <a:bodyPr/>
        <a:lstStyle/>
        <a:p>
          <a:r>
            <a:rPr lang="en-US" b="1" dirty="0" err="1" smtClean="0"/>
            <a:t>isSym</a:t>
          </a:r>
          <a:r>
            <a:rPr lang="en-US" b="1" dirty="0" smtClean="0"/>
            <a:t>(1008, 1)</a:t>
          </a:r>
          <a:endParaRPr lang="en-US" b="1" dirty="0"/>
        </a:p>
      </dgm:t>
    </dgm:pt>
    <dgm:pt modelId="{8F0AF447-9581-49CD-A8DB-D45C64753E6E}" type="parTrans" cxnId="{B40BE0E9-7A4C-44BF-9EDE-A2D766E607D5}">
      <dgm:prSet/>
      <dgm:spPr/>
      <dgm:t>
        <a:bodyPr/>
        <a:lstStyle/>
        <a:p>
          <a:endParaRPr lang="en-US"/>
        </a:p>
      </dgm:t>
    </dgm:pt>
    <dgm:pt modelId="{BEDC736C-B3C4-485D-B17C-CD2C8CF9CA65}" type="sibTrans" cxnId="{B40BE0E9-7A4C-44BF-9EDE-A2D766E607D5}">
      <dgm:prSet/>
      <dgm:spPr/>
      <dgm:t>
        <a:bodyPr/>
        <a:lstStyle/>
        <a:p>
          <a:endParaRPr lang="en-US"/>
        </a:p>
      </dgm:t>
    </dgm:pt>
    <dgm:pt modelId="{34C47085-D9BE-4003-8964-9AC7FF71175D}">
      <dgm:prSet/>
      <dgm:spPr>
        <a:solidFill>
          <a:schemeClr val="accent2"/>
        </a:solidFill>
      </dgm:spPr>
      <dgm:t>
        <a:bodyPr/>
        <a:lstStyle/>
        <a:p>
          <a:r>
            <a:rPr lang="en-US" b="1" dirty="0" smtClean="0"/>
            <a:t>1</a:t>
          </a:r>
          <a:endParaRPr lang="en-US" b="1" dirty="0"/>
        </a:p>
      </dgm:t>
    </dgm:pt>
    <dgm:pt modelId="{8911BAD1-8774-4B6E-B2B6-29CADEDAEFC8}" type="parTrans" cxnId="{467FE9C6-73BC-412C-9115-0487748C59D1}">
      <dgm:prSet/>
      <dgm:spPr/>
      <dgm:t>
        <a:bodyPr/>
        <a:lstStyle/>
        <a:p>
          <a:endParaRPr lang="en-US"/>
        </a:p>
      </dgm:t>
    </dgm:pt>
    <dgm:pt modelId="{4C4A0856-AAEC-4481-B983-88A716844033}" type="sibTrans" cxnId="{467FE9C6-73BC-412C-9115-0487748C59D1}">
      <dgm:prSet/>
      <dgm:spPr/>
      <dgm:t>
        <a:bodyPr/>
        <a:lstStyle/>
        <a:p>
          <a:endParaRPr lang="en-US"/>
        </a:p>
      </dgm:t>
    </dgm:pt>
    <dgm:pt modelId="{683CDF56-6D29-437E-8A93-AC9F4E6C58A4}" type="pres">
      <dgm:prSet presAssocID="{17DC9541-66C8-4432-A602-91671B464B77}" presName="mainComposite" presStyleCnt="0">
        <dgm:presLayoutVars>
          <dgm:chPref val="1"/>
          <dgm:dir/>
          <dgm:animOne val="branch"/>
          <dgm:animLvl val="lvl"/>
          <dgm:resizeHandles val="exact"/>
        </dgm:presLayoutVars>
      </dgm:prSet>
      <dgm:spPr/>
      <dgm:t>
        <a:bodyPr/>
        <a:lstStyle/>
        <a:p>
          <a:endParaRPr lang="en-US"/>
        </a:p>
      </dgm:t>
    </dgm:pt>
    <dgm:pt modelId="{0AE45158-42D2-428F-B132-353F4FEB6393}" type="pres">
      <dgm:prSet presAssocID="{17DC9541-66C8-4432-A602-91671B464B77}" presName="hierFlow" presStyleCnt="0"/>
      <dgm:spPr/>
    </dgm:pt>
    <dgm:pt modelId="{9379F32D-90B3-4F51-AA4A-8B05D0396D13}" type="pres">
      <dgm:prSet presAssocID="{17DC9541-66C8-4432-A602-91671B464B77}" presName="hierChild1" presStyleCnt="0">
        <dgm:presLayoutVars>
          <dgm:chPref val="1"/>
          <dgm:animOne val="branch"/>
          <dgm:animLvl val="lvl"/>
        </dgm:presLayoutVars>
      </dgm:prSet>
      <dgm:spPr/>
    </dgm:pt>
    <dgm:pt modelId="{BDDFABF9-8567-4053-81D1-0193A3482661}" type="pres">
      <dgm:prSet presAssocID="{69D84AEA-0D14-4FBC-A8B0-E1A497D7AC46}" presName="Name14" presStyleCnt="0"/>
      <dgm:spPr/>
    </dgm:pt>
    <dgm:pt modelId="{69D982CC-D32F-451E-8AD9-A517FA16D561}" type="pres">
      <dgm:prSet presAssocID="{69D84AEA-0D14-4FBC-A8B0-E1A497D7AC46}" presName="level1Shape" presStyleLbl="node0" presStyleIdx="0" presStyleCnt="1" custScaleX="151511" custScaleY="37374" custLinFactNeighborX="0" custLinFactNeighborY="1381">
        <dgm:presLayoutVars>
          <dgm:chPref val="3"/>
        </dgm:presLayoutVars>
      </dgm:prSet>
      <dgm:spPr/>
      <dgm:t>
        <a:bodyPr/>
        <a:lstStyle/>
        <a:p>
          <a:endParaRPr lang="en-US"/>
        </a:p>
      </dgm:t>
    </dgm:pt>
    <dgm:pt modelId="{5ED2B192-ADD6-4D5E-88BC-54A615C53094}" type="pres">
      <dgm:prSet presAssocID="{69D84AEA-0D14-4FBC-A8B0-E1A497D7AC46}" presName="hierChild2" presStyleCnt="0"/>
      <dgm:spPr/>
    </dgm:pt>
    <dgm:pt modelId="{F27FDD29-A96C-41F7-8C50-1250A21FC596}" type="pres">
      <dgm:prSet presAssocID="{8A8795CE-7B3C-48A1-B685-B3DB2C4BC371}" presName="Name19" presStyleLbl="parChTrans1D2" presStyleIdx="0" presStyleCnt="1"/>
      <dgm:spPr/>
      <dgm:t>
        <a:bodyPr/>
        <a:lstStyle/>
        <a:p>
          <a:endParaRPr lang="en-US"/>
        </a:p>
      </dgm:t>
    </dgm:pt>
    <dgm:pt modelId="{94CD0705-CEFB-4C92-9EB8-C06686943E24}" type="pres">
      <dgm:prSet presAssocID="{EB5558BF-6D67-4287-BCA7-1946031AA73E}" presName="Name21" presStyleCnt="0"/>
      <dgm:spPr/>
    </dgm:pt>
    <dgm:pt modelId="{AA55D300-AB41-4F8E-9269-CDD6EBCDD04A}" type="pres">
      <dgm:prSet presAssocID="{EB5558BF-6D67-4287-BCA7-1946031AA73E}" presName="level2Shape" presStyleLbl="node2" presStyleIdx="0" presStyleCnt="1" custScaleX="152211" custScaleY="36956" custLinFactNeighborY="-16280"/>
      <dgm:spPr/>
      <dgm:t>
        <a:bodyPr/>
        <a:lstStyle/>
        <a:p>
          <a:endParaRPr lang="en-US"/>
        </a:p>
      </dgm:t>
    </dgm:pt>
    <dgm:pt modelId="{B232ABD7-1FD8-499B-9637-34F5B9E9687F}" type="pres">
      <dgm:prSet presAssocID="{EB5558BF-6D67-4287-BCA7-1946031AA73E}" presName="hierChild3" presStyleCnt="0"/>
      <dgm:spPr/>
    </dgm:pt>
    <dgm:pt modelId="{7FBE71A9-4724-49D3-8657-221461F2CEFE}" type="pres">
      <dgm:prSet presAssocID="{8F0AF447-9581-49CD-A8DB-D45C64753E6E}" presName="Name19" presStyleLbl="parChTrans1D3" presStyleIdx="0" presStyleCnt="1"/>
      <dgm:spPr/>
      <dgm:t>
        <a:bodyPr/>
        <a:lstStyle/>
        <a:p>
          <a:endParaRPr lang="en-US"/>
        </a:p>
      </dgm:t>
    </dgm:pt>
    <dgm:pt modelId="{F56568BF-0A50-4FC5-A7A0-6FCAD071885B}" type="pres">
      <dgm:prSet presAssocID="{9397EEC3-A8E0-418A-87D7-997F2486E435}" presName="Name21" presStyleCnt="0"/>
      <dgm:spPr/>
    </dgm:pt>
    <dgm:pt modelId="{F5376E26-5B4B-4399-A505-A05F5B96EA36}" type="pres">
      <dgm:prSet presAssocID="{9397EEC3-A8E0-418A-87D7-997F2486E435}" presName="level2Shape" presStyleLbl="node3" presStyleIdx="0" presStyleCnt="1" custScaleX="152292" custScaleY="35529" custLinFactNeighborX="501" custLinFactNeighborY="-31836"/>
      <dgm:spPr/>
      <dgm:t>
        <a:bodyPr/>
        <a:lstStyle/>
        <a:p>
          <a:endParaRPr lang="en-US"/>
        </a:p>
      </dgm:t>
    </dgm:pt>
    <dgm:pt modelId="{1F6D09F5-22B9-4753-BDF1-E13594F7310D}" type="pres">
      <dgm:prSet presAssocID="{9397EEC3-A8E0-418A-87D7-997F2486E435}" presName="hierChild3" presStyleCnt="0"/>
      <dgm:spPr/>
    </dgm:pt>
    <dgm:pt modelId="{FFDE900D-CCAE-49DF-95AF-06D18BDBB2A6}" type="pres">
      <dgm:prSet presAssocID="{8911BAD1-8774-4B6E-B2B6-29CADEDAEFC8}" presName="Name19" presStyleLbl="parChTrans1D4" presStyleIdx="0" presStyleCnt="1"/>
      <dgm:spPr/>
      <dgm:t>
        <a:bodyPr/>
        <a:lstStyle/>
        <a:p>
          <a:endParaRPr lang="en-US"/>
        </a:p>
      </dgm:t>
    </dgm:pt>
    <dgm:pt modelId="{8BAA94E7-32E4-424B-B060-2A43D00D69D6}" type="pres">
      <dgm:prSet presAssocID="{34C47085-D9BE-4003-8964-9AC7FF71175D}" presName="Name21" presStyleCnt="0"/>
      <dgm:spPr/>
    </dgm:pt>
    <dgm:pt modelId="{5C7B423A-2D19-40AC-A822-786E5692866E}" type="pres">
      <dgm:prSet presAssocID="{34C47085-D9BE-4003-8964-9AC7FF71175D}" presName="level2Shape" presStyleLbl="node4" presStyleIdx="0" presStyleCnt="1" custScaleX="55095" custScaleY="29146" custLinFactNeighborX="624" custLinFactNeighborY="-54675"/>
      <dgm:spPr/>
      <dgm:t>
        <a:bodyPr/>
        <a:lstStyle/>
        <a:p>
          <a:endParaRPr lang="en-US"/>
        </a:p>
      </dgm:t>
    </dgm:pt>
    <dgm:pt modelId="{FA0DF2C3-4EF7-4D2E-B734-AFC6B922DDFD}" type="pres">
      <dgm:prSet presAssocID="{34C47085-D9BE-4003-8964-9AC7FF71175D}" presName="hierChild3" presStyleCnt="0"/>
      <dgm:spPr/>
    </dgm:pt>
    <dgm:pt modelId="{4B44A4A1-E737-4245-8B2C-14835A4D8E17}" type="pres">
      <dgm:prSet presAssocID="{17DC9541-66C8-4432-A602-91671B464B77}" presName="bgShapesFlow" presStyleCnt="0"/>
      <dgm:spPr/>
    </dgm:pt>
  </dgm:ptLst>
  <dgm:cxnLst>
    <dgm:cxn modelId="{269D3F19-F23A-4D5C-B7A6-B776363D948B}" type="presOf" srcId="{8F0AF447-9581-49CD-A8DB-D45C64753E6E}" destId="{7FBE71A9-4724-49D3-8657-221461F2CEFE}" srcOrd="0" destOrd="0" presId="urn:microsoft.com/office/officeart/2005/8/layout/hierarchy6"/>
    <dgm:cxn modelId="{F2DA966C-2902-4719-BA9F-E3BB28EECC5D}" type="presOf" srcId="{34C47085-D9BE-4003-8964-9AC7FF71175D}" destId="{5C7B423A-2D19-40AC-A822-786E5692866E}" srcOrd="0" destOrd="0" presId="urn:microsoft.com/office/officeart/2005/8/layout/hierarchy6"/>
    <dgm:cxn modelId="{59A6EED3-1809-494A-8B3B-76DE66AFB2E9}" type="presOf" srcId="{9397EEC3-A8E0-418A-87D7-997F2486E435}" destId="{F5376E26-5B4B-4399-A505-A05F5B96EA36}" srcOrd="0" destOrd="0" presId="urn:microsoft.com/office/officeart/2005/8/layout/hierarchy6"/>
    <dgm:cxn modelId="{B40BE0E9-7A4C-44BF-9EDE-A2D766E607D5}" srcId="{EB5558BF-6D67-4287-BCA7-1946031AA73E}" destId="{9397EEC3-A8E0-418A-87D7-997F2486E435}" srcOrd="0" destOrd="0" parTransId="{8F0AF447-9581-49CD-A8DB-D45C64753E6E}" sibTransId="{BEDC736C-B3C4-485D-B17C-CD2C8CF9CA65}"/>
    <dgm:cxn modelId="{AF6196F9-D240-44E7-9EA1-3357865FED63}" type="presOf" srcId="{EB5558BF-6D67-4287-BCA7-1946031AA73E}" destId="{AA55D300-AB41-4F8E-9269-CDD6EBCDD04A}" srcOrd="0" destOrd="0" presId="urn:microsoft.com/office/officeart/2005/8/layout/hierarchy6"/>
    <dgm:cxn modelId="{8CF594FC-64F9-4A9C-8D8A-5AE4BDCAFCE3}" srcId="{17DC9541-66C8-4432-A602-91671B464B77}" destId="{69D84AEA-0D14-4FBC-A8B0-E1A497D7AC46}" srcOrd="0" destOrd="0" parTransId="{79E5EA49-61AD-442D-A61B-BE4F903C3786}" sibTransId="{87A4CE85-5596-4E73-B095-497AD467C42C}"/>
    <dgm:cxn modelId="{467FE9C6-73BC-412C-9115-0487748C59D1}" srcId="{9397EEC3-A8E0-418A-87D7-997F2486E435}" destId="{34C47085-D9BE-4003-8964-9AC7FF71175D}" srcOrd="0" destOrd="0" parTransId="{8911BAD1-8774-4B6E-B2B6-29CADEDAEFC8}" sibTransId="{4C4A0856-AAEC-4481-B983-88A716844033}"/>
    <dgm:cxn modelId="{D2219DA9-8F28-49E9-B7AB-F490352862BE}" type="presOf" srcId="{8A8795CE-7B3C-48A1-B685-B3DB2C4BC371}" destId="{F27FDD29-A96C-41F7-8C50-1250A21FC596}" srcOrd="0" destOrd="0" presId="urn:microsoft.com/office/officeart/2005/8/layout/hierarchy6"/>
    <dgm:cxn modelId="{46BF0303-33A7-47C0-A482-155A845BDB22}" srcId="{69D84AEA-0D14-4FBC-A8B0-E1A497D7AC46}" destId="{EB5558BF-6D67-4287-BCA7-1946031AA73E}" srcOrd="0" destOrd="0" parTransId="{8A8795CE-7B3C-48A1-B685-B3DB2C4BC371}" sibTransId="{1BED7988-FE46-4E05-8A88-26DB280781B8}"/>
    <dgm:cxn modelId="{545191CE-C615-4CF3-8686-A767AF7C6359}" type="presOf" srcId="{17DC9541-66C8-4432-A602-91671B464B77}" destId="{683CDF56-6D29-437E-8A93-AC9F4E6C58A4}" srcOrd="0" destOrd="0" presId="urn:microsoft.com/office/officeart/2005/8/layout/hierarchy6"/>
    <dgm:cxn modelId="{8C7B0EC6-6A04-4217-AE55-7AB446FF3983}" type="presOf" srcId="{8911BAD1-8774-4B6E-B2B6-29CADEDAEFC8}" destId="{FFDE900D-CCAE-49DF-95AF-06D18BDBB2A6}" srcOrd="0" destOrd="0" presId="urn:microsoft.com/office/officeart/2005/8/layout/hierarchy6"/>
    <dgm:cxn modelId="{9F30389F-99BE-4AD5-AA11-589333CA2B39}" type="presOf" srcId="{69D84AEA-0D14-4FBC-A8B0-E1A497D7AC46}" destId="{69D982CC-D32F-451E-8AD9-A517FA16D561}" srcOrd="0" destOrd="0" presId="urn:microsoft.com/office/officeart/2005/8/layout/hierarchy6"/>
    <dgm:cxn modelId="{0A85823B-DE85-4ECC-B63F-7419200C326F}" type="presParOf" srcId="{683CDF56-6D29-437E-8A93-AC9F4E6C58A4}" destId="{0AE45158-42D2-428F-B132-353F4FEB6393}" srcOrd="0" destOrd="0" presId="urn:microsoft.com/office/officeart/2005/8/layout/hierarchy6"/>
    <dgm:cxn modelId="{B757C4D4-E5AA-4E05-A51B-431F34F7148F}" type="presParOf" srcId="{0AE45158-42D2-428F-B132-353F4FEB6393}" destId="{9379F32D-90B3-4F51-AA4A-8B05D0396D13}" srcOrd="0" destOrd="0" presId="urn:microsoft.com/office/officeart/2005/8/layout/hierarchy6"/>
    <dgm:cxn modelId="{905B97AD-D90F-4AA5-B10B-BD0BAA6F5AAE}" type="presParOf" srcId="{9379F32D-90B3-4F51-AA4A-8B05D0396D13}" destId="{BDDFABF9-8567-4053-81D1-0193A3482661}" srcOrd="0" destOrd="0" presId="urn:microsoft.com/office/officeart/2005/8/layout/hierarchy6"/>
    <dgm:cxn modelId="{3188BBFD-516F-40DA-B7EC-3FA4733377AF}" type="presParOf" srcId="{BDDFABF9-8567-4053-81D1-0193A3482661}" destId="{69D982CC-D32F-451E-8AD9-A517FA16D561}" srcOrd="0" destOrd="0" presId="urn:microsoft.com/office/officeart/2005/8/layout/hierarchy6"/>
    <dgm:cxn modelId="{F2407510-B857-4545-8D21-ACA223687DFA}" type="presParOf" srcId="{BDDFABF9-8567-4053-81D1-0193A3482661}" destId="{5ED2B192-ADD6-4D5E-88BC-54A615C53094}" srcOrd="1" destOrd="0" presId="urn:microsoft.com/office/officeart/2005/8/layout/hierarchy6"/>
    <dgm:cxn modelId="{3FF61DE5-DD84-4508-A5C0-F81959F74A15}" type="presParOf" srcId="{5ED2B192-ADD6-4D5E-88BC-54A615C53094}" destId="{F27FDD29-A96C-41F7-8C50-1250A21FC596}" srcOrd="0" destOrd="0" presId="urn:microsoft.com/office/officeart/2005/8/layout/hierarchy6"/>
    <dgm:cxn modelId="{00226370-A67C-4E14-AAFA-92D29CFD569E}" type="presParOf" srcId="{5ED2B192-ADD6-4D5E-88BC-54A615C53094}" destId="{94CD0705-CEFB-4C92-9EB8-C06686943E24}" srcOrd="1" destOrd="0" presId="urn:microsoft.com/office/officeart/2005/8/layout/hierarchy6"/>
    <dgm:cxn modelId="{AA4C652E-0CCD-45BF-AB7C-89344B4509AB}" type="presParOf" srcId="{94CD0705-CEFB-4C92-9EB8-C06686943E24}" destId="{AA55D300-AB41-4F8E-9269-CDD6EBCDD04A}" srcOrd="0" destOrd="0" presId="urn:microsoft.com/office/officeart/2005/8/layout/hierarchy6"/>
    <dgm:cxn modelId="{A37570C2-4847-493C-B358-A28E8E521C42}" type="presParOf" srcId="{94CD0705-CEFB-4C92-9EB8-C06686943E24}" destId="{B232ABD7-1FD8-499B-9637-34F5B9E9687F}" srcOrd="1" destOrd="0" presId="urn:microsoft.com/office/officeart/2005/8/layout/hierarchy6"/>
    <dgm:cxn modelId="{4766E31E-C2F5-4DDA-BCC6-C93ADF8F9553}" type="presParOf" srcId="{B232ABD7-1FD8-499B-9637-34F5B9E9687F}" destId="{7FBE71A9-4724-49D3-8657-221461F2CEFE}" srcOrd="0" destOrd="0" presId="urn:microsoft.com/office/officeart/2005/8/layout/hierarchy6"/>
    <dgm:cxn modelId="{3DCB553D-5687-40B1-8583-E65FD0D0958F}" type="presParOf" srcId="{B232ABD7-1FD8-499B-9637-34F5B9E9687F}" destId="{F56568BF-0A50-4FC5-A7A0-6FCAD071885B}" srcOrd="1" destOrd="0" presId="urn:microsoft.com/office/officeart/2005/8/layout/hierarchy6"/>
    <dgm:cxn modelId="{A6BCB159-E5FC-40A8-B61B-FB2899801413}" type="presParOf" srcId="{F56568BF-0A50-4FC5-A7A0-6FCAD071885B}" destId="{F5376E26-5B4B-4399-A505-A05F5B96EA36}" srcOrd="0" destOrd="0" presId="urn:microsoft.com/office/officeart/2005/8/layout/hierarchy6"/>
    <dgm:cxn modelId="{9F5CBF98-8AB5-4E4C-8600-E1DC4FCF010B}" type="presParOf" srcId="{F56568BF-0A50-4FC5-A7A0-6FCAD071885B}" destId="{1F6D09F5-22B9-4753-BDF1-E13594F7310D}" srcOrd="1" destOrd="0" presId="urn:microsoft.com/office/officeart/2005/8/layout/hierarchy6"/>
    <dgm:cxn modelId="{FD586C1B-55F2-47FD-8572-A33B71CEE6FB}" type="presParOf" srcId="{1F6D09F5-22B9-4753-BDF1-E13594F7310D}" destId="{FFDE900D-CCAE-49DF-95AF-06D18BDBB2A6}" srcOrd="0" destOrd="0" presId="urn:microsoft.com/office/officeart/2005/8/layout/hierarchy6"/>
    <dgm:cxn modelId="{F032CB8D-4A4E-42A4-AA89-7FC851F04CA7}" type="presParOf" srcId="{1F6D09F5-22B9-4753-BDF1-E13594F7310D}" destId="{8BAA94E7-32E4-424B-B060-2A43D00D69D6}" srcOrd="1" destOrd="0" presId="urn:microsoft.com/office/officeart/2005/8/layout/hierarchy6"/>
    <dgm:cxn modelId="{DC2CA843-9D0F-462D-97F2-10C8602864C8}" type="presParOf" srcId="{8BAA94E7-32E4-424B-B060-2A43D00D69D6}" destId="{5C7B423A-2D19-40AC-A822-786E5692866E}" srcOrd="0" destOrd="0" presId="urn:microsoft.com/office/officeart/2005/8/layout/hierarchy6"/>
    <dgm:cxn modelId="{E6F5598F-1FE5-4CC2-A9DA-F697EA47BD1E}" type="presParOf" srcId="{8BAA94E7-32E4-424B-B060-2A43D00D69D6}" destId="{FA0DF2C3-4EF7-4D2E-B734-AFC6B922DDFD}" srcOrd="1" destOrd="0" presId="urn:microsoft.com/office/officeart/2005/8/layout/hierarchy6"/>
    <dgm:cxn modelId="{7B052545-BEAB-42A8-9285-C361EF52B226}" type="presParOf" srcId="{683CDF56-6D29-437E-8A93-AC9F4E6C58A4}" destId="{4B44A4A1-E737-4245-8B2C-14835A4D8E17}"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7DC9541-66C8-4432-A602-91671B464B77}"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9D84AEA-0D14-4FBC-A8B0-E1A497D7AC46}">
      <dgm:prSet phldrT="[Text]"/>
      <dgm:spPr/>
      <dgm:t>
        <a:bodyPr/>
        <a:lstStyle/>
        <a:p>
          <a:r>
            <a:rPr lang="en-US" b="1" dirty="0" err="1" smtClean="0"/>
            <a:t>isSym</a:t>
          </a:r>
          <a:r>
            <a:rPr lang="en-US" b="1" dirty="0" smtClean="0"/>
            <a:t>(1000, 5)</a:t>
          </a:r>
          <a:endParaRPr lang="en-US" b="1" dirty="0"/>
        </a:p>
      </dgm:t>
    </dgm:pt>
    <dgm:pt modelId="{79E5EA49-61AD-442D-A61B-BE4F903C3786}" type="parTrans" cxnId="{8CF594FC-64F9-4A9C-8D8A-5AE4BDCAFCE3}">
      <dgm:prSet/>
      <dgm:spPr/>
      <dgm:t>
        <a:bodyPr/>
        <a:lstStyle/>
        <a:p>
          <a:endParaRPr lang="en-US"/>
        </a:p>
      </dgm:t>
    </dgm:pt>
    <dgm:pt modelId="{87A4CE85-5596-4E73-B095-497AD467C42C}" type="sibTrans" cxnId="{8CF594FC-64F9-4A9C-8D8A-5AE4BDCAFCE3}">
      <dgm:prSet/>
      <dgm:spPr/>
      <dgm:t>
        <a:bodyPr/>
        <a:lstStyle/>
        <a:p>
          <a:endParaRPr lang="en-US"/>
        </a:p>
      </dgm:t>
    </dgm:pt>
    <dgm:pt modelId="{EB5558BF-6D67-4287-BCA7-1946031AA73E}">
      <dgm:prSet phldrT="[Text]"/>
      <dgm:spPr/>
      <dgm:t>
        <a:bodyPr/>
        <a:lstStyle/>
        <a:p>
          <a:r>
            <a:rPr lang="en-US" b="1" dirty="0" err="1" smtClean="0"/>
            <a:t>isSym</a:t>
          </a:r>
          <a:r>
            <a:rPr lang="en-US" b="1" dirty="0" smtClean="0"/>
            <a:t>(1004, 3)</a:t>
          </a:r>
          <a:endParaRPr lang="en-US" b="1" dirty="0"/>
        </a:p>
      </dgm:t>
    </dgm:pt>
    <dgm:pt modelId="{8A8795CE-7B3C-48A1-B685-B3DB2C4BC371}" type="parTrans" cxnId="{46BF0303-33A7-47C0-A482-155A845BDB22}">
      <dgm:prSet/>
      <dgm:spPr/>
      <dgm:t>
        <a:bodyPr/>
        <a:lstStyle/>
        <a:p>
          <a:endParaRPr lang="en-US"/>
        </a:p>
      </dgm:t>
    </dgm:pt>
    <dgm:pt modelId="{1BED7988-FE46-4E05-8A88-26DB280781B8}" type="sibTrans" cxnId="{46BF0303-33A7-47C0-A482-155A845BDB22}">
      <dgm:prSet/>
      <dgm:spPr/>
      <dgm:t>
        <a:bodyPr/>
        <a:lstStyle/>
        <a:p>
          <a:endParaRPr lang="en-US"/>
        </a:p>
      </dgm:t>
    </dgm:pt>
    <dgm:pt modelId="{9397EEC3-A8E0-418A-87D7-997F2486E435}">
      <dgm:prSet phldrT="[Text]"/>
      <dgm:spPr/>
      <dgm:t>
        <a:bodyPr/>
        <a:lstStyle/>
        <a:p>
          <a:r>
            <a:rPr lang="en-US" b="1" dirty="0" err="1" smtClean="0"/>
            <a:t>isSym</a:t>
          </a:r>
          <a:r>
            <a:rPr lang="en-US" b="1" dirty="0" smtClean="0"/>
            <a:t>(1008, 1)</a:t>
          </a:r>
          <a:endParaRPr lang="en-US" b="1" dirty="0"/>
        </a:p>
      </dgm:t>
    </dgm:pt>
    <dgm:pt modelId="{8F0AF447-9581-49CD-A8DB-D45C64753E6E}" type="parTrans" cxnId="{B40BE0E9-7A4C-44BF-9EDE-A2D766E607D5}">
      <dgm:prSet/>
      <dgm:spPr/>
      <dgm:t>
        <a:bodyPr/>
        <a:lstStyle/>
        <a:p>
          <a:endParaRPr lang="en-US"/>
        </a:p>
      </dgm:t>
    </dgm:pt>
    <dgm:pt modelId="{BEDC736C-B3C4-485D-B17C-CD2C8CF9CA65}" type="sibTrans" cxnId="{B40BE0E9-7A4C-44BF-9EDE-A2D766E607D5}">
      <dgm:prSet/>
      <dgm:spPr/>
      <dgm:t>
        <a:bodyPr/>
        <a:lstStyle/>
        <a:p>
          <a:endParaRPr lang="en-US"/>
        </a:p>
      </dgm:t>
    </dgm:pt>
    <dgm:pt modelId="{34C47085-D9BE-4003-8964-9AC7FF71175D}">
      <dgm:prSet/>
      <dgm:spPr>
        <a:solidFill>
          <a:schemeClr val="accent2"/>
        </a:solidFill>
      </dgm:spPr>
      <dgm:t>
        <a:bodyPr/>
        <a:lstStyle/>
        <a:p>
          <a:r>
            <a:rPr lang="en-US" b="1" dirty="0" smtClean="0"/>
            <a:t>1</a:t>
          </a:r>
          <a:endParaRPr lang="en-US" b="1" dirty="0"/>
        </a:p>
      </dgm:t>
    </dgm:pt>
    <dgm:pt modelId="{8911BAD1-8774-4B6E-B2B6-29CADEDAEFC8}" type="parTrans" cxnId="{467FE9C6-73BC-412C-9115-0487748C59D1}">
      <dgm:prSet/>
      <dgm:spPr/>
      <dgm:t>
        <a:bodyPr/>
        <a:lstStyle/>
        <a:p>
          <a:endParaRPr lang="en-US"/>
        </a:p>
      </dgm:t>
    </dgm:pt>
    <dgm:pt modelId="{4C4A0856-AAEC-4481-B983-88A716844033}" type="sibTrans" cxnId="{467FE9C6-73BC-412C-9115-0487748C59D1}">
      <dgm:prSet/>
      <dgm:spPr/>
      <dgm:t>
        <a:bodyPr/>
        <a:lstStyle/>
        <a:p>
          <a:endParaRPr lang="en-US"/>
        </a:p>
      </dgm:t>
    </dgm:pt>
    <dgm:pt modelId="{683CDF56-6D29-437E-8A93-AC9F4E6C58A4}" type="pres">
      <dgm:prSet presAssocID="{17DC9541-66C8-4432-A602-91671B464B77}" presName="mainComposite" presStyleCnt="0">
        <dgm:presLayoutVars>
          <dgm:chPref val="1"/>
          <dgm:dir/>
          <dgm:animOne val="branch"/>
          <dgm:animLvl val="lvl"/>
          <dgm:resizeHandles val="exact"/>
        </dgm:presLayoutVars>
      </dgm:prSet>
      <dgm:spPr/>
      <dgm:t>
        <a:bodyPr/>
        <a:lstStyle/>
        <a:p>
          <a:endParaRPr lang="en-US"/>
        </a:p>
      </dgm:t>
    </dgm:pt>
    <dgm:pt modelId="{0AE45158-42D2-428F-B132-353F4FEB6393}" type="pres">
      <dgm:prSet presAssocID="{17DC9541-66C8-4432-A602-91671B464B77}" presName="hierFlow" presStyleCnt="0"/>
      <dgm:spPr/>
    </dgm:pt>
    <dgm:pt modelId="{9379F32D-90B3-4F51-AA4A-8B05D0396D13}" type="pres">
      <dgm:prSet presAssocID="{17DC9541-66C8-4432-A602-91671B464B77}" presName="hierChild1" presStyleCnt="0">
        <dgm:presLayoutVars>
          <dgm:chPref val="1"/>
          <dgm:animOne val="branch"/>
          <dgm:animLvl val="lvl"/>
        </dgm:presLayoutVars>
      </dgm:prSet>
      <dgm:spPr/>
    </dgm:pt>
    <dgm:pt modelId="{BDDFABF9-8567-4053-81D1-0193A3482661}" type="pres">
      <dgm:prSet presAssocID="{69D84AEA-0D14-4FBC-A8B0-E1A497D7AC46}" presName="Name14" presStyleCnt="0"/>
      <dgm:spPr/>
    </dgm:pt>
    <dgm:pt modelId="{69D982CC-D32F-451E-8AD9-A517FA16D561}" type="pres">
      <dgm:prSet presAssocID="{69D84AEA-0D14-4FBC-A8B0-E1A497D7AC46}" presName="level1Shape" presStyleLbl="node0" presStyleIdx="0" presStyleCnt="1" custScaleX="151511" custScaleY="37374" custLinFactNeighborX="0" custLinFactNeighborY="1381">
        <dgm:presLayoutVars>
          <dgm:chPref val="3"/>
        </dgm:presLayoutVars>
      </dgm:prSet>
      <dgm:spPr/>
      <dgm:t>
        <a:bodyPr/>
        <a:lstStyle/>
        <a:p>
          <a:endParaRPr lang="en-US"/>
        </a:p>
      </dgm:t>
    </dgm:pt>
    <dgm:pt modelId="{5ED2B192-ADD6-4D5E-88BC-54A615C53094}" type="pres">
      <dgm:prSet presAssocID="{69D84AEA-0D14-4FBC-A8B0-E1A497D7AC46}" presName="hierChild2" presStyleCnt="0"/>
      <dgm:spPr/>
    </dgm:pt>
    <dgm:pt modelId="{F27FDD29-A96C-41F7-8C50-1250A21FC596}" type="pres">
      <dgm:prSet presAssocID="{8A8795CE-7B3C-48A1-B685-B3DB2C4BC371}" presName="Name19" presStyleLbl="parChTrans1D2" presStyleIdx="0" presStyleCnt="1"/>
      <dgm:spPr/>
      <dgm:t>
        <a:bodyPr/>
        <a:lstStyle/>
        <a:p>
          <a:endParaRPr lang="en-US"/>
        </a:p>
      </dgm:t>
    </dgm:pt>
    <dgm:pt modelId="{94CD0705-CEFB-4C92-9EB8-C06686943E24}" type="pres">
      <dgm:prSet presAssocID="{EB5558BF-6D67-4287-BCA7-1946031AA73E}" presName="Name21" presStyleCnt="0"/>
      <dgm:spPr/>
    </dgm:pt>
    <dgm:pt modelId="{AA55D300-AB41-4F8E-9269-CDD6EBCDD04A}" type="pres">
      <dgm:prSet presAssocID="{EB5558BF-6D67-4287-BCA7-1946031AA73E}" presName="level2Shape" presStyleLbl="node2" presStyleIdx="0" presStyleCnt="1" custScaleX="152211" custScaleY="36956" custLinFactNeighborY="-16280"/>
      <dgm:spPr/>
      <dgm:t>
        <a:bodyPr/>
        <a:lstStyle/>
        <a:p>
          <a:endParaRPr lang="en-US"/>
        </a:p>
      </dgm:t>
    </dgm:pt>
    <dgm:pt modelId="{B232ABD7-1FD8-499B-9637-34F5B9E9687F}" type="pres">
      <dgm:prSet presAssocID="{EB5558BF-6D67-4287-BCA7-1946031AA73E}" presName="hierChild3" presStyleCnt="0"/>
      <dgm:spPr/>
    </dgm:pt>
    <dgm:pt modelId="{7FBE71A9-4724-49D3-8657-221461F2CEFE}" type="pres">
      <dgm:prSet presAssocID="{8F0AF447-9581-49CD-A8DB-D45C64753E6E}" presName="Name19" presStyleLbl="parChTrans1D3" presStyleIdx="0" presStyleCnt="1"/>
      <dgm:spPr/>
      <dgm:t>
        <a:bodyPr/>
        <a:lstStyle/>
        <a:p>
          <a:endParaRPr lang="en-US"/>
        </a:p>
      </dgm:t>
    </dgm:pt>
    <dgm:pt modelId="{F56568BF-0A50-4FC5-A7A0-6FCAD071885B}" type="pres">
      <dgm:prSet presAssocID="{9397EEC3-A8E0-418A-87D7-997F2486E435}" presName="Name21" presStyleCnt="0"/>
      <dgm:spPr/>
    </dgm:pt>
    <dgm:pt modelId="{F5376E26-5B4B-4399-A505-A05F5B96EA36}" type="pres">
      <dgm:prSet presAssocID="{9397EEC3-A8E0-418A-87D7-997F2486E435}" presName="level2Shape" presStyleLbl="node3" presStyleIdx="0" presStyleCnt="1" custScaleX="152292" custScaleY="35529" custLinFactNeighborX="501" custLinFactNeighborY="-31836"/>
      <dgm:spPr/>
      <dgm:t>
        <a:bodyPr/>
        <a:lstStyle/>
        <a:p>
          <a:endParaRPr lang="en-US"/>
        </a:p>
      </dgm:t>
    </dgm:pt>
    <dgm:pt modelId="{1F6D09F5-22B9-4753-BDF1-E13594F7310D}" type="pres">
      <dgm:prSet presAssocID="{9397EEC3-A8E0-418A-87D7-997F2486E435}" presName="hierChild3" presStyleCnt="0"/>
      <dgm:spPr/>
    </dgm:pt>
    <dgm:pt modelId="{FFDE900D-CCAE-49DF-95AF-06D18BDBB2A6}" type="pres">
      <dgm:prSet presAssocID="{8911BAD1-8774-4B6E-B2B6-29CADEDAEFC8}" presName="Name19" presStyleLbl="parChTrans1D4" presStyleIdx="0" presStyleCnt="1"/>
      <dgm:spPr/>
      <dgm:t>
        <a:bodyPr/>
        <a:lstStyle/>
        <a:p>
          <a:endParaRPr lang="en-US"/>
        </a:p>
      </dgm:t>
    </dgm:pt>
    <dgm:pt modelId="{8BAA94E7-32E4-424B-B060-2A43D00D69D6}" type="pres">
      <dgm:prSet presAssocID="{34C47085-D9BE-4003-8964-9AC7FF71175D}" presName="Name21" presStyleCnt="0"/>
      <dgm:spPr/>
    </dgm:pt>
    <dgm:pt modelId="{5C7B423A-2D19-40AC-A822-786E5692866E}" type="pres">
      <dgm:prSet presAssocID="{34C47085-D9BE-4003-8964-9AC7FF71175D}" presName="level2Shape" presStyleLbl="node4" presStyleIdx="0" presStyleCnt="1" custScaleX="55095" custScaleY="29146" custLinFactNeighborX="624" custLinFactNeighborY="-54675"/>
      <dgm:spPr/>
      <dgm:t>
        <a:bodyPr/>
        <a:lstStyle/>
        <a:p>
          <a:endParaRPr lang="en-US"/>
        </a:p>
      </dgm:t>
    </dgm:pt>
    <dgm:pt modelId="{FA0DF2C3-4EF7-4D2E-B734-AFC6B922DDFD}" type="pres">
      <dgm:prSet presAssocID="{34C47085-D9BE-4003-8964-9AC7FF71175D}" presName="hierChild3" presStyleCnt="0"/>
      <dgm:spPr/>
    </dgm:pt>
    <dgm:pt modelId="{4B44A4A1-E737-4245-8B2C-14835A4D8E17}" type="pres">
      <dgm:prSet presAssocID="{17DC9541-66C8-4432-A602-91671B464B77}" presName="bgShapesFlow" presStyleCnt="0"/>
      <dgm:spPr/>
    </dgm:pt>
  </dgm:ptLst>
  <dgm:cxnLst>
    <dgm:cxn modelId="{228DD9E8-789D-4A2B-8513-DD57257AF3DC}" type="presOf" srcId="{34C47085-D9BE-4003-8964-9AC7FF71175D}" destId="{5C7B423A-2D19-40AC-A822-786E5692866E}" srcOrd="0" destOrd="0" presId="urn:microsoft.com/office/officeart/2005/8/layout/hierarchy6"/>
    <dgm:cxn modelId="{DB737CFE-FACA-40FE-A657-E4EA703E6A4A}" type="presOf" srcId="{9397EEC3-A8E0-418A-87D7-997F2486E435}" destId="{F5376E26-5B4B-4399-A505-A05F5B96EA36}" srcOrd="0" destOrd="0" presId="urn:microsoft.com/office/officeart/2005/8/layout/hierarchy6"/>
    <dgm:cxn modelId="{360B72C8-F6F2-4054-A26D-444B42E9571F}" type="presOf" srcId="{8911BAD1-8774-4B6E-B2B6-29CADEDAEFC8}" destId="{FFDE900D-CCAE-49DF-95AF-06D18BDBB2A6}" srcOrd="0" destOrd="0" presId="urn:microsoft.com/office/officeart/2005/8/layout/hierarchy6"/>
    <dgm:cxn modelId="{D274581F-0599-4AF7-8114-3AF8E208A42E}" type="presOf" srcId="{69D84AEA-0D14-4FBC-A8B0-E1A497D7AC46}" destId="{69D982CC-D32F-451E-8AD9-A517FA16D561}" srcOrd="0" destOrd="0" presId="urn:microsoft.com/office/officeart/2005/8/layout/hierarchy6"/>
    <dgm:cxn modelId="{BECB59DB-2B51-4EA1-9144-9CEE4190C575}" type="presOf" srcId="{EB5558BF-6D67-4287-BCA7-1946031AA73E}" destId="{AA55D300-AB41-4F8E-9269-CDD6EBCDD04A}" srcOrd="0" destOrd="0" presId="urn:microsoft.com/office/officeart/2005/8/layout/hierarchy6"/>
    <dgm:cxn modelId="{B40BE0E9-7A4C-44BF-9EDE-A2D766E607D5}" srcId="{EB5558BF-6D67-4287-BCA7-1946031AA73E}" destId="{9397EEC3-A8E0-418A-87D7-997F2486E435}" srcOrd="0" destOrd="0" parTransId="{8F0AF447-9581-49CD-A8DB-D45C64753E6E}" sibTransId="{BEDC736C-B3C4-485D-B17C-CD2C8CF9CA65}"/>
    <dgm:cxn modelId="{467FE9C6-73BC-412C-9115-0487748C59D1}" srcId="{9397EEC3-A8E0-418A-87D7-997F2486E435}" destId="{34C47085-D9BE-4003-8964-9AC7FF71175D}" srcOrd="0" destOrd="0" parTransId="{8911BAD1-8774-4B6E-B2B6-29CADEDAEFC8}" sibTransId="{4C4A0856-AAEC-4481-B983-88A716844033}"/>
    <dgm:cxn modelId="{3E82CCEC-A2C1-4B3E-AF9C-5BB9E3AC8158}" type="presOf" srcId="{8F0AF447-9581-49CD-A8DB-D45C64753E6E}" destId="{7FBE71A9-4724-49D3-8657-221461F2CEFE}" srcOrd="0" destOrd="0" presId="urn:microsoft.com/office/officeart/2005/8/layout/hierarchy6"/>
    <dgm:cxn modelId="{46BF0303-33A7-47C0-A482-155A845BDB22}" srcId="{69D84AEA-0D14-4FBC-A8B0-E1A497D7AC46}" destId="{EB5558BF-6D67-4287-BCA7-1946031AA73E}" srcOrd="0" destOrd="0" parTransId="{8A8795CE-7B3C-48A1-B685-B3DB2C4BC371}" sibTransId="{1BED7988-FE46-4E05-8A88-26DB280781B8}"/>
    <dgm:cxn modelId="{8E3BDF80-F53E-4B35-8F2F-9AFF7B3522E9}" type="presOf" srcId="{8A8795CE-7B3C-48A1-B685-B3DB2C4BC371}" destId="{F27FDD29-A96C-41F7-8C50-1250A21FC596}" srcOrd="0" destOrd="0" presId="urn:microsoft.com/office/officeart/2005/8/layout/hierarchy6"/>
    <dgm:cxn modelId="{F3798524-28EC-423F-907E-750937894562}" type="presOf" srcId="{17DC9541-66C8-4432-A602-91671B464B77}" destId="{683CDF56-6D29-437E-8A93-AC9F4E6C58A4}" srcOrd="0" destOrd="0" presId="urn:microsoft.com/office/officeart/2005/8/layout/hierarchy6"/>
    <dgm:cxn modelId="{8CF594FC-64F9-4A9C-8D8A-5AE4BDCAFCE3}" srcId="{17DC9541-66C8-4432-A602-91671B464B77}" destId="{69D84AEA-0D14-4FBC-A8B0-E1A497D7AC46}" srcOrd="0" destOrd="0" parTransId="{79E5EA49-61AD-442D-A61B-BE4F903C3786}" sibTransId="{87A4CE85-5596-4E73-B095-497AD467C42C}"/>
    <dgm:cxn modelId="{01F5B9C0-B027-421D-92DC-4199188B9909}" type="presParOf" srcId="{683CDF56-6D29-437E-8A93-AC9F4E6C58A4}" destId="{0AE45158-42D2-428F-B132-353F4FEB6393}" srcOrd="0" destOrd="0" presId="urn:microsoft.com/office/officeart/2005/8/layout/hierarchy6"/>
    <dgm:cxn modelId="{99A852AC-176B-4AC6-91EA-4F4BE0CDFE93}" type="presParOf" srcId="{0AE45158-42D2-428F-B132-353F4FEB6393}" destId="{9379F32D-90B3-4F51-AA4A-8B05D0396D13}" srcOrd="0" destOrd="0" presId="urn:microsoft.com/office/officeart/2005/8/layout/hierarchy6"/>
    <dgm:cxn modelId="{4893D254-6DCD-4FFE-B8C2-E5523A08B7A1}" type="presParOf" srcId="{9379F32D-90B3-4F51-AA4A-8B05D0396D13}" destId="{BDDFABF9-8567-4053-81D1-0193A3482661}" srcOrd="0" destOrd="0" presId="urn:microsoft.com/office/officeart/2005/8/layout/hierarchy6"/>
    <dgm:cxn modelId="{1095DC13-6BCA-48AE-A70B-00603206715B}" type="presParOf" srcId="{BDDFABF9-8567-4053-81D1-0193A3482661}" destId="{69D982CC-D32F-451E-8AD9-A517FA16D561}" srcOrd="0" destOrd="0" presId="urn:microsoft.com/office/officeart/2005/8/layout/hierarchy6"/>
    <dgm:cxn modelId="{05531BB3-D6C4-4673-9A27-0E3B0AE01604}" type="presParOf" srcId="{BDDFABF9-8567-4053-81D1-0193A3482661}" destId="{5ED2B192-ADD6-4D5E-88BC-54A615C53094}" srcOrd="1" destOrd="0" presId="urn:microsoft.com/office/officeart/2005/8/layout/hierarchy6"/>
    <dgm:cxn modelId="{519D625C-60A7-452A-99DC-0BD22BB7B8E0}" type="presParOf" srcId="{5ED2B192-ADD6-4D5E-88BC-54A615C53094}" destId="{F27FDD29-A96C-41F7-8C50-1250A21FC596}" srcOrd="0" destOrd="0" presId="urn:microsoft.com/office/officeart/2005/8/layout/hierarchy6"/>
    <dgm:cxn modelId="{7CBC23F5-3801-4D5E-829E-22FB0ECAE240}" type="presParOf" srcId="{5ED2B192-ADD6-4D5E-88BC-54A615C53094}" destId="{94CD0705-CEFB-4C92-9EB8-C06686943E24}" srcOrd="1" destOrd="0" presId="urn:microsoft.com/office/officeart/2005/8/layout/hierarchy6"/>
    <dgm:cxn modelId="{13E31082-37F7-4DA1-946A-22A8F52F3433}" type="presParOf" srcId="{94CD0705-CEFB-4C92-9EB8-C06686943E24}" destId="{AA55D300-AB41-4F8E-9269-CDD6EBCDD04A}" srcOrd="0" destOrd="0" presId="urn:microsoft.com/office/officeart/2005/8/layout/hierarchy6"/>
    <dgm:cxn modelId="{5972CEF4-21D3-4141-8645-369B0BE2E511}" type="presParOf" srcId="{94CD0705-CEFB-4C92-9EB8-C06686943E24}" destId="{B232ABD7-1FD8-499B-9637-34F5B9E9687F}" srcOrd="1" destOrd="0" presId="urn:microsoft.com/office/officeart/2005/8/layout/hierarchy6"/>
    <dgm:cxn modelId="{4F89D343-9DA7-44C6-90F3-629236DDC7D2}" type="presParOf" srcId="{B232ABD7-1FD8-499B-9637-34F5B9E9687F}" destId="{7FBE71A9-4724-49D3-8657-221461F2CEFE}" srcOrd="0" destOrd="0" presId="urn:microsoft.com/office/officeart/2005/8/layout/hierarchy6"/>
    <dgm:cxn modelId="{6F41B55B-0094-4265-A5E9-E4B332C5F558}" type="presParOf" srcId="{B232ABD7-1FD8-499B-9637-34F5B9E9687F}" destId="{F56568BF-0A50-4FC5-A7A0-6FCAD071885B}" srcOrd="1" destOrd="0" presId="urn:microsoft.com/office/officeart/2005/8/layout/hierarchy6"/>
    <dgm:cxn modelId="{3836DDE7-0787-457B-87BA-96FA193C5225}" type="presParOf" srcId="{F56568BF-0A50-4FC5-A7A0-6FCAD071885B}" destId="{F5376E26-5B4B-4399-A505-A05F5B96EA36}" srcOrd="0" destOrd="0" presId="urn:microsoft.com/office/officeart/2005/8/layout/hierarchy6"/>
    <dgm:cxn modelId="{59344BAA-A400-45A1-A52F-13555F1BFA05}" type="presParOf" srcId="{F56568BF-0A50-4FC5-A7A0-6FCAD071885B}" destId="{1F6D09F5-22B9-4753-BDF1-E13594F7310D}" srcOrd="1" destOrd="0" presId="urn:microsoft.com/office/officeart/2005/8/layout/hierarchy6"/>
    <dgm:cxn modelId="{EBAAF5DC-EDC1-4A8E-99D5-377CDE35E1BD}" type="presParOf" srcId="{1F6D09F5-22B9-4753-BDF1-E13594F7310D}" destId="{FFDE900D-CCAE-49DF-95AF-06D18BDBB2A6}" srcOrd="0" destOrd="0" presId="urn:microsoft.com/office/officeart/2005/8/layout/hierarchy6"/>
    <dgm:cxn modelId="{801041F0-6F9D-4BBC-96DD-7474543DDDC6}" type="presParOf" srcId="{1F6D09F5-22B9-4753-BDF1-E13594F7310D}" destId="{8BAA94E7-32E4-424B-B060-2A43D00D69D6}" srcOrd="1" destOrd="0" presId="urn:microsoft.com/office/officeart/2005/8/layout/hierarchy6"/>
    <dgm:cxn modelId="{A6E5E563-2141-49E8-98A9-433FA5335819}" type="presParOf" srcId="{8BAA94E7-32E4-424B-B060-2A43D00D69D6}" destId="{5C7B423A-2D19-40AC-A822-786E5692866E}" srcOrd="0" destOrd="0" presId="urn:microsoft.com/office/officeart/2005/8/layout/hierarchy6"/>
    <dgm:cxn modelId="{9C3ECE2D-6CEC-4B50-9556-90CF3CA0FC4A}" type="presParOf" srcId="{8BAA94E7-32E4-424B-B060-2A43D00D69D6}" destId="{FA0DF2C3-4EF7-4D2E-B734-AFC6B922DDFD}" srcOrd="1" destOrd="0" presId="urn:microsoft.com/office/officeart/2005/8/layout/hierarchy6"/>
    <dgm:cxn modelId="{66442E8A-F0DE-495E-AD16-63ABC9607160}" type="presParOf" srcId="{683CDF56-6D29-437E-8A93-AC9F4E6C58A4}" destId="{4B44A4A1-E737-4245-8B2C-14835A4D8E17}"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17DC9541-66C8-4432-A602-91671B464B77}"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9D84AEA-0D14-4FBC-A8B0-E1A497D7AC46}">
      <dgm:prSet phldrT="[Text]"/>
      <dgm:spPr/>
      <dgm:t>
        <a:bodyPr/>
        <a:lstStyle/>
        <a:p>
          <a:r>
            <a:rPr lang="en-US" b="1" dirty="0" err="1" smtClean="0"/>
            <a:t>isSym</a:t>
          </a:r>
          <a:r>
            <a:rPr lang="en-US" b="1" dirty="0" smtClean="0"/>
            <a:t>(1000, 1016)</a:t>
          </a:r>
          <a:endParaRPr lang="en-US" b="1" dirty="0"/>
        </a:p>
      </dgm:t>
    </dgm:pt>
    <dgm:pt modelId="{79E5EA49-61AD-442D-A61B-BE4F903C3786}" type="parTrans" cxnId="{8CF594FC-64F9-4A9C-8D8A-5AE4BDCAFCE3}">
      <dgm:prSet/>
      <dgm:spPr/>
      <dgm:t>
        <a:bodyPr/>
        <a:lstStyle/>
        <a:p>
          <a:endParaRPr lang="en-US"/>
        </a:p>
      </dgm:t>
    </dgm:pt>
    <dgm:pt modelId="{87A4CE85-5596-4E73-B095-497AD467C42C}" type="sibTrans" cxnId="{8CF594FC-64F9-4A9C-8D8A-5AE4BDCAFCE3}">
      <dgm:prSet/>
      <dgm:spPr/>
      <dgm:t>
        <a:bodyPr/>
        <a:lstStyle/>
        <a:p>
          <a:endParaRPr lang="en-US"/>
        </a:p>
      </dgm:t>
    </dgm:pt>
    <dgm:pt modelId="{EB5558BF-6D67-4287-BCA7-1946031AA73E}">
      <dgm:prSet phldrT="[Text]"/>
      <dgm:spPr/>
      <dgm:t>
        <a:bodyPr/>
        <a:lstStyle/>
        <a:p>
          <a:r>
            <a:rPr lang="en-US" b="1" dirty="0" err="1" smtClean="0"/>
            <a:t>isSym</a:t>
          </a:r>
          <a:r>
            <a:rPr lang="en-US" b="1" dirty="0" smtClean="0"/>
            <a:t>(1004, 1012)</a:t>
          </a:r>
          <a:endParaRPr lang="en-US" b="1" dirty="0"/>
        </a:p>
      </dgm:t>
    </dgm:pt>
    <dgm:pt modelId="{8A8795CE-7B3C-48A1-B685-B3DB2C4BC371}" type="parTrans" cxnId="{46BF0303-33A7-47C0-A482-155A845BDB22}">
      <dgm:prSet/>
      <dgm:spPr/>
      <dgm:t>
        <a:bodyPr/>
        <a:lstStyle/>
        <a:p>
          <a:endParaRPr lang="en-US"/>
        </a:p>
      </dgm:t>
    </dgm:pt>
    <dgm:pt modelId="{1BED7988-FE46-4E05-8A88-26DB280781B8}" type="sibTrans" cxnId="{46BF0303-33A7-47C0-A482-155A845BDB22}">
      <dgm:prSet/>
      <dgm:spPr/>
      <dgm:t>
        <a:bodyPr/>
        <a:lstStyle/>
        <a:p>
          <a:endParaRPr lang="en-US"/>
        </a:p>
      </dgm:t>
    </dgm:pt>
    <dgm:pt modelId="{9397EEC3-A8E0-418A-87D7-997F2486E435}">
      <dgm:prSet phldrT="[Text]"/>
      <dgm:spPr/>
      <dgm:t>
        <a:bodyPr/>
        <a:lstStyle/>
        <a:p>
          <a:r>
            <a:rPr lang="en-US" b="1" dirty="0" err="1" smtClean="0"/>
            <a:t>isSym</a:t>
          </a:r>
          <a:r>
            <a:rPr lang="en-US" b="1" dirty="0" smtClean="0"/>
            <a:t>(1008, 1008)</a:t>
          </a:r>
          <a:endParaRPr lang="en-US" b="1" dirty="0"/>
        </a:p>
      </dgm:t>
    </dgm:pt>
    <dgm:pt modelId="{8F0AF447-9581-49CD-A8DB-D45C64753E6E}" type="parTrans" cxnId="{B40BE0E9-7A4C-44BF-9EDE-A2D766E607D5}">
      <dgm:prSet/>
      <dgm:spPr/>
      <dgm:t>
        <a:bodyPr/>
        <a:lstStyle/>
        <a:p>
          <a:endParaRPr lang="en-US"/>
        </a:p>
      </dgm:t>
    </dgm:pt>
    <dgm:pt modelId="{BEDC736C-B3C4-485D-B17C-CD2C8CF9CA65}" type="sibTrans" cxnId="{B40BE0E9-7A4C-44BF-9EDE-A2D766E607D5}">
      <dgm:prSet/>
      <dgm:spPr/>
      <dgm:t>
        <a:bodyPr/>
        <a:lstStyle/>
        <a:p>
          <a:endParaRPr lang="en-US"/>
        </a:p>
      </dgm:t>
    </dgm:pt>
    <dgm:pt modelId="{34C47085-D9BE-4003-8964-9AC7FF71175D}">
      <dgm:prSet/>
      <dgm:spPr>
        <a:solidFill>
          <a:schemeClr val="accent2"/>
        </a:solidFill>
      </dgm:spPr>
      <dgm:t>
        <a:bodyPr/>
        <a:lstStyle/>
        <a:p>
          <a:r>
            <a:rPr lang="en-US" b="1" dirty="0" smtClean="0"/>
            <a:t>true</a:t>
          </a:r>
          <a:endParaRPr lang="en-US" b="1" dirty="0"/>
        </a:p>
      </dgm:t>
    </dgm:pt>
    <dgm:pt modelId="{8911BAD1-8774-4B6E-B2B6-29CADEDAEFC8}" type="parTrans" cxnId="{467FE9C6-73BC-412C-9115-0487748C59D1}">
      <dgm:prSet/>
      <dgm:spPr/>
      <dgm:t>
        <a:bodyPr/>
        <a:lstStyle/>
        <a:p>
          <a:endParaRPr lang="en-US"/>
        </a:p>
      </dgm:t>
    </dgm:pt>
    <dgm:pt modelId="{4C4A0856-AAEC-4481-B983-88A716844033}" type="sibTrans" cxnId="{467FE9C6-73BC-412C-9115-0487748C59D1}">
      <dgm:prSet/>
      <dgm:spPr/>
      <dgm:t>
        <a:bodyPr/>
        <a:lstStyle/>
        <a:p>
          <a:endParaRPr lang="en-US"/>
        </a:p>
      </dgm:t>
    </dgm:pt>
    <dgm:pt modelId="{683CDF56-6D29-437E-8A93-AC9F4E6C58A4}" type="pres">
      <dgm:prSet presAssocID="{17DC9541-66C8-4432-A602-91671B464B77}" presName="mainComposite" presStyleCnt="0">
        <dgm:presLayoutVars>
          <dgm:chPref val="1"/>
          <dgm:dir/>
          <dgm:animOne val="branch"/>
          <dgm:animLvl val="lvl"/>
          <dgm:resizeHandles val="exact"/>
        </dgm:presLayoutVars>
      </dgm:prSet>
      <dgm:spPr/>
      <dgm:t>
        <a:bodyPr/>
        <a:lstStyle/>
        <a:p>
          <a:endParaRPr lang="en-US"/>
        </a:p>
      </dgm:t>
    </dgm:pt>
    <dgm:pt modelId="{0AE45158-42D2-428F-B132-353F4FEB6393}" type="pres">
      <dgm:prSet presAssocID="{17DC9541-66C8-4432-A602-91671B464B77}" presName="hierFlow" presStyleCnt="0"/>
      <dgm:spPr/>
    </dgm:pt>
    <dgm:pt modelId="{9379F32D-90B3-4F51-AA4A-8B05D0396D13}" type="pres">
      <dgm:prSet presAssocID="{17DC9541-66C8-4432-A602-91671B464B77}" presName="hierChild1" presStyleCnt="0">
        <dgm:presLayoutVars>
          <dgm:chPref val="1"/>
          <dgm:animOne val="branch"/>
          <dgm:animLvl val="lvl"/>
        </dgm:presLayoutVars>
      </dgm:prSet>
      <dgm:spPr/>
    </dgm:pt>
    <dgm:pt modelId="{BDDFABF9-8567-4053-81D1-0193A3482661}" type="pres">
      <dgm:prSet presAssocID="{69D84AEA-0D14-4FBC-A8B0-E1A497D7AC46}" presName="Name14" presStyleCnt="0"/>
      <dgm:spPr/>
    </dgm:pt>
    <dgm:pt modelId="{69D982CC-D32F-451E-8AD9-A517FA16D561}" type="pres">
      <dgm:prSet presAssocID="{69D84AEA-0D14-4FBC-A8B0-E1A497D7AC46}" presName="level1Shape" presStyleLbl="node0" presStyleIdx="0" presStyleCnt="1" custScaleX="151511" custScaleY="37374" custLinFactNeighborX="0" custLinFactNeighborY="1381">
        <dgm:presLayoutVars>
          <dgm:chPref val="3"/>
        </dgm:presLayoutVars>
      </dgm:prSet>
      <dgm:spPr/>
      <dgm:t>
        <a:bodyPr/>
        <a:lstStyle/>
        <a:p>
          <a:endParaRPr lang="en-US"/>
        </a:p>
      </dgm:t>
    </dgm:pt>
    <dgm:pt modelId="{5ED2B192-ADD6-4D5E-88BC-54A615C53094}" type="pres">
      <dgm:prSet presAssocID="{69D84AEA-0D14-4FBC-A8B0-E1A497D7AC46}" presName="hierChild2" presStyleCnt="0"/>
      <dgm:spPr/>
    </dgm:pt>
    <dgm:pt modelId="{F27FDD29-A96C-41F7-8C50-1250A21FC596}" type="pres">
      <dgm:prSet presAssocID="{8A8795CE-7B3C-48A1-B685-B3DB2C4BC371}" presName="Name19" presStyleLbl="parChTrans1D2" presStyleIdx="0" presStyleCnt="1"/>
      <dgm:spPr/>
      <dgm:t>
        <a:bodyPr/>
        <a:lstStyle/>
        <a:p>
          <a:endParaRPr lang="en-US"/>
        </a:p>
      </dgm:t>
    </dgm:pt>
    <dgm:pt modelId="{94CD0705-CEFB-4C92-9EB8-C06686943E24}" type="pres">
      <dgm:prSet presAssocID="{EB5558BF-6D67-4287-BCA7-1946031AA73E}" presName="Name21" presStyleCnt="0"/>
      <dgm:spPr/>
    </dgm:pt>
    <dgm:pt modelId="{AA55D300-AB41-4F8E-9269-CDD6EBCDD04A}" type="pres">
      <dgm:prSet presAssocID="{EB5558BF-6D67-4287-BCA7-1946031AA73E}" presName="level2Shape" presStyleLbl="node2" presStyleIdx="0" presStyleCnt="1" custScaleX="152211" custScaleY="36956" custLinFactNeighborY="-16280"/>
      <dgm:spPr/>
      <dgm:t>
        <a:bodyPr/>
        <a:lstStyle/>
        <a:p>
          <a:endParaRPr lang="en-US"/>
        </a:p>
      </dgm:t>
    </dgm:pt>
    <dgm:pt modelId="{B232ABD7-1FD8-499B-9637-34F5B9E9687F}" type="pres">
      <dgm:prSet presAssocID="{EB5558BF-6D67-4287-BCA7-1946031AA73E}" presName="hierChild3" presStyleCnt="0"/>
      <dgm:spPr/>
    </dgm:pt>
    <dgm:pt modelId="{7FBE71A9-4724-49D3-8657-221461F2CEFE}" type="pres">
      <dgm:prSet presAssocID="{8F0AF447-9581-49CD-A8DB-D45C64753E6E}" presName="Name19" presStyleLbl="parChTrans1D3" presStyleIdx="0" presStyleCnt="1"/>
      <dgm:spPr/>
      <dgm:t>
        <a:bodyPr/>
        <a:lstStyle/>
        <a:p>
          <a:endParaRPr lang="en-US"/>
        </a:p>
      </dgm:t>
    </dgm:pt>
    <dgm:pt modelId="{F56568BF-0A50-4FC5-A7A0-6FCAD071885B}" type="pres">
      <dgm:prSet presAssocID="{9397EEC3-A8E0-418A-87D7-997F2486E435}" presName="Name21" presStyleCnt="0"/>
      <dgm:spPr/>
    </dgm:pt>
    <dgm:pt modelId="{F5376E26-5B4B-4399-A505-A05F5B96EA36}" type="pres">
      <dgm:prSet presAssocID="{9397EEC3-A8E0-418A-87D7-997F2486E435}" presName="level2Shape" presStyleLbl="node3" presStyleIdx="0" presStyleCnt="1" custScaleX="152292" custScaleY="35529" custLinFactNeighborX="501" custLinFactNeighborY="-31836"/>
      <dgm:spPr/>
      <dgm:t>
        <a:bodyPr/>
        <a:lstStyle/>
        <a:p>
          <a:endParaRPr lang="en-US"/>
        </a:p>
      </dgm:t>
    </dgm:pt>
    <dgm:pt modelId="{1F6D09F5-22B9-4753-BDF1-E13594F7310D}" type="pres">
      <dgm:prSet presAssocID="{9397EEC3-A8E0-418A-87D7-997F2486E435}" presName="hierChild3" presStyleCnt="0"/>
      <dgm:spPr/>
    </dgm:pt>
    <dgm:pt modelId="{FFDE900D-CCAE-49DF-95AF-06D18BDBB2A6}" type="pres">
      <dgm:prSet presAssocID="{8911BAD1-8774-4B6E-B2B6-29CADEDAEFC8}" presName="Name19" presStyleLbl="parChTrans1D4" presStyleIdx="0" presStyleCnt="1"/>
      <dgm:spPr/>
      <dgm:t>
        <a:bodyPr/>
        <a:lstStyle/>
        <a:p>
          <a:endParaRPr lang="en-US"/>
        </a:p>
      </dgm:t>
    </dgm:pt>
    <dgm:pt modelId="{8BAA94E7-32E4-424B-B060-2A43D00D69D6}" type="pres">
      <dgm:prSet presAssocID="{34C47085-D9BE-4003-8964-9AC7FF71175D}" presName="Name21" presStyleCnt="0"/>
      <dgm:spPr/>
    </dgm:pt>
    <dgm:pt modelId="{5C7B423A-2D19-40AC-A822-786E5692866E}" type="pres">
      <dgm:prSet presAssocID="{34C47085-D9BE-4003-8964-9AC7FF71175D}" presName="level2Shape" presStyleLbl="node4" presStyleIdx="0" presStyleCnt="1" custScaleX="55095" custScaleY="29146" custLinFactNeighborX="624" custLinFactNeighborY="-54675"/>
      <dgm:spPr/>
      <dgm:t>
        <a:bodyPr/>
        <a:lstStyle/>
        <a:p>
          <a:endParaRPr lang="en-US"/>
        </a:p>
      </dgm:t>
    </dgm:pt>
    <dgm:pt modelId="{FA0DF2C3-4EF7-4D2E-B734-AFC6B922DDFD}" type="pres">
      <dgm:prSet presAssocID="{34C47085-D9BE-4003-8964-9AC7FF71175D}" presName="hierChild3" presStyleCnt="0"/>
      <dgm:spPr/>
    </dgm:pt>
    <dgm:pt modelId="{4B44A4A1-E737-4245-8B2C-14835A4D8E17}" type="pres">
      <dgm:prSet presAssocID="{17DC9541-66C8-4432-A602-91671B464B77}" presName="bgShapesFlow" presStyleCnt="0"/>
      <dgm:spPr/>
    </dgm:pt>
  </dgm:ptLst>
  <dgm:cxnLst>
    <dgm:cxn modelId="{AF01093B-88AB-4E88-AC45-97E04013BCDD}" type="presOf" srcId="{8A8795CE-7B3C-48A1-B685-B3DB2C4BC371}" destId="{F27FDD29-A96C-41F7-8C50-1250A21FC596}" srcOrd="0" destOrd="0" presId="urn:microsoft.com/office/officeart/2005/8/layout/hierarchy6"/>
    <dgm:cxn modelId="{8020EF15-5D92-47EA-8CE8-4979FD4CB728}" type="presOf" srcId="{9397EEC3-A8E0-418A-87D7-997F2486E435}" destId="{F5376E26-5B4B-4399-A505-A05F5B96EA36}" srcOrd="0" destOrd="0" presId="urn:microsoft.com/office/officeart/2005/8/layout/hierarchy6"/>
    <dgm:cxn modelId="{BEBC8CD9-B6A1-4A0E-A5E0-520F610351B6}" type="presOf" srcId="{34C47085-D9BE-4003-8964-9AC7FF71175D}" destId="{5C7B423A-2D19-40AC-A822-786E5692866E}" srcOrd="0" destOrd="0" presId="urn:microsoft.com/office/officeart/2005/8/layout/hierarchy6"/>
    <dgm:cxn modelId="{B40BE0E9-7A4C-44BF-9EDE-A2D766E607D5}" srcId="{EB5558BF-6D67-4287-BCA7-1946031AA73E}" destId="{9397EEC3-A8E0-418A-87D7-997F2486E435}" srcOrd="0" destOrd="0" parTransId="{8F0AF447-9581-49CD-A8DB-D45C64753E6E}" sibTransId="{BEDC736C-B3C4-485D-B17C-CD2C8CF9CA65}"/>
    <dgm:cxn modelId="{386BDEFF-3004-44D3-AC6B-0C1D2A7CA480}" type="presOf" srcId="{69D84AEA-0D14-4FBC-A8B0-E1A497D7AC46}" destId="{69D982CC-D32F-451E-8AD9-A517FA16D561}" srcOrd="0" destOrd="0" presId="urn:microsoft.com/office/officeart/2005/8/layout/hierarchy6"/>
    <dgm:cxn modelId="{9BA73119-EB56-4682-8CF5-D4DA4D96C860}" type="presOf" srcId="{EB5558BF-6D67-4287-BCA7-1946031AA73E}" destId="{AA55D300-AB41-4F8E-9269-CDD6EBCDD04A}" srcOrd="0" destOrd="0" presId="urn:microsoft.com/office/officeart/2005/8/layout/hierarchy6"/>
    <dgm:cxn modelId="{8CF594FC-64F9-4A9C-8D8A-5AE4BDCAFCE3}" srcId="{17DC9541-66C8-4432-A602-91671B464B77}" destId="{69D84AEA-0D14-4FBC-A8B0-E1A497D7AC46}" srcOrd="0" destOrd="0" parTransId="{79E5EA49-61AD-442D-A61B-BE4F903C3786}" sibTransId="{87A4CE85-5596-4E73-B095-497AD467C42C}"/>
    <dgm:cxn modelId="{467FE9C6-73BC-412C-9115-0487748C59D1}" srcId="{9397EEC3-A8E0-418A-87D7-997F2486E435}" destId="{34C47085-D9BE-4003-8964-9AC7FF71175D}" srcOrd="0" destOrd="0" parTransId="{8911BAD1-8774-4B6E-B2B6-29CADEDAEFC8}" sibTransId="{4C4A0856-AAEC-4481-B983-88A716844033}"/>
    <dgm:cxn modelId="{46BF0303-33A7-47C0-A482-155A845BDB22}" srcId="{69D84AEA-0D14-4FBC-A8B0-E1A497D7AC46}" destId="{EB5558BF-6D67-4287-BCA7-1946031AA73E}" srcOrd="0" destOrd="0" parTransId="{8A8795CE-7B3C-48A1-B685-B3DB2C4BC371}" sibTransId="{1BED7988-FE46-4E05-8A88-26DB280781B8}"/>
    <dgm:cxn modelId="{464BABA1-7FC8-4033-BFA3-FFE0A6424C33}" type="presOf" srcId="{17DC9541-66C8-4432-A602-91671B464B77}" destId="{683CDF56-6D29-437E-8A93-AC9F4E6C58A4}" srcOrd="0" destOrd="0" presId="urn:microsoft.com/office/officeart/2005/8/layout/hierarchy6"/>
    <dgm:cxn modelId="{D6A98B59-7F79-4272-AA55-2EF4D1CDF6CC}" type="presOf" srcId="{8F0AF447-9581-49CD-A8DB-D45C64753E6E}" destId="{7FBE71A9-4724-49D3-8657-221461F2CEFE}" srcOrd="0" destOrd="0" presId="urn:microsoft.com/office/officeart/2005/8/layout/hierarchy6"/>
    <dgm:cxn modelId="{4A81F1BD-D309-4FA1-AC06-9E165DF08BBD}" type="presOf" srcId="{8911BAD1-8774-4B6E-B2B6-29CADEDAEFC8}" destId="{FFDE900D-CCAE-49DF-95AF-06D18BDBB2A6}" srcOrd="0" destOrd="0" presId="urn:microsoft.com/office/officeart/2005/8/layout/hierarchy6"/>
    <dgm:cxn modelId="{5A79DB05-62BD-4D9A-88CA-1663F071DA48}" type="presParOf" srcId="{683CDF56-6D29-437E-8A93-AC9F4E6C58A4}" destId="{0AE45158-42D2-428F-B132-353F4FEB6393}" srcOrd="0" destOrd="0" presId="urn:microsoft.com/office/officeart/2005/8/layout/hierarchy6"/>
    <dgm:cxn modelId="{2E0D7EEE-82D2-493C-B03B-44808BE66B07}" type="presParOf" srcId="{0AE45158-42D2-428F-B132-353F4FEB6393}" destId="{9379F32D-90B3-4F51-AA4A-8B05D0396D13}" srcOrd="0" destOrd="0" presId="urn:microsoft.com/office/officeart/2005/8/layout/hierarchy6"/>
    <dgm:cxn modelId="{8AEBD103-D669-4C47-AAE8-9F912953870F}" type="presParOf" srcId="{9379F32D-90B3-4F51-AA4A-8B05D0396D13}" destId="{BDDFABF9-8567-4053-81D1-0193A3482661}" srcOrd="0" destOrd="0" presId="urn:microsoft.com/office/officeart/2005/8/layout/hierarchy6"/>
    <dgm:cxn modelId="{CD6DF022-3321-46DF-B208-550378862FA5}" type="presParOf" srcId="{BDDFABF9-8567-4053-81D1-0193A3482661}" destId="{69D982CC-D32F-451E-8AD9-A517FA16D561}" srcOrd="0" destOrd="0" presId="urn:microsoft.com/office/officeart/2005/8/layout/hierarchy6"/>
    <dgm:cxn modelId="{962E10FD-14ED-40C7-B11D-396E810A3639}" type="presParOf" srcId="{BDDFABF9-8567-4053-81D1-0193A3482661}" destId="{5ED2B192-ADD6-4D5E-88BC-54A615C53094}" srcOrd="1" destOrd="0" presId="urn:microsoft.com/office/officeart/2005/8/layout/hierarchy6"/>
    <dgm:cxn modelId="{BA3B6170-65BB-48AC-AF19-43F08C8B52AF}" type="presParOf" srcId="{5ED2B192-ADD6-4D5E-88BC-54A615C53094}" destId="{F27FDD29-A96C-41F7-8C50-1250A21FC596}" srcOrd="0" destOrd="0" presId="urn:microsoft.com/office/officeart/2005/8/layout/hierarchy6"/>
    <dgm:cxn modelId="{9F3E6583-D319-40EB-8F74-1623DB54DBCA}" type="presParOf" srcId="{5ED2B192-ADD6-4D5E-88BC-54A615C53094}" destId="{94CD0705-CEFB-4C92-9EB8-C06686943E24}" srcOrd="1" destOrd="0" presId="urn:microsoft.com/office/officeart/2005/8/layout/hierarchy6"/>
    <dgm:cxn modelId="{C32F7B37-9666-4BA3-ABF7-06A9A3230831}" type="presParOf" srcId="{94CD0705-CEFB-4C92-9EB8-C06686943E24}" destId="{AA55D300-AB41-4F8E-9269-CDD6EBCDD04A}" srcOrd="0" destOrd="0" presId="urn:microsoft.com/office/officeart/2005/8/layout/hierarchy6"/>
    <dgm:cxn modelId="{2F5FCEBD-A931-4E38-B8C7-E66121DAD573}" type="presParOf" srcId="{94CD0705-CEFB-4C92-9EB8-C06686943E24}" destId="{B232ABD7-1FD8-499B-9637-34F5B9E9687F}" srcOrd="1" destOrd="0" presId="urn:microsoft.com/office/officeart/2005/8/layout/hierarchy6"/>
    <dgm:cxn modelId="{85185E9C-51CB-4748-AF4B-0122391A4CDB}" type="presParOf" srcId="{B232ABD7-1FD8-499B-9637-34F5B9E9687F}" destId="{7FBE71A9-4724-49D3-8657-221461F2CEFE}" srcOrd="0" destOrd="0" presId="urn:microsoft.com/office/officeart/2005/8/layout/hierarchy6"/>
    <dgm:cxn modelId="{F8982E7E-5D82-4CB8-A149-7BFE504918B9}" type="presParOf" srcId="{B232ABD7-1FD8-499B-9637-34F5B9E9687F}" destId="{F56568BF-0A50-4FC5-A7A0-6FCAD071885B}" srcOrd="1" destOrd="0" presId="urn:microsoft.com/office/officeart/2005/8/layout/hierarchy6"/>
    <dgm:cxn modelId="{15097CDB-E323-4F55-AF58-69B700E96086}" type="presParOf" srcId="{F56568BF-0A50-4FC5-A7A0-6FCAD071885B}" destId="{F5376E26-5B4B-4399-A505-A05F5B96EA36}" srcOrd="0" destOrd="0" presId="urn:microsoft.com/office/officeart/2005/8/layout/hierarchy6"/>
    <dgm:cxn modelId="{FD9DDBD3-DBFC-4110-B325-201C44D61CAE}" type="presParOf" srcId="{F56568BF-0A50-4FC5-A7A0-6FCAD071885B}" destId="{1F6D09F5-22B9-4753-BDF1-E13594F7310D}" srcOrd="1" destOrd="0" presId="urn:microsoft.com/office/officeart/2005/8/layout/hierarchy6"/>
    <dgm:cxn modelId="{37CC99EE-D6DA-470D-A5FC-E6788FAA5364}" type="presParOf" srcId="{1F6D09F5-22B9-4753-BDF1-E13594F7310D}" destId="{FFDE900D-CCAE-49DF-95AF-06D18BDBB2A6}" srcOrd="0" destOrd="0" presId="urn:microsoft.com/office/officeart/2005/8/layout/hierarchy6"/>
    <dgm:cxn modelId="{1121BFE3-AD58-4643-8F64-EFDC27539BE7}" type="presParOf" srcId="{1F6D09F5-22B9-4753-BDF1-E13594F7310D}" destId="{8BAA94E7-32E4-424B-B060-2A43D00D69D6}" srcOrd="1" destOrd="0" presId="urn:microsoft.com/office/officeart/2005/8/layout/hierarchy6"/>
    <dgm:cxn modelId="{B46416F9-75A2-488E-8F46-834454E4F122}" type="presParOf" srcId="{8BAA94E7-32E4-424B-B060-2A43D00D69D6}" destId="{5C7B423A-2D19-40AC-A822-786E5692866E}" srcOrd="0" destOrd="0" presId="urn:microsoft.com/office/officeart/2005/8/layout/hierarchy6"/>
    <dgm:cxn modelId="{77ABA8FA-0C6D-4197-88B6-72D83816F5D0}" type="presParOf" srcId="{8BAA94E7-32E4-424B-B060-2A43D00D69D6}" destId="{FA0DF2C3-4EF7-4D2E-B734-AFC6B922DDFD}" srcOrd="1" destOrd="0" presId="urn:microsoft.com/office/officeart/2005/8/layout/hierarchy6"/>
    <dgm:cxn modelId="{03D36759-C29C-4B8B-B9D8-6D11CE5F780A}" type="presParOf" srcId="{683CDF56-6D29-437E-8A93-AC9F4E6C58A4}" destId="{4B44A4A1-E737-4245-8B2C-14835A4D8E17}"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17DC9541-66C8-4432-A602-91671B464B77}"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9D84AEA-0D14-4FBC-A8B0-E1A497D7AC46}">
      <dgm:prSet phldrT="[Text]"/>
      <dgm:spPr/>
      <dgm:t>
        <a:bodyPr/>
        <a:lstStyle/>
        <a:p>
          <a:r>
            <a:rPr lang="en-US" b="1" dirty="0" err="1" smtClean="0"/>
            <a:t>isSym</a:t>
          </a:r>
          <a:r>
            <a:rPr lang="en-US" b="1" dirty="0" smtClean="0"/>
            <a:t>(1000, 1016)</a:t>
          </a:r>
          <a:endParaRPr lang="en-US" b="1" dirty="0"/>
        </a:p>
      </dgm:t>
    </dgm:pt>
    <dgm:pt modelId="{79E5EA49-61AD-442D-A61B-BE4F903C3786}" type="parTrans" cxnId="{8CF594FC-64F9-4A9C-8D8A-5AE4BDCAFCE3}">
      <dgm:prSet/>
      <dgm:spPr/>
      <dgm:t>
        <a:bodyPr/>
        <a:lstStyle/>
        <a:p>
          <a:endParaRPr lang="en-US"/>
        </a:p>
      </dgm:t>
    </dgm:pt>
    <dgm:pt modelId="{87A4CE85-5596-4E73-B095-497AD467C42C}" type="sibTrans" cxnId="{8CF594FC-64F9-4A9C-8D8A-5AE4BDCAFCE3}">
      <dgm:prSet/>
      <dgm:spPr/>
      <dgm:t>
        <a:bodyPr/>
        <a:lstStyle/>
        <a:p>
          <a:endParaRPr lang="en-US"/>
        </a:p>
      </dgm:t>
    </dgm:pt>
    <dgm:pt modelId="{EB5558BF-6D67-4287-BCA7-1946031AA73E}">
      <dgm:prSet phldrT="[Text]"/>
      <dgm:spPr/>
      <dgm:t>
        <a:bodyPr/>
        <a:lstStyle/>
        <a:p>
          <a:r>
            <a:rPr lang="en-US" b="1" dirty="0" err="1" smtClean="0"/>
            <a:t>isSym</a:t>
          </a:r>
          <a:r>
            <a:rPr lang="en-US" b="1" dirty="0" smtClean="0"/>
            <a:t>(1004, 1012)</a:t>
          </a:r>
          <a:endParaRPr lang="en-US" b="1" dirty="0"/>
        </a:p>
      </dgm:t>
    </dgm:pt>
    <dgm:pt modelId="{8A8795CE-7B3C-48A1-B685-B3DB2C4BC371}" type="parTrans" cxnId="{46BF0303-33A7-47C0-A482-155A845BDB22}">
      <dgm:prSet/>
      <dgm:spPr/>
      <dgm:t>
        <a:bodyPr/>
        <a:lstStyle/>
        <a:p>
          <a:endParaRPr lang="en-US"/>
        </a:p>
      </dgm:t>
    </dgm:pt>
    <dgm:pt modelId="{1BED7988-FE46-4E05-8A88-26DB280781B8}" type="sibTrans" cxnId="{46BF0303-33A7-47C0-A482-155A845BDB22}">
      <dgm:prSet/>
      <dgm:spPr/>
      <dgm:t>
        <a:bodyPr/>
        <a:lstStyle/>
        <a:p>
          <a:endParaRPr lang="en-US"/>
        </a:p>
      </dgm:t>
    </dgm:pt>
    <dgm:pt modelId="{9397EEC3-A8E0-418A-87D7-997F2486E435}">
      <dgm:prSet phldrT="[Text]"/>
      <dgm:spPr/>
      <dgm:t>
        <a:bodyPr/>
        <a:lstStyle/>
        <a:p>
          <a:r>
            <a:rPr lang="en-US" b="1" dirty="0" err="1" smtClean="0"/>
            <a:t>isSym</a:t>
          </a:r>
          <a:r>
            <a:rPr lang="en-US" b="1" dirty="0" smtClean="0"/>
            <a:t>(1008, 1008)</a:t>
          </a:r>
          <a:endParaRPr lang="en-US" b="1" dirty="0"/>
        </a:p>
      </dgm:t>
    </dgm:pt>
    <dgm:pt modelId="{8F0AF447-9581-49CD-A8DB-D45C64753E6E}" type="parTrans" cxnId="{B40BE0E9-7A4C-44BF-9EDE-A2D766E607D5}">
      <dgm:prSet/>
      <dgm:spPr/>
      <dgm:t>
        <a:bodyPr/>
        <a:lstStyle/>
        <a:p>
          <a:endParaRPr lang="en-US"/>
        </a:p>
      </dgm:t>
    </dgm:pt>
    <dgm:pt modelId="{BEDC736C-B3C4-485D-B17C-CD2C8CF9CA65}" type="sibTrans" cxnId="{B40BE0E9-7A4C-44BF-9EDE-A2D766E607D5}">
      <dgm:prSet/>
      <dgm:spPr/>
      <dgm:t>
        <a:bodyPr/>
        <a:lstStyle/>
        <a:p>
          <a:endParaRPr lang="en-US"/>
        </a:p>
      </dgm:t>
    </dgm:pt>
    <dgm:pt modelId="{34C47085-D9BE-4003-8964-9AC7FF71175D}">
      <dgm:prSet/>
      <dgm:spPr>
        <a:solidFill>
          <a:schemeClr val="accent2"/>
        </a:solidFill>
      </dgm:spPr>
      <dgm:t>
        <a:bodyPr/>
        <a:lstStyle/>
        <a:p>
          <a:r>
            <a:rPr lang="en-US" b="1" dirty="0" smtClean="0"/>
            <a:t>true</a:t>
          </a:r>
          <a:endParaRPr lang="en-US" b="1" dirty="0"/>
        </a:p>
      </dgm:t>
    </dgm:pt>
    <dgm:pt modelId="{8911BAD1-8774-4B6E-B2B6-29CADEDAEFC8}" type="parTrans" cxnId="{467FE9C6-73BC-412C-9115-0487748C59D1}">
      <dgm:prSet/>
      <dgm:spPr/>
      <dgm:t>
        <a:bodyPr/>
        <a:lstStyle/>
        <a:p>
          <a:endParaRPr lang="en-US"/>
        </a:p>
      </dgm:t>
    </dgm:pt>
    <dgm:pt modelId="{4C4A0856-AAEC-4481-B983-88A716844033}" type="sibTrans" cxnId="{467FE9C6-73BC-412C-9115-0487748C59D1}">
      <dgm:prSet/>
      <dgm:spPr/>
      <dgm:t>
        <a:bodyPr/>
        <a:lstStyle/>
        <a:p>
          <a:endParaRPr lang="en-US"/>
        </a:p>
      </dgm:t>
    </dgm:pt>
    <dgm:pt modelId="{683CDF56-6D29-437E-8A93-AC9F4E6C58A4}" type="pres">
      <dgm:prSet presAssocID="{17DC9541-66C8-4432-A602-91671B464B77}" presName="mainComposite" presStyleCnt="0">
        <dgm:presLayoutVars>
          <dgm:chPref val="1"/>
          <dgm:dir/>
          <dgm:animOne val="branch"/>
          <dgm:animLvl val="lvl"/>
          <dgm:resizeHandles val="exact"/>
        </dgm:presLayoutVars>
      </dgm:prSet>
      <dgm:spPr/>
      <dgm:t>
        <a:bodyPr/>
        <a:lstStyle/>
        <a:p>
          <a:endParaRPr lang="en-US"/>
        </a:p>
      </dgm:t>
    </dgm:pt>
    <dgm:pt modelId="{0AE45158-42D2-428F-B132-353F4FEB6393}" type="pres">
      <dgm:prSet presAssocID="{17DC9541-66C8-4432-A602-91671B464B77}" presName="hierFlow" presStyleCnt="0"/>
      <dgm:spPr/>
    </dgm:pt>
    <dgm:pt modelId="{9379F32D-90B3-4F51-AA4A-8B05D0396D13}" type="pres">
      <dgm:prSet presAssocID="{17DC9541-66C8-4432-A602-91671B464B77}" presName="hierChild1" presStyleCnt="0">
        <dgm:presLayoutVars>
          <dgm:chPref val="1"/>
          <dgm:animOne val="branch"/>
          <dgm:animLvl val="lvl"/>
        </dgm:presLayoutVars>
      </dgm:prSet>
      <dgm:spPr/>
    </dgm:pt>
    <dgm:pt modelId="{BDDFABF9-8567-4053-81D1-0193A3482661}" type="pres">
      <dgm:prSet presAssocID="{69D84AEA-0D14-4FBC-A8B0-E1A497D7AC46}" presName="Name14" presStyleCnt="0"/>
      <dgm:spPr/>
    </dgm:pt>
    <dgm:pt modelId="{69D982CC-D32F-451E-8AD9-A517FA16D561}" type="pres">
      <dgm:prSet presAssocID="{69D84AEA-0D14-4FBC-A8B0-E1A497D7AC46}" presName="level1Shape" presStyleLbl="node0" presStyleIdx="0" presStyleCnt="1" custScaleX="151511" custScaleY="37374" custLinFactNeighborX="0" custLinFactNeighborY="1381">
        <dgm:presLayoutVars>
          <dgm:chPref val="3"/>
        </dgm:presLayoutVars>
      </dgm:prSet>
      <dgm:spPr/>
      <dgm:t>
        <a:bodyPr/>
        <a:lstStyle/>
        <a:p>
          <a:endParaRPr lang="en-US"/>
        </a:p>
      </dgm:t>
    </dgm:pt>
    <dgm:pt modelId="{5ED2B192-ADD6-4D5E-88BC-54A615C53094}" type="pres">
      <dgm:prSet presAssocID="{69D84AEA-0D14-4FBC-A8B0-E1A497D7AC46}" presName="hierChild2" presStyleCnt="0"/>
      <dgm:spPr/>
    </dgm:pt>
    <dgm:pt modelId="{F27FDD29-A96C-41F7-8C50-1250A21FC596}" type="pres">
      <dgm:prSet presAssocID="{8A8795CE-7B3C-48A1-B685-B3DB2C4BC371}" presName="Name19" presStyleLbl="parChTrans1D2" presStyleIdx="0" presStyleCnt="1"/>
      <dgm:spPr/>
      <dgm:t>
        <a:bodyPr/>
        <a:lstStyle/>
        <a:p>
          <a:endParaRPr lang="en-US"/>
        </a:p>
      </dgm:t>
    </dgm:pt>
    <dgm:pt modelId="{94CD0705-CEFB-4C92-9EB8-C06686943E24}" type="pres">
      <dgm:prSet presAssocID="{EB5558BF-6D67-4287-BCA7-1946031AA73E}" presName="Name21" presStyleCnt="0"/>
      <dgm:spPr/>
    </dgm:pt>
    <dgm:pt modelId="{AA55D300-AB41-4F8E-9269-CDD6EBCDD04A}" type="pres">
      <dgm:prSet presAssocID="{EB5558BF-6D67-4287-BCA7-1946031AA73E}" presName="level2Shape" presStyleLbl="node2" presStyleIdx="0" presStyleCnt="1" custScaleX="152211" custScaleY="36956" custLinFactNeighborY="-16280"/>
      <dgm:spPr/>
      <dgm:t>
        <a:bodyPr/>
        <a:lstStyle/>
        <a:p>
          <a:endParaRPr lang="en-US"/>
        </a:p>
      </dgm:t>
    </dgm:pt>
    <dgm:pt modelId="{B232ABD7-1FD8-499B-9637-34F5B9E9687F}" type="pres">
      <dgm:prSet presAssocID="{EB5558BF-6D67-4287-BCA7-1946031AA73E}" presName="hierChild3" presStyleCnt="0"/>
      <dgm:spPr/>
    </dgm:pt>
    <dgm:pt modelId="{7FBE71A9-4724-49D3-8657-221461F2CEFE}" type="pres">
      <dgm:prSet presAssocID="{8F0AF447-9581-49CD-A8DB-D45C64753E6E}" presName="Name19" presStyleLbl="parChTrans1D3" presStyleIdx="0" presStyleCnt="1"/>
      <dgm:spPr/>
      <dgm:t>
        <a:bodyPr/>
        <a:lstStyle/>
        <a:p>
          <a:endParaRPr lang="en-US"/>
        </a:p>
      </dgm:t>
    </dgm:pt>
    <dgm:pt modelId="{F56568BF-0A50-4FC5-A7A0-6FCAD071885B}" type="pres">
      <dgm:prSet presAssocID="{9397EEC3-A8E0-418A-87D7-997F2486E435}" presName="Name21" presStyleCnt="0"/>
      <dgm:spPr/>
    </dgm:pt>
    <dgm:pt modelId="{F5376E26-5B4B-4399-A505-A05F5B96EA36}" type="pres">
      <dgm:prSet presAssocID="{9397EEC3-A8E0-418A-87D7-997F2486E435}" presName="level2Shape" presStyleLbl="node3" presStyleIdx="0" presStyleCnt="1" custScaleX="152292" custScaleY="35529" custLinFactNeighborX="501" custLinFactNeighborY="-31836"/>
      <dgm:spPr/>
      <dgm:t>
        <a:bodyPr/>
        <a:lstStyle/>
        <a:p>
          <a:endParaRPr lang="en-US"/>
        </a:p>
      </dgm:t>
    </dgm:pt>
    <dgm:pt modelId="{1F6D09F5-22B9-4753-BDF1-E13594F7310D}" type="pres">
      <dgm:prSet presAssocID="{9397EEC3-A8E0-418A-87D7-997F2486E435}" presName="hierChild3" presStyleCnt="0"/>
      <dgm:spPr/>
    </dgm:pt>
    <dgm:pt modelId="{FFDE900D-CCAE-49DF-95AF-06D18BDBB2A6}" type="pres">
      <dgm:prSet presAssocID="{8911BAD1-8774-4B6E-B2B6-29CADEDAEFC8}" presName="Name19" presStyleLbl="parChTrans1D4" presStyleIdx="0" presStyleCnt="1"/>
      <dgm:spPr/>
      <dgm:t>
        <a:bodyPr/>
        <a:lstStyle/>
        <a:p>
          <a:endParaRPr lang="en-US"/>
        </a:p>
      </dgm:t>
    </dgm:pt>
    <dgm:pt modelId="{8BAA94E7-32E4-424B-B060-2A43D00D69D6}" type="pres">
      <dgm:prSet presAssocID="{34C47085-D9BE-4003-8964-9AC7FF71175D}" presName="Name21" presStyleCnt="0"/>
      <dgm:spPr/>
    </dgm:pt>
    <dgm:pt modelId="{5C7B423A-2D19-40AC-A822-786E5692866E}" type="pres">
      <dgm:prSet presAssocID="{34C47085-D9BE-4003-8964-9AC7FF71175D}" presName="level2Shape" presStyleLbl="node4" presStyleIdx="0" presStyleCnt="1" custScaleX="55095" custScaleY="29146" custLinFactNeighborX="624" custLinFactNeighborY="-54675"/>
      <dgm:spPr/>
      <dgm:t>
        <a:bodyPr/>
        <a:lstStyle/>
        <a:p>
          <a:endParaRPr lang="en-US"/>
        </a:p>
      </dgm:t>
    </dgm:pt>
    <dgm:pt modelId="{FA0DF2C3-4EF7-4D2E-B734-AFC6B922DDFD}" type="pres">
      <dgm:prSet presAssocID="{34C47085-D9BE-4003-8964-9AC7FF71175D}" presName="hierChild3" presStyleCnt="0"/>
      <dgm:spPr/>
    </dgm:pt>
    <dgm:pt modelId="{4B44A4A1-E737-4245-8B2C-14835A4D8E17}" type="pres">
      <dgm:prSet presAssocID="{17DC9541-66C8-4432-A602-91671B464B77}" presName="bgShapesFlow" presStyleCnt="0"/>
      <dgm:spPr/>
    </dgm:pt>
  </dgm:ptLst>
  <dgm:cxnLst>
    <dgm:cxn modelId="{8DF65A19-992A-4BD2-BC06-74542A7CDC89}" type="presOf" srcId="{17DC9541-66C8-4432-A602-91671B464B77}" destId="{683CDF56-6D29-437E-8A93-AC9F4E6C58A4}" srcOrd="0" destOrd="0" presId="urn:microsoft.com/office/officeart/2005/8/layout/hierarchy6"/>
    <dgm:cxn modelId="{27CC571A-10EF-41F2-A1D2-1DDE624AA2BA}" type="presOf" srcId="{8911BAD1-8774-4B6E-B2B6-29CADEDAEFC8}" destId="{FFDE900D-CCAE-49DF-95AF-06D18BDBB2A6}" srcOrd="0" destOrd="0" presId="urn:microsoft.com/office/officeart/2005/8/layout/hierarchy6"/>
    <dgm:cxn modelId="{51B0B8CC-0560-488D-BCDD-0F6E036CA9F1}" type="presOf" srcId="{8A8795CE-7B3C-48A1-B685-B3DB2C4BC371}" destId="{F27FDD29-A96C-41F7-8C50-1250A21FC596}" srcOrd="0" destOrd="0" presId="urn:microsoft.com/office/officeart/2005/8/layout/hierarchy6"/>
    <dgm:cxn modelId="{F713EAC5-734B-40D5-83EA-3CFA08DEEF41}" type="presOf" srcId="{69D84AEA-0D14-4FBC-A8B0-E1A497D7AC46}" destId="{69D982CC-D32F-451E-8AD9-A517FA16D561}" srcOrd="0" destOrd="0" presId="urn:microsoft.com/office/officeart/2005/8/layout/hierarchy6"/>
    <dgm:cxn modelId="{B40BE0E9-7A4C-44BF-9EDE-A2D766E607D5}" srcId="{EB5558BF-6D67-4287-BCA7-1946031AA73E}" destId="{9397EEC3-A8E0-418A-87D7-997F2486E435}" srcOrd="0" destOrd="0" parTransId="{8F0AF447-9581-49CD-A8DB-D45C64753E6E}" sibTransId="{BEDC736C-B3C4-485D-B17C-CD2C8CF9CA65}"/>
    <dgm:cxn modelId="{467FE9C6-73BC-412C-9115-0487748C59D1}" srcId="{9397EEC3-A8E0-418A-87D7-997F2486E435}" destId="{34C47085-D9BE-4003-8964-9AC7FF71175D}" srcOrd="0" destOrd="0" parTransId="{8911BAD1-8774-4B6E-B2B6-29CADEDAEFC8}" sibTransId="{4C4A0856-AAEC-4481-B983-88A716844033}"/>
    <dgm:cxn modelId="{873CDD3F-50A2-421D-8280-8857957AFC62}" type="presOf" srcId="{EB5558BF-6D67-4287-BCA7-1946031AA73E}" destId="{AA55D300-AB41-4F8E-9269-CDD6EBCDD04A}" srcOrd="0" destOrd="0" presId="urn:microsoft.com/office/officeart/2005/8/layout/hierarchy6"/>
    <dgm:cxn modelId="{46BF0303-33A7-47C0-A482-155A845BDB22}" srcId="{69D84AEA-0D14-4FBC-A8B0-E1A497D7AC46}" destId="{EB5558BF-6D67-4287-BCA7-1946031AA73E}" srcOrd="0" destOrd="0" parTransId="{8A8795CE-7B3C-48A1-B685-B3DB2C4BC371}" sibTransId="{1BED7988-FE46-4E05-8A88-26DB280781B8}"/>
    <dgm:cxn modelId="{D55015A7-8BA2-4D7D-B5AB-9EB3871968B0}" type="presOf" srcId="{34C47085-D9BE-4003-8964-9AC7FF71175D}" destId="{5C7B423A-2D19-40AC-A822-786E5692866E}" srcOrd="0" destOrd="0" presId="urn:microsoft.com/office/officeart/2005/8/layout/hierarchy6"/>
    <dgm:cxn modelId="{8CF594FC-64F9-4A9C-8D8A-5AE4BDCAFCE3}" srcId="{17DC9541-66C8-4432-A602-91671B464B77}" destId="{69D84AEA-0D14-4FBC-A8B0-E1A497D7AC46}" srcOrd="0" destOrd="0" parTransId="{79E5EA49-61AD-442D-A61B-BE4F903C3786}" sibTransId="{87A4CE85-5596-4E73-B095-497AD467C42C}"/>
    <dgm:cxn modelId="{1C034783-041B-4973-B33A-A92DD7B756FE}" type="presOf" srcId="{8F0AF447-9581-49CD-A8DB-D45C64753E6E}" destId="{7FBE71A9-4724-49D3-8657-221461F2CEFE}" srcOrd="0" destOrd="0" presId="urn:microsoft.com/office/officeart/2005/8/layout/hierarchy6"/>
    <dgm:cxn modelId="{93921876-55FE-44FB-9E54-55EE99B53635}" type="presOf" srcId="{9397EEC3-A8E0-418A-87D7-997F2486E435}" destId="{F5376E26-5B4B-4399-A505-A05F5B96EA36}" srcOrd="0" destOrd="0" presId="urn:microsoft.com/office/officeart/2005/8/layout/hierarchy6"/>
    <dgm:cxn modelId="{B0352B26-52F8-4B81-99DC-E83E34B598F4}" type="presParOf" srcId="{683CDF56-6D29-437E-8A93-AC9F4E6C58A4}" destId="{0AE45158-42D2-428F-B132-353F4FEB6393}" srcOrd="0" destOrd="0" presId="urn:microsoft.com/office/officeart/2005/8/layout/hierarchy6"/>
    <dgm:cxn modelId="{E5B6704C-F85F-442F-8180-4DA5D73369D6}" type="presParOf" srcId="{0AE45158-42D2-428F-B132-353F4FEB6393}" destId="{9379F32D-90B3-4F51-AA4A-8B05D0396D13}" srcOrd="0" destOrd="0" presId="urn:microsoft.com/office/officeart/2005/8/layout/hierarchy6"/>
    <dgm:cxn modelId="{97EA6CE5-33AD-4ACB-83B8-4FC3D6AB5351}" type="presParOf" srcId="{9379F32D-90B3-4F51-AA4A-8B05D0396D13}" destId="{BDDFABF9-8567-4053-81D1-0193A3482661}" srcOrd="0" destOrd="0" presId="urn:microsoft.com/office/officeart/2005/8/layout/hierarchy6"/>
    <dgm:cxn modelId="{1B29B5C8-805D-43B9-9EF6-26412A17CA46}" type="presParOf" srcId="{BDDFABF9-8567-4053-81D1-0193A3482661}" destId="{69D982CC-D32F-451E-8AD9-A517FA16D561}" srcOrd="0" destOrd="0" presId="urn:microsoft.com/office/officeart/2005/8/layout/hierarchy6"/>
    <dgm:cxn modelId="{879F5C17-A082-4823-8637-AF5117B406DD}" type="presParOf" srcId="{BDDFABF9-8567-4053-81D1-0193A3482661}" destId="{5ED2B192-ADD6-4D5E-88BC-54A615C53094}" srcOrd="1" destOrd="0" presId="urn:microsoft.com/office/officeart/2005/8/layout/hierarchy6"/>
    <dgm:cxn modelId="{848D0BF2-84BA-4527-9886-8CEAD70BF43F}" type="presParOf" srcId="{5ED2B192-ADD6-4D5E-88BC-54A615C53094}" destId="{F27FDD29-A96C-41F7-8C50-1250A21FC596}" srcOrd="0" destOrd="0" presId="urn:microsoft.com/office/officeart/2005/8/layout/hierarchy6"/>
    <dgm:cxn modelId="{19F04158-E0E4-431B-A5E5-1564B08C9DC0}" type="presParOf" srcId="{5ED2B192-ADD6-4D5E-88BC-54A615C53094}" destId="{94CD0705-CEFB-4C92-9EB8-C06686943E24}" srcOrd="1" destOrd="0" presId="urn:microsoft.com/office/officeart/2005/8/layout/hierarchy6"/>
    <dgm:cxn modelId="{B717FEA6-3510-4DC9-B9FC-0C2F8780D3C3}" type="presParOf" srcId="{94CD0705-CEFB-4C92-9EB8-C06686943E24}" destId="{AA55D300-AB41-4F8E-9269-CDD6EBCDD04A}" srcOrd="0" destOrd="0" presId="urn:microsoft.com/office/officeart/2005/8/layout/hierarchy6"/>
    <dgm:cxn modelId="{B2B235B6-AF06-4940-9B84-CE0C086F4935}" type="presParOf" srcId="{94CD0705-CEFB-4C92-9EB8-C06686943E24}" destId="{B232ABD7-1FD8-499B-9637-34F5B9E9687F}" srcOrd="1" destOrd="0" presId="urn:microsoft.com/office/officeart/2005/8/layout/hierarchy6"/>
    <dgm:cxn modelId="{E0956944-2597-4336-A2B4-FF7BD0EE2C7A}" type="presParOf" srcId="{B232ABD7-1FD8-499B-9637-34F5B9E9687F}" destId="{7FBE71A9-4724-49D3-8657-221461F2CEFE}" srcOrd="0" destOrd="0" presId="urn:microsoft.com/office/officeart/2005/8/layout/hierarchy6"/>
    <dgm:cxn modelId="{6BB66BA3-B300-4641-B58E-CD31E737FF7F}" type="presParOf" srcId="{B232ABD7-1FD8-499B-9637-34F5B9E9687F}" destId="{F56568BF-0A50-4FC5-A7A0-6FCAD071885B}" srcOrd="1" destOrd="0" presId="urn:microsoft.com/office/officeart/2005/8/layout/hierarchy6"/>
    <dgm:cxn modelId="{DAF1CD31-2347-413C-9808-3955BBED53BB}" type="presParOf" srcId="{F56568BF-0A50-4FC5-A7A0-6FCAD071885B}" destId="{F5376E26-5B4B-4399-A505-A05F5B96EA36}" srcOrd="0" destOrd="0" presId="urn:microsoft.com/office/officeart/2005/8/layout/hierarchy6"/>
    <dgm:cxn modelId="{957F73CC-E66E-4D02-82C3-4D82FD093408}" type="presParOf" srcId="{F56568BF-0A50-4FC5-A7A0-6FCAD071885B}" destId="{1F6D09F5-22B9-4753-BDF1-E13594F7310D}" srcOrd="1" destOrd="0" presId="urn:microsoft.com/office/officeart/2005/8/layout/hierarchy6"/>
    <dgm:cxn modelId="{F5EE5995-0544-4209-896E-A109BF207134}" type="presParOf" srcId="{1F6D09F5-22B9-4753-BDF1-E13594F7310D}" destId="{FFDE900D-CCAE-49DF-95AF-06D18BDBB2A6}" srcOrd="0" destOrd="0" presId="urn:microsoft.com/office/officeart/2005/8/layout/hierarchy6"/>
    <dgm:cxn modelId="{B6636029-0219-44A3-8B2B-8ED916C4360D}" type="presParOf" srcId="{1F6D09F5-22B9-4753-BDF1-E13594F7310D}" destId="{8BAA94E7-32E4-424B-B060-2A43D00D69D6}" srcOrd="1" destOrd="0" presId="urn:microsoft.com/office/officeart/2005/8/layout/hierarchy6"/>
    <dgm:cxn modelId="{573AC937-8D0E-4C74-8FA1-2E84230B2CFE}" type="presParOf" srcId="{8BAA94E7-32E4-424B-B060-2A43D00D69D6}" destId="{5C7B423A-2D19-40AC-A822-786E5692866E}" srcOrd="0" destOrd="0" presId="urn:microsoft.com/office/officeart/2005/8/layout/hierarchy6"/>
    <dgm:cxn modelId="{CB9E6A8B-17EA-4993-BE6E-44286833B62F}" type="presParOf" srcId="{8BAA94E7-32E4-424B-B060-2A43D00D69D6}" destId="{FA0DF2C3-4EF7-4D2E-B734-AFC6B922DDFD}" srcOrd="1" destOrd="0" presId="urn:microsoft.com/office/officeart/2005/8/layout/hierarchy6"/>
    <dgm:cxn modelId="{2996D685-C06E-4AD6-80EA-0652C93553A8}" type="presParOf" srcId="{683CDF56-6D29-437E-8A93-AC9F4E6C58A4}" destId="{4B44A4A1-E737-4245-8B2C-14835A4D8E17}"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17DC9541-66C8-4432-A602-91671B464B77}"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9D84AEA-0D14-4FBC-A8B0-E1A497D7AC46}">
      <dgm:prSet phldrT="[Text]"/>
      <dgm:spPr/>
      <dgm:t>
        <a:bodyPr/>
        <a:lstStyle/>
        <a:p>
          <a:r>
            <a:rPr lang="en-US" b="1" dirty="0" err="1" smtClean="0"/>
            <a:t>isSym</a:t>
          </a:r>
          <a:r>
            <a:rPr lang="en-US" b="1" dirty="0" smtClean="0"/>
            <a:t>(1000, 1012)</a:t>
          </a:r>
          <a:endParaRPr lang="en-US" b="1" dirty="0"/>
        </a:p>
      </dgm:t>
    </dgm:pt>
    <dgm:pt modelId="{79E5EA49-61AD-442D-A61B-BE4F903C3786}" type="parTrans" cxnId="{8CF594FC-64F9-4A9C-8D8A-5AE4BDCAFCE3}">
      <dgm:prSet/>
      <dgm:spPr/>
      <dgm:t>
        <a:bodyPr/>
        <a:lstStyle/>
        <a:p>
          <a:endParaRPr lang="en-US"/>
        </a:p>
      </dgm:t>
    </dgm:pt>
    <dgm:pt modelId="{87A4CE85-5596-4E73-B095-497AD467C42C}" type="sibTrans" cxnId="{8CF594FC-64F9-4A9C-8D8A-5AE4BDCAFCE3}">
      <dgm:prSet/>
      <dgm:spPr/>
      <dgm:t>
        <a:bodyPr/>
        <a:lstStyle/>
        <a:p>
          <a:endParaRPr lang="en-US"/>
        </a:p>
      </dgm:t>
    </dgm:pt>
    <dgm:pt modelId="{EB5558BF-6D67-4287-BCA7-1946031AA73E}">
      <dgm:prSet phldrT="[Text]"/>
      <dgm:spPr/>
      <dgm:t>
        <a:bodyPr/>
        <a:lstStyle/>
        <a:p>
          <a:r>
            <a:rPr lang="en-US" b="1" dirty="0" err="1" smtClean="0"/>
            <a:t>isSym</a:t>
          </a:r>
          <a:r>
            <a:rPr lang="en-US" b="1" dirty="0" smtClean="0"/>
            <a:t>(1004, 1008)</a:t>
          </a:r>
          <a:endParaRPr lang="en-US" b="1" dirty="0"/>
        </a:p>
      </dgm:t>
    </dgm:pt>
    <dgm:pt modelId="{8A8795CE-7B3C-48A1-B685-B3DB2C4BC371}" type="parTrans" cxnId="{46BF0303-33A7-47C0-A482-155A845BDB22}">
      <dgm:prSet/>
      <dgm:spPr/>
      <dgm:t>
        <a:bodyPr/>
        <a:lstStyle/>
        <a:p>
          <a:endParaRPr lang="en-US"/>
        </a:p>
      </dgm:t>
    </dgm:pt>
    <dgm:pt modelId="{1BED7988-FE46-4E05-8A88-26DB280781B8}" type="sibTrans" cxnId="{46BF0303-33A7-47C0-A482-155A845BDB22}">
      <dgm:prSet/>
      <dgm:spPr/>
      <dgm:t>
        <a:bodyPr/>
        <a:lstStyle/>
        <a:p>
          <a:endParaRPr lang="en-US"/>
        </a:p>
      </dgm:t>
    </dgm:pt>
    <dgm:pt modelId="{9397EEC3-A8E0-418A-87D7-997F2486E435}">
      <dgm:prSet phldrT="[Text]"/>
      <dgm:spPr/>
      <dgm:t>
        <a:bodyPr/>
        <a:lstStyle/>
        <a:p>
          <a:r>
            <a:rPr lang="en-US" b="1" dirty="0" err="1" smtClean="0"/>
            <a:t>isSym</a:t>
          </a:r>
          <a:r>
            <a:rPr lang="en-US" b="1" dirty="0" smtClean="0"/>
            <a:t>(1008, 1004)</a:t>
          </a:r>
          <a:endParaRPr lang="en-US" b="1" dirty="0"/>
        </a:p>
      </dgm:t>
    </dgm:pt>
    <dgm:pt modelId="{8F0AF447-9581-49CD-A8DB-D45C64753E6E}" type="parTrans" cxnId="{B40BE0E9-7A4C-44BF-9EDE-A2D766E607D5}">
      <dgm:prSet/>
      <dgm:spPr/>
      <dgm:t>
        <a:bodyPr/>
        <a:lstStyle/>
        <a:p>
          <a:endParaRPr lang="en-US"/>
        </a:p>
      </dgm:t>
    </dgm:pt>
    <dgm:pt modelId="{BEDC736C-B3C4-485D-B17C-CD2C8CF9CA65}" type="sibTrans" cxnId="{B40BE0E9-7A4C-44BF-9EDE-A2D766E607D5}">
      <dgm:prSet/>
      <dgm:spPr/>
      <dgm:t>
        <a:bodyPr/>
        <a:lstStyle/>
        <a:p>
          <a:endParaRPr lang="en-US"/>
        </a:p>
      </dgm:t>
    </dgm:pt>
    <dgm:pt modelId="{34C47085-D9BE-4003-8964-9AC7FF71175D}">
      <dgm:prSet/>
      <dgm:spPr>
        <a:solidFill>
          <a:schemeClr val="accent2"/>
        </a:solidFill>
      </dgm:spPr>
      <dgm:t>
        <a:bodyPr/>
        <a:lstStyle/>
        <a:p>
          <a:r>
            <a:rPr lang="en-US" b="1" dirty="0" smtClean="0"/>
            <a:t>true</a:t>
          </a:r>
          <a:endParaRPr lang="en-US" b="1" dirty="0"/>
        </a:p>
      </dgm:t>
    </dgm:pt>
    <dgm:pt modelId="{8911BAD1-8774-4B6E-B2B6-29CADEDAEFC8}" type="parTrans" cxnId="{467FE9C6-73BC-412C-9115-0487748C59D1}">
      <dgm:prSet/>
      <dgm:spPr/>
      <dgm:t>
        <a:bodyPr/>
        <a:lstStyle/>
        <a:p>
          <a:endParaRPr lang="en-US"/>
        </a:p>
      </dgm:t>
    </dgm:pt>
    <dgm:pt modelId="{4C4A0856-AAEC-4481-B983-88A716844033}" type="sibTrans" cxnId="{467FE9C6-73BC-412C-9115-0487748C59D1}">
      <dgm:prSet/>
      <dgm:spPr/>
      <dgm:t>
        <a:bodyPr/>
        <a:lstStyle/>
        <a:p>
          <a:endParaRPr lang="en-US"/>
        </a:p>
      </dgm:t>
    </dgm:pt>
    <dgm:pt modelId="{683CDF56-6D29-437E-8A93-AC9F4E6C58A4}" type="pres">
      <dgm:prSet presAssocID="{17DC9541-66C8-4432-A602-91671B464B77}" presName="mainComposite" presStyleCnt="0">
        <dgm:presLayoutVars>
          <dgm:chPref val="1"/>
          <dgm:dir/>
          <dgm:animOne val="branch"/>
          <dgm:animLvl val="lvl"/>
          <dgm:resizeHandles val="exact"/>
        </dgm:presLayoutVars>
      </dgm:prSet>
      <dgm:spPr/>
      <dgm:t>
        <a:bodyPr/>
        <a:lstStyle/>
        <a:p>
          <a:endParaRPr lang="en-US"/>
        </a:p>
      </dgm:t>
    </dgm:pt>
    <dgm:pt modelId="{0AE45158-42D2-428F-B132-353F4FEB6393}" type="pres">
      <dgm:prSet presAssocID="{17DC9541-66C8-4432-A602-91671B464B77}" presName="hierFlow" presStyleCnt="0"/>
      <dgm:spPr/>
    </dgm:pt>
    <dgm:pt modelId="{9379F32D-90B3-4F51-AA4A-8B05D0396D13}" type="pres">
      <dgm:prSet presAssocID="{17DC9541-66C8-4432-A602-91671B464B77}" presName="hierChild1" presStyleCnt="0">
        <dgm:presLayoutVars>
          <dgm:chPref val="1"/>
          <dgm:animOne val="branch"/>
          <dgm:animLvl val="lvl"/>
        </dgm:presLayoutVars>
      </dgm:prSet>
      <dgm:spPr/>
    </dgm:pt>
    <dgm:pt modelId="{BDDFABF9-8567-4053-81D1-0193A3482661}" type="pres">
      <dgm:prSet presAssocID="{69D84AEA-0D14-4FBC-A8B0-E1A497D7AC46}" presName="Name14" presStyleCnt="0"/>
      <dgm:spPr/>
    </dgm:pt>
    <dgm:pt modelId="{69D982CC-D32F-451E-8AD9-A517FA16D561}" type="pres">
      <dgm:prSet presAssocID="{69D84AEA-0D14-4FBC-A8B0-E1A497D7AC46}" presName="level1Shape" presStyleLbl="node0" presStyleIdx="0" presStyleCnt="1" custScaleX="151511" custScaleY="37374" custLinFactNeighborX="0" custLinFactNeighborY="1381">
        <dgm:presLayoutVars>
          <dgm:chPref val="3"/>
        </dgm:presLayoutVars>
      </dgm:prSet>
      <dgm:spPr/>
      <dgm:t>
        <a:bodyPr/>
        <a:lstStyle/>
        <a:p>
          <a:endParaRPr lang="en-US"/>
        </a:p>
      </dgm:t>
    </dgm:pt>
    <dgm:pt modelId="{5ED2B192-ADD6-4D5E-88BC-54A615C53094}" type="pres">
      <dgm:prSet presAssocID="{69D84AEA-0D14-4FBC-A8B0-E1A497D7AC46}" presName="hierChild2" presStyleCnt="0"/>
      <dgm:spPr/>
    </dgm:pt>
    <dgm:pt modelId="{F27FDD29-A96C-41F7-8C50-1250A21FC596}" type="pres">
      <dgm:prSet presAssocID="{8A8795CE-7B3C-48A1-B685-B3DB2C4BC371}" presName="Name19" presStyleLbl="parChTrans1D2" presStyleIdx="0" presStyleCnt="1"/>
      <dgm:spPr/>
      <dgm:t>
        <a:bodyPr/>
        <a:lstStyle/>
        <a:p>
          <a:endParaRPr lang="en-US"/>
        </a:p>
      </dgm:t>
    </dgm:pt>
    <dgm:pt modelId="{94CD0705-CEFB-4C92-9EB8-C06686943E24}" type="pres">
      <dgm:prSet presAssocID="{EB5558BF-6D67-4287-BCA7-1946031AA73E}" presName="Name21" presStyleCnt="0"/>
      <dgm:spPr/>
    </dgm:pt>
    <dgm:pt modelId="{AA55D300-AB41-4F8E-9269-CDD6EBCDD04A}" type="pres">
      <dgm:prSet presAssocID="{EB5558BF-6D67-4287-BCA7-1946031AA73E}" presName="level2Shape" presStyleLbl="node2" presStyleIdx="0" presStyleCnt="1" custScaleX="152211" custScaleY="36956" custLinFactNeighborY="-16280"/>
      <dgm:spPr/>
      <dgm:t>
        <a:bodyPr/>
        <a:lstStyle/>
        <a:p>
          <a:endParaRPr lang="en-US"/>
        </a:p>
      </dgm:t>
    </dgm:pt>
    <dgm:pt modelId="{B232ABD7-1FD8-499B-9637-34F5B9E9687F}" type="pres">
      <dgm:prSet presAssocID="{EB5558BF-6D67-4287-BCA7-1946031AA73E}" presName="hierChild3" presStyleCnt="0"/>
      <dgm:spPr/>
    </dgm:pt>
    <dgm:pt modelId="{7FBE71A9-4724-49D3-8657-221461F2CEFE}" type="pres">
      <dgm:prSet presAssocID="{8F0AF447-9581-49CD-A8DB-D45C64753E6E}" presName="Name19" presStyleLbl="parChTrans1D3" presStyleIdx="0" presStyleCnt="1"/>
      <dgm:spPr/>
      <dgm:t>
        <a:bodyPr/>
        <a:lstStyle/>
        <a:p>
          <a:endParaRPr lang="en-US"/>
        </a:p>
      </dgm:t>
    </dgm:pt>
    <dgm:pt modelId="{F56568BF-0A50-4FC5-A7A0-6FCAD071885B}" type="pres">
      <dgm:prSet presAssocID="{9397EEC3-A8E0-418A-87D7-997F2486E435}" presName="Name21" presStyleCnt="0"/>
      <dgm:spPr/>
    </dgm:pt>
    <dgm:pt modelId="{F5376E26-5B4B-4399-A505-A05F5B96EA36}" type="pres">
      <dgm:prSet presAssocID="{9397EEC3-A8E0-418A-87D7-997F2486E435}" presName="level2Shape" presStyleLbl="node3" presStyleIdx="0" presStyleCnt="1" custScaleX="152292" custScaleY="35529" custLinFactNeighborX="501" custLinFactNeighborY="-31836"/>
      <dgm:spPr/>
      <dgm:t>
        <a:bodyPr/>
        <a:lstStyle/>
        <a:p>
          <a:endParaRPr lang="en-US"/>
        </a:p>
      </dgm:t>
    </dgm:pt>
    <dgm:pt modelId="{1F6D09F5-22B9-4753-BDF1-E13594F7310D}" type="pres">
      <dgm:prSet presAssocID="{9397EEC3-A8E0-418A-87D7-997F2486E435}" presName="hierChild3" presStyleCnt="0"/>
      <dgm:spPr/>
    </dgm:pt>
    <dgm:pt modelId="{FFDE900D-CCAE-49DF-95AF-06D18BDBB2A6}" type="pres">
      <dgm:prSet presAssocID="{8911BAD1-8774-4B6E-B2B6-29CADEDAEFC8}" presName="Name19" presStyleLbl="parChTrans1D4" presStyleIdx="0" presStyleCnt="1"/>
      <dgm:spPr/>
      <dgm:t>
        <a:bodyPr/>
        <a:lstStyle/>
        <a:p>
          <a:endParaRPr lang="en-US"/>
        </a:p>
      </dgm:t>
    </dgm:pt>
    <dgm:pt modelId="{8BAA94E7-32E4-424B-B060-2A43D00D69D6}" type="pres">
      <dgm:prSet presAssocID="{34C47085-D9BE-4003-8964-9AC7FF71175D}" presName="Name21" presStyleCnt="0"/>
      <dgm:spPr/>
    </dgm:pt>
    <dgm:pt modelId="{5C7B423A-2D19-40AC-A822-786E5692866E}" type="pres">
      <dgm:prSet presAssocID="{34C47085-D9BE-4003-8964-9AC7FF71175D}" presName="level2Shape" presStyleLbl="node4" presStyleIdx="0" presStyleCnt="1" custScaleX="55095" custScaleY="29146" custLinFactNeighborX="624" custLinFactNeighborY="-54675"/>
      <dgm:spPr/>
      <dgm:t>
        <a:bodyPr/>
        <a:lstStyle/>
        <a:p>
          <a:endParaRPr lang="en-US"/>
        </a:p>
      </dgm:t>
    </dgm:pt>
    <dgm:pt modelId="{FA0DF2C3-4EF7-4D2E-B734-AFC6B922DDFD}" type="pres">
      <dgm:prSet presAssocID="{34C47085-D9BE-4003-8964-9AC7FF71175D}" presName="hierChild3" presStyleCnt="0"/>
      <dgm:spPr/>
    </dgm:pt>
    <dgm:pt modelId="{4B44A4A1-E737-4245-8B2C-14835A4D8E17}" type="pres">
      <dgm:prSet presAssocID="{17DC9541-66C8-4432-A602-91671B464B77}" presName="bgShapesFlow" presStyleCnt="0"/>
      <dgm:spPr/>
    </dgm:pt>
  </dgm:ptLst>
  <dgm:cxnLst>
    <dgm:cxn modelId="{C55E2B83-6481-4049-88BE-41014CF233F2}" type="presOf" srcId="{8A8795CE-7B3C-48A1-B685-B3DB2C4BC371}" destId="{F27FDD29-A96C-41F7-8C50-1250A21FC596}" srcOrd="0" destOrd="0" presId="urn:microsoft.com/office/officeart/2005/8/layout/hierarchy6"/>
    <dgm:cxn modelId="{7BFB9AFE-0B3D-494F-B9E4-7ECDD892CE94}" type="presOf" srcId="{34C47085-D9BE-4003-8964-9AC7FF71175D}" destId="{5C7B423A-2D19-40AC-A822-786E5692866E}" srcOrd="0" destOrd="0" presId="urn:microsoft.com/office/officeart/2005/8/layout/hierarchy6"/>
    <dgm:cxn modelId="{913AEED5-257B-4B56-86D7-A70E0FF03B35}" type="presOf" srcId="{69D84AEA-0D14-4FBC-A8B0-E1A497D7AC46}" destId="{69D982CC-D32F-451E-8AD9-A517FA16D561}" srcOrd="0" destOrd="0" presId="urn:microsoft.com/office/officeart/2005/8/layout/hierarchy6"/>
    <dgm:cxn modelId="{DA662205-17AB-4E40-96DB-56DA4AD80318}" type="presOf" srcId="{8F0AF447-9581-49CD-A8DB-D45C64753E6E}" destId="{7FBE71A9-4724-49D3-8657-221461F2CEFE}" srcOrd="0" destOrd="0" presId="urn:microsoft.com/office/officeart/2005/8/layout/hierarchy6"/>
    <dgm:cxn modelId="{B40BE0E9-7A4C-44BF-9EDE-A2D766E607D5}" srcId="{EB5558BF-6D67-4287-BCA7-1946031AA73E}" destId="{9397EEC3-A8E0-418A-87D7-997F2486E435}" srcOrd="0" destOrd="0" parTransId="{8F0AF447-9581-49CD-A8DB-D45C64753E6E}" sibTransId="{BEDC736C-B3C4-485D-B17C-CD2C8CF9CA65}"/>
    <dgm:cxn modelId="{467FE9C6-73BC-412C-9115-0487748C59D1}" srcId="{9397EEC3-A8E0-418A-87D7-997F2486E435}" destId="{34C47085-D9BE-4003-8964-9AC7FF71175D}" srcOrd="0" destOrd="0" parTransId="{8911BAD1-8774-4B6E-B2B6-29CADEDAEFC8}" sibTransId="{4C4A0856-AAEC-4481-B983-88A716844033}"/>
    <dgm:cxn modelId="{15C14523-32DC-4B9A-86E6-711E377A84A2}" type="presOf" srcId="{9397EEC3-A8E0-418A-87D7-997F2486E435}" destId="{F5376E26-5B4B-4399-A505-A05F5B96EA36}" srcOrd="0" destOrd="0" presId="urn:microsoft.com/office/officeart/2005/8/layout/hierarchy6"/>
    <dgm:cxn modelId="{46BF0303-33A7-47C0-A482-155A845BDB22}" srcId="{69D84AEA-0D14-4FBC-A8B0-E1A497D7AC46}" destId="{EB5558BF-6D67-4287-BCA7-1946031AA73E}" srcOrd="0" destOrd="0" parTransId="{8A8795CE-7B3C-48A1-B685-B3DB2C4BC371}" sibTransId="{1BED7988-FE46-4E05-8A88-26DB280781B8}"/>
    <dgm:cxn modelId="{8CF594FC-64F9-4A9C-8D8A-5AE4BDCAFCE3}" srcId="{17DC9541-66C8-4432-A602-91671B464B77}" destId="{69D84AEA-0D14-4FBC-A8B0-E1A497D7AC46}" srcOrd="0" destOrd="0" parTransId="{79E5EA49-61AD-442D-A61B-BE4F903C3786}" sibTransId="{87A4CE85-5596-4E73-B095-497AD467C42C}"/>
    <dgm:cxn modelId="{ED3EE679-4945-47B9-A4FD-E34BBE2CC645}" type="presOf" srcId="{EB5558BF-6D67-4287-BCA7-1946031AA73E}" destId="{AA55D300-AB41-4F8E-9269-CDD6EBCDD04A}" srcOrd="0" destOrd="0" presId="urn:microsoft.com/office/officeart/2005/8/layout/hierarchy6"/>
    <dgm:cxn modelId="{3DD4FA84-E95F-427B-A79B-098243A723DF}" type="presOf" srcId="{17DC9541-66C8-4432-A602-91671B464B77}" destId="{683CDF56-6D29-437E-8A93-AC9F4E6C58A4}" srcOrd="0" destOrd="0" presId="urn:microsoft.com/office/officeart/2005/8/layout/hierarchy6"/>
    <dgm:cxn modelId="{3B00B185-B482-4C80-A794-0873FA4B06FA}" type="presOf" srcId="{8911BAD1-8774-4B6E-B2B6-29CADEDAEFC8}" destId="{FFDE900D-CCAE-49DF-95AF-06D18BDBB2A6}" srcOrd="0" destOrd="0" presId="urn:microsoft.com/office/officeart/2005/8/layout/hierarchy6"/>
    <dgm:cxn modelId="{3858DD2D-8851-40CB-A367-9C42A0475180}" type="presParOf" srcId="{683CDF56-6D29-437E-8A93-AC9F4E6C58A4}" destId="{0AE45158-42D2-428F-B132-353F4FEB6393}" srcOrd="0" destOrd="0" presId="urn:microsoft.com/office/officeart/2005/8/layout/hierarchy6"/>
    <dgm:cxn modelId="{7B680C0E-FCE8-403E-9E86-1750DE6F9271}" type="presParOf" srcId="{0AE45158-42D2-428F-B132-353F4FEB6393}" destId="{9379F32D-90B3-4F51-AA4A-8B05D0396D13}" srcOrd="0" destOrd="0" presId="urn:microsoft.com/office/officeart/2005/8/layout/hierarchy6"/>
    <dgm:cxn modelId="{8644E52C-F26C-4F84-8B0E-D39F1F94ADF4}" type="presParOf" srcId="{9379F32D-90B3-4F51-AA4A-8B05D0396D13}" destId="{BDDFABF9-8567-4053-81D1-0193A3482661}" srcOrd="0" destOrd="0" presId="urn:microsoft.com/office/officeart/2005/8/layout/hierarchy6"/>
    <dgm:cxn modelId="{B7F3C5B9-2F59-4842-BCE9-0536EC61BD7E}" type="presParOf" srcId="{BDDFABF9-8567-4053-81D1-0193A3482661}" destId="{69D982CC-D32F-451E-8AD9-A517FA16D561}" srcOrd="0" destOrd="0" presId="urn:microsoft.com/office/officeart/2005/8/layout/hierarchy6"/>
    <dgm:cxn modelId="{FA75E427-BE59-4DB3-BF9C-172137D2BAF6}" type="presParOf" srcId="{BDDFABF9-8567-4053-81D1-0193A3482661}" destId="{5ED2B192-ADD6-4D5E-88BC-54A615C53094}" srcOrd="1" destOrd="0" presId="urn:microsoft.com/office/officeart/2005/8/layout/hierarchy6"/>
    <dgm:cxn modelId="{AD144675-F16F-450E-B2FD-231446CFDFE3}" type="presParOf" srcId="{5ED2B192-ADD6-4D5E-88BC-54A615C53094}" destId="{F27FDD29-A96C-41F7-8C50-1250A21FC596}" srcOrd="0" destOrd="0" presId="urn:microsoft.com/office/officeart/2005/8/layout/hierarchy6"/>
    <dgm:cxn modelId="{919E0166-CD7B-450D-A23B-78974A38CF2C}" type="presParOf" srcId="{5ED2B192-ADD6-4D5E-88BC-54A615C53094}" destId="{94CD0705-CEFB-4C92-9EB8-C06686943E24}" srcOrd="1" destOrd="0" presId="urn:microsoft.com/office/officeart/2005/8/layout/hierarchy6"/>
    <dgm:cxn modelId="{2A5C71FF-B20B-4CA3-9C5D-B738BBB2D5C3}" type="presParOf" srcId="{94CD0705-CEFB-4C92-9EB8-C06686943E24}" destId="{AA55D300-AB41-4F8E-9269-CDD6EBCDD04A}" srcOrd="0" destOrd="0" presId="urn:microsoft.com/office/officeart/2005/8/layout/hierarchy6"/>
    <dgm:cxn modelId="{40FAFF65-795A-4B5E-A2B3-42D43BAEEDA1}" type="presParOf" srcId="{94CD0705-CEFB-4C92-9EB8-C06686943E24}" destId="{B232ABD7-1FD8-499B-9637-34F5B9E9687F}" srcOrd="1" destOrd="0" presId="urn:microsoft.com/office/officeart/2005/8/layout/hierarchy6"/>
    <dgm:cxn modelId="{E7C0C193-B714-4B23-AF22-3A2993F23DB6}" type="presParOf" srcId="{B232ABD7-1FD8-499B-9637-34F5B9E9687F}" destId="{7FBE71A9-4724-49D3-8657-221461F2CEFE}" srcOrd="0" destOrd="0" presId="urn:microsoft.com/office/officeart/2005/8/layout/hierarchy6"/>
    <dgm:cxn modelId="{5B487382-817E-4000-AD92-15560F87FFAC}" type="presParOf" srcId="{B232ABD7-1FD8-499B-9637-34F5B9E9687F}" destId="{F56568BF-0A50-4FC5-A7A0-6FCAD071885B}" srcOrd="1" destOrd="0" presId="urn:microsoft.com/office/officeart/2005/8/layout/hierarchy6"/>
    <dgm:cxn modelId="{99BF4E8D-825A-4BBE-A191-B7BC8AA11A05}" type="presParOf" srcId="{F56568BF-0A50-4FC5-A7A0-6FCAD071885B}" destId="{F5376E26-5B4B-4399-A505-A05F5B96EA36}" srcOrd="0" destOrd="0" presId="urn:microsoft.com/office/officeart/2005/8/layout/hierarchy6"/>
    <dgm:cxn modelId="{EF367123-D2E3-4EBA-BE07-271E5F4C20BF}" type="presParOf" srcId="{F56568BF-0A50-4FC5-A7A0-6FCAD071885B}" destId="{1F6D09F5-22B9-4753-BDF1-E13594F7310D}" srcOrd="1" destOrd="0" presId="urn:microsoft.com/office/officeart/2005/8/layout/hierarchy6"/>
    <dgm:cxn modelId="{149B2DFA-E913-4935-890A-8150C161BEE9}" type="presParOf" srcId="{1F6D09F5-22B9-4753-BDF1-E13594F7310D}" destId="{FFDE900D-CCAE-49DF-95AF-06D18BDBB2A6}" srcOrd="0" destOrd="0" presId="urn:microsoft.com/office/officeart/2005/8/layout/hierarchy6"/>
    <dgm:cxn modelId="{BF60AE3B-EC9B-4362-BFF2-7B84A6F39886}" type="presParOf" srcId="{1F6D09F5-22B9-4753-BDF1-E13594F7310D}" destId="{8BAA94E7-32E4-424B-B060-2A43D00D69D6}" srcOrd="1" destOrd="0" presId="urn:microsoft.com/office/officeart/2005/8/layout/hierarchy6"/>
    <dgm:cxn modelId="{B382938E-FD40-4958-90BE-CA97F98AEA86}" type="presParOf" srcId="{8BAA94E7-32E4-424B-B060-2A43D00D69D6}" destId="{5C7B423A-2D19-40AC-A822-786E5692866E}" srcOrd="0" destOrd="0" presId="urn:microsoft.com/office/officeart/2005/8/layout/hierarchy6"/>
    <dgm:cxn modelId="{FBB7B8C9-FE50-4CFE-BEFB-E40A3E9C1650}" type="presParOf" srcId="{8BAA94E7-32E4-424B-B060-2A43D00D69D6}" destId="{FA0DF2C3-4EF7-4D2E-B734-AFC6B922DDFD}" srcOrd="1" destOrd="0" presId="urn:microsoft.com/office/officeart/2005/8/layout/hierarchy6"/>
    <dgm:cxn modelId="{7EBAE334-0095-4933-8021-409E185261F3}" type="presParOf" srcId="{683CDF56-6D29-437E-8A93-AC9F4E6C58A4}" destId="{4B44A4A1-E737-4245-8B2C-14835A4D8E17}"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5EF854-F2C3-437F-9A08-C917F7263D4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EC3BC73-C97B-497B-B6F4-E8379BAADADE}">
      <dgm:prSet phldrT="[Text]" custT="1"/>
      <dgm:spPr/>
      <dgm:t>
        <a:bodyPr/>
        <a:lstStyle/>
        <a:p>
          <a:r>
            <a:rPr lang="en-US" sz="1400" b="1" dirty="0" smtClean="0">
              <a:latin typeface="Arial" panose="020B0604020202020204" pitchFamily="34" charset="0"/>
              <a:cs typeface="Arial" panose="020B0604020202020204" pitchFamily="34" charset="0"/>
            </a:rPr>
            <a:t>star(3)</a:t>
          </a:r>
          <a:endParaRPr lang="en-US" sz="1400" b="1" dirty="0">
            <a:latin typeface="Arial" panose="020B0604020202020204" pitchFamily="34" charset="0"/>
            <a:cs typeface="Arial" panose="020B0604020202020204" pitchFamily="34" charset="0"/>
          </a:endParaRPr>
        </a:p>
      </dgm:t>
    </dgm:pt>
    <dgm:pt modelId="{8AC1B9B7-AA39-4DD9-9DE6-5DE7A54EF0A9}" type="parTrans" cxnId="{A0962ADD-C8BC-418E-9037-541A818F65CE}">
      <dgm:prSet/>
      <dgm:spPr/>
      <dgm:t>
        <a:bodyPr/>
        <a:lstStyle/>
        <a:p>
          <a:endParaRPr lang="en-US" sz="3200">
            <a:latin typeface="Arial" panose="020B0604020202020204" pitchFamily="34" charset="0"/>
            <a:cs typeface="Arial" panose="020B0604020202020204" pitchFamily="34" charset="0"/>
          </a:endParaRPr>
        </a:p>
      </dgm:t>
    </dgm:pt>
    <dgm:pt modelId="{7ECDA331-2878-4684-9281-76B6C81A3928}" type="sibTrans" cxnId="{A0962ADD-C8BC-418E-9037-541A818F65CE}">
      <dgm:prSet/>
      <dgm:spPr/>
      <dgm:t>
        <a:bodyPr/>
        <a:lstStyle/>
        <a:p>
          <a:endParaRPr lang="en-US" sz="3200">
            <a:latin typeface="Arial" panose="020B0604020202020204" pitchFamily="34" charset="0"/>
            <a:cs typeface="Arial" panose="020B0604020202020204" pitchFamily="34" charset="0"/>
          </a:endParaRPr>
        </a:p>
      </dgm:t>
    </dgm:pt>
    <dgm:pt modelId="{82D028F0-4200-48A8-94C2-2F5075FCF807}">
      <dgm:prSet custT="1"/>
      <dgm:spPr/>
      <dgm:t>
        <a:bodyPr/>
        <a:lstStyle/>
        <a:p>
          <a:r>
            <a:rPr lang="en-US" sz="1400" b="1" dirty="0" smtClean="0">
              <a:latin typeface="Arial" panose="020B0604020202020204" pitchFamily="34" charset="0"/>
              <a:cs typeface="Arial" panose="020B0604020202020204" pitchFamily="34" charset="0"/>
            </a:rPr>
            <a:t>star(1)</a:t>
          </a:r>
          <a:endParaRPr lang="en-US" sz="1400" b="1" dirty="0">
            <a:latin typeface="Arial" panose="020B0604020202020204" pitchFamily="34" charset="0"/>
            <a:cs typeface="Arial" panose="020B0604020202020204" pitchFamily="34" charset="0"/>
          </a:endParaRPr>
        </a:p>
      </dgm:t>
    </dgm:pt>
    <dgm:pt modelId="{3B0CB40F-6FA6-4593-B7F3-AF41EA74DEF1}" type="parTrans" cxnId="{C9301831-D501-4C93-99FC-503A640B67A7}">
      <dgm:prSet/>
      <dgm:spPr/>
      <dgm:t>
        <a:bodyPr/>
        <a:lstStyle/>
        <a:p>
          <a:endParaRPr lang="en-US" sz="3600" b="1">
            <a:latin typeface="Arial" panose="020B0604020202020204" pitchFamily="34" charset="0"/>
            <a:cs typeface="Arial" panose="020B0604020202020204" pitchFamily="34" charset="0"/>
          </a:endParaRPr>
        </a:p>
      </dgm:t>
    </dgm:pt>
    <dgm:pt modelId="{699CED48-9EB9-48B9-81DE-AA2BFBAD7AE1}" type="sibTrans" cxnId="{C9301831-D501-4C93-99FC-503A640B67A7}">
      <dgm:prSet/>
      <dgm:spPr/>
      <dgm:t>
        <a:bodyPr/>
        <a:lstStyle/>
        <a:p>
          <a:endParaRPr lang="en-US" sz="3200">
            <a:latin typeface="Arial" panose="020B0604020202020204" pitchFamily="34" charset="0"/>
            <a:cs typeface="Arial" panose="020B0604020202020204" pitchFamily="34" charset="0"/>
          </a:endParaRPr>
        </a:p>
      </dgm:t>
    </dgm:pt>
    <dgm:pt modelId="{CF26BB64-D8E5-498E-81C9-DA2F76A5C7A9}">
      <dgm:prSet custT="1"/>
      <dgm:spPr/>
      <dgm:t>
        <a:bodyPr/>
        <a:lstStyle/>
        <a:p>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dgm:t>
    </dgm:pt>
    <dgm:pt modelId="{C695A111-E6D0-46A7-8B07-7814A5C8A9FD}" type="parTrans" cxnId="{0648FFE0-BF22-4D30-9F5B-4F7832E01E0F}">
      <dgm:prSet/>
      <dgm:spPr/>
      <dgm:t>
        <a:bodyPr/>
        <a:lstStyle/>
        <a:p>
          <a:endParaRPr lang="en-US" sz="3600" b="1">
            <a:latin typeface="Arial" panose="020B0604020202020204" pitchFamily="34" charset="0"/>
            <a:cs typeface="Arial" panose="020B0604020202020204" pitchFamily="34" charset="0"/>
          </a:endParaRPr>
        </a:p>
      </dgm:t>
    </dgm:pt>
    <dgm:pt modelId="{006B8A92-BDC1-45DB-9AEE-37E086DADB29}" type="sibTrans" cxnId="{0648FFE0-BF22-4D30-9F5B-4F7832E01E0F}">
      <dgm:prSet/>
      <dgm:spPr/>
      <dgm:t>
        <a:bodyPr/>
        <a:lstStyle/>
        <a:p>
          <a:endParaRPr lang="en-US" sz="3200">
            <a:latin typeface="Arial" panose="020B0604020202020204" pitchFamily="34" charset="0"/>
            <a:cs typeface="Arial" panose="020B0604020202020204" pitchFamily="34" charset="0"/>
          </a:endParaRPr>
        </a:p>
      </dgm:t>
    </dgm:pt>
    <dgm:pt modelId="{8412BF97-45B4-4EE2-8656-D85F6D8B59A4}">
      <dgm:prSet custT="1"/>
      <dgm:spPr/>
      <dgm:t>
        <a:bodyPr/>
        <a:lstStyle/>
        <a:p>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dgm:t>
    </dgm:pt>
    <dgm:pt modelId="{0BB5F72A-55FB-4516-8A19-94E222B96E1C}" type="parTrans" cxnId="{C3805C39-3453-4A25-81BA-B84FA7253C70}">
      <dgm:prSet/>
      <dgm:spPr/>
      <dgm:t>
        <a:bodyPr/>
        <a:lstStyle/>
        <a:p>
          <a:endParaRPr lang="en-US" sz="3600" b="1">
            <a:latin typeface="Arial" panose="020B0604020202020204" pitchFamily="34" charset="0"/>
            <a:cs typeface="Arial" panose="020B0604020202020204" pitchFamily="34" charset="0"/>
          </a:endParaRPr>
        </a:p>
      </dgm:t>
    </dgm:pt>
    <dgm:pt modelId="{2A98865A-07CF-4B3E-9DA8-39DCD766EFE9}" type="sibTrans" cxnId="{C3805C39-3453-4A25-81BA-B84FA7253C70}">
      <dgm:prSet/>
      <dgm:spPr/>
      <dgm:t>
        <a:bodyPr/>
        <a:lstStyle/>
        <a:p>
          <a:endParaRPr lang="en-US" sz="3200">
            <a:latin typeface="Arial" panose="020B0604020202020204" pitchFamily="34" charset="0"/>
            <a:cs typeface="Arial" panose="020B0604020202020204" pitchFamily="34" charset="0"/>
          </a:endParaRPr>
        </a:p>
      </dgm:t>
    </dgm:pt>
    <dgm:pt modelId="{26CA4376-0ED8-4DB3-BC52-154E2208B828}">
      <dgm:prSet phldrT="[Text]" custT="1"/>
      <dgm:spPr/>
      <dgm:t>
        <a:bodyPr/>
        <a:lstStyle/>
        <a:p>
          <a:r>
            <a:rPr lang="en-US" sz="1400" b="1" dirty="0" smtClean="0">
              <a:latin typeface="Arial" panose="020B0604020202020204" pitchFamily="34" charset="0"/>
              <a:cs typeface="Arial" panose="020B0604020202020204" pitchFamily="34" charset="0"/>
            </a:rPr>
            <a:t>star(2)</a:t>
          </a:r>
          <a:endParaRPr lang="en-US" sz="1400" b="1" dirty="0">
            <a:latin typeface="Arial" panose="020B0604020202020204" pitchFamily="34" charset="0"/>
            <a:cs typeface="Arial" panose="020B0604020202020204" pitchFamily="34" charset="0"/>
          </a:endParaRPr>
        </a:p>
      </dgm:t>
    </dgm:pt>
    <dgm:pt modelId="{4B9A22F5-EE29-4966-8CFE-D6E182214A90}" type="parTrans" cxnId="{A3667631-6CC5-4C59-B96A-2DCCE5B29D81}">
      <dgm:prSet/>
      <dgm:spPr/>
      <dgm:t>
        <a:bodyPr/>
        <a:lstStyle/>
        <a:p>
          <a:endParaRPr lang="en-US" sz="2000" b="1"/>
        </a:p>
      </dgm:t>
    </dgm:pt>
    <dgm:pt modelId="{610112DE-2819-4574-9253-21C841EDA387}" type="sibTrans" cxnId="{A3667631-6CC5-4C59-B96A-2DCCE5B29D81}">
      <dgm:prSet/>
      <dgm:spPr/>
      <dgm:t>
        <a:bodyPr/>
        <a:lstStyle/>
        <a:p>
          <a:endParaRPr lang="en-US"/>
        </a:p>
      </dgm:t>
    </dgm:pt>
    <dgm:pt modelId="{101C9697-5271-40B5-8A4A-65FB871A3635}">
      <dgm:prSet custT="1"/>
      <dgm:spPr/>
      <dgm:t>
        <a:bodyPr/>
        <a:lstStyle/>
        <a:p>
          <a:r>
            <a:rPr lang="en-US" sz="1400" b="1" dirty="0" smtClean="0">
              <a:latin typeface="Arial" panose="020B0604020202020204" pitchFamily="34" charset="0"/>
              <a:cs typeface="Arial" panose="020B0604020202020204" pitchFamily="34" charset="0"/>
            </a:rPr>
            <a:t>star(0)</a:t>
          </a:r>
          <a:endParaRPr lang="en-US" sz="1400" b="1" dirty="0">
            <a:latin typeface="Arial" panose="020B0604020202020204" pitchFamily="34" charset="0"/>
            <a:cs typeface="Arial" panose="020B0604020202020204" pitchFamily="34" charset="0"/>
          </a:endParaRPr>
        </a:p>
      </dgm:t>
    </dgm:pt>
    <dgm:pt modelId="{563476A5-5A98-4C79-8E8D-2BC8BBBAAFD3}" type="parTrans" cxnId="{6661CD01-940C-4A3C-A2C8-2EABEC04C3DB}">
      <dgm:prSet/>
      <dgm:spPr/>
      <dgm:t>
        <a:bodyPr/>
        <a:lstStyle/>
        <a:p>
          <a:endParaRPr lang="en-US" sz="2000" b="1"/>
        </a:p>
      </dgm:t>
    </dgm:pt>
    <dgm:pt modelId="{D1BEE46E-D5F6-4338-8A7F-FEFBFCDB99F8}" type="sibTrans" cxnId="{6661CD01-940C-4A3C-A2C8-2EABEC04C3DB}">
      <dgm:prSet/>
      <dgm:spPr/>
      <dgm:t>
        <a:bodyPr/>
        <a:lstStyle/>
        <a:p>
          <a:endParaRPr lang="en-US"/>
        </a:p>
      </dgm:t>
    </dgm:pt>
    <dgm:pt modelId="{F534B7CD-5F23-44F4-B13F-0AB8E7693AFA}">
      <dgm:prSet custT="1"/>
      <dgm:spPr/>
      <dgm:t>
        <a:bodyPr/>
        <a:lstStyle/>
        <a:p>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dgm:t>
    </dgm:pt>
    <dgm:pt modelId="{833F21B9-5867-4C4F-8FD7-279331D51AC4}" type="parTrans" cxnId="{0A7262BA-6B72-47A8-8929-61F25C61E06B}">
      <dgm:prSet/>
      <dgm:spPr/>
      <dgm:t>
        <a:bodyPr/>
        <a:lstStyle/>
        <a:p>
          <a:endParaRPr lang="en-US" sz="2000" b="1"/>
        </a:p>
      </dgm:t>
    </dgm:pt>
    <dgm:pt modelId="{E1A60055-E6B5-4402-9D85-72CFA40DA0C7}" type="sibTrans" cxnId="{0A7262BA-6B72-47A8-8929-61F25C61E06B}">
      <dgm:prSet/>
      <dgm:spPr/>
      <dgm:t>
        <a:bodyPr/>
        <a:lstStyle/>
        <a:p>
          <a:endParaRPr lang="en-US"/>
        </a:p>
      </dgm:t>
    </dgm:pt>
    <dgm:pt modelId="{7EA58245-EA9D-4D2D-BC69-BEF11CF8848C}" type="pres">
      <dgm:prSet presAssocID="{5F5EF854-F2C3-437F-9A08-C917F7263D40}" presName="hierChild1" presStyleCnt="0">
        <dgm:presLayoutVars>
          <dgm:orgChart val="1"/>
          <dgm:chPref val="1"/>
          <dgm:dir/>
          <dgm:animOne val="branch"/>
          <dgm:animLvl val="lvl"/>
          <dgm:resizeHandles/>
        </dgm:presLayoutVars>
      </dgm:prSet>
      <dgm:spPr/>
      <dgm:t>
        <a:bodyPr/>
        <a:lstStyle/>
        <a:p>
          <a:endParaRPr lang="en-US"/>
        </a:p>
      </dgm:t>
    </dgm:pt>
    <dgm:pt modelId="{D0A19BBA-79F5-4E55-94E6-32CDBA48D00A}" type="pres">
      <dgm:prSet presAssocID="{7EC3BC73-C97B-497B-B6F4-E8379BAADADE}" presName="hierRoot1" presStyleCnt="0">
        <dgm:presLayoutVars>
          <dgm:hierBranch val="init"/>
        </dgm:presLayoutVars>
      </dgm:prSet>
      <dgm:spPr/>
    </dgm:pt>
    <dgm:pt modelId="{868CBD66-18F6-43AF-866F-2A2A150FCD41}" type="pres">
      <dgm:prSet presAssocID="{7EC3BC73-C97B-497B-B6F4-E8379BAADADE}" presName="rootComposite1" presStyleCnt="0"/>
      <dgm:spPr/>
    </dgm:pt>
    <dgm:pt modelId="{504E8C1B-A561-4BF0-93B8-CF6EF77A73CA}" type="pres">
      <dgm:prSet presAssocID="{7EC3BC73-C97B-497B-B6F4-E8379BAADADE}" presName="rootText1" presStyleLbl="node0" presStyleIdx="0" presStyleCnt="1">
        <dgm:presLayoutVars>
          <dgm:chPref val="3"/>
        </dgm:presLayoutVars>
      </dgm:prSet>
      <dgm:spPr/>
      <dgm:t>
        <a:bodyPr/>
        <a:lstStyle/>
        <a:p>
          <a:endParaRPr lang="en-US"/>
        </a:p>
      </dgm:t>
    </dgm:pt>
    <dgm:pt modelId="{C0E7EFF0-A21D-4122-B5A6-272A8E8171E4}" type="pres">
      <dgm:prSet presAssocID="{7EC3BC73-C97B-497B-B6F4-E8379BAADADE}" presName="rootConnector1" presStyleLbl="node1" presStyleIdx="0" presStyleCnt="0"/>
      <dgm:spPr/>
      <dgm:t>
        <a:bodyPr/>
        <a:lstStyle/>
        <a:p>
          <a:endParaRPr lang="en-US"/>
        </a:p>
      </dgm:t>
    </dgm:pt>
    <dgm:pt modelId="{33524AA2-4447-4DB8-88C8-6F652624A863}" type="pres">
      <dgm:prSet presAssocID="{7EC3BC73-C97B-497B-B6F4-E8379BAADADE}" presName="hierChild2" presStyleCnt="0"/>
      <dgm:spPr/>
    </dgm:pt>
    <dgm:pt modelId="{30F24999-763A-4A1C-B6D9-7BE012253CAB}" type="pres">
      <dgm:prSet presAssocID="{4B9A22F5-EE29-4966-8CFE-D6E182214A90}" presName="Name37" presStyleLbl="parChTrans1D2" presStyleIdx="0" presStyleCnt="2"/>
      <dgm:spPr/>
      <dgm:t>
        <a:bodyPr/>
        <a:lstStyle/>
        <a:p>
          <a:endParaRPr lang="en-US"/>
        </a:p>
      </dgm:t>
    </dgm:pt>
    <dgm:pt modelId="{35287130-2E09-4A9C-8DC3-476E7C2477ED}" type="pres">
      <dgm:prSet presAssocID="{26CA4376-0ED8-4DB3-BC52-154E2208B828}" presName="hierRoot2" presStyleCnt="0">
        <dgm:presLayoutVars>
          <dgm:hierBranch val="init"/>
        </dgm:presLayoutVars>
      </dgm:prSet>
      <dgm:spPr/>
    </dgm:pt>
    <dgm:pt modelId="{F40FD7E8-D483-4DC8-8DD6-2795CC28A93A}" type="pres">
      <dgm:prSet presAssocID="{26CA4376-0ED8-4DB3-BC52-154E2208B828}" presName="rootComposite" presStyleCnt="0"/>
      <dgm:spPr/>
    </dgm:pt>
    <dgm:pt modelId="{E924EF6D-83B7-44EC-978D-7E129CBE6A65}" type="pres">
      <dgm:prSet presAssocID="{26CA4376-0ED8-4DB3-BC52-154E2208B828}" presName="rootText" presStyleLbl="node2" presStyleIdx="0" presStyleCnt="2">
        <dgm:presLayoutVars>
          <dgm:chPref val="3"/>
        </dgm:presLayoutVars>
      </dgm:prSet>
      <dgm:spPr/>
      <dgm:t>
        <a:bodyPr/>
        <a:lstStyle/>
        <a:p>
          <a:endParaRPr lang="en-US"/>
        </a:p>
      </dgm:t>
    </dgm:pt>
    <dgm:pt modelId="{E32906A0-D959-446D-815D-269099092C61}" type="pres">
      <dgm:prSet presAssocID="{26CA4376-0ED8-4DB3-BC52-154E2208B828}" presName="rootConnector" presStyleLbl="node2" presStyleIdx="0" presStyleCnt="2"/>
      <dgm:spPr/>
      <dgm:t>
        <a:bodyPr/>
        <a:lstStyle/>
        <a:p>
          <a:endParaRPr lang="en-US"/>
        </a:p>
      </dgm:t>
    </dgm:pt>
    <dgm:pt modelId="{C81704F7-03E7-48C1-BD9D-FF52CA1A3C38}" type="pres">
      <dgm:prSet presAssocID="{26CA4376-0ED8-4DB3-BC52-154E2208B828}" presName="hierChild4" presStyleCnt="0"/>
      <dgm:spPr/>
    </dgm:pt>
    <dgm:pt modelId="{DF7E528C-800E-4AE7-9BE3-AC1268E615A9}" type="pres">
      <dgm:prSet presAssocID="{3B0CB40F-6FA6-4593-B7F3-AF41EA74DEF1}" presName="Name37" presStyleLbl="parChTrans1D3" presStyleIdx="0" presStyleCnt="2"/>
      <dgm:spPr/>
      <dgm:t>
        <a:bodyPr/>
        <a:lstStyle/>
        <a:p>
          <a:endParaRPr lang="en-US"/>
        </a:p>
      </dgm:t>
    </dgm:pt>
    <dgm:pt modelId="{ACFDB7AA-5833-4D70-8E00-29CC85FE2B08}" type="pres">
      <dgm:prSet presAssocID="{82D028F0-4200-48A8-94C2-2F5075FCF807}" presName="hierRoot2" presStyleCnt="0">
        <dgm:presLayoutVars>
          <dgm:hierBranch val="init"/>
        </dgm:presLayoutVars>
      </dgm:prSet>
      <dgm:spPr/>
    </dgm:pt>
    <dgm:pt modelId="{1BBA9A0F-C221-4589-9657-505594099E66}" type="pres">
      <dgm:prSet presAssocID="{82D028F0-4200-48A8-94C2-2F5075FCF807}" presName="rootComposite" presStyleCnt="0"/>
      <dgm:spPr/>
    </dgm:pt>
    <dgm:pt modelId="{B87C853B-6895-4F9F-8110-068BF1E22B28}" type="pres">
      <dgm:prSet presAssocID="{82D028F0-4200-48A8-94C2-2F5075FCF807}" presName="rootText" presStyleLbl="node3" presStyleIdx="0" presStyleCnt="2" custScaleX="139521" custLinFactNeighborX="-27514" custLinFactNeighborY="-7637">
        <dgm:presLayoutVars>
          <dgm:chPref val="3"/>
        </dgm:presLayoutVars>
      </dgm:prSet>
      <dgm:spPr/>
      <dgm:t>
        <a:bodyPr/>
        <a:lstStyle/>
        <a:p>
          <a:endParaRPr lang="en-US"/>
        </a:p>
      </dgm:t>
    </dgm:pt>
    <dgm:pt modelId="{38FFB818-60F3-4CF6-9040-1212B7679D85}" type="pres">
      <dgm:prSet presAssocID="{82D028F0-4200-48A8-94C2-2F5075FCF807}" presName="rootConnector" presStyleLbl="node3" presStyleIdx="0" presStyleCnt="2"/>
      <dgm:spPr/>
      <dgm:t>
        <a:bodyPr/>
        <a:lstStyle/>
        <a:p>
          <a:endParaRPr lang="en-US"/>
        </a:p>
      </dgm:t>
    </dgm:pt>
    <dgm:pt modelId="{6208F179-4D31-4EE3-9C74-5990419E09CD}" type="pres">
      <dgm:prSet presAssocID="{82D028F0-4200-48A8-94C2-2F5075FCF807}" presName="hierChild4" presStyleCnt="0"/>
      <dgm:spPr/>
    </dgm:pt>
    <dgm:pt modelId="{8BA2E9AC-66BD-4AA7-836B-BDF464C50614}" type="pres">
      <dgm:prSet presAssocID="{563476A5-5A98-4C79-8E8D-2BC8BBBAAFD3}" presName="Name37" presStyleLbl="parChTrans1D4" presStyleIdx="0" presStyleCnt="2"/>
      <dgm:spPr/>
      <dgm:t>
        <a:bodyPr/>
        <a:lstStyle/>
        <a:p>
          <a:endParaRPr lang="en-US"/>
        </a:p>
      </dgm:t>
    </dgm:pt>
    <dgm:pt modelId="{EA3DD8F7-C55B-411D-97BE-B94B9E59DB16}" type="pres">
      <dgm:prSet presAssocID="{101C9697-5271-40B5-8A4A-65FB871A3635}" presName="hierRoot2" presStyleCnt="0">
        <dgm:presLayoutVars>
          <dgm:hierBranch val="init"/>
        </dgm:presLayoutVars>
      </dgm:prSet>
      <dgm:spPr/>
    </dgm:pt>
    <dgm:pt modelId="{803F5CCA-656D-4CCA-AABB-6D18B253C609}" type="pres">
      <dgm:prSet presAssocID="{101C9697-5271-40B5-8A4A-65FB871A3635}" presName="rootComposite" presStyleCnt="0"/>
      <dgm:spPr/>
    </dgm:pt>
    <dgm:pt modelId="{3ED14EC3-FDFA-470B-9FEF-13268F834C96}" type="pres">
      <dgm:prSet presAssocID="{101C9697-5271-40B5-8A4A-65FB871A3635}" presName="rootText" presStyleLbl="node4" presStyleIdx="0" presStyleCnt="2" custLinFactX="-11698" custLinFactNeighborX="-100000" custLinFactNeighborY="2770">
        <dgm:presLayoutVars>
          <dgm:chPref val="3"/>
        </dgm:presLayoutVars>
      </dgm:prSet>
      <dgm:spPr/>
      <dgm:t>
        <a:bodyPr/>
        <a:lstStyle/>
        <a:p>
          <a:endParaRPr lang="en-US"/>
        </a:p>
      </dgm:t>
    </dgm:pt>
    <dgm:pt modelId="{598A5ABE-172A-4287-B762-1621B2D778F4}" type="pres">
      <dgm:prSet presAssocID="{101C9697-5271-40B5-8A4A-65FB871A3635}" presName="rootConnector" presStyleLbl="node4" presStyleIdx="0" presStyleCnt="2"/>
      <dgm:spPr/>
      <dgm:t>
        <a:bodyPr/>
        <a:lstStyle/>
        <a:p>
          <a:endParaRPr lang="en-US"/>
        </a:p>
      </dgm:t>
    </dgm:pt>
    <dgm:pt modelId="{DD4F4CBB-9920-4F34-AB5D-4FD0A5DAD0C2}" type="pres">
      <dgm:prSet presAssocID="{101C9697-5271-40B5-8A4A-65FB871A3635}" presName="hierChild4" presStyleCnt="0"/>
      <dgm:spPr/>
    </dgm:pt>
    <dgm:pt modelId="{0BAAB64A-E7A8-4E52-A13B-FC60B2C5E778}" type="pres">
      <dgm:prSet presAssocID="{101C9697-5271-40B5-8A4A-65FB871A3635}" presName="hierChild5" presStyleCnt="0"/>
      <dgm:spPr/>
    </dgm:pt>
    <dgm:pt modelId="{48D493E9-2F71-418C-9359-F4E51253B18D}" type="pres">
      <dgm:prSet presAssocID="{833F21B9-5867-4C4F-8FD7-279331D51AC4}" presName="Name37" presStyleLbl="parChTrans1D4" presStyleIdx="1" presStyleCnt="2"/>
      <dgm:spPr/>
      <dgm:t>
        <a:bodyPr/>
        <a:lstStyle/>
        <a:p>
          <a:endParaRPr lang="en-US"/>
        </a:p>
      </dgm:t>
    </dgm:pt>
    <dgm:pt modelId="{6916B0DB-3A2C-43A7-A380-24F9FA7C6F4D}" type="pres">
      <dgm:prSet presAssocID="{F534B7CD-5F23-44F4-B13F-0AB8E7693AFA}" presName="hierRoot2" presStyleCnt="0">
        <dgm:presLayoutVars>
          <dgm:hierBranch val="init"/>
        </dgm:presLayoutVars>
      </dgm:prSet>
      <dgm:spPr/>
    </dgm:pt>
    <dgm:pt modelId="{73B30620-7862-4158-A649-908C5364D62F}" type="pres">
      <dgm:prSet presAssocID="{F534B7CD-5F23-44F4-B13F-0AB8E7693AFA}" presName="rootComposite" presStyleCnt="0"/>
      <dgm:spPr/>
    </dgm:pt>
    <dgm:pt modelId="{9F9C1DBA-869D-4E91-85EC-D5DE899988D4}" type="pres">
      <dgm:prSet presAssocID="{F534B7CD-5F23-44F4-B13F-0AB8E7693AFA}" presName="rootText" presStyleLbl="node4" presStyleIdx="1" presStyleCnt="2" custLinFactY="-34081" custLinFactNeighborX="82277" custLinFactNeighborY="-100000">
        <dgm:presLayoutVars>
          <dgm:chPref val="3"/>
        </dgm:presLayoutVars>
      </dgm:prSet>
      <dgm:spPr/>
      <dgm:t>
        <a:bodyPr/>
        <a:lstStyle/>
        <a:p>
          <a:endParaRPr lang="en-US"/>
        </a:p>
      </dgm:t>
    </dgm:pt>
    <dgm:pt modelId="{2E376637-8BC8-4656-8EC1-4BE48DD64031}" type="pres">
      <dgm:prSet presAssocID="{F534B7CD-5F23-44F4-B13F-0AB8E7693AFA}" presName="rootConnector" presStyleLbl="node4" presStyleIdx="1" presStyleCnt="2"/>
      <dgm:spPr/>
      <dgm:t>
        <a:bodyPr/>
        <a:lstStyle/>
        <a:p>
          <a:endParaRPr lang="en-US"/>
        </a:p>
      </dgm:t>
    </dgm:pt>
    <dgm:pt modelId="{4037D63B-862C-46CC-BE10-A455C4BEBEEA}" type="pres">
      <dgm:prSet presAssocID="{F534B7CD-5F23-44F4-B13F-0AB8E7693AFA}" presName="hierChild4" presStyleCnt="0"/>
      <dgm:spPr/>
    </dgm:pt>
    <dgm:pt modelId="{5B63D526-D191-4ABA-9446-9B347BC50F57}" type="pres">
      <dgm:prSet presAssocID="{F534B7CD-5F23-44F4-B13F-0AB8E7693AFA}" presName="hierChild5" presStyleCnt="0"/>
      <dgm:spPr/>
    </dgm:pt>
    <dgm:pt modelId="{7878D709-004F-43C3-B0CB-B19DF7111068}" type="pres">
      <dgm:prSet presAssocID="{82D028F0-4200-48A8-94C2-2F5075FCF807}" presName="hierChild5" presStyleCnt="0"/>
      <dgm:spPr/>
    </dgm:pt>
    <dgm:pt modelId="{F5955920-9918-472C-98F0-EAFCDC7D7A06}" type="pres">
      <dgm:prSet presAssocID="{0BB5F72A-55FB-4516-8A19-94E222B96E1C}" presName="Name37" presStyleLbl="parChTrans1D3" presStyleIdx="1" presStyleCnt="2"/>
      <dgm:spPr/>
      <dgm:t>
        <a:bodyPr/>
        <a:lstStyle/>
        <a:p>
          <a:endParaRPr lang="en-US"/>
        </a:p>
      </dgm:t>
    </dgm:pt>
    <dgm:pt modelId="{BF4CC298-98AD-4727-8D80-1DF46837C707}" type="pres">
      <dgm:prSet presAssocID="{8412BF97-45B4-4EE2-8656-D85F6D8B59A4}" presName="hierRoot2" presStyleCnt="0">
        <dgm:presLayoutVars>
          <dgm:hierBranch val="init"/>
        </dgm:presLayoutVars>
      </dgm:prSet>
      <dgm:spPr/>
    </dgm:pt>
    <dgm:pt modelId="{3910411A-EACC-486B-B7E4-35E8BB5BCC9A}" type="pres">
      <dgm:prSet presAssocID="{8412BF97-45B4-4EE2-8656-D85F6D8B59A4}" presName="rootComposite" presStyleCnt="0"/>
      <dgm:spPr/>
    </dgm:pt>
    <dgm:pt modelId="{FCB47615-78B2-41BD-88AE-9F691426C0D2}" type="pres">
      <dgm:prSet presAssocID="{8412BF97-45B4-4EE2-8656-D85F6D8B59A4}" presName="rootText" presStyleLbl="node3" presStyleIdx="1" presStyleCnt="2" custLinFactNeighborX="2984" custLinFactNeighborY="-21338">
        <dgm:presLayoutVars>
          <dgm:chPref val="3"/>
        </dgm:presLayoutVars>
      </dgm:prSet>
      <dgm:spPr/>
      <dgm:t>
        <a:bodyPr/>
        <a:lstStyle/>
        <a:p>
          <a:endParaRPr lang="en-US"/>
        </a:p>
      </dgm:t>
    </dgm:pt>
    <dgm:pt modelId="{4D3A7D7E-6726-44D1-B8F3-88ABF6102407}" type="pres">
      <dgm:prSet presAssocID="{8412BF97-45B4-4EE2-8656-D85F6D8B59A4}" presName="rootConnector" presStyleLbl="node3" presStyleIdx="1" presStyleCnt="2"/>
      <dgm:spPr/>
      <dgm:t>
        <a:bodyPr/>
        <a:lstStyle/>
        <a:p>
          <a:endParaRPr lang="en-US"/>
        </a:p>
      </dgm:t>
    </dgm:pt>
    <dgm:pt modelId="{BBDDE573-1FD8-4BC2-BB60-F4EE4617666B}" type="pres">
      <dgm:prSet presAssocID="{8412BF97-45B4-4EE2-8656-D85F6D8B59A4}" presName="hierChild4" presStyleCnt="0"/>
      <dgm:spPr/>
    </dgm:pt>
    <dgm:pt modelId="{10423751-23F0-408B-A907-35A0099D9D5A}" type="pres">
      <dgm:prSet presAssocID="{8412BF97-45B4-4EE2-8656-D85F6D8B59A4}" presName="hierChild5" presStyleCnt="0"/>
      <dgm:spPr/>
    </dgm:pt>
    <dgm:pt modelId="{174D3895-99A6-4758-9F40-BA4AF0EBDB7F}" type="pres">
      <dgm:prSet presAssocID="{26CA4376-0ED8-4DB3-BC52-154E2208B828}" presName="hierChild5" presStyleCnt="0"/>
      <dgm:spPr/>
    </dgm:pt>
    <dgm:pt modelId="{FE480790-703F-4A82-A68B-DAA65C94B727}" type="pres">
      <dgm:prSet presAssocID="{C695A111-E6D0-46A7-8B07-7814A5C8A9FD}" presName="Name37" presStyleLbl="parChTrans1D2" presStyleIdx="1" presStyleCnt="2"/>
      <dgm:spPr/>
      <dgm:t>
        <a:bodyPr/>
        <a:lstStyle/>
        <a:p>
          <a:endParaRPr lang="en-US"/>
        </a:p>
      </dgm:t>
    </dgm:pt>
    <dgm:pt modelId="{9E74BB1F-7A49-42DC-B656-51AEA97C7AC0}" type="pres">
      <dgm:prSet presAssocID="{CF26BB64-D8E5-498E-81C9-DA2F76A5C7A9}" presName="hierRoot2" presStyleCnt="0">
        <dgm:presLayoutVars>
          <dgm:hierBranch val="init"/>
        </dgm:presLayoutVars>
      </dgm:prSet>
      <dgm:spPr/>
    </dgm:pt>
    <dgm:pt modelId="{753DD4DC-5222-4DB8-B0B6-09DE0E78953E}" type="pres">
      <dgm:prSet presAssocID="{CF26BB64-D8E5-498E-81C9-DA2F76A5C7A9}" presName="rootComposite" presStyleCnt="0"/>
      <dgm:spPr/>
    </dgm:pt>
    <dgm:pt modelId="{E4DD14EF-3DF1-49CB-A398-8701B5B81643}" type="pres">
      <dgm:prSet presAssocID="{CF26BB64-D8E5-498E-81C9-DA2F76A5C7A9}" presName="rootText" presStyleLbl="node2" presStyleIdx="1" presStyleCnt="2" custLinFactNeighborX="90989" custLinFactNeighborY="6928">
        <dgm:presLayoutVars>
          <dgm:chPref val="3"/>
        </dgm:presLayoutVars>
      </dgm:prSet>
      <dgm:spPr/>
      <dgm:t>
        <a:bodyPr/>
        <a:lstStyle/>
        <a:p>
          <a:endParaRPr lang="en-US"/>
        </a:p>
      </dgm:t>
    </dgm:pt>
    <dgm:pt modelId="{1607A9EA-770E-44ED-9337-36E8EDBF4D98}" type="pres">
      <dgm:prSet presAssocID="{CF26BB64-D8E5-498E-81C9-DA2F76A5C7A9}" presName="rootConnector" presStyleLbl="node2" presStyleIdx="1" presStyleCnt="2"/>
      <dgm:spPr/>
      <dgm:t>
        <a:bodyPr/>
        <a:lstStyle/>
        <a:p>
          <a:endParaRPr lang="en-US"/>
        </a:p>
      </dgm:t>
    </dgm:pt>
    <dgm:pt modelId="{67F307E7-6DA8-4C82-AB51-5BF2E7238D57}" type="pres">
      <dgm:prSet presAssocID="{CF26BB64-D8E5-498E-81C9-DA2F76A5C7A9}" presName="hierChild4" presStyleCnt="0"/>
      <dgm:spPr/>
    </dgm:pt>
    <dgm:pt modelId="{1C57BD81-CCEB-494C-9317-AB90CE14D606}" type="pres">
      <dgm:prSet presAssocID="{CF26BB64-D8E5-498E-81C9-DA2F76A5C7A9}" presName="hierChild5" presStyleCnt="0"/>
      <dgm:spPr/>
    </dgm:pt>
    <dgm:pt modelId="{C0279D10-C87D-43AC-B707-79E35795CF2F}" type="pres">
      <dgm:prSet presAssocID="{7EC3BC73-C97B-497B-B6F4-E8379BAADADE}" presName="hierChild3" presStyleCnt="0"/>
      <dgm:spPr/>
    </dgm:pt>
  </dgm:ptLst>
  <dgm:cxnLst>
    <dgm:cxn modelId="{C3805C39-3453-4A25-81BA-B84FA7253C70}" srcId="{26CA4376-0ED8-4DB3-BC52-154E2208B828}" destId="{8412BF97-45B4-4EE2-8656-D85F6D8B59A4}" srcOrd="1" destOrd="0" parTransId="{0BB5F72A-55FB-4516-8A19-94E222B96E1C}" sibTransId="{2A98865A-07CF-4B3E-9DA8-39DCD766EFE9}"/>
    <dgm:cxn modelId="{762DA640-B354-4766-B2BE-E4BB069497F4}" type="presOf" srcId="{4B9A22F5-EE29-4966-8CFE-D6E182214A90}" destId="{30F24999-763A-4A1C-B6D9-7BE012253CAB}" srcOrd="0" destOrd="0" presId="urn:microsoft.com/office/officeart/2005/8/layout/orgChart1"/>
    <dgm:cxn modelId="{1C52B123-450A-4C0C-A350-7D0DA2604BE2}" type="presOf" srcId="{101C9697-5271-40B5-8A4A-65FB871A3635}" destId="{598A5ABE-172A-4287-B762-1621B2D778F4}" srcOrd="1" destOrd="0" presId="urn:microsoft.com/office/officeart/2005/8/layout/orgChart1"/>
    <dgm:cxn modelId="{A0962ADD-C8BC-418E-9037-541A818F65CE}" srcId="{5F5EF854-F2C3-437F-9A08-C917F7263D40}" destId="{7EC3BC73-C97B-497B-B6F4-E8379BAADADE}" srcOrd="0" destOrd="0" parTransId="{8AC1B9B7-AA39-4DD9-9DE6-5DE7A54EF0A9}" sibTransId="{7ECDA331-2878-4684-9281-76B6C81A3928}"/>
    <dgm:cxn modelId="{5D4B71F3-83CA-437E-8696-8383CA5DD49D}" type="presOf" srcId="{5F5EF854-F2C3-437F-9A08-C917F7263D40}" destId="{7EA58245-EA9D-4D2D-BC69-BEF11CF8848C}" srcOrd="0" destOrd="0" presId="urn:microsoft.com/office/officeart/2005/8/layout/orgChart1"/>
    <dgm:cxn modelId="{67098742-824B-481F-AC0E-0DC333726E54}" type="presOf" srcId="{F534B7CD-5F23-44F4-B13F-0AB8E7693AFA}" destId="{9F9C1DBA-869D-4E91-85EC-D5DE899988D4}" srcOrd="0" destOrd="0" presId="urn:microsoft.com/office/officeart/2005/8/layout/orgChart1"/>
    <dgm:cxn modelId="{A3ABE524-0781-4300-82EA-DEF46206BD0F}" type="presOf" srcId="{82D028F0-4200-48A8-94C2-2F5075FCF807}" destId="{38FFB818-60F3-4CF6-9040-1212B7679D85}" srcOrd="1" destOrd="0" presId="urn:microsoft.com/office/officeart/2005/8/layout/orgChart1"/>
    <dgm:cxn modelId="{A3667631-6CC5-4C59-B96A-2DCCE5B29D81}" srcId="{7EC3BC73-C97B-497B-B6F4-E8379BAADADE}" destId="{26CA4376-0ED8-4DB3-BC52-154E2208B828}" srcOrd="0" destOrd="0" parTransId="{4B9A22F5-EE29-4966-8CFE-D6E182214A90}" sibTransId="{610112DE-2819-4574-9253-21C841EDA387}"/>
    <dgm:cxn modelId="{B1D73665-4273-4CA7-82F2-A30C3FE4EDE8}" type="presOf" srcId="{563476A5-5A98-4C79-8E8D-2BC8BBBAAFD3}" destId="{8BA2E9AC-66BD-4AA7-836B-BDF464C50614}" srcOrd="0" destOrd="0" presId="urn:microsoft.com/office/officeart/2005/8/layout/orgChart1"/>
    <dgm:cxn modelId="{B25102E6-49DA-4A3D-9158-CA2AC097ADB8}" type="presOf" srcId="{833F21B9-5867-4C4F-8FD7-279331D51AC4}" destId="{48D493E9-2F71-418C-9359-F4E51253B18D}" srcOrd="0" destOrd="0" presId="urn:microsoft.com/office/officeart/2005/8/layout/orgChart1"/>
    <dgm:cxn modelId="{2C07C0B2-AF10-415C-B966-6EA10C27B5C8}" type="presOf" srcId="{CF26BB64-D8E5-498E-81C9-DA2F76A5C7A9}" destId="{E4DD14EF-3DF1-49CB-A398-8701B5B81643}" srcOrd="0" destOrd="0" presId="urn:microsoft.com/office/officeart/2005/8/layout/orgChart1"/>
    <dgm:cxn modelId="{0EB72BD4-62A3-4DCE-8AED-E410E86FD936}" type="presOf" srcId="{0BB5F72A-55FB-4516-8A19-94E222B96E1C}" destId="{F5955920-9918-472C-98F0-EAFCDC7D7A06}" srcOrd="0" destOrd="0" presId="urn:microsoft.com/office/officeart/2005/8/layout/orgChart1"/>
    <dgm:cxn modelId="{6661CD01-940C-4A3C-A2C8-2EABEC04C3DB}" srcId="{82D028F0-4200-48A8-94C2-2F5075FCF807}" destId="{101C9697-5271-40B5-8A4A-65FB871A3635}" srcOrd="0" destOrd="0" parTransId="{563476A5-5A98-4C79-8E8D-2BC8BBBAAFD3}" sibTransId="{D1BEE46E-D5F6-4338-8A7F-FEFBFCDB99F8}"/>
    <dgm:cxn modelId="{0648FFE0-BF22-4D30-9F5B-4F7832E01E0F}" srcId="{7EC3BC73-C97B-497B-B6F4-E8379BAADADE}" destId="{CF26BB64-D8E5-498E-81C9-DA2F76A5C7A9}" srcOrd="1" destOrd="0" parTransId="{C695A111-E6D0-46A7-8B07-7814A5C8A9FD}" sibTransId="{006B8A92-BDC1-45DB-9AEE-37E086DADB29}"/>
    <dgm:cxn modelId="{54639FAB-0D21-4932-8CEC-121BCC904729}" type="presOf" srcId="{101C9697-5271-40B5-8A4A-65FB871A3635}" destId="{3ED14EC3-FDFA-470B-9FEF-13268F834C96}" srcOrd="0" destOrd="0" presId="urn:microsoft.com/office/officeart/2005/8/layout/orgChart1"/>
    <dgm:cxn modelId="{05873300-A88D-4A08-896E-B0AFD516E8A7}" type="presOf" srcId="{CF26BB64-D8E5-498E-81C9-DA2F76A5C7A9}" destId="{1607A9EA-770E-44ED-9337-36E8EDBF4D98}" srcOrd="1" destOrd="0" presId="urn:microsoft.com/office/officeart/2005/8/layout/orgChart1"/>
    <dgm:cxn modelId="{D614785D-D748-4018-B9DA-E6239AAF70A6}" type="presOf" srcId="{7EC3BC73-C97B-497B-B6F4-E8379BAADADE}" destId="{C0E7EFF0-A21D-4122-B5A6-272A8E8171E4}" srcOrd="1" destOrd="0" presId="urn:microsoft.com/office/officeart/2005/8/layout/orgChart1"/>
    <dgm:cxn modelId="{0A7262BA-6B72-47A8-8929-61F25C61E06B}" srcId="{82D028F0-4200-48A8-94C2-2F5075FCF807}" destId="{F534B7CD-5F23-44F4-B13F-0AB8E7693AFA}" srcOrd="1" destOrd="0" parTransId="{833F21B9-5867-4C4F-8FD7-279331D51AC4}" sibTransId="{E1A60055-E6B5-4402-9D85-72CFA40DA0C7}"/>
    <dgm:cxn modelId="{803AA650-8244-4990-A3CD-E865B48EACBA}" type="presOf" srcId="{8412BF97-45B4-4EE2-8656-D85F6D8B59A4}" destId="{FCB47615-78B2-41BD-88AE-9F691426C0D2}" srcOrd="0" destOrd="0" presId="urn:microsoft.com/office/officeart/2005/8/layout/orgChart1"/>
    <dgm:cxn modelId="{2A9F7663-3C45-4DCC-9117-6FE10DB501A9}" type="presOf" srcId="{C695A111-E6D0-46A7-8B07-7814A5C8A9FD}" destId="{FE480790-703F-4A82-A68B-DAA65C94B727}" srcOrd="0" destOrd="0" presId="urn:microsoft.com/office/officeart/2005/8/layout/orgChart1"/>
    <dgm:cxn modelId="{FA710F85-4A70-4C34-A4D3-4650F476FBE3}" type="presOf" srcId="{3B0CB40F-6FA6-4593-B7F3-AF41EA74DEF1}" destId="{DF7E528C-800E-4AE7-9BE3-AC1268E615A9}" srcOrd="0" destOrd="0" presId="urn:microsoft.com/office/officeart/2005/8/layout/orgChart1"/>
    <dgm:cxn modelId="{1816FE40-3CA3-4694-BA8B-5C74EE0648D1}" type="presOf" srcId="{26CA4376-0ED8-4DB3-BC52-154E2208B828}" destId="{E924EF6D-83B7-44EC-978D-7E129CBE6A65}" srcOrd="0" destOrd="0" presId="urn:microsoft.com/office/officeart/2005/8/layout/orgChart1"/>
    <dgm:cxn modelId="{C9301831-D501-4C93-99FC-503A640B67A7}" srcId="{26CA4376-0ED8-4DB3-BC52-154E2208B828}" destId="{82D028F0-4200-48A8-94C2-2F5075FCF807}" srcOrd="0" destOrd="0" parTransId="{3B0CB40F-6FA6-4593-B7F3-AF41EA74DEF1}" sibTransId="{699CED48-9EB9-48B9-81DE-AA2BFBAD7AE1}"/>
    <dgm:cxn modelId="{38802F16-FCBF-47EC-A227-8F92FBC0DC3A}" type="presOf" srcId="{26CA4376-0ED8-4DB3-BC52-154E2208B828}" destId="{E32906A0-D959-446D-815D-269099092C61}" srcOrd="1" destOrd="0" presId="urn:microsoft.com/office/officeart/2005/8/layout/orgChart1"/>
    <dgm:cxn modelId="{CC0F3276-B681-4F76-83C1-675E899ADB73}" type="presOf" srcId="{8412BF97-45B4-4EE2-8656-D85F6D8B59A4}" destId="{4D3A7D7E-6726-44D1-B8F3-88ABF6102407}" srcOrd="1" destOrd="0" presId="urn:microsoft.com/office/officeart/2005/8/layout/orgChart1"/>
    <dgm:cxn modelId="{9683AFC9-E8B2-411E-887C-74ABFFCC4265}" type="presOf" srcId="{F534B7CD-5F23-44F4-B13F-0AB8E7693AFA}" destId="{2E376637-8BC8-4656-8EC1-4BE48DD64031}" srcOrd="1" destOrd="0" presId="urn:microsoft.com/office/officeart/2005/8/layout/orgChart1"/>
    <dgm:cxn modelId="{DDDE05EC-5AC1-40DF-AEDA-D4B91E6AD0D3}" type="presOf" srcId="{7EC3BC73-C97B-497B-B6F4-E8379BAADADE}" destId="{504E8C1B-A561-4BF0-93B8-CF6EF77A73CA}" srcOrd="0" destOrd="0" presId="urn:microsoft.com/office/officeart/2005/8/layout/orgChart1"/>
    <dgm:cxn modelId="{8DEC7B03-5ED3-403D-886A-6975A9A64CF4}" type="presOf" srcId="{82D028F0-4200-48A8-94C2-2F5075FCF807}" destId="{B87C853B-6895-4F9F-8110-068BF1E22B28}" srcOrd="0" destOrd="0" presId="urn:microsoft.com/office/officeart/2005/8/layout/orgChart1"/>
    <dgm:cxn modelId="{3DDCE527-4685-498E-A94D-2810A104F63E}" type="presParOf" srcId="{7EA58245-EA9D-4D2D-BC69-BEF11CF8848C}" destId="{D0A19BBA-79F5-4E55-94E6-32CDBA48D00A}" srcOrd="0" destOrd="0" presId="urn:microsoft.com/office/officeart/2005/8/layout/orgChart1"/>
    <dgm:cxn modelId="{A2CFA315-DDCB-4596-888B-28E19DD9D7E0}" type="presParOf" srcId="{D0A19BBA-79F5-4E55-94E6-32CDBA48D00A}" destId="{868CBD66-18F6-43AF-866F-2A2A150FCD41}" srcOrd="0" destOrd="0" presId="urn:microsoft.com/office/officeart/2005/8/layout/orgChart1"/>
    <dgm:cxn modelId="{234B6B85-D6DA-4B30-9E53-8249B70C87FD}" type="presParOf" srcId="{868CBD66-18F6-43AF-866F-2A2A150FCD41}" destId="{504E8C1B-A561-4BF0-93B8-CF6EF77A73CA}" srcOrd="0" destOrd="0" presId="urn:microsoft.com/office/officeart/2005/8/layout/orgChart1"/>
    <dgm:cxn modelId="{41ED5661-A129-4185-8208-0FCF99067866}" type="presParOf" srcId="{868CBD66-18F6-43AF-866F-2A2A150FCD41}" destId="{C0E7EFF0-A21D-4122-B5A6-272A8E8171E4}" srcOrd="1" destOrd="0" presId="urn:microsoft.com/office/officeart/2005/8/layout/orgChart1"/>
    <dgm:cxn modelId="{8AF44A2A-307E-4FEB-B75A-E513078F7462}" type="presParOf" srcId="{D0A19BBA-79F5-4E55-94E6-32CDBA48D00A}" destId="{33524AA2-4447-4DB8-88C8-6F652624A863}" srcOrd="1" destOrd="0" presId="urn:microsoft.com/office/officeart/2005/8/layout/orgChart1"/>
    <dgm:cxn modelId="{A62FFC10-66E7-4364-B849-AB69925D77C3}" type="presParOf" srcId="{33524AA2-4447-4DB8-88C8-6F652624A863}" destId="{30F24999-763A-4A1C-B6D9-7BE012253CAB}" srcOrd="0" destOrd="0" presId="urn:microsoft.com/office/officeart/2005/8/layout/orgChart1"/>
    <dgm:cxn modelId="{61A24FBF-0A5C-42F4-BE2D-B23F1886D887}" type="presParOf" srcId="{33524AA2-4447-4DB8-88C8-6F652624A863}" destId="{35287130-2E09-4A9C-8DC3-476E7C2477ED}" srcOrd="1" destOrd="0" presId="urn:microsoft.com/office/officeart/2005/8/layout/orgChart1"/>
    <dgm:cxn modelId="{84F389FA-956D-4929-8670-DC793A802A2A}" type="presParOf" srcId="{35287130-2E09-4A9C-8DC3-476E7C2477ED}" destId="{F40FD7E8-D483-4DC8-8DD6-2795CC28A93A}" srcOrd="0" destOrd="0" presId="urn:microsoft.com/office/officeart/2005/8/layout/orgChart1"/>
    <dgm:cxn modelId="{A9D8B7AD-18C0-4D2A-AFFA-22B623F5F5CC}" type="presParOf" srcId="{F40FD7E8-D483-4DC8-8DD6-2795CC28A93A}" destId="{E924EF6D-83B7-44EC-978D-7E129CBE6A65}" srcOrd="0" destOrd="0" presId="urn:microsoft.com/office/officeart/2005/8/layout/orgChart1"/>
    <dgm:cxn modelId="{D88E09A4-BDF5-42CC-99A5-79F3FA8F5529}" type="presParOf" srcId="{F40FD7E8-D483-4DC8-8DD6-2795CC28A93A}" destId="{E32906A0-D959-446D-815D-269099092C61}" srcOrd="1" destOrd="0" presId="urn:microsoft.com/office/officeart/2005/8/layout/orgChart1"/>
    <dgm:cxn modelId="{AA6D9413-3AEF-4180-8D7A-5C22264DC15B}" type="presParOf" srcId="{35287130-2E09-4A9C-8DC3-476E7C2477ED}" destId="{C81704F7-03E7-48C1-BD9D-FF52CA1A3C38}" srcOrd="1" destOrd="0" presId="urn:microsoft.com/office/officeart/2005/8/layout/orgChart1"/>
    <dgm:cxn modelId="{69A9C014-A5B6-4847-87D8-FF00965825E5}" type="presParOf" srcId="{C81704F7-03E7-48C1-BD9D-FF52CA1A3C38}" destId="{DF7E528C-800E-4AE7-9BE3-AC1268E615A9}" srcOrd="0" destOrd="0" presId="urn:microsoft.com/office/officeart/2005/8/layout/orgChart1"/>
    <dgm:cxn modelId="{00053B5F-19B5-4812-8B6A-97F6C6BF59CE}" type="presParOf" srcId="{C81704F7-03E7-48C1-BD9D-FF52CA1A3C38}" destId="{ACFDB7AA-5833-4D70-8E00-29CC85FE2B08}" srcOrd="1" destOrd="0" presId="urn:microsoft.com/office/officeart/2005/8/layout/orgChart1"/>
    <dgm:cxn modelId="{31ADEE5A-15EC-4A95-8CC1-024FBEA54D4A}" type="presParOf" srcId="{ACFDB7AA-5833-4D70-8E00-29CC85FE2B08}" destId="{1BBA9A0F-C221-4589-9657-505594099E66}" srcOrd="0" destOrd="0" presId="urn:microsoft.com/office/officeart/2005/8/layout/orgChart1"/>
    <dgm:cxn modelId="{01AD4A55-3474-4C53-9B0D-C3FB01A46425}" type="presParOf" srcId="{1BBA9A0F-C221-4589-9657-505594099E66}" destId="{B87C853B-6895-4F9F-8110-068BF1E22B28}" srcOrd="0" destOrd="0" presId="urn:microsoft.com/office/officeart/2005/8/layout/orgChart1"/>
    <dgm:cxn modelId="{24A92E13-8C67-45F7-837A-8AEB79E0F931}" type="presParOf" srcId="{1BBA9A0F-C221-4589-9657-505594099E66}" destId="{38FFB818-60F3-4CF6-9040-1212B7679D85}" srcOrd="1" destOrd="0" presId="urn:microsoft.com/office/officeart/2005/8/layout/orgChart1"/>
    <dgm:cxn modelId="{F829B817-57D6-4D10-85BD-356E279FC7F2}" type="presParOf" srcId="{ACFDB7AA-5833-4D70-8E00-29CC85FE2B08}" destId="{6208F179-4D31-4EE3-9C74-5990419E09CD}" srcOrd="1" destOrd="0" presId="urn:microsoft.com/office/officeart/2005/8/layout/orgChart1"/>
    <dgm:cxn modelId="{89CBC701-8053-4BF8-8B3B-0F639C397258}" type="presParOf" srcId="{6208F179-4D31-4EE3-9C74-5990419E09CD}" destId="{8BA2E9AC-66BD-4AA7-836B-BDF464C50614}" srcOrd="0" destOrd="0" presId="urn:microsoft.com/office/officeart/2005/8/layout/orgChart1"/>
    <dgm:cxn modelId="{555958AB-2FF1-405E-BE22-CB985D4A1915}" type="presParOf" srcId="{6208F179-4D31-4EE3-9C74-5990419E09CD}" destId="{EA3DD8F7-C55B-411D-97BE-B94B9E59DB16}" srcOrd="1" destOrd="0" presId="urn:microsoft.com/office/officeart/2005/8/layout/orgChart1"/>
    <dgm:cxn modelId="{3B4246DD-DF78-41AC-AEA5-37F002F8534F}" type="presParOf" srcId="{EA3DD8F7-C55B-411D-97BE-B94B9E59DB16}" destId="{803F5CCA-656D-4CCA-AABB-6D18B253C609}" srcOrd="0" destOrd="0" presId="urn:microsoft.com/office/officeart/2005/8/layout/orgChart1"/>
    <dgm:cxn modelId="{7ADE6627-11B1-4CE0-89DF-E6550C40CB4A}" type="presParOf" srcId="{803F5CCA-656D-4CCA-AABB-6D18B253C609}" destId="{3ED14EC3-FDFA-470B-9FEF-13268F834C96}" srcOrd="0" destOrd="0" presId="urn:microsoft.com/office/officeart/2005/8/layout/orgChart1"/>
    <dgm:cxn modelId="{E290EE6D-E1FB-4F86-BAA6-C4A2D2651502}" type="presParOf" srcId="{803F5CCA-656D-4CCA-AABB-6D18B253C609}" destId="{598A5ABE-172A-4287-B762-1621B2D778F4}" srcOrd="1" destOrd="0" presId="urn:microsoft.com/office/officeart/2005/8/layout/orgChart1"/>
    <dgm:cxn modelId="{CB585183-3593-4B40-9399-675178911390}" type="presParOf" srcId="{EA3DD8F7-C55B-411D-97BE-B94B9E59DB16}" destId="{DD4F4CBB-9920-4F34-AB5D-4FD0A5DAD0C2}" srcOrd="1" destOrd="0" presId="urn:microsoft.com/office/officeart/2005/8/layout/orgChart1"/>
    <dgm:cxn modelId="{BCBF3E42-226B-4E3B-A260-B53335E2E26E}" type="presParOf" srcId="{EA3DD8F7-C55B-411D-97BE-B94B9E59DB16}" destId="{0BAAB64A-E7A8-4E52-A13B-FC60B2C5E778}" srcOrd="2" destOrd="0" presId="urn:microsoft.com/office/officeart/2005/8/layout/orgChart1"/>
    <dgm:cxn modelId="{D62A437A-42AA-483E-8297-760D3FB2872D}" type="presParOf" srcId="{6208F179-4D31-4EE3-9C74-5990419E09CD}" destId="{48D493E9-2F71-418C-9359-F4E51253B18D}" srcOrd="2" destOrd="0" presId="urn:microsoft.com/office/officeart/2005/8/layout/orgChart1"/>
    <dgm:cxn modelId="{49B52765-D899-4486-B611-6DE9FE7B8B8B}" type="presParOf" srcId="{6208F179-4D31-4EE3-9C74-5990419E09CD}" destId="{6916B0DB-3A2C-43A7-A380-24F9FA7C6F4D}" srcOrd="3" destOrd="0" presId="urn:microsoft.com/office/officeart/2005/8/layout/orgChart1"/>
    <dgm:cxn modelId="{FB1542FF-D85E-426C-B1D8-CBBBA84EB045}" type="presParOf" srcId="{6916B0DB-3A2C-43A7-A380-24F9FA7C6F4D}" destId="{73B30620-7862-4158-A649-908C5364D62F}" srcOrd="0" destOrd="0" presId="urn:microsoft.com/office/officeart/2005/8/layout/orgChart1"/>
    <dgm:cxn modelId="{DF9A1F7C-1AFD-47F4-BE74-D33EE3D16D01}" type="presParOf" srcId="{73B30620-7862-4158-A649-908C5364D62F}" destId="{9F9C1DBA-869D-4E91-85EC-D5DE899988D4}" srcOrd="0" destOrd="0" presId="urn:microsoft.com/office/officeart/2005/8/layout/orgChart1"/>
    <dgm:cxn modelId="{563E4770-6A50-4A7A-A8E6-7BCA7E022063}" type="presParOf" srcId="{73B30620-7862-4158-A649-908C5364D62F}" destId="{2E376637-8BC8-4656-8EC1-4BE48DD64031}" srcOrd="1" destOrd="0" presId="urn:microsoft.com/office/officeart/2005/8/layout/orgChart1"/>
    <dgm:cxn modelId="{17E82902-6166-406A-B25D-B25E590F737B}" type="presParOf" srcId="{6916B0DB-3A2C-43A7-A380-24F9FA7C6F4D}" destId="{4037D63B-862C-46CC-BE10-A455C4BEBEEA}" srcOrd="1" destOrd="0" presId="urn:microsoft.com/office/officeart/2005/8/layout/orgChart1"/>
    <dgm:cxn modelId="{4E335651-0B53-4EF2-98E2-2EB30DD7D9F0}" type="presParOf" srcId="{6916B0DB-3A2C-43A7-A380-24F9FA7C6F4D}" destId="{5B63D526-D191-4ABA-9446-9B347BC50F57}" srcOrd="2" destOrd="0" presId="urn:microsoft.com/office/officeart/2005/8/layout/orgChart1"/>
    <dgm:cxn modelId="{938CE1BE-038F-4E4C-92F9-3B87301A267B}" type="presParOf" srcId="{ACFDB7AA-5833-4D70-8E00-29CC85FE2B08}" destId="{7878D709-004F-43C3-B0CB-B19DF7111068}" srcOrd="2" destOrd="0" presId="urn:microsoft.com/office/officeart/2005/8/layout/orgChart1"/>
    <dgm:cxn modelId="{8990113E-10B4-458C-B60F-D0284F671707}" type="presParOf" srcId="{C81704F7-03E7-48C1-BD9D-FF52CA1A3C38}" destId="{F5955920-9918-472C-98F0-EAFCDC7D7A06}" srcOrd="2" destOrd="0" presId="urn:microsoft.com/office/officeart/2005/8/layout/orgChart1"/>
    <dgm:cxn modelId="{8AAD1663-C209-42F1-B7C2-06604D40B1EE}" type="presParOf" srcId="{C81704F7-03E7-48C1-BD9D-FF52CA1A3C38}" destId="{BF4CC298-98AD-4727-8D80-1DF46837C707}" srcOrd="3" destOrd="0" presId="urn:microsoft.com/office/officeart/2005/8/layout/orgChart1"/>
    <dgm:cxn modelId="{F3FFB1A4-6B53-4BD8-8D58-29EE0EAE2D64}" type="presParOf" srcId="{BF4CC298-98AD-4727-8D80-1DF46837C707}" destId="{3910411A-EACC-486B-B7E4-35E8BB5BCC9A}" srcOrd="0" destOrd="0" presId="urn:microsoft.com/office/officeart/2005/8/layout/orgChart1"/>
    <dgm:cxn modelId="{0C7B791B-F33B-4F39-9326-5D8C735961C2}" type="presParOf" srcId="{3910411A-EACC-486B-B7E4-35E8BB5BCC9A}" destId="{FCB47615-78B2-41BD-88AE-9F691426C0D2}" srcOrd="0" destOrd="0" presId="urn:microsoft.com/office/officeart/2005/8/layout/orgChart1"/>
    <dgm:cxn modelId="{738E3089-4F6C-41C3-B6E8-A302763156C1}" type="presParOf" srcId="{3910411A-EACC-486B-B7E4-35E8BB5BCC9A}" destId="{4D3A7D7E-6726-44D1-B8F3-88ABF6102407}" srcOrd="1" destOrd="0" presId="urn:microsoft.com/office/officeart/2005/8/layout/orgChart1"/>
    <dgm:cxn modelId="{82936F80-2AB2-4634-8B65-09ED9C44C357}" type="presParOf" srcId="{BF4CC298-98AD-4727-8D80-1DF46837C707}" destId="{BBDDE573-1FD8-4BC2-BB60-F4EE4617666B}" srcOrd="1" destOrd="0" presId="urn:microsoft.com/office/officeart/2005/8/layout/orgChart1"/>
    <dgm:cxn modelId="{61CA0D5C-8B58-4732-BA2A-8CD592253762}" type="presParOf" srcId="{BF4CC298-98AD-4727-8D80-1DF46837C707}" destId="{10423751-23F0-408B-A907-35A0099D9D5A}" srcOrd="2" destOrd="0" presId="urn:microsoft.com/office/officeart/2005/8/layout/orgChart1"/>
    <dgm:cxn modelId="{1F547F2F-4229-4A85-AFDF-4CC316C66A79}" type="presParOf" srcId="{35287130-2E09-4A9C-8DC3-476E7C2477ED}" destId="{174D3895-99A6-4758-9F40-BA4AF0EBDB7F}" srcOrd="2" destOrd="0" presId="urn:microsoft.com/office/officeart/2005/8/layout/orgChart1"/>
    <dgm:cxn modelId="{90719717-31D2-4C74-812B-A1E00A4EE9A1}" type="presParOf" srcId="{33524AA2-4447-4DB8-88C8-6F652624A863}" destId="{FE480790-703F-4A82-A68B-DAA65C94B727}" srcOrd="2" destOrd="0" presId="urn:microsoft.com/office/officeart/2005/8/layout/orgChart1"/>
    <dgm:cxn modelId="{A17F6BEE-6B7F-47FC-9257-ED29471B8E43}" type="presParOf" srcId="{33524AA2-4447-4DB8-88C8-6F652624A863}" destId="{9E74BB1F-7A49-42DC-B656-51AEA97C7AC0}" srcOrd="3" destOrd="0" presId="urn:microsoft.com/office/officeart/2005/8/layout/orgChart1"/>
    <dgm:cxn modelId="{F131D3ED-5192-4239-AA00-E0FC090626CD}" type="presParOf" srcId="{9E74BB1F-7A49-42DC-B656-51AEA97C7AC0}" destId="{753DD4DC-5222-4DB8-B0B6-09DE0E78953E}" srcOrd="0" destOrd="0" presId="urn:microsoft.com/office/officeart/2005/8/layout/orgChart1"/>
    <dgm:cxn modelId="{7490D9CC-0316-4863-ADC6-18DE7285D031}" type="presParOf" srcId="{753DD4DC-5222-4DB8-B0B6-09DE0E78953E}" destId="{E4DD14EF-3DF1-49CB-A398-8701B5B81643}" srcOrd="0" destOrd="0" presId="urn:microsoft.com/office/officeart/2005/8/layout/orgChart1"/>
    <dgm:cxn modelId="{45EF91E2-6EEB-44B7-B8D1-B16571B53765}" type="presParOf" srcId="{753DD4DC-5222-4DB8-B0B6-09DE0E78953E}" destId="{1607A9EA-770E-44ED-9337-36E8EDBF4D98}" srcOrd="1" destOrd="0" presId="urn:microsoft.com/office/officeart/2005/8/layout/orgChart1"/>
    <dgm:cxn modelId="{6A3368ED-BA72-4A6D-AFF7-868E91090E16}" type="presParOf" srcId="{9E74BB1F-7A49-42DC-B656-51AEA97C7AC0}" destId="{67F307E7-6DA8-4C82-AB51-5BF2E7238D57}" srcOrd="1" destOrd="0" presId="urn:microsoft.com/office/officeart/2005/8/layout/orgChart1"/>
    <dgm:cxn modelId="{DE8D28B3-CA03-4446-A9E6-389E7F3FC949}" type="presParOf" srcId="{9E74BB1F-7A49-42DC-B656-51AEA97C7AC0}" destId="{1C57BD81-CCEB-494C-9317-AB90CE14D606}" srcOrd="2" destOrd="0" presId="urn:microsoft.com/office/officeart/2005/8/layout/orgChart1"/>
    <dgm:cxn modelId="{C12451C7-AB43-420F-830A-2410665ADE29}" type="presParOf" srcId="{D0A19BBA-79F5-4E55-94E6-32CDBA48D00A}" destId="{C0279D10-C87D-43AC-B707-79E35795CF2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17DC9541-66C8-4432-A602-91671B464B77}"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9D84AEA-0D14-4FBC-A8B0-E1A497D7AC46}">
      <dgm:prSet phldrT="[Text]"/>
      <dgm:spPr/>
      <dgm:t>
        <a:bodyPr/>
        <a:lstStyle/>
        <a:p>
          <a:r>
            <a:rPr lang="en-US" b="1" dirty="0" err="1" smtClean="0"/>
            <a:t>isSym</a:t>
          </a:r>
          <a:r>
            <a:rPr lang="en-US" b="1" dirty="0" smtClean="0"/>
            <a:t>(1000, 1012)</a:t>
          </a:r>
          <a:endParaRPr lang="en-US" b="1" dirty="0"/>
        </a:p>
      </dgm:t>
    </dgm:pt>
    <dgm:pt modelId="{79E5EA49-61AD-442D-A61B-BE4F903C3786}" type="parTrans" cxnId="{8CF594FC-64F9-4A9C-8D8A-5AE4BDCAFCE3}">
      <dgm:prSet/>
      <dgm:spPr/>
      <dgm:t>
        <a:bodyPr/>
        <a:lstStyle/>
        <a:p>
          <a:endParaRPr lang="en-US"/>
        </a:p>
      </dgm:t>
    </dgm:pt>
    <dgm:pt modelId="{87A4CE85-5596-4E73-B095-497AD467C42C}" type="sibTrans" cxnId="{8CF594FC-64F9-4A9C-8D8A-5AE4BDCAFCE3}">
      <dgm:prSet/>
      <dgm:spPr/>
      <dgm:t>
        <a:bodyPr/>
        <a:lstStyle/>
        <a:p>
          <a:endParaRPr lang="en-US"/>
        </a:p>
      </dgm:t>
    </dgm:pt>
    <dgm:pt modelId="{EB5558BF-6D67-4287-BCA7-1946031AA73E}">
      <dgm:prSet phldrT="[Text]"/>
      <dgm:spPr/>
      <dgm:t>
        <a:bodyPr/>
        <a:lstStyle/>
        <a:p>
          <a:r>
            <a:rPr lang="en-US" b="1" dirty="0" err="1" smtClean="0"/>
            <a:t>isSym</a:t>
          </a:r>
          <a:r>
            <a:rPr lang="en-US" b="1" dirty="0" smtClean="0"/>
            <a:t>(1004, 1008)</a:t>
          </a:r>
          <a:endParaRPr lang="en-US" b="1" dirty="0"/>
        </a:p>
      </dgm:t>
    </dgm:pt>
    <dgm:pt modelId="{8A8795CE-7B3C-48A1-B685-B3DB2C4BC371}" type="parTrans" cxnId="{46BF0303-33A7-47C0-A482-155A845BDB22}">
      <dgm:prSet/>
      <dgm:spPr/>
      <dgm:t>
        <a:bodyPr/>
        <a:lstStyle/>
        <a:p>
          <a:endParaRPr lang="en-US"/>
        </a:p>
      </dgm:t>
    </dgm:pt>
    <dgm:pt modelId="{1BED7988-FE46-4E05-8A88-26DB280781B8}" type="sibTrans" cxnId="{46BF0303-33A7-47C0-A482-155A845BDB22}">
      <dgm:prSet/>
      <dgm:spPr/>
      <dgm:t>
        <a:bodyPr/>
        <a:lstStyle/>
        <a:p>
          <a:endParaRPr lang="en-US"/>
        </a:p>
      </dgm:t>
    </dgm:pt>
    <dgm:pt modelId="{9397EEC3-A8E0-418A-87D7-997F2486E435}">
      <dgm:prSet phldrT="[Text]"/>
      <dgm:spPr/>
      <dgm:t>
        <a:bodyPr/>
        <a:lstStyle/>
        <a:p>
          <a:r>
            <a:rPr lang="en-US" b="1" dirty="0" err="1" smtClean="0"/>
            <a:t>isSym</a:t>
          </a:r>
          <a:r>
            <a:rPr lang="en-US" b="1" dirty="0" smtClean="0"/>
            <a:t>(1008, 1004)</a:t>
          </a:r>
          <a:endParaRPr lang="en-US" b="1" dirty="0"/>
        </a:p>
      </dgm:t>
    </dgm:pt>
    <dgm:pt modelId="{8F0AF447-9581-49CD-A8DB-D45C64753E6E}" type="parTrans" cxnId="{B40BE0E9-7A4C-44BF-9EDE-A2D766E607D5}">
      <dgm:prSet/>
      <dgm:spPr/>
      <dgm:t>
        <a:bodyPr/>
        <a:lstStyle/>
        <a:p>
          <a:endParaRPr lang="en-US"/>
        </a:p>
      </dgm:t>
    </dgm:pt>
    <dgm:pt modelId="{BEDC736C-B3C4-485D-B17C-CD2C8CF9CA65}" type="sibTrans" cxnId="{B40BE0E9-7A4C-44BF-9EDE-A2D766E607D5}">
      <dgm:prSet/>
      <dgm:spPr/>
      <dgm:t>
        <a:bodyPr/>
        <a:lstStyle/>
        <a:p>
          <a:endParaRPr lang="en-US"/>
        </a:p>
      </dgm:t>
    </dgm:pt>
    <dgm:pt modelId="{34C47085-D9BE-4003-8964-9AC7FF71175D}">
      <dgm:prSet/>
      <dgm:spPr>
        <a:solidFill>
          <a:schemeClr val="accent2"/>
        </a:solidFill>
      </dgm:spPr>
      <dgm:t>
        <a:bodyPr/>
        <a:lstStyle/>
        <a:p>
          <a:r>
            <a:rPr lang="en-US" b="1" dirty="0" smtClean="0"/>
            <a:t>true</a:t>
          </a:r>
          <a:endParaRPr lang="en-US" b="1" dirty="0"/>
        </a:p>
      </dgm:t>
    </dgm:pt>
    <dgm:pt modelId="{8911BAD1-8774-4B6E-B2B6-29CADEDAEFC8}" type="parTrans" cxnId="{467FE9C6-73BC-412C-9115-0487748C59D1}">
      <dgm:prSet/>
      <dgm:spPr/>
      <dgm:t>
        <a:bodyPr/>
        <a:lstStyle/>
        <a:p>
          <a:endParaRPr lang="en-US"/>
        </a:p>
      </dgm:t>
    </dgm:pt>
    <dgm:pt modelId="{4C4A0856-AAEC-4481-B983-88A716844033}" type="sibTrans" cxnId="{467FE9C6-73BC-412C-9115-0487748C59D1}">
      <dgm:prSet/>
      <dgm:spPr/>
      <dgm:t>
        <a:bodyPr/>
        <a:lstStyle/>
        <a:p>
          <a:endParaRPr lang="en-US"/>
        </a:p>
      </dgm:t>
    </dgm:pt>
    <dgm:pt modelId="{683CDF56-6D29-437E-8A93-AC9F4E6C58A4}" type="pres">
      <dgm:prSet presAssocID="{17DC9541-66C8-4432-A602-91671B464B77}" presName="mainComposite" presStyleCnt="0">
        <dgm:presLayoutVars>
          <dgm:chPref val="1"/>
          <dgm:dir/>
          <dgm:animOne val="branch"/>
          <dgm:animLvl val="lvl"/>
          <dgm:resizeHandles val="exact"/>
        </dgm:presLayoutVars>
      </dgm:prSet>
      <dgm:spPr/>
      <dgm:t>
        <a:bodyPr/>
        <a:lstStyle/>
        <a:p>
          <a:endParaRPr lang="en-US"/>
        </a:p>
      </dgm:t>
    </dgm:pt>
    <dgm:pt modelId="{0AE45158-42D2-428F-B132-353F4FEB6393}" type="pres">
      <dgm:prSet presAssocID="{17DC9541-66C8-4432-A602-91671B464B77}" presName="hierFlow" presStyleCnt="0"/>
      <dgm:spPr/>
    </dgm:pt>
    <dgm:pt modelId="{9379F32D-90B3-4F51-AA4A-8B05D0396D13}" type="pres">
      <dgm:prSet presAssocID="{17DC9541-66C8-4432-A602-91671B464B77}" presName="hierChild1" presStyleCnt="0">
        <dgm:presLayoutVars>
          <dgm:chPref val="1"/>
          <dgm:animOne val="branch"/>
          <dgm:animLvl val="lvl"/>
        </dgm:presLayoutVars>
      </dgm:prSet>
      <dgm:spPr/>
    </dgm:pt>
    <dgm:pt modelId="{BDDFABF9-8567-4053-81D1-0193A3482661}" type="pres">
      <dgm:prSet presAssocID="{69D84AEA-0D14-4FBC-A8B0-E1A497D7AC46}" presName="Name14" presStyleCnt="0"/>
      <dgm:spPr/>
    </dgm:pt>
    <dgm:pt modelId="{69D982CC-D32F-451E-8AD9-A517FA16D561}" type="pres">
      <dgm:prSet presAssocID="{69D84AEA-0D14-4FBC-A8B0-E1A497D7AC46}" presName="level1Shape" presStyleLbl="node0" presStyleIdx="0" presStyleCnt="1" custScaleX="151511" custScaleY="37374" custLinFactNeighborX="0" custLinFactNeighborY="1381">
        <dgm:presLayoutVars>
          <dgm:chPref val="3"/>
        </dgm:presLayoutVars>
      </dgm:prSet>
      <dgm:spPr/>
      <dgm:t>
        <a:bodyPr/>
        <a:lstStyle/>
        <a:p>
          <a:endParaRPr lang="en-US"/>
        </a:p>
      </dgm:t>
    </dgm:pt>
    <dgm:pt modelId="{5ED2B192-ADD6-4D5E-88BC-54A615C53094}" type="pres">
      <dgm:prSet presAssocID="{69D84AEA-0D14-4FBC-A8B0-E1A497D7AC46}" presName="hierChild2" presStyleCnt="0"/>
      <dgm:spPr/>
    </dgm:pt>
    <dgm:pt modelId="{F27FDD29-A96C-41F7-8C50-1250A21FC596}" type="pres">
      <dgm:prSet presAssocID="{8A8795CE-7B3C-48A1-B685-B3DB2C4BC371}" presName="Name19" presStyleLbl="parChTrans1D2" presStyleIdx="0" presStyleCnt="1"/>
      <dgm:spPr/>
      <dgm:t>
        <a:bodyPr/>
        <a:lstStyle/>
        <a:p>
          <a:endParaRPr lang="en-US"/>
        </a:p>
      </dgm:t>
    </dgm:pt>
    <dgm:pt modelId="{94CD0705-CEFB-4C92-9EB8-C06686943E24}" type="pres">
      <dgm:prSet presAssocID="{EB5558BF-6D67-4287-BCA7-1946031AA73E}" presName="Name21" presStyleCnt="0"/>
      <dgm:spPr/>
    </dgm:pt>
    <dgm:pt modelId="{AA55D300-AB41-4F8E-9269-CDD6EBCDD04A}" type="pres">
      <dgm:prSet presAssocID="{EB5558BF-6D67-4287-BCA7-1946031AA73E}" presName="level2Shape" presStyleLbl="node2" presStyleIdx="0" presStyleCnt="1" custScaleX="152211" custScaleY="36956" custLinFactNeighborY="-16280"/>
      <dgm:spPr/>
      <dgm:t>
        <a:bodyPr/>
        <a:lstStyle/>
        <a:p>
          <a:endParaRPr lang="en-US"/>
        </a:p>
      </dgm:t>
    </dgm:pt>
    <dgm:pt modelId="{B232ABD7-1FD8-499B-9637-34F5B9E9687F}" type="pres">
      <dgm:prSet presAssocID="{EB5558BF-6D67-4287-BCA7-1946031AA73E}" presName="hierChild3" presStyleCnt="0"/>
      <dgm:spPr/>
    </dgm:pt>
    <dgm:pt modelId="{7FBE71A9-4724-49D3-8657-221461F2CEFE}" type="pres">
      <dgm:prSet presAssocID="{8F0AF447-9581-49CD-A8DB-D45C64753E6E}" presName="Name19" presStyleLbl="parChTrans1D3" presStyleIdx="0" presStyleCnt="1"/>
      <dgm:spPr/>
      <dgm:t>
        <a:bodyPr/>
        <a:lstStyle/>
        <a:p>
          <a:endParaRPr lang="en-US"/>
        </a:p>
      </dgm:t>
    </dgm:pt>
    <dgm:pt modelId="{F56568BF-0A50-4FC5-A7A0-6FCAD071885B}" type="pres">
      <dgm:prSet presAssocID="{9397EEC3-A8E0-418A-87D7-997F2486E435}" presName="Name21" presStyleCnt="0"/>
      <dgm:spPr/>
    </dgm:pt>
    <dgm:pt modelId="{F5376E26-5B4B-4399-A505-A05F5B96EA36}" type="pres">
      <dgm:prSet presAssocID="{9397EEC3-A8E0-418A-87D7-997F2486E435}" presName="level2Shape" presStyleLbl="node3" presStyleIdx="0" presStyleCnt="1" custScaleX="152292" custScaleY="35529" custLinFactNeighborX="501" custLinFactNeighborY="-31836"/>
      <dgm:spPr/>
      <dgm:t>
        <a:bodyPr/>
        <a:lstStyle/>
        <a:p>
          <a:endParaRPr lang="en-US"/>
        </a:p>
      </dgm:t>
    </dgm:pt>
    <dgm:pt modelId="{1F6D09F5-22B9-4753-BDF1-E13594F7310D}" type="pres">
      <dgm:prSet presAssocID="{9397EEC3-A8E0-418A-87D7-997F2486E435}" presName="hierChild3" presStyleCnt="0"/>
      <dgm:spPr/>
    </dgm:pt>
    <dgm:pt modelId="{FFDE900D-CCAE-49DF-95AF-06D18BDBB2A6}" type="pres">
      <dgm:prSet presAssocID="{8911BAD1-8774-4B6E-B2B6-29CADEDAEFC8}" presName="Name19" presStyleLbl="parChTrans1D4" presStyleIdx="0" presStyleCnt="1"/>
      <dgm:spPr/>
      <dgm:t>
        <a:bodyPr/>
        <a:lstStyle/>
        <a:p>
          <a:endParaRPr lang="en-US"/>
        </a:p>
      </dgm:t>
    </dgm:pt>
    <dgm:pt modelId="{8BAA94E7-32E4-424B-B060-2A43D00D69D6}" type="pres">
      <dgm:prSet presAssocID="{34C47085-D9BE-4003-8964-9AC7FF71175D}" presName="Name21" presStyleCnt="0"/>
      <dgm:spPr/>
    </dgm:pt>
    <dgm:pt modelId="{5C7B423A-2D19-40AC-A822-786E5692866E}" type="pres">
      <dgm:prSet presAssocID="{34C47085-D9BE-4003-8964-9AC7FF71175D}" presName="level2Shape" presStyleLbl="node4" presStyleIdx="0" presStyleCnt="1" custScaleX="55095" custScaleY="29146" custLinFactNeighborX="624" custLinFactNeighborY="-54675"/>
      <dgm:spPr/>
      <dgm:t>
        <a:bodyPr/>
        <a:lstStyle/>
        <a:p>
          <a:endParaRPr lang="en-US"/>
        </a:p>
      </dgm:t>
    </dgm:pt>
    <dgm:pt modelId="{FA0DF2C3-4EF7-4D2E-B734-AFC6B922DDFD}" type="pres">
      <dgm:prSet presAssocID="{34C47085-D9BE-4003-8964-9AC7FF71175D}" presName="hierChild3" presStyleCnt="0"/>
      <dgm:spPr/>
    </dgm:pt>
    <dgm:pt modelId="{4B44A4A1-E737-4245-8B2C-14835A4D8E17}" type="pres">
      <dgm:prSet presAssocID="{17DC9541-66C8-4432-A602-91671B464B77}" presName="bgShapesFlow" presStyleCnt="0"/>
      <dgm:spPr/>
    </dgm:pt>
  </dgm:ptLst>
  <dgm:cxnLst>
    <dgm:cxn modelId="{D02AC618-7E1F-4F47-AB14-2A340060F6AE}" type="presOf" srcId="{8A8795CE-7B3C-48A1-B685-B3DB2C4BC371}" destId="{F27FDD29-A96C-41F7-8C50-1250A21FC596}" srcOrd="0" destOrd="0" presId="urn:microsoft.com/office/officeart/2005/8/layout/hierarchy6"/>
    <dgm:cxn modelId="{95F9C556-0387-4A2A-AFC4-C7F9A3C2A165}" type="presOf" srcId="{EB5558BF-6D67-4287-BCA7-1946031AA73E}" destId="{AA55D300-AB41-4F8E-9269-CDD6EBCDD04A}" srcOrd="0" destOrd="0" presId="urn:microsoft.com/office/officeart/2005/8/layout/hierarchy6"/>
    <dgm:cxn modelId="{7C4ED634-3433-4D2A-ABD0-E4AC7EE99CF9}" type="presOf" srcId="{69D84AEA-0D14-4FBC-A8B0-E1A497D7AC46}" destId="{69D982CC-D32F-451E-8AD9-A517FA16D561}" srcOrd="0" destOrd="0" presId="urn:microsoft.com/office/officeart/2005/8/layout/hierarchy6"/>
    <dgm:cxn modelId="{B40BE0E9-7A4C-44BF-9EDE-A2D766E607D5}" srcId="{EB5558BF-6D67-4287-BCA7-1946031AA73E}" destId="{9397EEC3-A8E0-418A-87D7-997F2486E435}" srcOrd="0" destOrd="0" parTransId="{8F0AF447-9581-49CD-A8DB-D45C64753E6E}" sibTransId="{BEDC736C-B3C4-485D-B17C-CD2C8CF9CA65}"/>
    <dgm:cxn modelId="{8CF594FC-64F9-4A9C-8D8A-5AE4BDCAFCE3}" srcId="{17DC9541-66C8-4432-A602-91671B464B77}" destId="{69D84AEA-0D14-4FBC-A8B0-E1A497D7AC46}" srcOrd="0" destOrd="0" parTransId="{79E5EA49-61AD-442D-A61B-BE4F903C3786}" sibTransId="{87A4CE85-5596-4E73-B095-497AD467C42C}"/>
    <dgm:cxn modelId="{467FE9C6-73BC-412C-9115-0487748C59D1}" srcId="{9397EEC3-A8E0-418A-87D7-997F2486E435}" destId="{34C47085-D9BE-4003-8964-9AC7FF71175D}" srcOrd="0" destOrd="0" parTransId="{8911BAD1-8774-4B6E-B2B6-29CADEDAEFC8}" sibTransId="{4C4A0856-AAEC-4481-B983-88A716844033}"/>
    <dgm:cxn modelId="{46BF0303-33A7-47C0-A482-155A845BDB22}" srcId="{69D84AEA-0D14-4FBC-A8B0-E1A497D7AC46}" destId="{EB5558BF-6D67-4287-BCA7-1946031AA73E}" srcOrd="0" destOrd="0" parTransId="{8A8795CE-7B3C-48A1-B685-B3DB2C4BC371}" sibTransId="{1BED7988-FE46-4E05-8A88-26DB280781B8}"/>
    <dgm:cxn modelId="{C45D630E-79C2-4DCC-9FC6-561C279EE33A}" type="presOf" srcId="{17DC9541-66C8-4432-A602-91671B464B77}" destId="{683CDF56-6D29-437E-8A93-AC9F4E6C58A4}" srcOrd="0" destOrd="0" presId="urn:microsoft.com/office/officeart/2005/8/layout/hierarchy6"/>
    <dgm:cxn modelId="{DFD6B7A3-7F4A-41B1-9012-D1C07510F585}" type="presOf" srcId="{8F0AF447-9581-49CD-A8DB-D45C64753E6E}" destId="{7FBE71A9-4724-49D3-8657-221461F2CEFE}" srcOrd="0" destOrd="0" presId="urn:microsoft.com/office/officeart/2005/8/layout/hierarchy6"/>
    <dgm:cxn modelId="{FDAFDB18-FBFD-46CF-8593-A067808280DF}" type="presOf" srcId="{9397EEC3-A8E0-418A-87D7-997F2486E435}" destId="{F5376E26-5B4B-4399-A505-A05F5B96EA36}" srcOrd="0" destOrd="0" presId="urn:microsoft.com/office/officeart/2005/8/layout/hierarchy6"/>
    <dgm:cxn modelId="{72CFA65A-C980-4E29-953D-22A8A85C02ED}" type="presOf" srcId="{8911BAD1-8774-4B6E-B2B6-29CADEDAEFC8}" destId="{FFDE900D-CCAE-49DF-95AF-06D18BDBB2A6}" srcOrd="0" destOrd="0" presId="urn:microsoft.com/office/officeart/2005/8/layout/hierarchy6"/>
    <dgm:cxn modelId="{87224584-3B77-40A9-841F-EE0C3C861AAA}" type="presOf" srcId="{34C47085-D9BE-4003-8964-9AC7FF71175D}" destId="{5C7B423A-2D19-40AC-A822-786E5692866E}" srcOrd="0" destOrd="0" presId="urn:microsoft.com/office/officeart/2005/8/layout/hierarchy6"/>
    <dgm:cxn modelId="{DF2D3108-E1E2-424C-B531-CDC60C0BCB06}" type="presParOf" srcId="{683CDF56-6D29-437E-8A93-AC9F4E6C58A4}" destId="{0AE45158-42D2-428F-B132-353F4FEB6393}" srcOrd="0" destOrd="0" presId="urn:microsoft.com/office/officeart/2005/8/layout/hierarchy6"/>
    <dgm:cxn modelId="{6A6CAB28-838B-44B9-BD3D-76F31892432C}" type="presParOf" srcId="{0AE45158-42D2-428F-B132-353F4FEB6393}" destId="{9379F32D-90B3-4F51-AA4A-8B05D0396D13}" srcOrd="0" destOrd="0" presId="urn:microsoft.com/office/officeart/2005/8/layout/hierarchy6"/>
    <dgm:cxn modelId="{2A572EF3-6103-450E-AB7A-BF9B7D1EC17A}" type="presParOf" srcId="{9379F32D-90B3-4F51-AA4A-8B05D0396D13}" destId="{BDDFABF9-8567-4053-81D1-0193A3482661}" srcOrd="0" destOrd="0" presId="urn:microsoft.com/office/officeart/2005/8/layout/hierarchy6"/>
    <dgm:cxn modelId="{2DB1D842-9E26-46B7-AB10-B659F5D01928}" type="presParOf" srcId="{BDDFABF9-8567-4053-81D1-0193A3482661}" destId="{69D982CC-D32F-451E-8AD9-A517FA16D561}" srcOrd="0" destOrd="0" presId="urn:microsoft.com/office/officeart/2005/8/layout/hierarchy6"/>
    <dgm:cxn modelId="{D6A138CA-D652-4078-AF69-512609CFFBB3}" type="presParOf" srcId="{BDDFABF9-8567-4053-81D1-0193A3482661}" destId="{5ED2B192-ADD6-4D5E-88BC-54A615C53094}" srcOrd="1" destOrd="0" presId="urn:microsoft.com/office/officeart/2005/8/layout/hierarchy6"/>
    <dgm:cxn modelId="{DDC7E18A-9D77-4E08-8296-931D074076A6}" type="presParOf" srcId="{5ED2B192-ADD6-4D5E-88BC-54A615C53094}" destId="{F27FDD29-A96C-41F7-8C50-1250A21FC596}" srcOrd="0" destOrd="0" presId="urn:microsoft.com/office/officeart/2005/8/layout/hierarchy6"/>
    <dgm:cxn modelId="{03027B93-111A-42FC-BF9A-CF0DA081A304}" type="presParOf" srcId="{5ED2B192-ADD6-4D5E-88BC-54A615C53094}" destId="{94CD0705-CEFB-4C92-9EB8-C06686943E24}" srcOrd="1" destOrd="0" presId="urn:microsoft.com/office/officeart/2005/8/layout/hierarchy6"/>
    <dgm:cxn modelId="{1E1D5B26-0598-4202-B14D-01B316827BA6}" type="presParOf" srcId="{94CD0705-CEFB-4C92-9EB8-C06686943E24}" destId="{AA55D300-AB41-4F8E-9269-CDD6EBCDD04A}" srcOrd="0" destOrd="0" presId="urn:microsoft.com/office/officeart/2005/8/layout/hierarchy6"/>
    <dgm:cxn modelId="{A3258D9F-8566-43FA-860B-8F30B946DF0B}" type="presParOf" srcId="{94CD0705-CEFB-4C92-9EB8-C06686943E24}" destId="{B232ABD7-1FD8-499B-9637-34F5B9E9687F}" srcOrd="1" destOrd="0" presId="urn:microsoft.com/office/officeart/2005/8/layout/hierarchy6"/>
    <dgm:cxn modelId="{AD80B1A6-1380-4311-AEB2-7D342048BC84}" type="presParOf" srcId="{B232ABD7-1FD8-499B-9637-34F5B9E9687F}" destId="{7FBE71A9-4724-49D3-8657-221461F2CEFE}" srcOrd="0" destOrd="0" presId="urn:microsoft.com/office/officeart/2005/8/layout/hierarchy6"/>
    <dgm:cxn modelId="{BB5A721A-215A-4CB5-B4C6-E1FA64C65043}" type="presParOf" srcId="{B232ABD7-1FD8-499B-9637-34F5B9E9687F}" destId="{F56568BF-0A50-4FC5-A7A0-6FCAD071885B}" srcOrd="1" destOrd="0" presId="urn:microsoft.com/office/officeart/2005/8/layout/hierarchy6"/>
    <dgm:cxn modelId="{58A33844-F543-49A6-AEAF-42E33A873952}" type="presParOf" srcId="{F56568BF-0A50-4FC5-A7A0-6FCAD071885B}" destId="{F5376E26-5B4B-4399-A505-A05F5B96EA36}" srcOrd="0" destOrd="0" presId="urn:microsoft.com/office/officeart/2005/8/layout/hierarchy6"/>
    <dgm:cxn modelId="{11BBB545-30C0-4FAA-920C-323B764BAF86}" type="presParOf" srcId="{F56568BF-0A50-4FC5-A7A0-6FCAD071885B}" destId="{1F6D09F5-22B9-4753-BDF1-E13594F7310D}" srcOrd="1" destOrd="0" presId="urn:microsoft.com/office/officeart/2005/8/layout/hierarchy6"/>
    <dgm:cxn modelId="{CB02B47D-F5CF-4998-8B39-26E453159DCB}" type="presParOf" srcId="{1F6D09F5-22B9-4753-BDF1-E13594F7310D}" destId="{FFDE900D-CCAE-49DF-95AF-06D18BDBB2A6}" srcOrd="0" destOrd="0" presId="urn:microsoft.com/office/officeart/2005/8/layout/hierarchy6"/>
    <dgm:cxn modelId="{42E17C65-0557-419A-8274-9D0A8FD2ABC0}" type="presParOf" srcId="{1F6D09F5-22B9-4753-BDF1-E13594F7310D}" destId="{8BAA94E7-32E4-424B-B060-2A43D00D69D6}" srcOrd="1" destOrd="0" presId="urn:microsoft.com/office/officeart/2005/8/layout/hierarchy6"/>
    <dgm:cxn modelId="{65D410A3-6A76-4DC1-A110-C19046333A7C}" type="presParOf" srcId="{8BAA94E7-32E4-424B-B060-2A43D00D69D6}" destId="{5C7B423A-2D19-40AC-A822-786E5692866E}" srcOrd="0" destOrd="0" presId="urn:microsoft.com/office/officeart/2005/8/layout/hierarchy6"/>
    <dgm:cxn modelId="{5E82C84E-3BF2-4CC7-9A26-B051C360DF23}" type="presParOf" srcId="{8BAA94E7-32E4-424B-B060-2A43D00D69D6}" destId="{FA0DF2C3-4EF7-4D2E-B734-AFC6B922DDFD}" srcOrd="1" destOrd="0" presId="urn:microsoft.com/office/officeart/2005/8/layout/hierarchy6"/>
    <dgm:cxn modelId="{78AC90BC-F96C-4040-847C-4AFE17FF078C}" type="presParOf" srcId="{683CDF56-6D29-437E-8A93-AC9F4E6C58A4}" destId="{4B44A4A1-E737-4245-8B2C-14835A4D8E17}"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5EF854-F2C3-437F-9A08-C917F7263D4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EC3BC73-C97B-497B-B6F4-E8379BAADADE}">
      <dgm:prSet phldrT="[Text]" custT="1"/>
      <dgm:spPr/>
      <dgm:t>
        <a:bodyPr/>
        <a:lstStyle/>
        <a:p>
          <a:r>
            <a:rPr lang="en-US" sz="1400" b="1" dirty="0" smtClean="0">
              <a:latin typeface="Arial" panose="020B0604020202020204" pitchFamily="34" charset="0"/>
              <a:cs typeface="Arial" panose="020B0604020202020204" pitchFamily="34" charset="0"/>
            </a:rPr>
            <a:t>star(3)</a:t>
          </a:r>
          <a:endParaRPr lang="en-US" sz="1400" b="1" dirty="0">
            <a:latin typeface="Arial" panose="020B0604020202020204" pitchFamily="34" charset="0"/>
            <a:cs typeface="Arial" panose="020B0604020202020204" pitchFamily="34" charset="0"/>
          </a:endParaRPr>
        </a:p>
      </dgm:t>
    </dgm:pt>
    <dgm:pt modelId="{8AC1B9B7-AA39-4DD9-9DE6-5DE7A54EF0A9}" type="parTrans" cxnId="{A0962ADD-C8BC-418E-9037-541A818F65CE}">
      <dgm:prSet/>
      <dgm:spPr/>
      <dgm:t>
        <a:bodyPr/>
        <a:lstStyle/>
        <a:p>
          <a:endParaRPr lang="en-US" sz="3200">
            <a:latin typeface="Arial" panose="020B0604020202020204" pitchFamily="34" charset="0"/>
            <a:cs typeface="Arial" panose="020B0604020202020204" pitchFamily="34" charset="0"/>
          </a:endParaRPr>
        </a:p>
      </dgm:t>
    </dgm:pt>
    <dgm:pt modelId="{7ECDA331-2878-4684-9281-76B6C81A3928}" type="sibTrans" cxnId="{A0962ADD-C8BC-418E-9037-541A818F65CE}">
      <dgm:prSet/>
      <dgm:spPr/>
      <dgm:t>
        <a:bodyPr/>
        <a:lstStyle/>
        <a:p>
          <a:endParaRPr lang="en-US" sz="3200">
            <a:latin typeface="Arial" panose="020B0604020202020204" pitchFamily="34" charset="0"/>
            <a:cs typeface="Arial" panose="020B0604020202020204" pitchFamily="34" charset="0"/>
          </a:endParaRPr>
        </a:p>
      </dgm:t>
    </dgm:pt>
    <dgm:pt modelId="{82D028F0-4200-48A8-94C2-2F5075FCF807}">
      <dgm:prSet custT="1"/>
      <dgm:spPr/>
      <dgm:t>
        <a:bodyPr/>
        <a:lstStyle/>
        <a:p>
          <a:r>
            <a:rPr lang="en-US" sz="1400" b="1" dirty="0" smtClean="0">
              <a:latin typeface="Arial" panose="020B0604020202020204" pitchFamily="34" charset="0"/>
              <a:cs typeface="Arial" panose="020B0604020202020204" pitchFamily="34" charset="0"/>
            </a:rPr>
            <a:t>star(1)</a:t>
          </a:r>
          <a:endParaRPr lang="en-US" sz="1400" b="1" dirty="0">
            <a:latin typeface="Arial" panose="020B0604020202020204" pitchFamily="34" charset="0"/>
            <a:cs typeface="Arial" panose="020B0604020202020204" pitchFamily="34" charset="0"/>
          </a:endParaRPr>
        </a:p>
      </dgm:t>
    </dgm:pt>
    <dgm:pt modelId="{3B0CB40F-6FA6-4593-B7F3-AF41EA74DEF1}" type="parTrans" cxnId="{C9301831-D501-4C93-99FC-503A640B67A7}">
      <dgm:prSet/>
      <dgm:spPr/>
      <dgm:t>
        <a:bodyPr/>
        <a:lstStyle/>
        <a:p>
          <a:endParaRPr lang="en-US" sz="3600" b="1">
            <a:latin typeface="Arial" panose="020B0604020202020204" pitchFamily="34" charset="0"/>
            <a:cs typeface="Arial" panose="020B0604020202020204" pitchFamily="34" charset="0"/>
          </a:endParaRPr>
        </a:p>
      </dgm:t>
    </dgm:pt>
    <dgm:pt modelId="{699CED48-9EB9-48B9-81DE-AA2BFBAD7AE1}" type="sibTrans" cxnId="{C9301831-D501-4C93-99FC-503A640B67A7}">
      <dgm:prSet/>
      <dgm:spPr/>
      <dgm:t>
        <a:bodyPr/>
        <a:lstStyle/>
        <a:p>
          <a:endParaRPr lang="en-US" sz="3200">
            <a:latin typeface="Arial" panose="020B0604020202020204" pitchFamily="34" charset="0"/>
            <a:cs typeface="Arial" panose="020B0604020202020204" pitchFamily="34" charset="0"/>
          </a:endParaRPr>
        </a:p>
      </dgm:t>
    </dgm:pt>
    <dgm:pt modelId="{CF26BB64-D8E5-498E-81C9-DA2F76A5C7A9}">
      <dgm:prSet custT="1"/>
      <dgm:spPr/>
      <dgm:t>
        <a:bodyPr/>
        <a:lstStyle/>
        <a:p>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dgm:t>
    </dgm:pt>
    <dgm:pt modelId="{C695A111-E6D0-46A7-8B07-7814A5C8A9FD}" type="parTrans" cxnId="{0648FFE0-BF22-4D30-9F5B-4F7832E01E0F}">
      <dgm:prSet/>
      <dgm:spPr/>
      <dgm:t>
        <a:bodyPr/>
        <a:lstStyle/>
        <a:p>
          <a:endParaRPr lang="en-US" sz="3600" b="1">
            <a:latin typeface="Arial" panose="020B0604020202020204" pitchFamily="34" charset="0"/>
            <a:cs typeface="Arial" panose="020B0604020202020204" pitchFamily="34" charset="0"/>
          </a:endParaRPr>
        </a:p>
      </dgm:t>
    </dgm:pt>
    <dgm:pt modelId="{006B8A92-BDC1-45DB-9AEE-37E086DADB29}" type="sibTrans" cxnId="{0648FFE0-BF22-4D30-9F5B-4F7832E01E0F}">
      <dgm:prSet/>
      <dgm:spPr/>
      <dgm:t>
        <a:bodyPr/>
        <a:lstStyle/>
        <a:p>
          <a:endParaRPr lang="en-US" sz="3200">
            <a:latin typeface="Arial" panose="020B0604020202020204" pitchFamily="34" charset="0"/>
            <a:cs typeface="Arial" panose="020B0604020202020204" pitchFamily="34" charset="0"/>
          </a:endParaRPr>
        </a:p>
      </dgm:t>
    </dgm:pt>
    <dgm:pt modelId="{8412BF97-45B4-4EE2-8656-D85F6D8B59A4}">
      <dgm:prSet custT="1"/>
      <dgm:spPr/>
      <dgm:t>
        <a:bodyPr/>
        <a:lstStyle/>
        <a:p>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dgm:t>
    </dgm:pt>
    <dgm:pt modelId="{0BB5F72A-55FB-4516-8A19-94E222B96E1C}" type="parTrans" cxnId="{C3805C39-3453-4A25-81BA-B84FA7253C70}">
      <dgm:prSet/>
      <dgm:spPr/>
      <dgm:t>
        <a:bodyPr/>
        <a:lstStyle/>
        <a:p>
          <a:endParaRPr lang="en-US" sz="3600" b="1">
            <a:latin typeface="Arial" panose="020B0604020202020204" pitchFamily="34" charset="0"/>
            <a:cs typeface="Arial" panose="020B0604020202020204" pitchFamily="34" charset="0"/>
          </a:endParaRPr>
        </a:p>
      </dgm:t>
    </dgm:pt>
    <dgm:pt modelId="{2A98865A-07CF-4B3E-9DA8-39DCD766EFE9}" type="sibTrans" cxnId="{C3805C39-3453-4A25-81BA-B84FA7253C70}">
      <dgm:prSet/>
      <dgm:spPr/>
      <dgm:t>
        <a:bodyPr/>
        <a:lstStyle/>
        <a:p>
          <a:endParaRPr lang="en-US" sz="3200">
            <a:latin typeface="Arial" panose="020B0604020202020204" pitchFamily="34" charset="0"/>
            <a:cs typeface="Arial" panose="020B0604020202020204" pitchFamily="34" charset="0"/>
          </a:endParaRPr>
        </a:p>
      </dgm:t>
    </dgm:pt>
    <dgm:pt modelId="{26CA4376-0ED8-4DB3-BC52-154E2208B828}">
      <dgm:prSet phldrT="[Text]" custT="1"/>
      <dgm:spPr/>
      <dgm:t>
        <a:bodyPr/>
        <a:lstStyle/>
        <a:p>
          <a:r>
            <a:rPr lang="en-US" sz="1400" b="1" dirty="0" smtClean="0">
              <a:latin typeface="Arial" panose="020B0604020202020204" pitchFamily="34" charset="0"/>
              <a:cs typeface="Arial" panose="020B0604020202020204" pitchFamily="34" charset="0"/>
            </a:rPr>
            <a:t>star(2)</a:t>
          </a:r>
          <a:endParaRPr lang="en-US" sz="1400" b="1" dirty="0">
            <a:latin typeface="Arial" panose="020B0604020202020204" pitchFamily="34" charset="0"/>
            <a:cs typeface="Arial" panose="020B0604020202020204" pitchFamily="34" charset="0"/>
          </a:endParaRPr>
        </a:p>
      </dgm:t>
    </dgm:pt>
    <dgm:pt modelId="{4B9A22F5-EE29-4966-8CFE-D6E182214A90}" type="parTrans" cxnId="{A3667631-6CC5-4C59-B96A-2DCCE5B29D81}">
      <dgm:prSet/>
      <dgm:spPr/>
      <dgm:t>
        <a:bodyPr/>
        <a:lstStyle/>
        <a:p>
          <a:endParaRPr lang="en-US" sz="2000" b="1"/>
        </a:p>
      </dgm:t>
    </dgm:pt>
    <dgm:pt modelId="{610112DE-2819-4574-9253-21C841EDA387}" type="sibTrans" cxnId="{A3667631-6CC5-4C59-B96A-2DCCE5B29D81}">
      <dgm:prSet/>
      <dgm:spPr/>
      <dgm:t>
        <a:bodyPr/>
        <a:lstStyle/>
        <a:p>
          <a:endParaRPr lang="en-US"/>
        </a:p>
      </dgm:t>
    </dgm:pt>
    <dgm:pt modelId="{101C9697-5271-40B5-8A4A-65FB871A3635}">
      <dgm:prSet custT="1"/>
      <dgm:spPr/>
      <dgm:t>
        <a:bodyPr/>
        <a:lstStyle/>
        <a:p>
          <a:r>
            <a:rPr lang="en-US" sz="1400" b="1" dirty="0" smtClean="0">
              <a:latin typeface="Arial" panose="020B0604020202020204" pitchFamily="34" charset="0"/>
              <a:cs typeface="Arial" panose="020B0604020202020204" pitchFamily="34" charset="0"/>
            </a:rPr>
            <a:t>star(0)</a:t>
          </a:r>
          <a:endParaRPr lang="en-US" sz="1400" b="1" dirty="0">
            <a:latin typeface="Arial" panose="020B0604020202020204" pitchFamily="34" charset="0"/>
            <a:cs typeface="Arial" panose="020B0604020202020204" pitchFamily="34" charset="0"/>
          </a:endParaRPr>
        </a:p>
      </dgm:t>
    </dgm:pt>
    <dgm:pt modelId="{563476A5-5A98-4C79-8E8D-2BC8BBBAAFD3}" type="parTrans" cxnId="{6661CD01-940C-4A3C-A2C8-2EABEC04C3DB}">
      <dgm:prSet/>
      <dgm:spPr/>
      <dgm:t>
        <a:bodyPr/>
        <a:lstStyle/>
        <a:p>
          <a:endParaRPr lang="en-US" sz="2000" b="1"/>
        </a:p>
      </dgm:t>
    </dgm:pt>
    <dgm:pt modelId="{D1BEE46E-D5F6-4338-8A7F-FEFBFCDB99F8}" type="sibTrans" cxnId="{6661CD01-940C-4A3C-A2C8-2EABEC04C3DB}">
      <dgm:prSet/>
      <dgm:spPr/>
      <dgm:t>
        <a:bodyPr/>
        <a:lstStyle/>
        <a:p>
          <a:endParaRPr lang="en-US"/>
        </a:p>
      </dgm:t>
    </dgm:pt>
    <dgm:pt modelId="{F534B7CD-5F23-44F4-B13F-0AB8E7693AFA}">
      <dgm:prSet custT="1"/>
      <dgm:spPr/>
      <dgm:t>
        <a:bodyPr/>
        <a:lstStyle/>
        <a:p>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dgm:t>
    </dgm:pt>
    <dgm:pt modelId="{833F21B9-5867-4C4F-8FD7-279331D51AC4}" type="parTrans" cxnId="{0A7262BA-6B72-47A8-8929-61F25C61E06B}">
      <dgm:prSet/>
      <dgm:spPr/>
      <dgm:t>
        <a:bodyPr/>
        <a:lstStyle/>
        <a:p>
          <a:endParaRPr lang="en-US" sz="2000" b="1"/>
        </a:p>
      </dgm:t>
    </dgm:pt>
    <dgm:pt modelId="{E1A60055-E6B5-4402-9D85-72CFA40DA0C7}" type="sibTrans" cxnId="{0A7262BA-6B72-47A8-8929-61F25C61E06B}">
      <dgm:prSet/>
      <dgm:spPr/>
      <dgm:t>
        <a:bodyPr/>
        <a:lstStyle/>
        <a:p>
          <a:endParaRPr lang="en-US"/>
        </a:p>
      </dgm:t>
    </dgm:pt>
    <dgm:pt modelId="{7EA58245-EA9D-4D2D-BC69-BEF11CF8848C}" type="pres">
      <dgm:prSet presAssocID="{5F5EF854-F2C3-437F-9A08-C917F7263D40}" presName="hierChild1" presStyleCnt="0">
        <dgm:presLayoutVars>
          <dgm:orgChart val="1"/>
          <dgm:chPref val="1"/>
          <dgm:dir/>
          <dgm:animOne val="branch"/>
          <dgm:animLvl val="lvl"/>
          <dgm:resizeHandles/>
        </dgm:presLayoutVars>
      </dgm:prSet>
      <dgm:spPr/>
      <dgm:t>
        <a:bodyPr/>
        <a:lstStyle/>
        <a:p>
          <a:endParaRPr lang="en-US"/>
        </a:p>
      </dgm:t>
    </dgm:pt>
    <dgm:pt modelId="{D0A19BBA-79F5-4E55-94E6-32CDBA48D00A}" type="pres">
      <dgm:prSet presAssocID="{7EC3BC73-C97B-497B-B6F4-E8379BAADADE}" presName="hierRoot1" presStyleCnt="0">
        <dgm:presLayoutVars>
          <dgm:hierBranch val="init"/>
        </dgm:presLayoutVars>
      </dgm:prSet>
      <dgm:spPr/>
    </dgm:pt>
    <dgm:pt modelId="{868CBD66-18F6-43AF-866F-2A2A150FCD41}" type="pres">
      <dgm:prSet presAssocID="{7EC3BC73-C97B-497B-B6F4-E8379BAADADE}" presName="rootComposite1" presStyleCnt="0"/>
      <dgm:spPr/>
    </dgm:pt>
    <dgm:pt modelId="{504E8C1B-A561-4BF0-93B8-CF6EF77A73CA}" type="pres">
      <dgm:prSet presAssocID="{7EC3BC73-C97B-497B-B6F4-E8379BAADADE}" presName="rootText1" presStyleLbl="node0" presStyleIdx="0" presStyleCnt="1">
        <dgm:presLayoutVars>
          <dgm:chPref val="3"/>
        </dgm:presLayoutVars>
      </dgm:prSet>
      <dgm:spPr/>
      <dgm:t>
        <a:bodyPr/>
        <a:lstStyle/>
        <a:p>
          <a:endParaRPr lang="en-US"/>
        </a:p>
      </dgm:t>
    </dgm:pt>
    <dgm:pt modelId="{C0E7EFF0-A21D-4122-B5A6-272A8E8171E4}" type="pres">
      <dgm:prSet presAssocID="{7EC3BC73-C97B-497B-B6F4-E8379BAADADE}" presName="rootConnector1" presStyleLbl="node1" presStyleIdx="0" presStyleCnt="0"/>
      <dgm:spPr/>
      <dgm:t>
        <a:bodyPr/>
        <a:lstStyle/>
        <a:p>
          <a:endParaRPr lang="en-US"/>
        </a:p>
      </dgm:t>
    </dgm:pt>
    <dgm:pt modelId="{33524AA2-4447-4DB8-88C8-6F652624A863}" type="pres">
      <dgm:prSet presAssocID="{7EC3BC73-C97B-497B-B6F4-E8379BAADADE}" presName="hierChild2" presStyleCnt="0"/>
      <dgm:spPr/>
    </dgm:pt>
    <dgm:pt modelId="{30F24999-763A-4A1C-B6D9-7BE012253CAB}" type="pres">
      <dgm:prSet presAssocID="{4B9A22F5-EE29-4966-8CFE-D6E182214A90}" presName="Name37" presStyleLbl="parChTrans1D2" presStyleIdx="0" presStyleCnt="2"/>
      <dgm:spPr/>
      <dgm:t>
        <a:bodyPr/>
        <a:lstStyle/>
        <a:p>
          <a:endParaRPr lang="en-US"/>
        </a:p>
      </dgm:t>
    </dgm:pt>
    <dgm:pt modelId="{35287130-2E09-4A9C-8DC3-476E7C2477ED}" type="pres">
      <dgm:prSet presAssocID="{26CA4376-0ED8-4DB3-BC52-154E2208B828}" presName="hierRoot2" presStyleCnt="0">
        <dgm:presLayoutVars>
          <dgm:hierBranch val="init"/>
        </dgm:presLayoutVars>
      </dgm:prSet>
      <dgm:spPr/>
    </dgm:pt>
    <dgm:pt modelId="{F40FD7E8-D483-4DC8-8DD6-2795CC28A93A}" type="pres">
      <dgm:prSet presAssocID="{26CA4376-0ED8-4DB3-BC52-154E2208B828}" presName="rootComposite" presStyleCnt="0"/>
      <dgm:spPr/>
    </dgm:pt>
    <dgm:pt modelId="{E924EF6D-83B7-44EC-978D-7E129CBE6A65}" type="pres">
      <dgm:prSet presAssocID="{26CA4376-0ED8-4DB3-BC52-154E2208B828}" presName="rootText" presStyleLbl="node2" presStyleIdx="0" presStyleCnt="2">
        <dgm:presLayoutVars>
          <dgm:chPref val="3"/>
        </dgm:presLayoutVars>
      </dgm:prSet>
      <dgm:spPr/>
      <dgm:t>
        <a:bodyPr/>
        <a:lstStyle/>
        <a:p>
          <a:endParaRPr lang="en-US"/>
        </a:p>
      </dgm:t>
    </dgm:pt>
    <dgm:pt modelId="{E32906A0-D959-446D-815D-269099092C61}" type="pres">
      <dgm:prSet presAssocID="{26CA4376-0ED8-4DB3-BC52-154E2208B828}" presName="rootConnector" presStyleLbl="node2" presStyleIdx="0" presStyleCnt="2"/>
      <dgm:spPr/>
      <dgm:t>
        <a:bodyPr/>
        <a:lstStyle/>
        <a:p>
          <a:endParaRPr lang="en-US"/>
        </a:p>
      </dgm:t>
    </dgm:pt>
    <dgm:pt modelId="{C81704F7-03E7-48C1-BD9D-FF52CA1A3C38}" type="pres">
      <dgm:prSet presAssocID="{26CA4376-0ED8-4DB3-BC52-154E2208B828}" presName="hierChild4" presStyleCnt="0"/>
      <dgm:spPr/>
    </dgm:pt>
    <dgm:pt modelId="{DF7E528C-800E-4AE7-9BE3-AC1268E615A9}" type="pres">
      <dgm:prSet presAssocID="{3B0CB40F-6FA6-4593-B7F3-AF41EA74DEF1}" presName="Name37" presStyleLbl="parChTrans1D3" presStyleIdx="0" presStyleCnt="2"/>
      <dgm:spPr/>
      <dgm:t>
        <a:bodyPr/>
        <a:lstStyle/>
        <a:p>
          <a:endParaRPr lang="en-US"/>
        </a:p>
      </dgm:t>
    </dgm:pt>
    <dgm:pt modelId="{ACFDB7AA-5833-4D70-8E00-29CC85FE2B08}" type="pres">
      <dgm:prSet presAssocID="{82D028F0-4200-48A8-94C2-2F5075FCF807}" presName="hierRoot2" presStyleCnt="0">
        <dgm:presLayoutVars>
          <dgm:hierBranch val="init"/>
        </dgm:presLayoutVars>
      </dgm:prSet>
      <dgm:spPr/>
    </dgm:pt>
    <dgm:pt modelId="{1BBA9A0F-C221-4589-9657-505594099E66}" type="pres">
      <dgm:prSet presAssocID="{82D028F0-4200-48A8-94C2-2F5075FCF807}" presName="rootComposite" presStyleCnt="0"/>
      <dgm:spPr/>
    </dgm:pt>
    <dgm:pt modelId="{B87C853B-6895-4F9F-8110-068BF1E22B28}" type="pres">
      <dgm:prSet presAssocID="{82D028F0-4200-48A8-94C2-2F5075FCF807}" presName="rootText" presStyleLbl="node3" presStyleIdx="0" presStyleCnt="2" custScaleX="139521" custLinFactNeighborX="-27514" custLinFactNeighborY="-7637">
        <dgm:presLayoutVars>
          <dgm:chPref val="3"/>
        </dgm:presLayoutVars>
      </dgm:prSet>
      <dgm:spPr/>
      <dgm:t>
        <a:bodyPr/>
        <a:lstStyle/>
        <a:p>
          <a:endParaRPr lang="en-US"/>
        </a:p>
      </dgm:t>
    </dgm:pt>
    <dgm:pt modelId="{38FFB818-60F3-4CF6-9040-1212B7679D85}" type="pres">
      <dgm:prSet presAssocID="{82D028F0-4200-48A8-94C2-2F5075FCF807}" presName="rootConnector" presStyleLbl="node3" presStyleIdx="0" presStyleCnt="2"/>
      <dgm:spPr/>
      <dgm:t>
        <a:bodyPr/>
        <a:lstStyle/>
        <a:p>
          <a:endParaRPr lang="en-US"/>
        </a:p>
      </dgm:t>
    </dgm:pt>
    <dgm:pt modelId="{6208F179-4D31-4EE3-9C74-5990419E09CD}" type="pres">
      <dgm:prSet presAssocID="{82D028F0-4200-48A8-94C2-2F5075FCF807}" presName="hierChild4" presStyleCnt="0"/>
      <dgm:spPr/>
    </dgm:pt>
    <dgm:pt modelId="{8BA2E9AC-66BD-4AA7-836B-BDF464C50614}" type="pres">
      <dgm:prSet presAssocID="{563476A5-5A98-4C79-8E8D-2BC8BBBAAFD3}" presName="Name37" presStyleLbl="parChTrans1D4" presStyleIdx="0" presStyleCnt="2"/>
      <dgm:spPr/>
      <dgm:t>
        <a:bodyPr/>
        <a:lstStyle/>
        <a:p>
          <a:endParaRPr lang="en-US"/>
        </a:p>
      </dgm:t>
    </dgm:pt>
    <dgm:pt modelId="{EA3DD8F7-C55B-411D-97BE-B94B9E59DB16}" type="pres">
      <dgm:prSet presAssocID="{101C9697-5271-40B5-8A4A-65FB871A3635}" presName="hierRoot2" presStyleCnt="0">
        <dgm:presLayoutVars>
          <dgm:hierBranch val="init"/>
        </dgm:presLayoutVars>
      </dgm:prSet>
      <dgm:spPr/>
    </dgm:pt>
    <dgm:pt modelId="{803F5CCA-656D-4CCA-AABB-6D18B253C609}" type="pres">
      <dgm:prSet presAssocID="{101C9697-5271-40B5-8A4A-65FB871A3635}" presName="rootComposite" presStyleCnt="0"/>
      <dgm:spPr/>
    </dgm:pt>
    <dgm:pt modelId="{3ED14EC3-FDFA-470B-9FEF-13268F834C96}" type="pres">
      <dgm:prSet presAssocID="{101C9697-5271-40B5-8A4A-65FB871A3635}" presName="rootText" presStyleLbl="node4" presStyleIdx="0" presStyleCnt="2" custLinFactX="-11698" custLinFactNeighborX="-100000" custLinFactNeighborY="2770">
        <dgm:presLayoutVars>
          <dgm:chPref val="3"/>
        </dgm:presLayoutVars>
      </dgm:prSet>
      <dgm:spPr/>
      <dgm:t>
        <a:bodyPr/>
        <a:lstStyle/>
        <a:p>
          <a:endParaRPr lang="en-US"/>
        </a:p>
      </dgm:t>
    </dgm:pt>
    <dgm:pt modelId="{598A5ABE-172A-4287-B762-1621B2D778F4}" type="pres">
      <dgm:prSet presAssocID="{101C9697-5271-40B5-8A4A-65FB871A3635}" presName="rootConnector" presStyleLbl="node4" presStyleIdx="0" presStyleCnt="2"/>
      <dgm:spPr/>
      <dgm:t>
        <a:bodyPr/>
        <a:lstStyle/>
        <a:p>
          <a:endParaRPr lang="en-US"/>
        </a:p>
      </dgm:t>
    </dgm:pt>
    <dgm:pt modelId="{DD4F4CBB-9920-4F34-AB5D-4FD0A5DAD0C2}" type="pres">
      <dgm:prSet presAssocID="{101C9697-5271-40B5-8A4A-65FB871A3635}" presName="hierChild4" presStyleCnt="0"/>
      <dgm:spPr/>
    </dgm:pt>
    <dgm:pt modelId="{0BAAB64A-E7A8-4E52-A13B-FC60B2C5E778}" type="pres">
      <dgm:prSet presAssocID="{101C9697-5271-40B5-8A4A-65FB871A3635}" presName="hierChild5" presStyleCnt="0"/>
      <dgm:spPr/>
    </dgm:pt>
    <dgm:pt modelId="{48D493E9-2F71-418C-9359-F4E51253B18D}" type="pres">
      <dgm:prSet presAssocID="{833F21B9-5867-4C4F-8FD7-279331D51AC4}" presName="Name37" presStyleLbl="parChTrans1D4" presStyleIdx="1" presStyleCnt="2"/>
      <dgm:spPr/>
      <dgm:t>
        <a:bodyPr/>
        <a:lstStyle/>
        <a:p>
          <a:endParaRPr lang="en-US"/>
        </a:p>
      </dgm:t>
    </dgm:pt>
    <dgm:pt modelId="{6916B0DB-3A2C-43A7-A380-24F9FA7C6F4D}" type="pres">
      <dgm:prSet presAssocID="{F534B7CD-5F23-44F4-B13F-0AB8E7693AFA}" presName="hierRoot2" presStyleCnt="0">
        <dgm:presLayoutVars>
          <dgm:hierBranch val="init"/>
        </dgm:presLayoutVars>
      </dgm:prSet>
      <dgm:spPr/>
    </dgm:pt>
    <dgm:pt modelId="{73B30620-7862-4158-A649-908C5364D62F}" type="pres">
      <dgm:prSet presAssocID="{F534B7CD-5F23-44F4-B13F-0AB8E7693AFA}" presName="rootComposite" presStyleCnt="0"/>
      <dgm:spPr/>
    </dgm:pt>
    <dgm:pt modelId="{9F9C1DBA-869D-4E91-85EC-D5DE899988D4}" type="pres">
      <dgm:prSet presAssocID="{F534B7CD-5F23-44F4-B13F-0AB8E7693AFA}" presName="rootText" presStyleLbl="node4" presStyleIdx="1" presStyleCnt="2" custLinFactY="-34081" custLinFactNeighborX="82277" custLinFactNeighborY="-100000">
        <dgm:presLayoutVars>
          <dgm:chPref val="3"/>
        </dgm:presLayoutVars>
      </dgm:prSet>
      <dgm:spPr/>
      <dgm:t>
        <a:bodyPr/>
        <a:lstStyle/>
        <a:p>
          <a:endParaRPr lang="en-US"/>
        </a:p>
      </dgm:t>
    </dgm:pt>
    <dgm:pt modelId="{2E376637-8BC8-4656-8EC1-4BE48DD64031}" type="pres">
      <dgm:prSet presAssocID="{F534B7CD-5F23-44F4-B13F-0AB8E7693AFA}" presName="rootConnector" presStyleLbl="node4" presStyleIdx="1" presStyleCnt="2"/>
      <dgm:spPr/>
      <dgm:t>
        <a:bodyPr/>
        <a:lstStyle/>
        <a:p>
          <a:endParaRPr lang="en-US"/>
        </a:p>
      </dgm:t>
    </dgm:pt>
    <dgm:pt modelId="{4037D63B-862C-46CC-BE10-A455C4BEBEEA}" type="pres">
      <dgm:prSet presAssocID="{F534B7CD-5F23-44F4-B13F-0AB8E7693AFA}" presName="hierChild4" presStyleCnt="0"/>
      <dgm:spPr/>
    </dgm:pt>
    <dgm:pt modelId="{5B63D526-D191-4ABA-9446-9B347BC50F57}" type="pres">
      <dgm:prSet presAssocID="{F534B7CD-5F23-44F4-B13F-0AB8E7693AFA}" presName="hierChild5" presStyleCnt="0"/>
      <dgm:spPr/>
    </dgm:pt>
    <dgm:pt modelId="{7878D709-004F-43C3-B0CB-B19DF7111068}" type="pres">
      <dgm:prSet presAssocID="{82D028F0-4200-48A8-94C2-2F5075FCF807}" presName="hierChild5" presStyleCnt="0"/>
      <dgm:spPr/>
    </dgm:pt>
    <dgm:pt modelId="{F5955920-9918-472C-98F0-EAFCDC7D7A06}" type="pres">
      <dgm:prSet presAssocID="{0BB5F72A-55FB-4516-8A19-94E222B96E1C}" presName="Name37" presStyleLbl="parChTrans1D3" presStyleIdx="1" presStyleCnt="2"/>
      <dgm:spPr/>
      <dgm:t>
        <a:bodyPr/>
        <a:lstStyle/>
        <a:p>
          <a:endParaRPr lang="en-US"/>
        </a:p>
      </dgm:t>
    </dgm:pt>
    <dgm:pt modelId="{BF4CC298-98AD-4727-8D80-1DF46837C707}" type="pres">
      <dgm:prSet presAssocID="{8412BF97-45B4-4EE2-8656-D85F6D8B59A4}" presName="hierRoot2" presStyleCnt="0">
        <dgm:presLayoutVars>
          <dgm:hierBranch val="init"/>
        </dgm:presLayoutVars>
      </dgm:prSet>
      <dgm:spPr/>
    </dgm:pt>
    <dgm:pt modelId="{3910411A-EACC-486B-B7E4-35E8BB5BCC9A}" type="pres">
      <dgm:prSet presAssocID="{8412BF97-45B4-4EE2-8656-D85F6D8B59A4}" presName="rootComposite" presStyleCnt="0"/>
      <dgm:spPr/>
    </dgm:pt>
    <dgm:pt modelId="{FCB47615-78B2-41BD-88AE-9F691426C0D2}" type="pres">
      <dgm:prSet presAssocID="{8412BF97-45B4-4EE2-8656-D85F6D8B59A4}" presName="rootText" presStyleLbl="node3" presStyleIdx="1" presStyleCnt="2" custLinFactNeighborX="2984" custLinFactNeighborY="-21338">
        <dgm:presLayoutVars>
          <dgm:chPref val="3"/>
        </dgm:presLayoutVars>
      </dgm:prSet>
      <dgm:spPr/>
      <dgm:t>
        <a:bodyPr/>
        <a:lstStyle/>
        <a:p>
          <a:endParaRPr lang="en-US"/>
        </a:p>
      </dgm:t>
    </dgm:pt>
    <dgm:pt modelId="{4D3A7D7E-6726-44D1-B8F3-88ABF6102407}" type="pres">
      <dgm:prSet presAssocID="{8412BF97-45B4-4EE2-8656-D85F6D8B59A4}" presName="rootConnector" presStyleLbl="node3" presStyleIdx="1" presStyleCnt="2"/>
      <dgm:spPr/>
      <dgm:t>
        <a:bodyPr/>
        <a:lstStyle/>
        <a:p>
          <a:endParaRPr lang="en-US"/>
        </a:p>
      </dgm:t>
    </dgm:pt>
    <dgm:pt modelId="{BBDDE573-1FD8-4BC2-BB60-F4EE4617666B}" type="pres">
      <dgm:prSet presAssocID="{8412BF97-45B4-4EE2-8656-D85F6D8B59A4}" presName="hierChild4" presStyleCnt="0"/>
      <dgm:spPr/>
    </dgm:pt>
    <dgm:pt modelId="{10423751-23F0-408B-A907-35A0099D9D5A}" type="pres">
      <dgm:prSet presAssocID="{8412BF97-45B4-4EE2-8656-D85F6D8B59A4}" presName="hierChild5" presStyleCnt="0"/>
      <dgm:spPr/>
    </dgm:pt>
    <dgm:pt modelId="{174D3895-99A6-4758-9F40-BA4AF0EBDB7F}" type="pres">
      <dgm:prSet presAssocID="{26CA4376-0ED8-4DB3-BC52-154E2208B828}" presName="hierChild5" presStyleCnt="0"/>
      <dgm:spPr/>
    </dgm:pt>
    <dgm:pt modelId="{FE480790-703F-4A82-A68B-DAA65C94B727}" type="pres">
      <dgm:prSet presAssocID="{C695A111-E6D0-46A7-8B07-7814A5C8A9FD}" presName="Name37" presStyleLbl="parChTrans1D2" presStyleIdx="1" presStyleCnt="2"/>
      <dgm:spPr/>
      <dgm:t>
        <a:bodyPr/>
        <a:lstStyle/>
        <a:p>
          <a:endParaRPr lang="en-US"/>
        </a:p>
      </dgm:t>
    </dgm:pt>
    <dgm:pt modelId="{9E74BB1F-7A49-42DC-B656-51AEA97C7AC0}" type="pres">
      <dgm:prSet presAssocID="{CF26BB64-D8E5-498E-81C9-DA2F76A5C7A9}" presName="hierRoot2" presStyleCnt="0">
        <dgm:presLayoutVars>
          <dgm:hierBranch val="init"/>
        </dgm:presLayoutVars>
      </dgm:prSet>
      <dgm:spPr/>
    </dgm:pt>
    <dgm:pt modelId="{753DD4DC-5222-4DB8-B0B6-09DE0E78953E}" type="pres">
      <dgm:prSet presAssocID="{CF26BB64-D8E5-498E-81C9-DA2F76A5C7A9}" presName="rootComposite" presStyleCnt="0"/>
      <dgm:spPr/>
    </dgm:pt>
    <dgm:pt modelId="{E4DD14EF-3DF1-49CB-A398-8701B5B81643}" type="pres">
      <dgm:prSet presAssocID="{CF26BB64-D8E5-498E-81C9-DA2F76A5C7A9}" presName="rootText" presStyleLbl="node2" presStyleIdx="1" presStyleCnt="2" custLinFactNeighborX="90989" custLinFactNeighborY="6928">
        <dgm:presLayoutVars>
          <dgm:chPref val="3"/>
        </dgm:presLayoutVars>
      </dgm:prSet>
      <dgm:spPr/>
      <dgm:t>
        <a:bodyPr/>
        <a:lstStyle/>
        <a:p>
          <a:endParaRPr lang="en-US"/>
        </a:p>
      </dgm:t>
    </dgm:pt>
    <dgm:pt modelId="{1607A9EA-770E-44ED-9337-36E8EDBF4D98}" type="pres">
      <dgm:prSet presAssocID="{CF26BB64-D8E5-498E-81C9-DA2F76A5C7A9}" presName="rootConnector" presStyleLbl="node2" presStyleIdx="1" presStyleCnt="2"/>
      <dgm:spPr/>
      <dgm:t>
        <a:bodyPr/>
        <a:lstStyle/>
        <a:p>
          <a:endParaRPr lang="en-US"/>
        </a:p>
      </dgm:t>
    </dgm:pt>
    <dgm:pt modelId="{67F307E7-6DA8-4C82-AB51-5BF2E7238D57}" type="pres">
      <dgm:prSet presAssocID="{CF26BB64-D8E5-498E-81C9-DA2F76A5C7A9}" presName="hierChild4" presStyleCnt="0"/>
      <dgm:spPr/>
    </dgm:pt>
    <dgm:pt modelId="{1C57BD81-CCEB-494C-9317-AB90CE14D606}" type="pres">
      <dgm:prSet presAssocID="{CF26BB64-D8E5-498E-81C9-DA2F76A5C7A9}" presName="hierChild5" presStyleCnt="0"/>
      <dgm:spPr/>
    </dgm:pt>
    <dgm:pt modelId="{C0279D10-C87D-43AC-B707-79E35795CF2F}" type="pres">
      <dgm:prSet presAssocID="{7EC3BC73-C97B-497B-B6F4-E8379BAADADE}" presName="hierChild3" presStyleCnt="0"/>
      <dgm:spPr/>
    </dgm:pt>
  </dgm:ptLst>
  <dgm:cxnLst>
    <dgm:cxn modelId="{71096ED7-7BA4-4C42-8E01-16A4981F7183}" type="presOf" srcId="{C695A111-E6D0-46A7-8B07-7814A5C8A9FD}" destId="{FE480790-703F-4A82-A68B-DAA65C94B727}" srcOrd="0" destOrd="0" presId="urn:microsoft.com/office/officeart/2005/8/layout/orgChart1"/>
    <dgm:cxn modelId="{C3805C39-3453-4A25-81BA-B84FA7253C70}" srcId="{26CA4376-0ED8-4DB3-BC52-154E2208B828}" destId="{8412BF97-45B4-4EE2-8656-D85F6D8B59A4}" srcOrd="1" destOrd="0" parTransId="{0BB5F72A-55FB-4516-8A19-94E222B96E1C}" sibTransId="{2A98865A-07CF-4B3E-9DA8-39DCD766EFE9}"/>
    <dgm:cxn modelId="{B413294C-5120-4C05-AD87-249468A8C2D3}" type="presOf" srcId="{82D028F0-4200-48A8-94C2-2F5075FCF807}" destId="{38FFB818-60F3-4CF6-9040-1212B7679D85}" srcOrd="1" destOrd="0" presId="urn:microsoft.com/office/officeart/2005/8/layout/orgChart1"/>
    <dgm:cxn modelId="{46AC9CA4-8E56-4D13-BDE4-949163C3273F}" type="presOf" srcId="{26CA4376-0ED8-4DB3-BC52-154E2208B828}" destId="{E32906A0-D959-446D-815D-269099092C61}" srcOrd="1" destOrd="0" presId="urn:microsoft.com/office/officeart/2005/8/layout/orgChart1"/>
    <dgm:cxn modelId="{BE3CF049-75C4-45D8-A25E-CBA0F348DFC7}" type="presOf" srcId="{101C9697-5271-40B5-8A4A-65FB871A3635}" destId="{3ED14EC3-FDFA-470B-9FEF-13268F834C96}" srcOrd="0" destOrd="0" presId="urn:microsoft.com/office/officeart/2005/8/layout/orgChart1"/>
    <dgm:cxn modelId="{D9A39807-EE2C-4A86-9AF8-CF3A0213D974}" type="presOf" srcId="{7EC3BC73-C97B-497B-B6F4-E8379BAADADE}" destId="{504E8C1B-A561-4BF0-93B8-CF6EF77A73CA}" srcOrd="0" destOrd="0" presId="urn:microsoft.com/office/officeart/2005/8/layout/orgChart1"/>
    <dgm:cxn modelId="{B69FB142-1FD1-497E-9AF1-64558B0FDC7B}" type="presOf" srcId="{4B9A22F5-EE29-4966-8CFE-D6E182214A90}" destId="{30F24999-763A-4A1C-B6D9-7BE012253CAB}" srcOrd="0" destOrd="0" presId="urn:microsoft.com/office/officeart/2005/8/layout/orgChart1"/>
    <dgm:cxn modelId="{A0962ADD-C8BC-418E-9037-541A818F65CE}" srcId="{5F5EF854-F2C3-437F-9A08-C917F7263D40}" destId="{7EC3BC73-C97B-497B-B6F4-E8379BAADADE}" srcOrd="0" destOrd="0" parTransId="{8AC1B9B7-AA39-4DD9-9DE6-5DE7A54EF0A9}" sibTransId="{7ECDA331-2878-4684-9281-76B6C81A3928}"/>
    <dgm:cxn modelId="{0B8D9DA9-4FD7-44E0-9CC8-C50B23745E8C}" type="presOf" srcId="{833F21B9-5867-4C4F-8FD7-279331D51AC4}" destId="{48D493E9-2F71-418C-9359-F4E51253B18D}" srcOrd="0" destOrd="0" presId="urn:microsoft.com/office/officeart/2005/8/layout/orgChart1"/>
    <dgm:cxn modelId="{09B383E9-A83C-43AC-BF04-2BC328FBF67C}" type="presOf" srcId="{0BB5F72A-55FB-4516-8A19-94E222B96E1C}" destId="{F5955920-9918-472C-98F0-EAFCDC7D7A06}" srcOrd="0" destOrd="0" presId="urn:microsoft.com/office/officeart/2005/8/layout/orgChart1"/>
    <dgm:cxn modelId="{71FABF2F-0AFE-4BCC-8CCE-1CAE6F2C5045}" type="presOf" srcId="{7EC3BC73-C97B-497B-B6F4-E8379BAADADE}" destId="{C0E7EFF0-A21D-4122-B5A6-272A8E8171E4}" srcOrd="1" destOrd="0" presId="urn:microsoft.com/office/officeart/2005/8/layout/orgChart1"/>
    <dgm:cxn modelId="{A3667631-6CC5-4C59-B96A-2DCCE5B29D81}" srcId="{7EC3BC73-C97B-497B-B6F4-E8379BAADADE}" destId="{26CA4376-0ED8-4DB3-BC52-154E2208B828}" srcOrd="0" destOrd="0" parTransId="{4B9A22F5-EE29-4966-8CFE-D6E182214A90}" sibTransId="{610112DE-2819-4574-9253-21C841EDA387}"/>
    <dgm:cxn modelId="{A7F34CBE-F656-4F4C-B86A-1FD3DC8F4044}" type="presOf" srcId="{CF26BB64-D8E5-498E-81C9-DA2F76A5C7A9}" destId="{E4DD14EF-3DF1-49CB-A398-8701B5B81643}" srcOrd="0" destOrd="0" presId="urn:microsoft.com/office/officeart/2005/8/layout/orgChart1"/>
    <dgm:cxn modelId="{F3CF0D60-BBD0-46B2-BF34-E82F09F7BDBF}" type="presOf" srcId="{563476A5-5A98-4C79-8E8D-2BC8BBBAAFD3}" destId="{8BA2E9AC-66BD-4AA7-836B-BDF464C50614}" srcOrd="0" destOrd="0" presId="urn:microsoft.com/office/officeart/2005/8/layout/orgChart1"/>
    <dgm:cxn modelId="{5EFE0F3D-2BEE-444F-A5FD-56633FE59572}" type="presOf" srcId="{F534B7CD-5F23-44F4-B13F-0AB8E7693AFA}" destId="{2E376637-8BC8-4656-8EC1-4BE48DD64031}" srcOrd="1" destOrd="0" presId="urn:microsoft.com/office/officeart/2005/8/layout/orgChart1"/>
    <dgm:cxn modelId="{6661CD01-940C-4A3C-A2C8-2EABEC04C3DB}" srcId="{82D028F0-4200-48A8-94C2-2F5075FCF807}" destId="{101C9697-5271-40B5-8A4A-65FB871A3635}" srcOrd="0" destOrd="0" parTransId="{563476A5-5A98-4C79-8E8D-2BC8BBBAAFD3}" sibTransId="{D1BEE46E-D5F6-4338-8A7F-FEFBFCDB99F8}"/>
    <dgm:cxn modelId="{9CC7867C-B6E3-4471-9237-814C8DE742C6}" type="presOf" srcId="{82D028F0-4200-48A8-94C2-2F5075FCF807}" destId="{B87C853B-6895-4F9F-8110-068BF1E22B28}" srcOrd="0" destOrd="0" presId="urn:microsoft.com/office/officeart/2005/8/layout/orgChart1"/>
    <dgm:cxn modelId="{0648FFE0-BF22-4D30-9F5B-4F7832E01E0F}" srcId="{7EC3BC73-C97B-497B-B6F4-E8379BAADADE}" destId="{CF26BB64-D8E5-498E-81C9-DA2F76A5C7A9}" srcOrd="1" destOrd="0" parTransId="{C695A111-E6D0-46A7-8B07-7814A5C8A9FD}" sibTransId="{006B8A92-BDC1-45DB-9AEE-37E086DADB29}"/>
    <dgm:cxn modelId="{98FEA061-6DE6-4B41-93DE-8941B607157E}" type="presOf" srcId="{F534B7CD-5F23-44F4-B13F-0AB8E7693AFA}" destId="{9F9C1DBA-869D-4E91-85EC-D5DE899988D4}" srcOrd="0" destOrd="0" presId="urn:microsoft.com/office/officeart/2005/8/layout/orgChart1"/>
    <dgm:cxn modelId="{6195D3A5-B604-426C-9A95-C6445ED1743E}" type="presOf" srcId="{3B0CB40F-6FA6-4593-B7F3-AF41EA74DEF1}" destId="{DF7E528C-800E-4AE7-9BE3-AC1268E615A9}" srcOrd="0" destOrd="0" presId="urn:microsoft.com/office/officeart/2005/8/layout/orgChart1"/>
    <dgm:cxn modelId="{0A7262BA-6B72-47A8-8929-61F25C61E06B}" srcId="{82D028F0-4200-48A8-94C2-2F5075FCF807}" destId="{F534B7CD-5F23-44F4-B13F-0AB8E7693AFA}" srcOrd="1" destOrd="0" parTransId="{833F21B9-5867-4C4F-8FD7-279331D51AC4}" sibTransId="{E1A60055-E6B5-4402-9D85-72CFA40DA0C7}"/>
    <dgm:cxn modelId="{1FFFBA76-642D-4FFC-A842-D0E7500C370C}" type="presOf" srcId="{8412BF97-45B4-4EE2-8656-D85F6D8B59A4}" destId="{4D3A7D7E-6726-44D1-B8F3-88ABF6102407}" srcOrd="1" destOrd="0" presId="urn:microsoft.com/office/officeart/2005/8/layout/orgChart1"/>
    <dgm:cxn modelId="{19CBA6B7-10FB-4309-ADB0-39535C962888}" type="presOf" srcId="{5F5EF854-F2C3-437F-9A08-C917F7263D40}" destId="{7EA58245-EA9D-4D2D-BC69-BEF11CF8848C}" srcOrd="0" destOrd="0" presId="urn:microsoft.com/office/officeart/2005/8/layout/orgChart1"/>
    <dgm:cxn modelId="{D8F5E789-3A37-4427-BD0C-776F9E7F0900}" type="presOf" srcId="{8412BF97-45B4-4EE2-8656-D85F6D8B59A4}" destId="{FCB47615-78B2-41BD-88AE-9F691426C0D2}" srcOrd="0" destOrd="0" presId="urn:microsoft.com/office/officeart/2005/8/layout/orgChart1"/>
    <dgm:cxn modelId="{C9301831-D501-4C93-99FC-503A640B67A7}" srcId="{26CA4376-0ED8-4DB3-BC52-154E2208B828}" destId="{82D028F0-4200-48A8-94C2-2F5075FCF807}" srcOrd="0" destOrd="0" parTransId="{3B0CB40F-6FA6-4593-B7F3-AF41EA74DEF1}" sibTransId="{699CED48-9EB9-48B9-81DE-AA2BFBAD7AE1}"/>
    <dgm:cxn modelId="{B60B6141-2CD4-4A51-8BDF-24234B38D3F4}" type="presOf" srcId="{101C9697-5271-40B5-8A4A-65FB871A3635}" destId="{598A5ABE-172A-4287-B762-1621B2D778F4}" srcOrd="1" destOrd="0" presId="urn:microsoft.com/office/officeart/2005/8/layout/orgChart1"/>
    <dgm:cxn modelId="{2E1C781C-85C2-4375-9689-810CF47A848D}" type="presOf" srcId="{26CA4376-0ED8-4DB3-BC52-154E2208B828}" destId="{E924EF6D-83B7-44EC-978D-7E129CBE6A65}" srcOrd="0" destOrd="0" presId="urn:microsoft.com/office/officeart/2005/8/layout/orgChart1"/>
    <dgm:cxn modelId="{CF92F04C-48CA-4D46-811D-534BADDEADAB}" type="presOf" srcId="{CF26BB64-D8E5-498E-81C9-DA2F76A5C7A9}" destId="{1607A9EA-770E-44ED-9337-36E8EDBF4D98}" srcOrd="1" destOrd="0" presId="urn:microsoft.com/office/officeart/2005/8/layout/orgChart1"/>
    <dgm:cxn modelId="{D92B581E-FAF5-4B37-9BE4-96353BF5C15C}" type="presParOf" srcId="{7EA58245-EA9D-4D2D-BC69-BEF11CF8848C}" destId="{D0A19BBA-79F5-4E55-94E6-32CDBA48D00A}" srcOrd="0" destOrd="0" presId="urn:microsoft.com/office/officeart/2005/8/layout/orgChart1"/>
    <dgm:cxn modelId="{640E2027-FBF7-44E9-B8D9-081F3DF69C53}" type="presParOf" srcId="{D0A19BBA-79F5-4E55-94E6-32CDBA48D00A}" destId="{868CBD66-18F6-43AF-866F-2A2A150FCD41}" srcOrd="0" destOrd="0" presId="urn:microsoft.com/office/officeart/2005/8/layout/orgChart1"/>
    <dgm:cxn modelId="{A3695A64-217D-4BCE-B7A6-0ECDC84D5CE8}" type="presParOf" srcId="{868CBD66-18F6-43AF-866F-2A2A150FCD41}" destId="{504E8C1B-A561-4BF0-93B8-CF6EF77A73CA}" srcOrd="0" destOrd="0" presId="urn:microsoft.com/office/officeart/2005/8/layout/orgChart1"/>
    <dgm:cxn modelId="{D5084F6C-2BCC-44A8-A742-CDD80F95A648}" type="presParOf" srcId="{868CBD66-18F6-43AF-866F-2A2A150FCD41}" destId="{C0E7EFF0-A21D-4122-B5A6-272A8E8171E4}" srcOrd="1" destOrd="0" presId="urn:microsoft.com/office/officeart/2005/8/layout/orgChart1"/>
    <dgm:cxn modelId="{B1A110AF-C7E2-4393-8254-EC395D4AEA42}" type="presParOf" srcId="{D0A19BBA-79F5-4E55-94E6-32CDBA48D00A}" destId="{33524AA2-4447-4DB8-88C8-6F652624A863}" srcOrd="1" destOrd="0" presId="urn:microsoft.com/office/officeart/2005/8/layout/orgChart1"/>
    <dgm:cxn modelId="{10717B1E-683E-4BD7-9A54-32777D29A996}" type="presParOf" srcId="{33524AA2-4447-4DB8-88C8-6F652624A863}" destId="{30F24999-763A-4A1C-B6D9-7BE012253CAB}" srcOrd="0" destOrd="0" presId="urn:microsoft.com/office/officeart/2005/8/layout/orgChart1"/>
    <dgm:cxn modelId="{0DAA0EC8-EBE0-4A02-9D5B-1AD46829F787}" type="presParOf" srcId="{33524AA2-4447-4DB8-88C8-6F652624A863}" destId="{35287130-2E09-4A9C-8DC3-476E7C2477ED}" srcOrd="1" destOrd="0" presId="urn:microsoft.com/office/officeart/2005/8/layout/orgChart1"/>
    <dgm:cxn modelId="{92E78E75-A43D-4D31-BA57-14F3276A4A10}" type="presParOf" srcId="{35287130-2E09-4A9C-8DC3-476E7C2477ED}" destId="{F40FD7E8-D483-4DC8-8DD6-2795CC28A93A}" srcOrd="0" destOrd="0" presId="urn:microsoft.com/office/officeart/2005/8/layout/orgChart1"/>
    <dgm:cxn modelId="{8A1BD4B2-33B8-4BA4-86D2-0EBD83F701A3}" type="presParOf" srcId="{F40FD7E8-D483-4DC8-8DD6-2795CC28A93A}" destId="{E924EF6D-83B7-44EC-978D-7E129CBE6A65}" srcOrd="0" destOrd="0" presId="urn:microsoft.com/office/officeart/2005/8/layout/orgChart1"/>
    <dgm:cxn modelId="{BDA55DED-0BB1-44DD-8BAD-76FC62F65C35}" type="presParOf" srcId="{F40FD7E8-D483-4DC8-8DD6-2795CC28A93A}" destId="{E32906A0-D959-446D-815D-269099092C61}" srcOrd="1" destOrd="0" presId="urn:microsoft.com/office/officeart/2005/8/layout/orgChart1"/>
    <dgm:cxn modelId="{824BE4A1-77B2-45BB-A325-8448AD4FB6C5}" type="presParOf" srcId="{35287130-2E09-4A9C-8DC3-476E7C2477ED}" destId="{C81704F7-03E7-48C1-BD9D-FF52CA1A3C38}" srcOrd="1" destOrd="0" presId="urn:microsoft.com/office/officeart/2005/8/layout/orgChart1"/>
    <dgm:cxn modelId="{BEC58291-D8BE-40B0-9D93-11CF5FB088E3}" type="presParOf" srcId="{C81704F7-03E7-48C1-BD9D-FF52CA1A3C38}" destId="{DF7E528C-800E-4AE7-9BE3-AC1268E615A9}" srcOrd="0" destOrd="0" presId="urn:microsoft.com/office/officeart/2005/8/layout/orgChart1"/>
    <dgm:cxn modelId="{566484E5-2102-4CF7-9BAE-8AC3FA33EF3D}" type="presParOf" srcId="{C81704F7-03E7-48C1-BD9D-FF52CA1A3C38}" destId="{ACFDB7AA-5833-4D70-8E00-29CC85FE2B08}" srcOrd="1" destOrd="0" presId="urn:microsoft.com/office/officeart/2005/8/layout/orgChart1"/>
    <dgm:cxn modelId="{7A5382F7-4F22-455B-A8A2-69C813634E4B}" type="presParOf" srcId="{ACFDB7AA-5833-4D70-8E00-29CC85FE2B08}" destId="{1BBA9A0F-C221-4589-9657-505594099E66}" srcOrd="0" destOrd="0" presId="urn:microsoft.com/office/officeart/2005/8/layout/orgChart1"/>
    <dgm:cxn modelId="{DCB2631E-5B87-4B02-8FC4-C46601717778}" type="presParOf" srcId="{1BBA9A0F-C221-4589-9657-505594099E66}" destId="{B87C853B-6895-4F9F-8110-068BF1E22B28}" srcOrd="0" destOrd="0" presId="urn:microsoft.com/office/officeart/2005/8/layout/orgChart1"/>
    <dgm:cxn modelId="{9487DA36-6A28-46D0-907B-5A4601CBA2E8}" type="presParOf" srcId="{1BBA9A0F-C221-4589-9657-505594099E66}" destId="{38FFB818-60F3-4CF6-9040-1212B7679D85}" srcOrd="1" destOrd="0" presId="urn:microsoft.com/office/officeart/2005/8/layout/orgChart1"/>
    <dgm:cxn modelId="{1099F206-C006-4895-A785-5135082526F0}" type="presParOf" srcId="{ACFDB7AA-5833-4D70-8E00-29CC85FE2B08}" destId="{6208F179-4D31-4EE3-9C74-5990419E09CD}" srcOrd="1" destOrd="0" presId="urn:microsoft.com/office/officeart/2005/8/layout/orgChart1"/>
    <dgm:cxn modelId="{237F4085-E0BB-4798-B4DF-9C8AD581869E}" type="presParOf" srcId="{6208F179-4D31-4EE3-9C74-5990419E09CD}" destId="{8BA2E9AC-66BD-4AA7-836B-BDF464C50614}" srcOrd="0" destOrd="0" presId="urn:microsoft.com/office/officeart/2005/8/layout/orgChart1"/>
    <dgm:cxn modelId="{39CF9674-7FCC-46C2-98ED-30D7EA090AF5}" type="presParOf" srcId="{6208F179-4D31-4EE3-9C74-5990419E09CD}" destId="{EA3DD8F7-C55B-411D-97BE-B94B9E59DB16}" srcOrd="1" destOrd="0" presId="urn:microsoft.com/office/officeart/2005/8/layout/orgChart1"/>
    <dgm:cxn modelId="{BE1EBE72-0744-486A-A08D-760AF1B2CB4D}" type="presParOf" srcId="{EA3DD8F7-C55B-411D-97BE-B94B9E59DB16}" destId="{803F5CCA-656D-4CCA-AABB-6D18B253C609}" srcOrd="0" destOrd="0" presId="urn:microsoft.com/office/officeart/2005/8/layout/orgChart1"/>
    <dgm:cxn modelId="{E5BB50B8-B40D-4EDE-AE15-D340957502E1}" type="presParOf" srcId="{803F5CCA-656D-4CCA-AABB-6D18B253C609}" destId="{3ED14EC3-FDFA-470B-9FEF-13268F834C96}" srcOrd="0" destOrd="0" presId="urn:microsoft.com/office/officeart/2005/8/layout/orgChart1"/>
    <dgm:cxn modelId="{7A7D5AFE-DEF7-4EED-A3E9-44A70734E357}" type="presParOf" srcId="{803F5CCA-656D-4CCA-AABB-6D18B253C609}" destId="{598A5ABE-172A-4287-B762-1621B2D778F4}" srcOrd="1" destOrd="0" presId="urn:microsoft.com/office/officeart/2005/8/layout/orgChart1"/>
    <dgm:cxn modelId="{9E641096-49FB-4DAE-9C0D-9025FC3CCA70}" type="presParOf" srcId="{EA3DD8F7-C55B-411D-97BE-B94B9E59DB16}" destId="{DD4F4CBB-9920-4F34-AB5D-4FD0A5DAD0C2}" srcOrd="1" destOrd="0" presId="urn:microsoft.com/office/officeart/2005/8/layout/orgChart1"/>
    <dgm:cxn modelId="{19F30AAE-5A0D-44FB-ADAC-89FD3CB6E7C5}" type="presParOf" srcId="{EA3DD8F7-C55B-411D-97BE-B94B9E59DB16}" destId="{0BAAB64A-E7A8-4E52-A13B-FC60B2C5E778}" srcOrd="2" destOrd="0" presId="urn:microsoft.com/office/officeart/2005/8/layout/orgChart1"/>
    <dgm:cxn modelId="{6964F1F9-8E77-4F4E-B6BD-E4DB85743AC7}" type="presParOf" srcId="{6208F179-4D31-4EE3-9C74-5990419E09CD}" destId="{48D493E9-2F71-418C-9359-F4E51253B18D}" srcOrd="2" destOrd="0" presId="urn:microsoft.com/office/officeart/2005/8/layout/orgChart1"/>
    <dgm:cxn modelId="{4BADAF4D-E639-4535-91B6-1FEECEC8F349}" type="presParOf" srcId="{6208F179-4D31-4EE3-9C74-5990419E09CD}" destId="{6916B0DB-3A2C-43A7-A380-24F9FA7C6F4D}" srcOrd="3" destOrd="0" presId="urn:microsoft.com/office/officeart/2005/8/layout/orgChart1"/>
    <dgm:cxn modelId="{D86855BE-7FC4-4FFD-8B56-99135BC9972E}" type="presParOf" srcId="{6916B0DB-3A2C-43A7-A380-24F9FA7C6F4D}" destId="{73B30620-7862-4158-A649-908C5364D62F}" srcOrd="0" destOrd="0" presId="urn:microsoft.com/office/officeart/2005/8/layout/orgChart1"/>
    <dgm:cxn modelId="{F67B29C1-B874-4322-ABF9-DC60F4D32BE7}" type="presParOf" srcId="{73B30620-7862-4158-A649-908C5364D62F}" destId="{9F9C1DBA-869D-4E91-85EC-D5DE899988D4}" srcOrd="0" destOrd="0" presId="urn:microsoft.com/office/officeart/2005/8/layout/orgChart1"/>
    <dgm:cxn modelId="{B61109CA-A901-43A8-A30E-DB9345A56BF7}" type="presParOf" srcId="{73B30620-7862-4158-A649-908C5364D62F}" destId="{2E376637-8BC8-4656-8EC1-4BE48DD64031}" srcOrd="1" destOrd="0" presId="urn:microsoft.com/office/officeart/2005/8/layout/orgChart1"/>
    <dgm:cxn modelId="{A727A34C-A22A-496A-BC80-6DF5E4A973AE}" type="presParOf" srcId="{6916B0DB-3A2C-43A7-A380-24F9FA7C6F4D}" destId="{4037D63B-862C-46CC-BE10-A455C4BEBEEA}" srcOrd="1" destOrd="0" presId="urn:microsoft.com/office/officeart/2005/8/layout/orgChart1"/>
    <dgm:cxn modelId="{206ED703-92EB-42B7-8BB0-A4D8D2DD0D85}" type="presParOf" srcId="{6916B0DB-3A2C-43A7-A380-24F9FA7C6F4D}" destId="{5B63D526-D191-4ABA-9446-9B347BC50F57}" srcOrd="2" destOrd="0" presId="urn:microsoft.com/office/officeart/2005/8/layout/orgChart1"/>
    <dgm:cxn modelId="{7D43D2B9-5574-4B3B-8F36-877DB2D571DB}" type="presParOf" srcId="{ACFDB7AA-5833-4D70-8E00-29CC85FE2B08}" destId="{7878D709-004F-43C3-B0CB-B19DF7111068}" srcOrd="2" destOrd="0" presId="urn:microsoft.com/office/officeart/2005/8/layout/orgChart1"/>
    <dgm:cxn modelId="{18270A8A-344B-420C-B392-AD617245DF27}" type="presParOf" srcId="{C81704F7-03E7-48C1-BD9D-FF52CA1A3C38}" destId="{F5955920-9918-472C-98F0-EAFCDC7D7A06}" srcOrd="2" destOrd="0" presId="urn:microsoft.com/office/officeart/2005/8/layout/orgChart1"/>
    <dgm:cxn modelId="{B3C04F15-2452-4F6F-86EC-F7D6A914C21C}" type="presParOf" srcId="{C81704F7-03E7-48C1-BD9D-FF52CA1A3C38}" destId="{BF4CC298-98AD-4727-8D80-1DF46837C707}" srcOrd="3" destOrd="0" presId="urn:microsoft.com/office/officeart/2005/8/layout/orgChart1"/>
    <dgm:cxn modelId="{725628F9-AF58-4530-AF9B-7867EAEC448D}" type="presParOf" srcId="{BF4CC298-98AD-4727-8D80-1DF46837C707}" destId="{3910411A-EACC-486B-B7E4-35E8BB5BCC9A}" srcOrd="0" destOrd="0" presId="urn:microsoft.com/office/officeart/2005/8/layout/orgChart1"/>
    <dgm:cxn modelId="{6A3891CC-D9BF-403A-B2F8-AFCF3C8C48AE}" type="presParOf" srcId="{3910411A-EACC-486B-B7E4-35E8BB5BCC9A}" destId="{FCB47615-78B2-41BD-88AE-9F691426C0D2}" srcOrd="0" destOrd="0" presId="urn:microsoft.com/office/officeart/2005/8/layout/orgChart1"/>
    <dgm:cxn modelId="{6AB8B468-4F94-4CBA-AC34-7EB8997655B7}" type="presParOf" srcId="{3910411A-EACC-486B-B7E4-35E8BB5BCC9A}" destId="{4D3A7D7E-6726-44D1-B8F3-88ABF6102407}" srcOrd="1" destOrd="0" presId="urn:microsoft.com/office/officeart/2005/8/layout/orgChart1"/>
    <dgm:cxn modelId="{59A6184B-B47F-44EE-82AB-77232B421991}" type="presParOf" srcId="{BF4CC298-98AD-4727-8D80-1DF46837C707}" destId="{BBDDE573-1FD8-4BC2-BB60-F4EE4617666B}" srcOrd="1" destOrd="0" presId="urn:microsoft.com/office/officeart/2005/8/layout/orgChart1"/>
    <dgm:cxn modelId="{098351C9-EEFB-42E4-9083-F90DAF5FAF66}" type="presParOf" srcId="{BF4CC298-98AD-4727-8D80-1DF46837C707}" destId="{10423751-23F0-408B-A907-35A0099D9D5A}" srcOrd="2" destOrd="0" presId="urn:microsoft.com/office/officeart/2005/8/layout/orgChart1"/>
    <dgm:cxn modelId="{6D50C22E-3EE6-4793-9B4F-5492B8AED4D4}" type="presParOf" srcId="{35287130-2E09-4A9C-8DC3-476E7C2477ED}" destId="{174D3895-99A6-4758-9F40-BA4AF0EBDB7F}" srcOrd="2" destOrd="0" presId="urn:microsoft.com/office/officeart/2005/8/layout/orgChart1"/>
    <dgm:cxn modelId="{7A233295-8D29-4802-A484-BBF4FC579834}" type="presParOf" srcId="{33524AA2-4447-4DB8-88C8-6F652624A863}" destId="{FE480790-703F-4A82-A68B-DAA65C94B727}" srcOrd="2" destOrd="0" presId="urn:microsoft.com/office/officeart/2005/8/layout/orgChart1"/>
    <dgm:cxn modelId="{8CA7B12A-9C61-4E57-AC83-81A7BD317CEB}" type="presParOf" srcId="{33524AA2-4447-4DB8-88C8-6F652624A863}" destId="{9E74BB1F-7A49-42DC-B656-51AEA97C7AC0}" srcOrd="3" destOrd="0" presId="urn:microsoft.com/office/officeart/2005/8/layout/orgChart1"/>
    <dgm:cxn modelId="{E3207711-6AE3-46DA-A689-95FA6C13EEAA}" type="presParOf" srcId="{9E74BB1F-7A49-42DC-B656-51AEA97C7AC0}" destId="{753DD4DC-5222-4DB8-B0B6-09DE0E78953E}" srcOrd="0" destOrd="0" presId="urn:microsoft.com/office/officeart/2005/8/layout/orgChart1"/>
    <dgm:cxn modelId="{FBEA689D-67CA-4F7F-8FCB-319B9B561812}" type="presParOf" srcId="{753DD4DC-5222-4DB8-B0B6-09DE0E78953E}" destId="{E4DD14EF-3DF1-49CB-A398-8701B5B81643}" srcOrd="0" destOrd="0" presId="urn:microsoft.com/office/officeart/2005/8/layout/orgChart1"/>
    <dgm:cxn modelId="{3B35751F-B7AD-4407-8155-F04DDAD9D419}" type="presParOf" srcId="{753DD4DC-5222-4DB8-B0B6-09DE0E78953E}" destId="{1607A9EA-770E-44ED-9337-36E8EDBF4D98}" srcOrd="1" destOrd="0" presId="urn:microsoft.com/office/officeart/2005/8/layout/orgChart1"/>
    <dgm:cxn modelId="{6619C364-C17E-4F7B-93AB-B2A3FF3BAC12}" type="presParOf" srcId="{9E74BB1F-7A49-42DC-B656-51AEA97C7AC0}" destId="{67F307E7-6DA8-4C82-AB51-5BF2E7238D57}" srcOrd="1" destOrd="0" presId="urn:microsoft.com/office/officeart/2005/8/layout/orgChart1"/>
    <dgm:cxn modelId="{DB4C2220-4836-4FBC-8534-9E9D83FA2E45}" type="presParOf" srcId="{9E74BB1F-7A49-42DC-B656-51AEA97C7AC0}" destId="{1C57BD81-CCEB-494C-9317-AB90CE14D606}" srcOrd="2" destOrd="0" presId="urn:microsoft.com/office/officeart/2005/8/layout/orgChart1"/>
    <dgm:cxn modelId="{7919E69A-D693-4C92-8779-B78B656214BA}" type="presParOf" srcId="{D0A19BBA-79F5-4E55-94E6-32CDBA48D00A}" destId="{C0279D10-C87D-43AC-B707-79E35795CF2F}"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5EF854-F2C3-437F-9A08-C917F7263D4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EC3BC73-C97B-497B-B6F4-E8379BAADADE}">
      <dgm:prSet phldrT="[Text]" custT="1"/>
      <dgm:spPr/>
      <dgm:t>
        <a:bodyPr/>
        <a:lstStyle/>
        <a:p>
          <a:r>
            <a:rPr lang="en-US" sz="1400" b="1" dirty="0" smtClean="0">
              <a:latin typeface="Arial" panose="020B0604020202020204" pitchFamily="34" charset="0"/>
              <a:cs typeface="Arial" panose="020B0604020202020204" pitchFamily="34" charset="0"/>
            </a:rPr>
            <a:t>star(3)</a:t>
          </a:r>
          <a:endParaRPr lang="en-US" sz="1400" b="1" dirty="0">
            <a:latin typeface="Arial" panose="020B0604020202020204" pitchFamily="34" charset="0"/>
            <a:cs typeface="Arial" panose="020B0604020202020204" pitchFamily="34" charset="0"/>
          </a:endParaRPr>
        </a:p>
      </dgm:t>
    </dgm:pt>
    <dgm:pt modelId="{8AC1B9B7-AA39-4DD9-9DE6-5DE7A54EF0A9}" type="parTrans" cxnId="{A0962ADD-C8BC-418E-9037-541A818F65CE}">
      <dgm:prSet/>
      <dgm:spPr/>
      <dgm:t>
        <a:bodyPr/>
        <a:lstStyle/>
        <a:p>
          <a:endParaRPr lang="en-US" sz="3200">
            <a:latin typeface="Arial" panose="020B0604020202020204" pitchFamily="34" charset="0"/>
            <a:cs typeface="Arial" panose="020B0604020202020204" pitchFamily="34" charset="0"/>
          </a:endParaRPr>
        </a:p>
      </dgm:t>
    </dgm:pt>
    <dgm:pt modelId="{7ECDA331-2878-4684-9281-76B6C81A3928}" type="sibTrans" cxnId="{A0962ADD-C8BC-418E-9037-541A818F65CE}">
      <dgm:prSet/>
      <dgm:spPr/>
      <dgm:t>
        <a:bodyPr/>
        <a:lstStyle/>
        <a:p>
          <a:endParaRPr lang="en-US" sz="3200">
            <a:latin typeface="Arial" panose="020B0604020202020204" pitchFamily="34" charset="0"/>
            <a:cs typeface="Arial" panose="020B0604020202020204" pitchFamily="34" charset="0"/>
          </a:endParaRPr>
        </a:p>
      </dgm:t>
    </dgm:pt>
    <dgm:pt modelId="{CF26BB64-D8E5-498E-81C9-DA2F76A5C7A9}">
      <dgm:prSet custT="1"/>
      <dgm:spPr/>
      <dgm:t>
        <a:bodyPr/>
        <a:lstStyle/>
        <a:p>
          <a:r>
            <a:rPr lang="en-US" sz="1400" b="1" dirty="0" smtClean="0">
              <a:latin typeface="Arial" panose="020B0604020202020204" pitchFamily="34" charset="0"/>
              <a:cs typeface="Arial" panose="020B0604020202020204" pitchFamily="34" charset="0"/>
            </a:rPr>
            <a:t>star(2)</a:t>
          </a:r>
          <a:endParaRPr lang="en-US" sz="1400" b="1" dirty="0">
            <a:latin typeface="Arial" panose="020B0604020202020204" pitchFamily="34" charset="0"/>
            <a:cs typeface="Arial" panose="020B0604020202020204" pitchFamily="34" charset="0"/>
          </a:endParaRPr>
        </a:p>
      </dgm:t>
    </dgm:pt>
    <dgm:pt modelId="{C695A111-E6D0-46A7-8B07-7814A5C8A9FD}" type="parTrans" cxnId="{0648FFE0-BF22-4D30-9F5B-4F7832E01E0F}">
      <dgm:prSet/>
      <dgm:spPr/>
      <dgm:t>
        <a:bodyPr/>
        <a:lstStyle/>
        <a:p>
          <a:endParaRPr lang="en-US" sz="3600" b="1">
            <a:latin typeface="Arial" panose="020B0604020202020204" pitchFamily="34" charset="0"/>
            <a:cs typeface="Arial" panose="020B0604020202020204" pitchFamily="34" charset="0"/>
          </a:endParaRPr>
        </a:p>
      </dgm:t>
    </dgm:pt>
    <dgm:pt modelId="{006B8A92-BDC1-45DB-9AEE-37E086DADB29}" type="sibTrans" cxnId="{0648FFE0-BF22-4D30-9F5B-4F7832E01E0F}">
      <dgm:prSet/>
      <dgm:spPr/>
      <dgm:t>
        <a:bodyPr/>
        <a:lstStyle/>
        <a:p>
          <a:endParaRPr lang="en-US" sz="3200">
            <a:latin typeface="Arial" panose="020B0604020202020204" pitchFamily="34" charset="0"/>
            <a:cs typeface="Arial" panose="020B0604020202020204" pitchFamily="34" charset="0"/>
          </a:endParaRPr>
        </a:p>
      </dgm:t>
    </dgm:pt>
    <dgm:pt modelId="{26CA4376-0ED8-4DB3-BC52-154E2208B828}">
      <dgm:prSet phldrT="[Text]" custT="1"/>
      <dgm:spPr/>
      <dgm:t>
        <a:bodyPr/>
        <a:lstStyle/>
        <a:p>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dgm:t>
    </dgm:pt>
    <dgm:pt modelId="{4B9A22F5-EE29-4966-8CFE-D6E182214A90}" type="parTrans" cxnId="{A3667631-6CC5-4C59-B96A-2DCCE5B29D81}">
      <dgm:prSet/>
      <dgm:spPr/>
      <dgm:t>
        <a:bodyPr/>
        <a:lstStyle/>
        <a:p>
          <a:endParaRPr lang="en-US" sz="2000" b="1"/>
        </a:p>
      </dgm:t>
    </dgm:pt>
    <dgm:pt modelId="{610112DE-2819-4574-9253-21C841EDA387}" type="sibTrans" cxnId="{A3667631-6CC5-4C59-B96A-2DCCE5B29D81}">
      <dgm:prSet/>
      <dgm:spPr/>
      <dgm:t>
        <a:bodyPr/>
        <a:lstStyle/>
        <a:p>
          <a:endParaRPr lang="en-US"/>
        </a:p>
      </dgm:t>
    </dgm:pt>
    <dgm:pt modelId="{6A32DE41-AC80-42FF-9B2A-2E781BF7070C}">
      <dgm:prSet custT="1"/>
      <dgm:spPr/>
      <dgm:t>
        <a:bodyPr/>
        <a:lstStyle/>
        <a:p>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dgm:t>
    </dgm:pt>
    <dgm:pt modelId="{FFC86969-D777-43F0-BA82-AE0B8C29403F}" type="parTrans" cxnId="{52F5F539-097C-4404-9E0C-DA7381545D45}">
      <dgm:prSet/>
      <dgm:spPr/>
      <dgm:t>
        <a:bodyPr/>
        <a:lstStyle/>
        <a:p>
          <a:endParaRPr lang="en-US"/>
        </a:p>
      </dgm:t>
    </dgm:pt>
    <dgm:pt modelId="{55FF3246-04EB-49DA-A257-C05A73DB13EC}" type="sibTrans" cxnId="{52F5F539-097C-4404-9E0C-DA7381545D45}">
      <dgm:prSet/>
      <dgm:spPr/>
      <dgm:t>
        <a:bodyPr/>
        <a:lstStyle/>
        <a:p>
          <a:endParaRPr lang="en-US"/>
        </a:p>
      </dgm:t>
    </dgm:pt>
    <dgm:pt modelId="{24666524-7F89-4A3B-8384-3C0A03740F97}">
      <dgm:prSet custT="1"/>
      <dgm:spPr/>
      <dgm:t>
        <a:bodyPr/>
        <a:lstStyle/>
        <a:p>
          <a:r>
            <a:rPr lang="en-US" sz="1400" b="1" dirty="0" smtClean="0">
              <a:latin typeface="Arial" panose="020B0604020202020204" pitchFamily="34" charset="0"/>
              <a:cs typeface="Arial" panose="020B0604020202020204" pitchFamily="34" charset="0"/>
            </a:rPr>
            <a:t>star(1)</a:t>
          </a:r>
          <a:endParaRPr lang="en-US" sz="1400" b="1" dirty="0">
            <a:latin typeface="Arial" panose="020B0604020202020204" pitchFamily="34" charset="0"/>
            <a:cs typeface="Arial" panose="020B0604020202020204" pitchFamily="34" charset="0"/>
          </a:endParaRPr>
        </a:p>
      </dgm:t>
    </dgm:pt>
    <dgm:pt modelId="{7DFB4834-E732-4FD5-AA20-C79581BEE0BE}" type="parTrans" cxnId="{2CB91AC6-0A83-4599-A24C-D4FD9C4B321D}">
      <dgm:prSet/>
      <dgm:spPr/>
      <dgm:t>
        <a:bodyPr/>
        <a:lstStyle/>
        <a:p>
          <a:endParaRPr lang="en-US"/>
        </a:p>
      </dgm:t>
    </dgm:pt>
    <dgm:pt modelId="{AA7C3BFB-725A-4F36-953B-FDF29E72C0D9}" type="sibTrans" cxnId="{2CB91AC6-0A83-4599-A24C-D4FD9C4B321D}">
      <dgm:prSet/>
      <dgm:spPr/>
      <dgm:t>
        <a:bodyPr/>
        <a:lstStyle/>
        <a:p>
          <a:endParaRPr lang="en-US"/>
        </a:p>
      </dgm:t>
    </dgm:pt>
    <dgm:pt modelId="{B3A92D3C-5572-4AE6-9193-8DBF7276FB72}">
      <dgm:prSet custT="1"/>
      <dgm:spPr/>
      <dgm:t>
        <a:bodyPr/>
        <a:lstStyle/>
        <a:p>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dgm:t>
    </dgm:pt>
    <dgm:pt modelId="{E7069976-E8E7-461B-97CC-5AA6057302E5}" type="parTrans" cxnId="{4D210528-CAF9-4A5F-A33F-113D11854C35}">
      <dgm:prSet/>
      <dgm:spPr/>
      <dgm:t>
        <a:bodyPr/>
        <a:lstStyle/>
        <a:p>
          <a:endParaRPr lang="en-US"/>
        </a:p>
      </dgm:t>
    </dgm:pt>
    <dgm:pt modelId="{4BD4DF90-6EEC-4B38-93B8-1C12955CD63A}" type="sibTrans" cxnId="{4D210528-CAF9-4A5F-A33F-113D11854C35}">
      <dgm:prSet/>
      <dgm:spPr/>
      <dgm:t>
        <a:bodyPr/>
        <a:lstStyle/>
        <a:p>
          <a:endParaRPr lang="en-US"/>
        </a:p>
      </dgm:t>
    </dgm:pt>
    <dgm:pt modelId="{57E64670-C0C6-4F01-AB06-07ABCEF67F34}">
      <dgm:prSet custT="1"/>
      <dgm:spPr/>
      <dgm:t>
        <a:bodyPr/>
        <a:lstStyle/>
        <a:p>
          <a:r>
            <a:rPr lang="en-US" sz="1400" b="1" dirty="0" smtClean="0">
              <a:latin typeface="Arial" panose="020B0604020202020204" pitchFamily="34" charset="0"/>
              <a:cs typeface="Arial" panose="020B0604020202020204" pitchFamily="34" charset="0"/>
            </a:rPr>
            <a:t>star(0)</a:t>
          </a:r>
          <a:endParaRPr lang="en-US" sz="1400" b="1" dirty="0">
            <a:latin typeface="Arial" panose="020B0604020202020204" pitchFamily="34" charset="0"/>
            <a:cs typeface="Arial" panose="020B0604020202020204" pitchFamily="34" charset="0"/>
          </a:endParaRPr>
        </a:p>
      </dgm:t>
    </dgm:pt>
    <dgm:pt modelId="{DF6C061F-20F6-4F0D-A1C8-9E48E082261A}" type="parTrans" cxnId="{AA3859CF-90FC-41B6-90A2-6FF2A96D2D37}">
      <dgm:prSet/>
      <dgm:spPr/>
      <dgm:t>
        <a:bodyPr/>
        <a:lstStyle/>
        <a:p>
          <a:endParaRPr lang="en-US"/>
        </a:p>
      </dgm:t>
    </dgm:pt>
    <dgm:pt modelId="{BFAFAF56-A9C9-4058-B4D1-88B1EB30543B}" type="sibTrans" cxnId="{AA3859CF-90FC-41B6-90A2-6FF2A96D2D37}">
      <dgm:prSet/>
      <dgm:spPr/>
      <dgm:t>
        <a:bodyPr/>
        <a:lstStyle/>
        <a:p>
          <a:endParaRPr lang="en-US"/>
        </a:p>
      </dgm:t>
    </dgm:pt>
    <dgm:pt modelId="{7EA58245-EA9D-4D2D-BC69-BEF11CF8848C}" type="pres">
      <dgm:prSet presAssocID="{5F5EF854-F2C3-437F-9A08-C917F7263D40}" presName="hierChild1" presStyleCnt="0">
        <dgm:presLayoutVars>
          <dgm:orgChart val="1"/>
          <dgm:chPref val="1"/>
          <dgm:dir/>
          <dgm:animOne val="branch"/>
          <dgm:animLvl val="lvl"/>
          <dgm:resizeHandles/>
        </dgm:presLayoutVars>
      </dgm:prSet>
      <dgm:spPr/>
      <dgm:t>
        <a:bodyPr/>
        <a:lstStyle/>
        <a:p>
          <a:endParaRPr lang="en-US"/>
        </a:p>
      </dgm:t>
    </dgm:pt>
    <dgm:pt modelId="{D0A19BBA-79F5-4E55-94E6-32CDBA48D00A}" type="pres">
      <dgm:prSet presAssocID="{7EC3BC73-C97B-497B-B6F4-E8379BAADADE}" presName="hierRoot1" presStyleCnt="0">
        <dgm:presLayoutVars>
          <dgm:hierBranch val="init"/>
        </dgm:presLayoutVars>
      </dgm:prSet>
      <dgm:spPr/>
    </dgm:pt>
    <dgm:pt modelId="{868CBD66-18F6-43AF-866F-2A2A150FCD41}" type="pres">
      <dgm:prSet presAssocID="{7EC3BC73-C97B-497B-B6F4-E8379BAADADE}" presName="rootComposite1" presStyleCnt="0"/>
      <dgm:spPr/>
    </dgm:pt>
    <dgm:pt modelId="{504E8C1B-A561-4BF0-93B8-CF6EF77A73CA}" type="pres">
      <dgm:prSet presAssocID="{7EC3BC73-C97B-497B-B6F4-E8379BAADADE}" presName="rootText1" presStyleLbl="node0" presStyleIdx="0" presStyleCnt="1">
        <dgm:presLayoutVars>
          <dgm:chPref val="3"/>
        </dgm:presLayoutVars>
      </dgm:prSet>
      <dgm:spPr/>
      <dgm:t>
        <a:bodyPr/>
        <a:lstStyle/>
        <a:p>
          <a:endParaRPr lang="en-US"/>
        </a:p>
      </dgm:t>
    </dgm:pt>
    <dgm:pt modelId="{C0E7EFF0-A21D-4122-B5A6-272A8E8171E4}" type="pres">
      <dgm:prSet presAssocID="{7EC3BC73-C97B-497B-B6F4-E8379BAADADE}" presName="rootConnector1" presStyleLbl="node1" presStyleIdx="0" presStyleCnt="0"/>
      <dgm:spPr/>
      <dgm:t>
        <a:bodyPr/>
        <a:lstStyle/>
        <a:p>
          <a:endParaRPr lang="en-US"/>
        </a:p>
      </dgm:t>
    </dgm:pt>
    <dgm:pt modelId="{33524AA2-4447-4DB8-88C8-6F652624A863}" type="pres">
      <dgm:prSet presAssocID="{7EC3BC73-C97B-497B-B6F4-E8379BAADADE}" presName="hierChild2" presStyleCnt="0"/>
      <dgm:spPr/>
    </dgm:pt>
    <dgm:pt modelId="{30F24999-763A-4A1C-B6D9-7BE012253CAB}" type="pres">
      <dgm:prSet presAssocID="{4B9A22F5-EE29-4966-8CFE-D6E182214A90}" presName="Name37" presStyleLbl="parChTrans1D2" presStyleIdx="0" presStyleCnt="2"/>
      <dgm:spPr/>
      <dgm:t>
        <a:bodyPr/>
        <a:lstStyle/>
        <a:p>
          <a:endParaRPr lang="en-US"/>
        </a:p>
      </dgm:t>
    </dgm:pt>
    <dgm:pt modelId="{35287130-2E09-4A9C-8DC3-476E7C2477ED}" type="pres">
      <dgm:prSet presAssocID="{26CA4376-0ED8-4DB3-BC52-154E2208B828}" presName="hierRoot2" presStyleCnt="0">
        <dgm:presLayoutVars>
          <dgm:hierBranch val="init"/>
        </dgm:presLayoutVars>
      </dgm:prSet>
      <dgm:spPr/>
    </dgm:pt>
    <dgm:pt modelId="{F40FD7E8-D483-4DC8-8DD6-2795CC28A93A}" type="pres">
      <dgm:prSet presAssocID="{26CA4376-0ED8-4DB3-BC52-154E2208B828}" presName="rootComposite" presStyleCnt="0"/>
      <dgm:spPr/>
    </dgm:pt>
    <dgm:pt modelId="{E924EF6D-83B7-44EC-978D-7E129CBE6A65}" type="pres">
      <dgm:prSet presAssocID="{26CA4376-0ED8-4DB3-BC52-154E2208B828}" presName="rootText" presStyleLbl="node2" presStyleIdx="0" presStyleCnt="2">
        <dgm:presLayoutVars>
          <dgm:chPref val="3"/>
        </dgm:presLayoutVars>
      </dgm:prSet>
      <dgm:spPr/>
      <dgm:t>
        <a:bodyPr/>
        <a:lstStyle/>
        <a:p>
          <a:endParaRPr lang="en-US"/>
        </a:p>
      </dgm:t>
    </dgm:pt>
    <dgm:pt modelId="{E32906A0-D959-446D-815D-269099092C61}" type="pres">
      <dgm:prSet presAssocID="{26CA4376-0ED8-4DB3-BC52-154E2208B828}" presName="rootConnector" presStyleLbl="node2" presStyleIdx="0" presStyleCnt="2"/>
      <dgm:spPr/>
      <dgm:t>
        <a:bodyPr/>
        <a:lstStyle/>
        <a:p>
          <a:endParaRPr lang="en-US"/>
        </a:p>
      </dgm:t>
    </dgm:pt>
    <dgm:pt modelId="{C81704F7-03E7-48C1-BD9D-FF52CA1A3C38}" type="pres">
      <dgm:prSet presAssocID="{26CA4376-0ED8-4DB3-BC52-154E2208B828}" presName="hierChild4" presStyleCnt="0"/>
      <dgm:spPr/>
    </dgm:pt>
    <dgm:pt modelId="{174D3895-99A6-4758-9F40-BA4AF0EBDB7F}" type="pres">
      <dgm:prSet presAssocID="{26CA4376-0ED8-4DB3-BC52-154E2208B828}" presName="hierChild5" presStyleCnt="0"/>
      <dgm:spPr/>
    </dgm:pt>
    <dgm:pt modelId="{FE480790-703F-4A82-A68B-DAA65C94B727}" type="pres">
      <dgm:prSet presAssocID="{C695A111-E6D0-46A7-8B07-7814A5C8A9FD}" presName="Name37" presStyleLbl="parChTrans1D2" presStyleIdx="1" presStyleCnt="2"/>
      <dgm:spPr/>
      <dgm:t>
        <a:bodyPr/>
        <a:lstStyle/>
        <a:p>
          <a:endParaRPr lang="en-US"/>
        </a:p>
      </dgm:t>
    </dgm:pt>
    <dgm:pt modelId="{9E74BB1F-7A49-42DC-B656-51AEA97C7AC0}" type="pres">
      <dgm:prSet presAssocID="{CF26BB64-D8E5-498E-81C9-DA2F76A5C7A9}" presName="hierRoot2" presStyleCnt="0">
        <dgm:presLayoutVars>
          <dgm:hierBranch val="init"/>
        </dgm:presLayoutVars>
      </dgm:prSet>
      <dgm:spPr/>
    </dgm:pt>
    <dgm:pt modelId="{753DD4DC-5222-4DB8-B0B6-09DE0E78953E}" type="pres">
      <dgm:prSet presAssocID="{CF26BB64-D8E5-498E-81C9-DA2F76A5C7A9}" presName="rootComposite" presStyleCnt="0"/>
      <dgm:spPr/>
    </dgm:pt>
    <dgm:pt modelId="{E4DD14EF-3DF1-49CB-A398-8701B5B81643}" type="pres">
      <dgm:prSet presAssocID="{CF26BB64-D8E5-498E-81C9-DA2F76A5C7A9}" presName="rootText" presStyleLbl="node2" presStyleIdx="1" presStyleCnt="2" custLinFactNeighborX="90989" custLinFactNeighborY="6928">
        <dgm:presLayoutVars>
          <dgm:chPref val="3"/>
        </dgm:presLayoutVars>
      </dgm:prSet>
      <dgm:spPr/>
      <dgm:t>
        <a:bodyPr/>
        <a:lstStyle/>
        <a:p>
          <a:endParaRPr lang="en-US"/>
        </a:p>
      </dgm:t>
    </dgm:pt>
    <dgm:pt modelId="{1607A9EA-770E-44ED-9337-36E8EDBF4D98}" type="pres">
      <dgm:prSet presAssocID="{CF26BB64-D8E5-498E-81C9-DA2F76A5C7A9}" presName="rootConnector" presStyleLbl="node2" presStyleIdx="1" presStyleCnt="2"/>
      <dgm:spPr/>
      <dgm:t>
        <a:bodyPr/>
        <a:lstStyle/>
        <a:p>
          <a:endParaRPr lang="en-US"/>
        </a:p>
      </dgm:t>
    </dgm:pt>
    <dgm:pt modelId="{67F307E7-6DA8-4C82-AB51-5BF2E7238D57}" type="pres">
      <dgm:prSet presAssocID="{CF26BB64-D8E5-498E-81C9-DA2F76A5C7A9}" presName="hierChild4" presStyleCnt="0"/>
      <dgm:spPr/>
    </dgm:pt>
    <dgm:pt modelId="{11C808FC-7D0F-4A26-BE14-0A47FD48976C}" type="pres">
      <dgm:prSet presAssocID="{FFC86969-D777-43F0-BA82-AE0B8C29403F}" presName="Name37" presStyleLbl="parChTrans1D3" presStyleIdx="0" presStyleCnt="2"/>
      <dgm:spPr/>
      <dgm:t>
        <a:bodyPr/>
        <a:lstStyle/>
        <a:p>
          <a:endParaRPr lang="en-US"/>
        </a:p>
      </dgm:t>
    </dgm:pt>
    <dgm:pt modelId="{51D70478-42E2-48D1-AEFE-C2ACCB80FE03}" type="pres">
      <dgm:prSet presAssocID="{6A32DE41-AC80-42FF-9B2A-2E781BF7070C}" presName="hierRoot2" presStyleCnt="0">
        <dgm:presLayoutVars>
          <dgm:hierBranch val="init"/>
        </dgm:presLayoutVars>
      </dgm:prSet>
      <dgm:spPr/>
    </dgm:pt>
    <dgm:pt modelId="{D53B36B9-EE68-4ECD-A80F-4B4C08EEE04D}" type="pres">
      <dgm:prSet presAssocID="{6A32DE41-AC80-42FF-9B2A-2E781BF7070C}" presName="rootComposite" presStyleCnt="0"/>
      <dgm:spPr/>
    </dgm:pt>
    <dgm:pt modelId="{42389868-6E06-4A45-A474-90B3E52102D7}" type="pres">
      <dgm:prSet presAssocID="{6A32DE41-AC80-42FF-9B2A-2E781BF7070C}" presName="rootText" presStyleLbl="node3" presStyleIdx="0" presStyleCnt="2">
        <dgm:presLayoutVars>
          <dgm:chPref val="3"/>
        </dgm:presLayoutVars>
      </dgm:prSet>
      <dgm:spPr/>
      <dgm:t>
        <a:bodyPr/>
        <a:lstStyle/>
        <a:p>
          <a:endParaRPr lang="en-US"/>
        </a:p>
      </dgm:t>
    </dgm:pt>
    <dgm:pt modelId="{F56D0655-E7C1-49A4-8A6E-3E44DE9A9D9C}" type="pres">
      <dgm:prSet presAssocID="{6A32DE41-AC80-42FF-9B2A-2E781BF7070C}" presName="rootConnector" presStyleLbl="node3" presStyleIdx="0" presStyleCnt="2"/>
      <dgm:spPr/>
      <dgm:t>
        <a:bodyPr/>
        <a:lstStyle/>
        <a:p>
          <a:endParaRPr lang="en-US"/>
        </a:p>
      </dgm:t>
    </dgm:pt>
    <dgm:pt modelId="{945A8256-1976-4CB2-9C29-7D123AC3AF85}" type="pres">
      <dgm:prSet presAssocID="{6A32DE41-AC80-42FF-9B2A-2E781BF7070C}" presName="hierChild4" presStyleCnt="0"/>
      <dgm:spPr/>
    </dgm:pt>
    <dgm:pt modelId="{1B07E3C5-740F-4971-83CD-BAE41A8502FD}" type="pres">
      <dgm:prSet presAssocID="{6A32DE41-AC80-42FF-9B2A-2E781BF7070C}" presName="hierChild5" presStyleCnt="0"/>
      <dgm:spPr/>
    </dgm:pt>
    <dgm:pt modelId="{A397ECFC-1173-4B8E-9C46-F7EF9F3A835D}" type="pres">
      <dgm:prSet presAssocID="{7DFB4834-E732-4FD5-AA20-C79581BEE0BE}" presName="Name37" presStyleLbl="parChTrans1D3" presStyleIdx="1" presStyleCnt="2"/>
      <dgm:spPr/>
      <dgm:t>
        <a:bodyPr/>
        <a:lstStyle/>
        <a:p>
          <a:endParaRPr lang="en-US"/>
        </a:p>
      </dgm:t>
    </dgm:pt>
    <dgm:pt modelId="{4F2EDE37-3870-433D-859A-5539285222B3}" type="pres">
      <dgm:prSet presAssocID="{24666524-7F89-4A3B-8384-3C0A03740F97}" presName="hierRoot2" presStyleCnt="0">
        <dgm:presLayoutVars>
          <dgm:hierBranch val="init"/>
        </dgm:presLayoutVars>
      </dgm:prSet>
      <dgm:spPr/>
    </dgm:pt>
    <dgm:pt modelId="{6804DBCB-7C9D-46BD-A4DD-01DB0654F568}" type="pres">
      <dgm:prSet presAssocID="{24666524-7F89-4A3B-8384-3C0A03740F97}" presName="rootComposite" presStyleCnt="0"/>
      <dgm:spPr/>
    </dgm:pt>
    <dgm:pt modelId="{34740D4A-EFF8-4EE5-94C8-47B0653B8F47}" type="pres">
      <dgm:prSet presAssocID="{24666524-7F89-4A3B-8384-3C0A03740F97}" presName="rootText" presStyleLbl="node3" presStyleIdx="1" presStyleCnt="2" custLinFactX="6283" custLinFactNeighborX="100000" custLinFactNeighborY="-2941">
        <dgm:presLayoutVars>
          <dgm:chPref val="3"/>
        </dgm:presLayoutVars>
      </dgm:prSet>
      <dgm:spPr/>
      <dgm:t>
        <a:bodyPr/>
        <a:lstStyle/>
        <a:p>
          <a:endParaRPr lang="en-US"/>
        </a:p>
      </dgm:t>
    </dgm:pt>
    <dgm:pt modelId="{B2D83931-EFA9-47BC-9D07-1759833B8B9C}" type="pres">
      <dgm:prSet presAssocID="{24666524-7F89-4A3B-8384-3C0A03740F97}" presName="rootConnector" presStyleLbl="node3" presStyleIdx="1" presStyleCnt="2"/>
      <dgm:spPr/>
      <dgm:t>
        <a:bodyPr/>
        <a:lstStyle/>
        <a:p>
          <a:endParaRPr lang="en-US"/>
        </a:p>
      </dgm:t>
    </dgm:pt>
    <dgm:pt modelId="{BC261924-E5B9-48A0-92EC-F56521739FDA}" type="pres">
      <dgm:prSet presAssocID="{24666524-7F89-4A3B-8384-3C0A03740F97}" presName="hierChild4" presStyleCnt="0"/>
      <dgm:spPr/>
    </dgm:pt>
    <dgm:pt modelId="{B97A122F-55E7-448C-9F5C-BF3BCFF4B217}" type="pres">
      <dgm:prSet presAssocID="{E7069976-E8E7-461B-97CC-5AA6057302E5}" presName="Name37" presStyleLbl="parChTrans1D4" presStyleIdx="0" presStyleCnt="2"/>
      <dgm:spPr/>
      <dgm:t>
        <a:bodyPr/>
        <a:lstStyle/>
        <a:p>
          <a:endParaRPr lang="en-US"/>
        </a:p>
      </dgm:t>
    </dgm:pt>
    <dgm:pt modelId="{3C560CB4-C9BB-4FE7-B5C4-0274A7999442}" type="pres">
      <dgm:prSet presAssocID="{B3A92D3C-5572-4AE6-9193-8DBF7276FB72}" presName="hierRoot2" presStyleCnt="0">
        <dgm:presLayoutVars>
          <dgm:hierBranch val="init"/>
        </dgm:presLayoutVars>
      </dgm:prSet>
      <dgm:spPr/>
    </dgm:pt>
    <dgm:pt modelId="{E30E20EA-5678-483C-AF55-D9FB53B7584E}" type="pres">
      <dgm:prSet presAssocID="{B3A92D3C-5572-4AE6-9193-8DBF7276FB72}" presName="rootComposite" presStyleCnt="0"/>
      <dgm:spPr/>
    </dgm:pt>
    <dgm:pt modelId="{74ED9BC4-253D-4FD8-BA34-17865008D965}" type="pres">
      <dgm:prSet presAssocID="{B3A92D3C-5572-4AE6-9193-8DBF7276FB72}" presName="rootText" presStyleLbl="node4" presStyleIdx="0" presStyleCnt="2" custLinFactNeighborX="-57541" custLinFactNeighborY="6923">
        <dgm:presLayoutVars>
          <dgm:chPref val="3"/>
        </dgm:presLayoutVars>
      </dgm:prSet>
      <dgm:spPr/>
      <dgm:t>
        <a:bodyPr/>
        <a:lstStyle/>
        <a:p>
          <a:endParaRPr lang="en-US"/>
        </a:p>
      </dgm:t>
    </dgm:pt>
    <dgm:pt modelId="{BD6BA68C-4B17-438A-A0D2-8873E22F9154}" type="pres">
      <dgm:prSet presAssocID="{B3A92D3C-5572-4AE6-9193-8DBF7276FB72}" presName="rootConnector" presStyleLbl="node4" presStyleIdx="0" presStyleCnt="2"/>
      <dgm:spPr/>
      <dgm:t>
        <a:bodyPr/>
        <a:lstStyle/>
        <a:p>
          <a:endParaRPr lang="en-US"/>
        </a:p>
      </dgm:t>
    </dgm:pt>
    <dgm:pt modelId="{FDE69E29-2514-4962-946F-3915120C782B}" type="pres">
      <dgm:prSet presAssocID="{B3A92D3C-5572-4AE6-9193-8DBF7276FB72}" presName="hierChild4" presStyleCnt="0"/>
      <dgm:spPr/>
    </dgm:pt>
    <dgm:pt modelId="{00C8351C-167F-4F44-BC11-85F79C91A51A}" type="pres">
      <dgm:prSet presAssocID="{B3A92D3C-5572-4AE6-9193-8DBF7276FB72}" presName="hierChild5" presStyleCnt="0"/>
      <dgm:spPr/>
    </dgm:pt>
    <dgm:pt modelId="{9F3C39C7-44C1-42A7-BF09-1F6D1A3CCD7C}" type="pres">
      <dgm:prSet presAssocID="{DF6C061F-20F6-4F0D-A1C8-9E48E082261A}" presName="Name37" presStyleLbl="parChTrans1D4" presStyleIdx="1" presStyleCnt="2"/>
      <dgm:spPr/>
      <dgm:t>
        <a:bodyPr/>
        <a:lstStyle/>
        <a:p>
          <a:endParaRPr lang="en-US"/>
        </a:p>
      </dgm:t>
    </dgm:pt>
    <dgm:pt modelId="{D0603494-6A79-43E2-9673-5C3B4CAD5BFA}" type="pres">
      <dgm:prSet presAssocID="{57E64670-C0C6-4F01-AB06-07ABCEF67F34}" presName="hierRoot2" presStyleCnt="0">
        <dgm:presLayoutVars>
          <dgm:hierBranch val="init"/>
        </dgm:presLayoutVars>
      </dgm:prSet>
      <dgm:spPr/>
    </dgm:pt>
    <dgm:pt modelId="{7D490122-00E0-4B7B-860A-12C34F13A28D}" type="pres">
      <dgm:prSet presAssocID="{57E64670-C0C6-4F01-AB06-07ABCEF67F34}" presName="rootComposite" presStyleCnt="0"/>
      <dgm:spPr/>
    </dgm:pt>
    <dgm:pt modelId="{A7188CCA-3567-40CB-9F8D-B307281FC627}" type="pres">
      <dgm:prSet presAssocID="{57E64670-C0C6-4F01-AB06-07ABCEF67F34}" presName="rootText" presStyleLbl="node4" presStyleIdx="1" presStyleCnt="2" custLinFactY="-35077" custLinFactNeighborX="65683" custLinFactNeighborY="-100000">
        <dgm:presLayoutVars>
          <dgm:chPref val="3"/>
        </dgm:presLayoutVars>
      </dgm:prSet>
      <dgm:spPr/>
      <dgm:t>
        <a:bodyPr/>
        <a:lstStyle/>
        <a:p>
          <a:endParaRPr lang="en-US"/>
        </a:p>
      </dgm:t>
    </dgm:pt>
    <dgm:pt modelId="{22B6AB59-19A9-442D-A298-9B30B1E7B9A1}" type="pres">
      <dgm:prSet presAssocID="{57E64670-C0C6-4F01-AB06-07ABCEF67F34}" presName="rootConnector" presStyleLbl="node4" presStyleIdx="1" presStyleCnt="2"/>
      <dgm:spPr/>
      <dgm:t>
        <a:bodyPr/>
        <a:lstStyle/>
        <a:p>
          <a:endParaRPr lang="en-US"/>
        </a:p>
      </dgm:t>
    </dgm:pt>
    <dgm:pt modelId="{E2E4EE90-6566-4591-8939-978AC42AF9DC}" type="pres">
      <dgm:prSet presAssocID="{57E64670-C0C6-4F01-AB06-07ABCEF67F34}" presName="hierChild4" presStyleCnt="0"/>
      <dgm:spPr/>
    </dgm:pt>
    <dgm:pt modelId="{616DE7E0-F52F-4984-8B8C-0250460AEF6E}" type="pres">
      <dgm:prSet presAssocID="{57E64670-C0C6-4F01-AB06-07ABCEF67F34}" presName="hierChild5" presStyleCnt="0"/>
      <dgm:spPr/>
    </dgm:pt>
    <dgm:pt modelId="{3A768783-F497-4458-BDE5-47B1162A2CC5}" type="pres">
      <dgm:prSet presAssocID="{24666524-7F89-4A3B-8384-3C0A03740F97}" presName="hierChild5" presStyleCnt="0"/>
      <dgm:spPr/>
    </dgm:pt>
    <dgm:pt modelId="{1C57BD81-CCEB-494C-9317-AB90CE14D606}" type="pres">
      <dgm:prSet presAssocID="{CF26BB64-D8E5-498E-81C9-DA2F76A5C7A9}" presName="hierChild5" presStyleCnt="0"/>
      <dgm:spPr/>
    </dgm:pt>
    <dgm:pt modelId="{C0279D10-C87D-43AC-B707-79E35795CF2F}" type="pres">
      <dgm:prSet presAssocID="{7EC3BC73-C97B-497B-B6F4-E8379BAADADE}" presName="hierChild3" presStyleCnt="0"/>
      <dgm:spPr/>
    </dgm:pt>
  </dgm:ptLst>
  <dgm:cxnLst>
    <dgm:cxn modelId="{9636B499-CB13-4D04-89BF-07AA17E449AF}" type="presOf" srcId="{B3A92D3C-5572-4AE6-9193-8DBF7276FB72}" destId="{BD6BA68C-4B17-438A-A0D2-8873E22F9154}" srcOrd="1" destOrd="0" presId="urn:microsoft.com/office/officeart/2005/8/layout/orgChart1"/>
    <dgm:cxn modelId="{4D210528-CAF9-4A5F-A33F-113D11854C35}" srcId="{24666524-7F89-4A3B-8384-3C0A03740F97}" destId="{B3A92D3C-5572-4AE6-9193-8DBF7276FB72}" srcOrd="0" destOrd="0" parTransId="{E7069976-E8E7-461B-97CC-5AA6057302E5}" sibTransId="{4BD4DF90-6EEC-4B38-93B8-1C12955CD63A}"/>
    <dgm:cxn modelId="{1B9F3488-5DB3-4945-BA45-95079F3CE594}" type="presOf" srcId="{DF6C061F-20F6-4F0D-A1C8-9E48E082261A}" destId="{9F3C39C7-44C1-42A7-BF09-1F6D1A3CCD7C}" srcOrd="0" destOrd="0" presId="urn:microsoft.com/office/officeart/2005/8/layout/orgChart1"/>
    <dgm:cxn modelId="{2CB91AC6-0A83-4599-A24C-D4FD9C4B321D}" srcId="{CF26BB64-D8E5-498E-81C9-DA2F76A5C7A9}" destId="{24666524-7F89-4A3B-8384-3C0A03740F97}" srcOrd="1" destOrd="0" parTransId="{7DFB4834-E732-4FD5-AA20-C79581BEE0BE}" sibTransId="{AA7C3BFB-725A-4F36-953B-FDF29E72C0D9}"/>
    <dgm:cxn modelId="{E6DB8637-CCBB-4A8B-9AF8-2E87B0A87D2C}" type="presOf" srcId="{E7069976-E8E7-461B-97CC-5AA6057302E5}" destId="{B97A122F-55E7-448C-9F5C-BF3BCFF4B217}" srcOrd="0" destOrd="0" presId="urn:microsoft.com/office/officeart/2005/8/layout/orgChart1"/>
    <dgm:cxn modelId="{F200E692-6890-43DD-A430-1B8662051F20}" type="presOf" srcId="{CF26BB64-D8E5-498E-81C9-DA2F76A5C7A9}" destId="{E4DD14EF-3DF1-49CB-A398-8701B5B81643}" srcOrd="0" destOrd="0" presId="urn:microsoft.com/office/officeart/2005/8/layout/orgChart1"/>
    <dgm:cxn modelId="{7273A39A-0017-4AC3-8780-7D800D977F5B}" type="presOf" srcId="{4B9A22F5-EE29-4966-8CFE-D6E182214A90}" destId="{30F24999-763A-4A1C-B6D9-7BE012253CAB}" srcOrd="0" destOrd="0" presId="urn:microsoft.com/office/officeart/2005/8/layout/orgChart1"/>
    <dgm:cxn modelId="{B2BFAE61-61F1-4B90-A608-56EB33F71C37}" type="presOf" srcId="{6A32DE41-AC80-42FF-9B2A-2E781BF7070C}" destId="{42389868-6E06-4A45-A474-90B3E52102D7}" srcOrd="0" destOrd="0" presId="urn:microsoft.com/office/officeart/2005/8/layout/orgChart1"/>
    <dgm:cxn modelId="{A0962ADD-C8BC-418E-9037-541A818F65CE}" srcId="{5F5EF854-F2C3-437F-9A08-C917F7263D40}" destId="{7EC3BC73-C97B-497B-B6F4-E8379BAADADE}" srcOrd="0" destOrd="0" parTransId="{8AC1B9B7-AA39-4DD9-9DE6-5DE7A54EF0A9}" sibTransId="{7ECDA331-2878-4684-9281-76B6C81A3928}"/>
    <dgm:cxn modelId="{A4A4B149-E63A-43BB-B767-52FBCE3AD8B2}" type="presOf" srcId="{5F5EF854-F2C3-437F-9A08-C917F7263D40}" destId="{7EA58245-EA9D-4D2D-BC69-BEF11CF8848C}" srcOrd="0" destOrd="0" presId="urn:microsoft.com/office/officeart/2005/8/layout/orgChart1"/>
    <dgm:cxn modelId="{8BF8453A-FD47-4327-96E5-13DAE3DED5B3}" type="presOf" srcId="{C695A111-E6D0-46A7-8B07-7814A5C8A9FD}" destId="{FE480790-703F-4A82-A68B-DAA65C94B727}" srcOrd="0" destOrd="0" presId="urn:microsoft.com/office/officeart/2005/8/layout/orgChart1"/>
    <dgm:cxn modelId="{A3667631-6CC5-4C59-B96A-2DCCE5B29D81}" srcId="{7EC3BC73-C97B-497B-B6F4-E8379BAADADE}" destId="{26CA4376-0ED8-4DB3-BC52-154E2208B828}" srcOrd="0" destOrd="0" parTransId="{4B9A22F5-EE29-4966-8CFE-D6E182214A90}" sibTransId="{610112DE-2819-4574-9253-21C841EDA387}"/>
    <dgm:cxn modelId="{96A4A518-1077-4719-9360-68F925C06097}" type="presOf" srcId="{24666524-7F89-4A3B-8384-3C0A03740F97}" destId="{B2D83931-EFA9-47BC-9D07-1759833B8B9C}" srcOrd="1" destOrd="0" presId="urn:microsoft.com/office/officeart/2005/8/layout/orgChart1"/>
    <dgm:cxn modelId="{DAC4466F-0B32-4E6D-B491-B7F575816767}" type="presOf" srcId="{24666524-7F89-4A3B-8384-3C0A03740F97}" destId="{34740D4A-EFF8-4EE5-94C8-47B0653B8F47}" srcOrd="0" destOrd="0" presId="urn:microsoft.com/office/officeart/2005/8/layout/orgChart1"/>
    <dgm:cxn modelId="{AB58C92F-A3F3-4157-B307-D002372A3822}" type="presOf" srcId="{7DFB4834-E732-4FD5-AA20-C79581BEE0BE}" destId="{A397ECFC-1173-4B8E-9C46-F7EF9F3A835D}" srcOrd="0" destOrd="0" presId="urn:microsoft.com/office/officeart/2005/8/layout/orgChart1"/>
    <dgm:cxn modelId="{52F5F539-097C-4404-9E0C-DA7381545D45}" srcId="{CF26BB64-D8E5-498E-81C9-DA2F76A5C7A9}" destId="{6A32DE41-AC80-42FF-9B2A-2E781BF7070C}" srcOrd="0" destOrd="0" parTransId="{FFC86969-D777-43F0-BA82-AE0B8C29403F}" sibTransId="{55FF3246-04EB-49DA-A257-C05A73DB13EC}"/>
    <dgm:cxn modelId="{CD849334-7BE4-4968-8F80-AB9542A8E582}" type="presOf" srcId="{26CA4376-0ED8-4DB3-BC52-154E2208B828}" destId="{E924EF6D-83B7-44EC-978D-7E129CBE6A65}" srcOrd="0" destOrd="0" presId="urn:microsoft.com/office/officeart/2005/8/layout/orgChart1"/>
    <dgm:cxn modelId="{0648FFE0-BF22-4D30-9F5B-4F7832E01E0F}" srcId="{7EC3BC73-C97B-497B-B6F4-E8379BAADADE}" destId="{CF26BB64-D8E5-498E-81C9-DA2F76A5C7A9}" srcOrd="1" destOrd="0" parTransId="{C695A111-E6D0-46A7-8B07-7814A5C8A9FD}" sibTransId="{006B8A92-BDC1-45DB-9AEE-37E086DADB29}"/>
    <dgm:cxn modelId="{7E4EABC2-4A2D-477C-BE8D-81B370A6ECA3}" type="presOf" srcId="{B3A92D3C-5572-4AE6-9193-8DBF7276FB72}" destId="{74ED9BC4-253D-4FD8-BA34-17865008D965}" srcOrd="0" destOrd="0" presId="urn:microsoft.com/office/officeart/2005/8/layout/orgChart1"/>
    <dgm:cxn modelId="{0C3D70E4-34B0-401F-8B50-9416CFDF8EF8}" type="presOf" srcId="{57E64670-C0C6-4F01-AB06-07ABCEF67F34}" destId="{A7188CCA-3567-40CB-9F8D-B307281FC627}" srcOrd="0" destOrd="0" presId="urn:microsoft.com/office/officeart/2005/8/layout/orgChart1"/>
    <dgm:cxn modelId="{4EFF4B87-A8B8-40D9-BD25-1E71459A2876}" type="presOf" srcId="{26CA4376-0ED8-4DB3-BC52-154E2208B828}" destId="{E32906A0-D959-446D-815D-269099092C61}" srcOrd="1" destOrd="0" presId="urn:microsoft.com/office/officeart/2005/8/layout/orgChart1"/>
    <dgm:cxn modelId="{238C7813-333C-40D4-BF30-ABA90109178F}" type="presOf" srcId="{FFC86969-D777-43F0-BA82-AE0B8C29403F}" destId="{11C808FC-7D0F-4A26-BE14-0A47FD48976C}" srcOrd="0" destOrd="0" presId="urn:microsoft.com/office/officeart/2005/8/layout/orgChart1"/>
    <dgm:cxn modelId="{CC2CA185-FF25-42EB-A2F1-4C352D66AC61}" type="presOf" srcId="{6A32DE41-AC80-42FF-9B2A-2E781BF7070C}" destId="{F56D0655-E7C1-49A4-8A6E-3E44DE9A9D9C}" srcOrd="1" destOrd="0" presId="urn:microsoft.com/office/officeart/2005/8/layout/orgChart1"/>
    <dgm:cxn modelId="{963FC6BD-60F0-4ADE-B32C-19562C48AEE4}" type="presOf" srcId="{7EC3BC73-C97B-497B-B6F4-E8379BAADADE}" destId="{504E8C1B-A561-4BF0-93B8-CF6EF77A73CA}" srcOrd="0" destOrd="0" presId="urn:microsoft.com/office/officeart/2005/8/layout/orgChart1"/>
    <dgm:cxn modelId="{25962C2E-60CB-4EF5-89FE-D54B451C571A}" type="presOf" srcId="{7EC3BC73-C97B-497B-B6F4-E8379BAADADE}" destId="{C0E7EFF0-A21D-4122-B5A6-272A8E8171E4}" srcOrd="1" destOrd="0" presId="urn:microsoft.com/office/officeart/2005/8/layout/orgChart1"/>
    <dgm:cxn modelId="{37711788-897B-41C0-B819-E575DE1B4F31}" type="presOf" srcId="{57E64670-C0C6-4F01-AB06-07ABCEF67F34}" destId="{22B6AB59-19A9-442D-A298-9B30B1E7B9A1}" srcOrd="1" destOrd="0" presId="urn:microsoft.com/office/officeart/2005/8/layout/orgChart1"/>
    <dgm:cxn modelId="{955A94B9-3399-480E-BB47-93A75FA10ABD}" type="presOf" srcId="{CF26BB64-D8E5-498E-81C9-DA2F76A5C7A9}" destId="{1607A9EA-770E-44ED-9337-36E8EDBF4D98}" srcOrd="1" destOrd="0" presId="urn:microsoft.com/office/officeart/2005/8/layout/orgChart1"/>
    <dgm:cxn modelId="{AA3859CF-90FC-41B6-90A2-6FF2A96D2D37}" srcId="{24666524-7F89-4A3B-8384-3C0A03740F97}" destId="{57E64670-C0C6-4F01-AB06-07ABCEF67F34}" srcOrd="1" destOrd="0" parTransId="{DF6C061F-20F6-4F0D-A1C8-9E48E082261A}" sibTransId="{BFAFAF56-A9C9-4058-B4D1-88B1EB30543B}"/>
    <dgm:cxn modelId="{093E7253-0FCB-4EAF-9785-9CB4012333AE}" type="presParOf" srcId="{7EA58245-EA9D-4D2D-BC69-BEF11CF8848C}" destId="{D0A19BBA-79F5-4E55-94E6-32CDBA48D00A}" srcOrd="0" destOrd="0" presId="urn:microsoft.com/office/officeart/2005/8/layout/orgChart1"/>
    <dgm:cxn modelId="{2F087ECC-0B5A-49AD-AF94-5B82F2711B45}" type="presParOf" srcId="{D0A19BBA-79F5-4E55-94E6-32CDBA48D00A}" destId="{868CBD66-18F6-43AF-866F-2A2A150FCD41}" srcOrd="0" destOrd="0" presId="urn:microsoft.com/office/officeart/2005/8/layout/orgChart1"/>
    <dgm:cxn modelId="{3CA8ECF0-FCCF-4E2D-B9CF-25650685EFCB}" type="presParOf" srcId="{868CBD66-18F6-43AF-866F-2A2A150FCD41}" destId="{504E8C1B-A561-4BF0-93B8-CF6EF77A73CA}" srcOrd="0" destOrd="0" presId="urn:microsoft.com/office/officeart/2005/8/layout/orgChart1"/>
    <dgm:cxn modelId="{D0244A07-EBD8-4F44-894F-29A818DB47E0}" type="presParOf" srcId="{868CBD66-18F6-43AF-866F-2A2A150FCD41}" destId="{C0E7EFF0-A21D-4122-B5A6-272A8E8171E4}" srcOrd="1" destOrd="0" presId="urn:microsoft.com/office/officeart/2005/8/layout/orgChart1"/>
    <dgm:cxn modelId="{2D3D570F-BAC1-4CE4-A060-7CF2D8B72506}" type="presParOf" srcId="{D0A19BBA-79F5-4E55-94E6-32CDBA48D00A}" destId="{33524AA2-4447-4DB8-88C8-6F652624A863}" srcOrd="1" destOrd="0" presId="urn:microsoft.com/office/officeart/2005/8/layout/orgChart1"/>
    <dgm:cxn modelId="{EEEC5368-68E0-4EFD-B085-46A3711800F4}" type="presParOf" srcId="{33524AA2-4447-4DB8-88C8-6F652624A863}" destId="{30F24999-763A-4A1C-B6D9-7BE012253CAB}" srcOrd="0" destOrd="0" presId="urn:microsoft.com/office/officeart/2005/8/layout/orgChart1"/>
    <dgm:cxn modelId="{3D337DE0-92F9-4A41-984B-1042BC6D82E6}" type="presParOf" srcId="{33524AA2-4447-4DB8-88C8-6F652624A863}" destId="{35287130-2E09-4A9C-8DC3-476E7C2477ED}" srcOrd="1" destOrd="0" presId="urn:microsoft.com/office/officeart/2005/8/layout/orgChart1"/>
    <dgm:cxn modelId="{81059940-1601-4404-BAB9-67DB38257342}" type="presParOf" srcId="{35287130-2E09-4A9C-8DC3-476E7C2477ED}" destId="{F40FD7E8-D483-4DC8-8DD6-2795CC28A93A}" srcOrd="0" destOrd="0" presId="urn:microsoft.com/office/officeart/2005/8/layout/orgChart1"/>
    <dgm:cxn modelId="{FA6EF353-9D2E-4EB8-B896-5BD721BCE9BB}" type="presParOf" srcId="{F40FD7E8-D483-4DC8-8DD6-2795CC28A93A}" destId="{E924EF6D-83B7-44EC-978D-7E129CBE6A65}" srcOrd="0" destOrd="0" presId="urn:microsoft.com/office/officeart/2005/8/layout/orgChart1"/>
    <dgm:cxn modelId="{26AC2A8F-194F-49E5-8623-B6216995057F}" type="presParOf" srcId="{F40FD7E8-D483-4DC8-8DD6-2795CC28A93A}" destId="{E32906A0-D959-446D-815D-269099092C61}" srcOrd="1" destOrd="0" presId="urn:microsoft.com/office/officeart/2005/8/layout/orgChart1"/>
    <dgm:cxn modelId="{2130C662-BF94-4E8E-B218-A7D64E5406E3}" type="presParOf" srcId="{35287130-2E09-4A9C-8DC3-476E7C2477ED}" destId="{C81704F7-03E7-48C1-BD9D-FF52CA1A3C38}" srcOrd="1" destOrd="0" presId="urn:microsoft.com/office/officeart/2005/8/layout/orgChart1"/>
    <dgm:cxn modelId="{CD43A56C-9D6D-4A19-84B7-E968EE3022B9}" type="presParOf" srcId="{35287130-2E09-4A9C-8DC3-476E7C2477ED}" destId="{174D3895-99A6-4758-9F40-BA4AF0EBDB7F}" srcOrd="2" destOrd="0" presId="urn:microsoft.com/office/officeart/2005/8/layout/orgChart1"/>
    <dgm:cxn modelId="{AE4D1EC1-13E1-4A36-BEB6-A0C5C83B8892}" type="presParOf" srcId="{33524AA2-4447-4DB8-88C8-6F652624A863}" destId="{FE480790-703F-4A82-A68B-DAA65C94B727}" srcOrd="2" destOrd="0" presId="urn:microsoft.com/office/officeart/2005/8/layout/orgChart1"/>
    <dgm:cxn modelId="{3EB8EC7D-0263-47E7-8925-D02ADE8E7104}" type="presParOf" srcId="{33524AA2-4447-4DB8-88C8-6F652624A863}" destId="{9E74BB1F-7A49-42DC-B656-51AEA97C7AC0}" srcOrd="3" destOrd="0" presId="urn:microsoft.com/office/officeart/2005/8/layout/orgChart1"/>
    <dgm:cxn modelId="{51072F2B-0276-4B7C-9D77-EF4AECE6B0FE}" type="presParOf" srcId="{9E74BB1F-7A49-42DC-B656-51AEA97C7AC0}" destId="{753DD4DC-5222-4DB8-B0B6-09DE0E78953E}" srcOrd="0" destOrd="0" presId="urn:microsoft.com/office/officeart/2005/8/layout/orgChart1"/>
    <dgm:cxn modelId="{2C16315E-5801-4285-A87F-491FAC8D68B0}" type="presParOf" srcId="{753DD4DC-5222-4DB8-B0B6-09DE0E78953E}" destId="{E4DD14EF-3DF1-49CB-A398-8701B5B81643}" srcOrd="0" destOrd="0" presId="urn:microsoft.com/office/officeart/2005/8/layout/orgChart1"/>
    <dgm:cxn modelId="{3F404409-BD7A-4C35-A914-955B5B6F59D8}" type="presParOf" srcId="{753DD4DC-5222-4DB8-B0B6-09DE0E78953E}" destId="{1607A9EA-770E-44ED-9337-36E8EDBF4D98}" srcOrd="1" destOrd="0" presId="urn:microsoft.com/office/officeart/2005/8/layout/orgChart1"/>
    <dgm:cxn modelId="{5C56768A-C57B-4A34-9D13-C642D5C1B25B}" type="presParOf" srcId="{9E74BB1F-7A49-42DC-B656-51AEA97C7AC0}" destId="{67F307E7-6DA8-4C82-AB51-5BF2E7238D57}" srcOrd="1" destOrd="0" presId="urn:microsoft.com/office/officeart/2005/8/layout/orgChart1"/>
    <dgm:cxn modelId="{DF17B5D2-CEA2-4C0F-ABE4-72047EA29827}" type="presParOf" srcId="{67F307E7-6DA8-4C82-AB51-5BF2E7238D57}" destId="{11C808FC-7D0F-4A26-BE14-0A47FD48976C}" srcOrd="0" destOrd="0" presId="urn:microsoft.com/office/officeart/2005/8/layout/orgChart1"/>
    <dgm:cxn modelId="{7CF79BFB-4FE4-4369-A358-9E54776F98E9}" type="presParOf" srcId="{67F307E7-6DA8-4C82-AB51-5BF2E7238D57}" destId="{51D70478-42E2-48D1-AEFE-C2ACCB80FE03}" srcOrd="1" destOrd="0" presId="urn:microsoft.com/office/officeart/2005/8/layout/orgChart1"/>
    <dgm:cxn modelId="{6A725F42-97B0-4E1C-B6AC-BBE18E48B7CC}" type="presParOf" srcId="{51D70478-42E2-48D1-AEFE-C2ACCB80FE03}" destId="{D53B36B9-EE68-4ECD-A80F-4B4C08EEE04D}" srcOrd="0" destOrd="0" presId="urn:microsoft.com/office/officeart/2005/8/layout/orgChart1"/>
    <dgm:cxn modelId="{0A5D39DA-D875-476E-BB70-839CA42A63A7}" type="presParOf" srcId="{D53B36B9-EE68-4ECD-A80F-4B4C08EEE04D}" destId="{42389868-6E06-4A45-A474-90B3E52102D7}" srcOrd="0" destOrd="0" presId="urn:microsoft.com/office/officeart/2005/8/layout/orgChart1"/>
    <dgm:cxn modelId="{05A44313-7010-406D-9506-CE1C318B0F08}" type="presParOf" srcId="{D53B36B9-EE68-4ECD-A80F-4B4C08EEE04D}" destId="{F56D0655-E7C1-49A4-8A6E-3E44DE9A9D9C}" srcOrd="1" destOrd="0" presId="urn:microsoft.com/office/officeart/2005/8/layout/orgChart1"/>
    <dgm:cxn modelId="{A175D23C-6E88-47AE-9900-CEC219F963E1}" type="presParOf" srcId="{51D70478-42E2-48D1-AEFE-C2ACCB80FE03}" destId="{945A8256-1976-4CB2-9C29-7D123AC3AF85}" srcOrd="1" destOrd="0" presId="urn:microsoft.com/office/officeart/2005/8/layout/orgChart1"/>
    <dgm:cxn modelId="{66AA388E-FFE9-4573-8D72-A1EA0883CEB1}" type="presParOf" srcId="{51D70478-42E2-48D1-AEFE-C2ACCB80FE03}" destId="{1B07E3C5-740F-4971-83CD-BAE41A8502FD}" srcOrd="2" destOrd="0" presId="urn:microsoft.com/office/officeart/2005/8/layout/orgChart1"/>
    <dgm:cxn modelId="{B3DBDEE0-F4F7-48F3-ABEC-4C67E2AE7095}" type="presParOf" srcId="{67F307E7-6DA8-4C82-AB51-5BF2E7238D57}" destId="{A397ECFC-1173-4B8E-9C46-F7EF9F3A835D}" srcOrd="2" destOrd="0" presId="urn:microsoft.com/office/officeart/2005/8/layout/orgChart1"/>
    <dgm:cxn modelId="{B5F29F13-97F6-4ADB-8A16-200CB6697B11}" type="presParOf" srcId="{67F307E7-6DA8-4C82-AB51-5BF2E7238D57}" destId="{4F2EDE37-3870-433D-859A-5539285222B3}" srcOrd="3" destOrd="0" presId="urn:microsoft.com/office/officeart/2005/8/layout/orgChart1"/>
    <dgm:cxn modelId="{94FC24A2-845F-4547-A533-B9879D4553F6}" type="presParOf" srcId="{4F2EDE37-3870-433D-859A-5539285222B3}" destId="{6804DBCB-7C9D-46BD-A4DD-01DB0654F568}" srcOrd="0" destOrd="0" presId="urn:microsoft.com/office/officeart/2005/8/layout/orgChart1"/>
    <dgm:cxn modelId="{8F3FAFDE-7D13-4A5F-AF4C-E993B277469B}" type="presParOf" srcId="{6804DBCB-7C9D-46BD-A4DD-01DB0654F568}" destId="{34740D4A-EFF8-4EE5-94C8-47B0653B8F47}" srcOrd="0" destOrd="0" presId="urn:microsoft.com/office/officeart/2005/8/layout/orgChart1"/>
    <dgm:cxn modelId="{2681AFE2-0D34-48F1-931B-730FC1FE0EA2}" type="presParOf" srcId="{6804DBCB-7C9D-46BD-A4DD-01DB0654F568}" destId="{B2D83931-EFA9-47BC-9D07-1759833B8B9C}" srcOrd="1" destOrd="0" presId="urn:microsoft.com/office/officeart/2005/8/layout/orgChart1"/>
    <dgm:cxn modelId="{6A53F8ED-0AD4-48F9-B64E-2B18ABB81499}" type="presParOf" srcId="{4F2EDE37-3870-433D-859A-5539285222B3}" destId="{BC261924-E5B9-48A0-92EC-F56521739FDA}" srcOrd="1" destOrd="0" presId="urn:microsoft.com/office/officeart/2005/8/layout/orgChart1"/>
    <dgm:cxn modelId="{BAA56BA4-64E6-4051-8890-8904B33ABAFB}" type="presParOf" srcId="{BC261924-E5B9-48A0-92EC-F56521739FDA}" destId="{B97A122F-55E7-448C-9F5C-BF3BCFF4B217}" srcOrd="0" destOrd="0" presId="urn:microsoft.com/office/officeart/2005/8/layout/orgChart1"/>
    <dgm:cxn modelId="{79A85C51-4A59-416B-9874-BB50DAF00602}" type="presParOf" srcId="{BC261924-E5B9-48A0-92EC-F56521739FDA}" destId="{3C560CB4-C9BB-4FE7-B5C4-0274A7999442}" srcOrd="1" destOrd="0" presId="urn:microsoft.com/office/officeart/2005/8/layout/orgChart1"/>
    <dgm:cxn modelId="{D0F0AEC7-61DF-4811-AB13-FD458D7B37DE}" type="presParOf" srcId="{3C560CB4-C9BB-4FE7-B5C4-0274A7999442}" destId="{E30E20EA-5678-483C-AF55-D9FB53B7584E}" srcOrd="0" destOrd="0" presId="urn:microsoft.com/office/officeart/2005/8/layout/orgChart1"/>
    <dgm:cxn modelId="{A6356B06-A371-4040-9916-D97FF2159FE6}" type="presParOf" srcId="{E30E20EA-5678-483C-AF55-D9FB53B7584E}" destId="{74ED9BC4-253D-4FD8-BA34-17865008D965}" srcOrd="0" destOrd="0" presId="urn:microsoft.com/office/officeart/2005/8/layout/orgChart1"/>
    <dgm:cxn modelId="{097A164D-DE9B-4334-A6FA-FEE695DBCA43}" type="presParOf" srcId="{E30E20EA-5678-483C-AF55-D9FB53B7584E}" destId="{BD6BA68C-4B17-438A-A0D2-8873E22F9154}" srcOrd="1" destOrd="0" presId="urn:microsoft.com/office/officeart/2005/8/layout/orgChart1"/>
    <dgm:cxn modelId="{B6E348DB-B582-4D5B-997B-1B953A6DD7B6}" type="presParOf" srcId="{3C560CB4-C9BB-4FE7-B5C4-0274A7999442}" destId="{FDE69E29-2514-4962-946F-3915120C782B}" srcOrd="1" destOrd="0" presId="urn:microsoft.com/office/officeart/2005/8/layout/orgChart1"/>
    <dgm:cxn modelId="{7F0D3E50-DA0A-42EF-8BC9-910A39DB33F0}" type="presParOf" srcId="{3C560CB4-C9BB-4FE7-B5C4-0274A7999442}" destId="{00C8351C-167F-4F44-BC11-85F79C91A51A}" srcOrd="2" destOrd="0" presId="urn:microsoft.com/office/officeart/2005/8/layout/orgChart1"/>
    <dgm:cxn modelId="{DC4D453B-D16C-4661-B830-2A7BF581EF96}" type="presParOf" srcId="{BC261924-E5B9-48A0-92EC-F56521739FDA}" destId="{9F3C39C7-44C1-42A7-BF09-1F6D1A3CCD7C}" srcOrd="2" destOrd="0" presId="urn:microsoft.com/office/officeart/2005/8/layout/orgChart1"/>
    <dgm:cxn modelId="{89620D74-E6C1-476B-AE5E-BCAB977B248F}" type="presParOf" srcId="{BC261924-E5B9-48A0-92EC-F56521739FDA}" destId="{D0603494-6A79-43E2-9673-5C3B4CAD5BFA}" srcOrd="3" destOrd="0" presId="urn:microsoft.com/office/officeart/2005/8/layout/orgChart1"/>
    <dgm:cxn modelId="{61387233-5B04-43F6-8E7F-BBB64F4C7EF3}" type="presParOf" srcId="{D0603494-6A79-43E2-9673-5C3B4CAD5BFA}" destId="{7D490122-00E0-4B7B-860A-12C34F13A28D}" srcOrd="0" destOrd="0" presId="urn:microsoft.com/office/officeart/2005/8/layout/orgChart1"/>
    <dgm:cxn modelId="{3F6B7AD2-AB44-4039-B374-2044334521F3}" type="presParOf" srcId="{7D490122-00E0-4B7B-860A-12C34F13A28D}" destId="{A7188CCA-3567-40CB-9F8D-B307281FC627}" srcOrd="0" destOrd="0" presId="urn:microsoft.com/office/officeart/2005/8/layout/orgChart1"/>
    <dgm:cxn modelId="{876DB1B9-5B6D-4C99-A049-47C5D5D582A1}" type="presParOf" srcId="{7D490122-00E0-4B7B-860A-12C34F13A28D}" destId="{22B6AB59-19A9-442D-A298-9B30B1E7B9A1}" srcOrd="1" destOrd="0" presId="urn:microsoft.com/office/officeart/2005/8/layout/orgChart1"/>
    <dgm:cxn modelId="{0A112002-CE2C-43AC-A641-7CCB92808925}" type="presParOf" srcId="{D0603494-6A79-43E2-9673-5C3B4CAD5BFA}" destId="{E2E4EE90-6566-4591-8939-978AC42AF9DC}" srcOrd="1" destOrd="0" presId="urn:microsoft.com/office/officeart/2005/8/layout/orgChart1"/>
    <dgm:cxn modelId="{18158AB7-A77E-4DF5-A328-3166E24DB0CF}" type="presParOf" srcId="{D0603494-6A79-43E2-9673-5C3B4CAD5BFA}" destId="{616DE7E0-F52F-4984-8B8C-0250460AEF6E}" srcOrd="2" destOrd="0" presId="urn:microsoft.com/office/officeart/2005/8/layout/orgChart1"/>
    <dgm:cxn modelId="{E7D3A038-24BC-4B8B-8A9E-5B7983BBC9D9}" type="presParOf" srcId="{4F2EDE37-3870-433D-859A-5539285222B3}" destId="{3A768783-F497-4458-BDE5-47B1162A2CC5}" srcOrd="2" destOrd="0" presId="urn:microsoft.com/office/officeart/2005/8/layout/orgChart1"/>
    <dgm:cxn modelId="{FD1C2108-D2F7-40E1-881D-964967617102}" type="presParOf" srcId="{9E74BB1F-7A49-42DC-B656-51AEA97C7AC0}" destId="{1C57BD81-CCEB-494C-9317-AB90CE14D606}" srcOrd="2" destOrd="0" presId="urn:microsoft.com/office/officeart/2005/8/layout/orgChart1"/>
    <dgm:cxn modelId="{745E5611-F98D-42A9-91D8-38564BD3C0A5}" type="presParOf" srcId="{D0A19BBA-79F5-4E55-94E6-32CDBA48D00A}" destId="{C0279D10-C87D-43AC-B707-79E35795CF2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F5EF854-F2C3-437F-9A08-C917F7263D4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EC3BC73-C97B-497B-B6F4-E8379BAADADE}">
      <dgm:prSet phldrT="[Text]" custT="1"/>
      <dgm:spPr/>
      <dgm:t>
        <a:bodyPr/>
        <a:lstStyle/>
        <a:p>
          <a:r>
            <a:rPr lang="en-US" sz="1400" b="1" dirty="0" smtClean="0">
              <a:latin typeface="Arial" panose="020B0604020202020204" pitchFamily="34" charset="0"/>
              <a:cs typeface="Arial" panose="020B0604020202020204" pitchFamily="34" charset="0"/>
            </a:rPr>
            <a:t>star(3)</a:t>
          </a:r>
          <a:endParaRPr lang="en-US" sz="1400" b="1" dirty="0">
            <a:latin typeface="Arial" panose="020B0604020202020204" pitchFamily="34" charset="0"/>
            <a:cs typeface="Arial" panose="020B0604020202020204" pitchFamily="34" charset="0"/>
          </a:endParaRPr>
        </a:p>
      </dgm:t>
    </dgm:pt>
    <dgm:pt modelId="{8AC1B9B7-AA39-4DD9-9DE6-5DE7A54EF0A9}" type="parTrans" cxnId="{A0962ADD-C8BC-418E-9037-541A818F65CE}">
      <dgm:prSet/>
      <dgm:spPr/>
      <dgm:t>
        <a:bodyPr/>
        <a:lstStyle/>
        <a:p>
          <a:endParaRPr lang="en-US" sz="3200">
            <a:latin typeface="Arial" panose="020B0604020202020204" pitchFamily="34" charset="0"/>
            <a:cs typeface="Arial" panose="020B0604020202020204" pitchFamily="34" charset="0"/>
          </a:endParaRPr>
        </a:p>
      </dgm:t>
    </dgm:pt>
    <dgm:pt modelId="{7ECDA331-2878-4684-9281-76B6C81A3928}" type="sibTrans" cxnId="{A0962ADD-C8BC-418E-9037-541A818F65CE}">
      <dgm:prSet/>
      <dgm:spPr/>
      <dgm:t>
        <a:bodyPr/>
        <a:lstStyle/>
        <a:p>
          <a:endParaRPr lang="en-US" sz="3200">
            <a:latin typeface="Arial" panose="020B0604020202020204" pitchFamily="34" charset="0"/>
            <a:cs typeface="Arial" panose="020B0604020202020204" pitchFamily="34" charset="0"/>
          </a:endParaRPr>
        </a:p>
      </dgm:t>
    </dgm:pt>
    <dgm:pt modelId="{CF26BB64-D8E5-498E-81C9-DA2F76A5C7A9}">
      <dgm:prSet custT="1"/>
      <dgm:spPr/>
      <dgm:t>
        <a:bodyPr/>
        <a:lstStyle/>
        <a:p>
          <a:r>
            <a:rPr lang="en-US" sz="1400" b="1" dirty="0" smtClean="0">
              <a:latin typeface="Arial" panose="020B0604020202020204" pitchFamily="34" charset="0"/>
              <a:cs typeface="Arial" panose="020B0604020202020204" pitchFamily="34" charset="0"/>
            </a:rPr>
            <a:t>star(2)</a:t>
          </a:r>
          <a:endParaRPr lang="en-US" sz="1400" b="1" dirty="0">
            <a:latin typeface="Arial" panose="020B0604020202020204" pitchFamily="34" charset="0"/>
            <a:cs typeface="Arial" panose="020B0604020202020204" pitchFamily="34" charset="0"/>
          </a:endParaRPr>
        </a:p>
      </dgm:t>
    </dgm:pt>
    <dgm:pt modelId="{C695A111-E6D0-46A7-8B07-7814A5C8A9FD}" type="parTrans" cxnId="{0648FFE0-BF22-4D30-9F5B-4F7832E01E0F}">
      <dgm:prSet/>
      <dgm:spPr/>
      <dgm:t>
        <a:bodyPr/>
        <a:lstStyle/>
        <a:p>
          <a:endParaRPr lang="en-US" sz="3600" b="1">
            <a:latin typeface="Arial" panose="020B0604020202020204" pitchFamily="34" charset="0"/>
            <a:cs typeface="Arial" panose="020B0604020202020204" pitchFamily="34" charset="0"/>
          </a:endParaRPr>
        </a:p>
      </dgm:t>
    </dgm:pt>
    <dgm:pt modelId="{006B8A92-BDC1-45DB-9AEE-37E086DADB29}" type="sibTrans" cxnId="{0648FFE0-BF22-4D30-9F5B-4F7832E01E0F}">
      <dgm:prSet/>
      <dgm:spPr/>
      <dgm:t>
        <a:bodyPr/>
        <a:lstStyle/>
        <a:p>
          <a:endParaRPr lang="en-US" sz="3200">
            <a:latin typeface="Arial" panose="020B0604020202020204" pitchFamily="34" charset="0"/>
            <a:cs typeface="Arial" panose="020B0604020202020204" pitchFamily="34" charset="0"/>
          </a:endParaRPr>
        </a:p>
      </dgm:t>
    </dgm:pt>
    <dgm:pt modelId="{26CA4376-0ED8-4DB3-BC52-154E2208B828}">
      <dgm:prSet phldrT="[Text]" custT="1"/>
      <dgm:spPr/>
      <dgm:t>
        <a:bodyPr/>
        <a:lstStyle/>
        <a:p>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dgm:t>
    </dgm:pt>
    <dgm:pt modelId="{4B9A22F5-EE29-4966-8CFE-D6E182214A90}" type="parTrans" cxnId="{A3667631-6CC5-4C59-B96A-2DCCE5B29D81}">
      <dgm:prSet/>
      <dgm:spPr/>
      <dgm:t>
        <a:bodyPr/>
        <a:lstStyle/>
        <a:p>
          <a:endParaRPr lang="en-US" sz="2000" b="1"/>
        </a:p>
      </dgm:t>
    </dgm:pt>
    <dgm:pt modelId="{610112DE-2819-4574-9253-21C841EDA387}" type="sibTrans" cxnId="{A3667631-6CC5-4C59-B96A-2DCCE5B29D81}">
      <dgm:prSet/>
      <dgm:spPr/>
      <dgm:t>
        <a:bodyPr/>
        <a:lstStyle/>
        <a:p>
          <a:endParaRPr lang="en-US"/>
        </a:p>
      </dgm:t>
    </dgm:pt>
    <dgm:pt modelId="{6A32DE41-AC80-42FF-9B2A-2E781BF7070C}">
      <dgm:prSet custT="1"/>
      <dgm:spPr/>
      <dgm:t>
        <a:bodyPr/>
        <a:lstStyle/>
        <a:p>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dgm:t>
    </dgm:pt>
    <dgm:pt modelId="{FFC86969-D777-43F0-BA82-AE0B8C29403F}" type="parTrans" cxnId="{52F5F539-097C-4404-9E0C-DA7381545D45}">
      <dgm:prSet/>
      <dgm:spPr/>
      <dgm:t>
        <a:bodyPr/>
        <a:lstStyle/>
        <a:p>
          <a:endParaRPr lang="en-US"/>
        </a:p>
      </dgm:t>
    </dgm:pt>
    <dgm:pt modelId="{55FF3246-04EB-49DA-A257-C05A73DB13EC}" type="sibTrans" cxnId="{52F5F539-097C-4404-9E0C-DA7381545D45}">
      <dgm:prSet/>
      <dgm:spPr/>
      <dgm:t>
        <a:bodyPr/>
        <a:lstStyle/>
        <a:p>
          <a:endParaRPr lang="en-US"/>
        </a:p>
      </dgm:t>
    </dgm:pt>
    <dgm:pt modelId="{24666524-7F89-4A3B-8384-3C0A03740F97}">
      <dgm:prSet custT="1"/>
      <dgm:spPr/>
      <dgm:t>
        <a:bodyPr/>
        <a:lstStyle/>
        <a:p>
          <a:r>
            <a:rPr lang="en-US" sz="1400" b="1" dirty="0" smtClean="0">
              <a:latin typeface="Arial" panose="020B0604020202020204" pitchFamily="34" charset="0"/>
              <a:cs typeface="Arial" panose="020B0604020202020204" pitchFamily="34" charset="0"/>
            </a:rPr>
            <a:t>star(1)</a:t>
          </a:r>
          <a:endParaRPr lang="en-US" sz="1400" b="1" dirty="0">
            <a:latin typeface="Arial" panose="020B0604020202020204" pitchFamily="34" charset="0"/>
            <a:cs typeface="Arial" panose="020B0604020202020204" pitchFamily="34" charset="0"/>
          </a:endParaRPr>
        </a:p>
      </dgm:t>
    </dgm:pt>
    <dgm:pt modelId="{7DFB4834-E732-4FD5-AA20-C79581BEE0BE}" type="parTrans" cxnId="{2CB91AC6-0A83-4599-A24C-D4FD9C4B321D}">
      <dgm:prSet/>
      <dgm:spPr/>
      <dgm:t>
        <a:bodyPr/>
        <a:lstStyle/>
        <a:p>
          <a:endParaRPr lang="en-US"/>
        </a:p>
      </dgm:t>
    </dgm:pt>
    <dgm:pt modelId="{AA7C3BFB-725A-4F36-953B-FDF29E72C0D9}" type="sibTrans" cxnId="{2CB91AC6-0A83-4599-A24C-D4FD9C4B321D}">
      <dgm:prSet/>
      <dgm:spPr/>
      <dgm:t>
        <a:bodyPr/>
        <a:lstStyle/>
        <a:p>
          <a:endParaRPr lang="en-US"/>
        </a:p>
      </dgm:t>
    </dgm:pt>
    <dgm:pt modelId="{B3A92D3C-5572-4AE6-9193-8DBF7276FB72}">
      <dgm:prSet custT="1"/>
      <dgm:spPr/>
      <dgm:t>
        <a:bodyPr/>
        <a:lstStyle/>
        <a:p>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dgm:t>
    </dgm:pt>
    <dgm:pt modelId="{E7069976-E8E7-461B-97CC-5AA6057302E5}" type="parTrans" cxnId="{4D210528-CAF9-4A5F-A33F-113D11854C35}">
      <dgm:prSet/>
      <dgm:spPr/>
      <dgm:t>
        <a:bodyPr/>
        <a:lstStyle/>
        <a:p>
          <a:endParaRPr lang="en-US"/>
        </a:p>
      </dgm:t>
    </dgm:pt>
    <dgm:pt modelId="{4BD4DF90-6EEC-4B38-93B8-1C12955CD63A}" type="sibTrans" cxnId="{4D210528-CAF9-4A5F-A33F-113D11854C35}">
      <dgm:prSet/>
      <dgm:spPr/>
      <dgm:t>
        <a:bodyPr/>
        <a:lstStyle/>
        <a:p>
          <a:endParaRPr lang="en-US"/>
        </a:p>
      </dgm:t>
    </dgm:pt>
    <dgm:pt modelId="{57E64670-C0C6-4F01-AB06-07ABCEF67F34}">
      <dgm:prSet custT="1"/>
      <dgm:spPr/>
      <dgm:t>
        <a:bodyPr/>
        <a:lstStyle/>
        <a:p>
          <a:r>
            <a:rPr lang="en-US" sz="1400" b="1" dirty="0" smtClean="0">
              <a:latin typeface="Arial" panose="020B0604020202020204" pitchFamily="34" charset="0"/>
              <a:cs typeface="Arial" panose="020B0604020202020204" pitchFamily="34" charset="0"/>
            </a:rPr>
            <a:t>star(0)</a:t>
          </a:r>
          <a:endParaRPr lang="en-US" sz="1400" b="1" dirty="0">
            <a:latin typeface="Arial" panose="020B0604020202020204" pitchFamily="34" charset="0"/>
            <a:cs typeface="Arial" panose="020B0604020202020204" pitchFamily="34" charset="0"/>
          </a:endParaRPr>
        </a:p>
      </dgm:t>
    </dgm:pt>
    <dgm:pt modelId="{DF6C061F-20F6-4F0D-A1C8-9E48E082261A}" type="parTrans" cxnId="{AA3859CF-90FC-41B6-90A2-6FF2A96D2D37}">
      <dgm:prSet/>
      <dgm:spPr/>
      <dgm:t>
        <a:bodyPr/>
        <a:lstStyle/>
        <a:p>
          <a:endParaRPr lang="en-US"/>
        </a:p>
      </dgm:t>
    </dgm:pt>
    <dgm:pt modelId="{BFAFAF56-A9C9-4058-B4D1-88B1EB30543B}" type="sibTrans" cxnId="{AA3859CF-90FC-41B6-90A2-6FF2A96D2D37}">
      <dgm:prSet/>
      <dgm:spPr/>
      <dgm:t>
        <a:bodyPr/>
        <a:lstStyle/>
        <a:p>
          <a:endParaRPr lang="en-US"/>
        </a:p>
      </dgm:t>
    </dgm:pt>
    <dgm:pt modelId="{7EA58245-EA9D-4D2D-BC69-BEF11CF8848C}" type="pres">
      <dgm:prSet presAssocID="{5F5EF854-F2C3-437F-9A08-C917F7263D40}" presName="hierChild1" presStyleCnt="0">
        <dgm:presLayoutVars>
          <dgm:orgChart val="1"/>
          <dgm:chPref val="1"/>
          <dgm:dir/>
          <dgm:animOne val="branch"/>
          <dgm:animLvl val="lvl"/>
          <dgm:resizeHandles/>
        </dgm:presLayoutVars>
      </dgm:prSet>
      <dgm:spPr/>
      <dgm:t>
        <a:bodyPr/>
        <a:lstStyle/>
        <a:p>
          <a:endParaRPr lang="en-US"/>
        </a:p>
      </dgm:t>
    </dgm:pt>
    <dgm:pt modelId="{D0A19BBA-79F5-4E55-94E6-32CDBA48D00A}" type="pres">
      <dgm:prSet presAssocID="{7EC3BC73-C97B-497B-B6F4-E8379BAADADE}" presName="hierRoot1" presStyleCnt="0">
        <dgm:presLayoutVars>
          <dgm:hierBranch val="init"/>
        </dgm:presLayoutVars>
      </dgm:prSet>
      <dgm:spPr/>
    </dgm:pt>
    <dgm:pt modelId="{868CBD66-18F6-43AF-866F-2A2A150FCD41}" type="pres">
      <dgm:prSet presAssocID="{7EC3BC73-C97B-497B-B6F4-E8379BAADADE}" presName="rootComposite1" presStyleCnt="0"/>
      <dgm:spPr/>
    </dgm:pt>
    <dgm:pt modelId="{504E8C1B-A561-4BF0-93B8-CF6EF77A73CA}" type="pres">
      <dgm:prSet presAssocID="{7EC3BC73-C97B-497B-B6F4-E8379BAADADE}" presName="rootText1" presStyleLbl="node0" presStyleIdx="0" presStyleCnt="1">
        <dgm:presLayoutVars>
          <dgm:chPref val="3"/>
        </dgm:presLayoutVars>
      </dgm:prSet>
      <dgm:spPr/>
      <dgm:t>
        <a:bodyPr/>
        <a:lstStyle/>
        <a:p>
          <a:endParaRPr lang="en-US"/>
        </a:p>
      </dgm:t>
    </dgm:pt>
    <dgm:pt modelId="{C0E7EFF0-A21D-4122-B5A6-272A8E8171E4}" type="pres">
      <dgm:prSet presAssocID="{7EC3BC73-C97B-497B-B6F4-E8379BAADADE}" presName="rootConnector1" presStyleLbl="node1" presStyleIdx="0" presStyleCnt="0"/>
      <dgm:spPr/>
      <dgm:t>
        <a:bodyPr/>
        <a:lstStyle/>
        <a:p>
          <a:endParaRPr lang="en-US"/>
        </a:p>
      </dgm:t>
    </dgm:pt>
    <dgm:pt modelId="{33524AA2-4447-4DB8-88C8-6F652624A863}" type="pres">
      <dgm:prSet presAssocID="{7EC3BC73-C97B-497B-B6F4-E8379BAADADE}" presName="hierChild2" presStyleCnt="0"/>
      <dgm:spPr/>
    </dgm:pt>
    <dgm:pt modelId="{30F24999-763A-4A1C-B6D9-7BE012253CAB}" type="pres">
      <dgm:prSet presAssocID="{4B9A22F5-EE29-4966-8CFE-D6E182214A90}" presName="Name37" presStyleLbl="parChTrans1D2" presStyleIdx="0" presStyleCnt="2"/>
      <dgm:spPr/>
      <dgm:t>
        <a:bodyPr/>
        <a:lstStyle/>
        <a:p>
          <a:endParaRPr lang="en-US"/>
        </a:p>
      </dgm:t>
    </dgm:pt>
    <dgm:pt modelId="{35287130-2E09-4A9C-8DC3-476E7C2477ED}" type="pres">
      <dgm:prSet presAssocID="{26CA4376-0ED8-4DB3-BC52-154E2208B828}" presName="hierRoot2" presStyleCnt="0">
        <dgm:presLayoutVars>
          <dgm:hierBranch val="init"/>
        </dgm:presLayoutVars>
      </dgm:prSet>
      <dgm:spPr/>
    </dgm:pt>
    <dgm:pt modelId="{F40FD7E8-D483-4DC8-8DD6-2795CC28A93A}" type="pres">
      <dgm:prSet presAssocID="{26CA4376-0ED8-4DB3-BC52-154E2208B828}" presName="rootComposite" presStyleCnt="0"/>
      <dgm:spPr/>
    </dgm:pt>
    <dgm:pt modelId="{E924EF6D-83B7-44EC-978D-7E129CBE6A65}" type="pres">
      <dgm:prSet presAssocID="{26CA4376-0ED8-4DB3-BC52-154E2208B828}" presName="rootText" presStyleLbl="node2" presStyleIdx="0" presStyleCnt="2">
        <dgm:presLayoutVars>
          <dgm:chPref val="3"/>
        </dgm:presLayoutVars>
      </dgm:prSet>
      <dgm:spPr/>
      <dgm:t>
        <a:bodyPr/>
        <a:lstStyle/>
        <a:p>
          <a:endParaRPr lang="en-US"/>
        </a:p>
      </dgm:t>
    </dgm:pt>
    <dgm:pt modelId="{E32906A0-D959-446D-815D-269099092C61}" type="pres">
      <dgm:prSet presAssocID="{26CA4376-0ED8-4DB3-BC52-154E2208B828}" presName="rootConnector" presStyleLbl="node2" presStyleIdx="0" presStyleCnt="2"/>
      <dgm:spPr/>
      <dgm:t>
        <a:bodyPr/>
        <a:lstStyle/>
        <a:p>
          <a:endParaRPr lang="en-US"/>
        </a:p>
      </dgm:t>
    </dgm:pt>
    <dgm:pt modelId="{C81704F7-03E7-48C1-BD9D-FF52CA1A3C38}" type="pres">
      <dgm:prSet presAssocID="{26CA4376-0ED8-4DB3-BC52-154E2208B828}" presName="hierChild4" presStyleCnt="0"/>
      <dgm:spPr/>
    </dgm:pt>
    <dgm:pt modelId="{174D3895-99A6-4758-9F40-BA4AF0EBDB7F}" type="pres">
      <dgm:prSet presAssocID="{26CA4376-0ED8-4DB3-BC52-154E2208B828}" presName="hierChild5" presStyleCnt="0"/>
      <dgm:spPr/>
    </dgm:pt>
    <dgm:pt modelId="{FE480790-703F-4A82-A68B-DAA65C94B727}" type="pres">
      <dgm:prSet presAssocID="{C695A111-E6D0-46A7-8B07-7814A5C8A9FD}" presName="Name37" presStyleLbl="parChTrans1D2" presStyleIdx="1" presStyleCnt="2"/>
      <dgm:spPr/>
      <dgm:t>
        <a:bodyPr/>
        <a:lstStyle/>
        <a:p>
          <a:endParaRPr lang="en-US"/>
        </a:p>
      </dgm:t>
    </dgm:pt>
    <dgm:pt modelId="{9E74BB1F-7A49-42DC-B656-51AEA97C7AC0}" type="pres">
      <dgm:prSet presAssocID="{CF26BB64-D8E5-498E-81C9-DA2F76A5C7A9}" presName="hierRoot2" presStyleCnt="0">
        <dgm:presLayoutVars>
          <dgm:hierBranch val="init"/>
        </dgm:presLayoutVars>
      </dgm:prSet>
      <dgm:spPr/>
    </dgm:pt>
    <dgm:pt modelId="{753DD4DC-5222-4DB8-B0B6-09DE0E78953E}" type="pres">
      <dgm:prSet presAssocID="{CF26BB64-D8E5-498E-81C9-DA2F76A5C7A9}" presName="rootComposite" presStyleCnt="0"/>
      <dgm:spPr/>
    </dgm:pt>
    <dgm:pt modelId="{E4DD14EF-3DF1-49CB-A398-8701B5B81643}" type="pres">
      <dgm:prSet presAssocID="{CF26BB64-D8E5-498E-81C9-DA2F76A5C7A9}" presName="rootText" presStyleLbl="node2" presStyleIdx="1" presStyleCnt="2" custLinFactNeighborX="90989" custLinFactNeighborY="6928">
        <dgm:presLayoutVars>
          <dgm:chPref val="3"/>
        </dgm:presLayoutVars>
      </dgm:prSet>
      <dgm:spPr/>
      <dgm:t>
        <a:bodyPr/>
        <a:lstStyle/>
        <a:p>
          <a:endParaRPr lang="en-US"/>
        </a:p>
      </dgm:t>
    </dgm:pt>
    <dgm:pt modelId="{1607A9EA-770E-44ED-9337-36E8EDBF4D98}" type="pres">
      <dgm:prSet presAssocID="{CF26BB64-D8E5-498E-81C9-DA2F76A5C7A9}" presName="rootConnector" presStyleLbl="node2" presStyleIdx="1" presStyleCnt="2"/>
      <dgm:spPr/>
      <dgm:t>
        <a:bodyPr/>
        <a:lstStyle/>
        <a:p>
          <a:endParaRPr lang="en-US"/>
        </a:p>
      </dgm:t>
    </dgm:pt>
    <dgm:pt modelId="{67F307E7-6DA8-4C82-AB51-5BF2E7238D57}" type="pres">
      <dgm:prSet presAssocID="{CF26BB64-D8E5-498E-81C9-DA2F76A5C7A9}" presName="hierChild4" presStyleCnt="0"/>
      <dgm:spPr/>
    </dgm:pt>
    <dgm:pt modelId="{11C808FC-7D0F-4A26-BE14-0A47FD48976C}" type="pres">
      <dgm:prSet presAssocID="{FFC86969-D777-43F0-BA82-AE0B8C29403F}" presName="Name37" presStyleLbl="parChTrans1D3" presStyleIdx="0" presStyleCnt="2"/>
      <dgm:spPr/>
      <dgm:t>
        <a:bodyPr/>
        <a:lstStyle/>
        <a:p>
          <a:endParaRPr lang="en-US"/>
        </a:p>
      </dgm:t>
    </dgm:pt>
    <dgm:pt modelId="{51D70478-42E2-48D1-AEFE-C2ACCB80FE03}" type="pres">
      <dgm:prSet presAssocID="{6A32DE41-AC80-42FF-9B2A-2E781BF7070C}" presName="hierRoot2" presStyleCnt="0">
        <dgm:presLayoutVars>
          <dgm:hierBranch val="init"/>
        </dgm:presLayoutVars>
      </dgm:prSet>
      <dgm:spPr/>
    </dgm:pt>
    <dgm:pt modelId="{D53B36B9-EE68-4ECD-A80F-4B4C08EEE04D}" type="pres">
      <dgm:prSet presAssocID="{6A32DE41-AC80-42FF-9B2A-2E781BF7070C}" presName="rootComposite" presStyleCnt="0"/>
      <dgm:spPr/>
    </dgm:pt>
    <dgm:pt modelId="{42389868-6E06-4A45-A474-90B3E52102D7}" type="pres">
      <dgm:prSet presAssocID="{6A32DE41-AC80-42FF-9B2A-2E781BF7070C}" presName="rootText" presStyleLbl="node3" presStyleIdx="0" presStyleCnt="2">
        <dgm:presLayoutVars>
          <dgm:chPref val="3"/>
        </dgm:presLayoutVars>
      </dgm:prSet>
      <dgm:spPr/>
      <dgm:t>
        <a:bodyPr/>
        <a:lstStyle/>
        <a:p>
          <a:endParaRPr lang="en-US"/>
        </a:p>
      </dgm:t>
    </dgm:pt>
    <dgm:pt modelId="{F56D0655-E7C1-49A4-8A6E-3E44DE9A9D9C}" type="pres">
      <dgm:prSet presAssocID="{6A32DE41-AC80-42FF-9B2A-2E781BF7070C}" presName="rootConnector" presStyleLbl="node3" presStyleIdx="0" presStyleCnt="2"/>
      <dgm:spPr/>
      <dgm:t>
        <a:bodyPr/>
        <a:lstStyle/>
        <a:p>
          <a:endParaRPr lang="en-US"/>
        </a:p>
      </dgm:t>
    </dgm:pt>
    <dgm:pt modelId="{945A8256-1976-4CB2-9C29-7D123AC3AF85}" type="pres">
      <dgm:prSet presAssocID="{6A32DE41-AC80-42FF-9B2A-2E781BF7070C}" presName="hierChild4" presStyleCnt="0"/>
      <dgm:spPr/>
    </dgm:pt>
    <dgm:pt modelId="{1B07E3C5-740F-4971-83CD-BAE41A8502FD}" type="pres">
      <dgm:prSet presAssocID="{6A32DE41-AC80-42FF-9B2A-2E781BF7070C}" presName="hierChild5" presStyleCnt="0"/>
      <dgm:spPr/>
    </dgm:pt>
    <dgm:pt modelId="{A397ECFC-1173-4B8E-9C46-F7EF9F3A835D}" type="pres">
      <dgm:prSet presAssocID="{7DFB4834-E732-4FD5-AA20-C79581BEE0BE}" presName="Name37" presStyleLbl="parChTrans1D3" presStyleIdx="1" presStyleCnt="2"/>
      <dgm:spPr/>
      <dgm:t>
        <a:bodyPr/>
        <a:lstStyle/>
        <a:p>
          <a:endParaRPr lang="en-US"/>
        </a:p>
      </dgm:t>
    </dgm:pt>
    <dgm:pt modelId="{4F2EDE37-3870-433D-859A-5539285222B3}" type="pres">
      <dgm:prSet presAssocID="{24666524-7F89-4A3B-8384-3C0A03740F97}" presName="hierRoot2" presStyleCnt="0">
        <dgm:presLayoutVars>
          <dgm:hierBranch val="init"/>
        </dgm:presLayoutVars>
      </dgm:prSet>
      <dgm:spPr/>
    </dgm:pt>
    <dgm:pt modelId="{6804DBCB-7C9D-46BD-A4DD-01DB0654F568}" type="pres">
      <dgm:prSet presAssocID="{24666524-7F89-4A3B-8384-3C0A03740F97}" presName="rootComposite" presStyleCnt="0"/>
      <dgm:spPr/>
    </dgm:pt>
    <dgm:pt modelId="{34740D4A-EFF8-4EE5-94C8-47B0653B8F47}" type="pres">
      <dgm:prSet presAssocID="{24666524-7F89-4A3B-8384-3C0A03740F97}" presName="rootText" presStyleLbl="node3" presStyleIdx="1" presStyleCnt="2" custLinFactX="6283" custLinFactNeighborX="100000" custLinFactNeighborY="-2941">
        <dgm:presLayoutVars>
          <dgm:chPref val="3"/>
        </dgm:presLayoutVars>
      </dgm:prSet>
      <dgm:spPr/>
      <dgm:t>
        <a:bodyPr/>
        <a:lstStyle/>
        <a:p>
          <a:endParaRPr lang="en-US"/>
        </a:p>
      </dgm:t>
    </dgm:pt>
    <dgm:pt modelId="{B2D83931-EFA9-47BC-9D07-1759833B8B9C}" type="pres">
      <dgm:prSet presAssocID="{24666524-7F89-4A3B-8384-3C0A03740F97}" presName="rootConnector" presStyleLbl="node3" presStyleIdx="1" presStyleCnt="2"/>
      <dgm:spPr/>
      <dgm:t>
        <a:bodyPr/>
        <a:lstStyle/>
        <a:p>
          <a:endParaRPr lang="en-US"/>
        </a:p>
      </dgm:t>
    </dgm:pt>
    <dgm:pt modelId="{BC261924-E5B9-48A0-92EC-F56521739FDA}" type="pres">
      <dgm:prSet presAssocID="{24666524-7F89-4A3B-8384-3C0A03740F97}" presName="hierChild4" presStyleCnt="0"/>
      <dgm:spPr/>
    </dgm:pt>
    <dgm:pt modelId="{B97A122F-55E7-448C-9F5C-BF3BCFF4B217}" type="pres">
      <dgm:prSet presAssocID="{E7069976-E8E7-461B-97CC-5AA6057302E5}" presName="Name37" presStyleLbl="parChTrans1D4" presStyleIdx="0" presStyleCnt="2"/>
      <dgm:spPr/>
      <dgm:t>
        <a:bodyPr/>
        <a:lstStyle/>
        <a:p>
          <a:endParaRPr lang="en-US"/>
        </a:p>
      </dgm:t>
    </dgm:pt>
    <dgm:pt modelId="{3C560CB4-C9BB-4FE7-B5C4-0274A7999442}" type="pres">
      <dgm:prSet presAssocID="{B3A92D3C-5572-4AE6-9193-8DBF7276FB72}" presName="hierRoot2" presStyleCnt="0">
        <dgm:presLayoutVars>
          <dgm:hierBranch val="init"/>
        </dgm:presLayoutVars>
      </dgm:prSet>
      <dgm:spPr/>
    </dgm:pt>
    <dgm:pt modelId="{E30E20EA-5678-483C-AF55-D9FB53B7584E}" type="pres">
      <dgm:prSet presAssocID="{B3A92D3C-5572-4AE6-9193-8DBF7276FB72}" presName="rootComposite" presStyleCnt="0"/>
      <dgm:spPr/>
    </dgm:pt>
    <dgm:pt modelId="{74ED9BC4-253D-4FD8-BA34-17865008D965}" type="pres">
      <dgm:prSet presAssocID="{B3A92D3C-5572-4AE6-9193-8DBF7276FB72}" presName="rootText" presStyleLbl="node4" presStyleIdx="0" presStyleCnt="2" custLinFactNeighborX="-57541" custLinFactNeighborY="6923">
        <dgm:presLayoutVars>
          <dgm:chPref val="3"/>
        </dgm:presLayoutVars>
      </dgm:prSet>
      <dgm:spPr/>
      <dgm:t>
        <a:bodyPr/>
        <a:lstStyle/>
        <a:p>
          <a:endParaRPr lang="en-US"/>
        </a:p>
      </dgm:t>
    </dgm:pt>
    <dgm:pt modelId="{BD6BA68C-4B17-438A-A0D2-8873E22F9154}" type="pres">
      <dgm:prSet presAssocID="{B3A92D3C-5572-4AE6-9193-8DBF7276FB72}" presName="rootConnector" presStyleLbl="node4" presStyleIdx="0" presStyleCnt="2"/>
      <dgm:spPr/>
      <dgm:t>
        <a:bodyPr/>
        <a:lstStyle/>
        <a:p>
          <a:endParaRPr lang="en-US"/>
        </a:p>
      </dgm:t>
    </dgm:pt>
    <dgm:pt modelId="{FDE69E29-2514-4962-946F-3915120C782B}" type="pres">
      <dgm:prSet presAssocID="{B3A92D3C-5572-4AE6-9193-8DBF7276FB72}" presName="hierChild4" presStyleCnt="0"/>
      <dgm:spPr/>
    </dgm:pt>
    <dgm:pt modelId="{00C8351C-167F-4F44-BC11-85F79C91A51A}" type="pres">
      <dgm:prSet presAssocID="{B3A92D3C-5572-4AE6-9193-8DBF7276FB72}" presName="hierChild5" presStyleCnt="0"/>
      <dgm:spPr/>
    </dgm:pt>
    <dgm:pt modelId="{9F3C39C7-44C1-42A7-BF09-1F6D1A3CCD7C}" type="pres">
      <dgm:prSet presAssocID="{DF6C061F-20F6-4F0D-A1C8-9E48E082261A}" presName="Name37" presStyleLbl="parChTrans1D4" presStyleIdx="1" presStyleCnt="2"/>
      <dgm:spPr/>
      <dgm:t>
        <a:bodyPr/>
        <a:lstStyle/>
        <a:p>
          <a:endParaRPr lang="en-US"/>
        </a:p>
      </dgm:t>
    </dgm:pt>
    <dgm:pt modelId="{D0603494-6A79-43E2-9673-5C3B4CAD5BFA}" type="pres">
      <dgm:prSet presAssocID="{57E64670-C0C6-4F01-AB06-07ABCEF67F34}" presName="hierRoot2" presStyleCnt="0">
        <dgm:presLayoutVars>
          <dgm:hierBranch val="init"/>
        </dgm:presLayoutVars>
      </dgm:prSet>
      <dgm:spPr/>
    </dgm:pt>
    <dgm:pt modelId="{7D490122-00E0-4B7B-860A-12C34F13A28D}" type="pres">
      <dgm:prSet presAssocID="{57E64670-C0C6-4F01-AB06-07ABCEF67F34}" presName="rootComposite" presStyleCnt="0"/>
      <dgm:spPr/>
    </dgm:pt>
    <dgm:pt modelId="{A7188CCA-3567-40CB-9F8D-B307281FC627}" type="pres">
      <dgm:prSet presAssocID="{57E64670-C0C6-4F01-AB06-07ABCEF67F34}" presName="rootText" presStyleLbl="node4" presStyleIdx="1" presStyleCnt="2" custLinFactY="-35077" custLinFactNeighborX="65683" custLinFactNeighborY="-100000">
        <dgm:presLayoutVars>
          <dgm:chPref val="3"/>
        </dgm:presLayoutVars>
      </dgm:prSet>
      <dgm:spPr/>
      <dgm:t>
        <a:bodyPr/>
        <a:lstStyle/>
        <a:p>
          <a:endParaRPr lang="en-US"/>
        </a:p>
      </dgm:t>
    </dgm:pt>
    <dgm:pt modelId="{22B6AB59-19A9-442D-A298-9B30B1E7B9A1}" type="pres">
      <dgm:prSet presAssocID="{57E64670-C0C6-4F01-AB06-07ABCEF67F34}" presName="rootConnector" presStyleLbl="node4" presStyleIdx="1" presStyleCnt="2"/>
      <dgm:spPr/>
      <dgm:t>
        <a:bodyPr/>
        <a:lstStyle/>
        <a:p>
          <a:endParaRPr lang="en-US"/>
        </a:p>
      </dgm:t>
    </dgm:pt>
    <dgm:pt modelId="{E2E4EE90-6566-4591-8939-978AC42AF9DC}" type="pres">
      <dgm:prSet presAssocID="{57E64670-C0C6-4F01-AB06-07ABCEF67F34}" presName="hierChild4" presStyleCnt="0"/>
      <dgm:spPr/>
    </dgm:pt>
    <dgm:pt modelId="{616DE7E0-F52F-4984-8B8C-0250460AEF6E}" type="pres">
      <dgm:prSet presAssocID="{57E64670-C0C6-4F01-AB06-07ABCEF67F34}" presName="hierChild5" presStyleCnt="0"/>
      <dgm:spPr/>
    </dgm:pt>
    <dgm:pt modelId="{3A768783-F497-4458-BDE5-47B1162A2CC5}" type="pres">
      <dgm:prSet presAssocID="{24666524-7F89-4A3B-8384-3C0A03740F97}" presName="hierChild5" presStyleCnt="0"/>
      <dgm:spPr/>
    </dgm:pt>
    <dgm:pt modelId="{1C57BD81-CCEB-494C-9317-AB90CE14D606}" type="pres">
      <dgm:prSet presAssocID="{CF26BB64-D8E5-498E-81C9-DA2F76A5C7A9}" presName="hierChild5" presStyleCnt="0"/>
      <dgm:spPr/>
    </dgm:pt>
    <dgm:pt modelId="{C0279D10-C87D-43AC-B707-79E35795CF2F}" type="pres">
      <dgm:prSet presAssocID="{7EC3BC73-C97B-497B-B6F4-E8379BAADADE}" presName="hierChild3" presStyleCnt="0"/>
      <dgm:spPr/>
    </dgm:pt>
  </dgm:ptLst>
  <dgm:cxnLst>
    <dgm:cxn modelId="{4D210528-CAF9-4A5F-A33F-113D11854C35}" srcId="{24666524-7F89-4A3B-8384-3C0A03740F97}" destId="{B3A92D3C-5572-4AE6-9193-8DBF7276FB72}" srcOrd="0" destOrd="0" parTransId="{E7069976-E8E7-461B-97CC-5AA6057302E5}" sibTransId="{4BD4DF90-6EEC-4B38-93B8-1C12955CD63A}"/>
    <dgm:cxn modelId="{8A3D4754-6E5F-407B-86C4-2AA2EA5D9A0D}" type="presOf" srcId="{7EC3BC73-C97B-497B-B6F4-E8379BAADADE}" destId="{C0E7EFF0-A21D-4122-B5A6-272A8E8171E4}" srcOrd="1" destOrd="0" presId="urn:microsoft.com/office/officeart/2005/8/layout/orgChart1"/>
    <dgm:cxn modelId="{2CB91AC6-0A83-4599-A24C-D4FD9C4B321D}" srcId="{CF26BB64-D8E5-498E-81C9-DA2F76A5C7A9}" destId="{24666524-7F89-4A3B-8384-3C0A03740F97}" srcOrd="1" destOrd="0" parTransId="{7DFB4834-E732-4FD5-AA20-C79581BEE0BE}" sibTransId="{AA7C3BFB-725A-4F36-953B-FDF29E72C0D9}"/>
    <dgm:cxn modelId="{BC91A3FA-6CBE-442B-944D-AE3F7EB32943}" type="presOf" srcId="{CF26BB64-D8E5-498E-81C9-DA2F76A5C7A9}" destId="{E4DD14EF-3DF1-49CB-A398-8701B5B81643}" srcOrd="0" destOrd="0" presId="urn:microsoft.com/office/officeart/2005/8/layout/orgChart1"/>
    <dgm:cxn modelId="{20BB2179-F706-4E23-BDFB-BBD97E629333}" type="presOf" srcId="{26CA4376-0ED8-4DB3-BC52-154E2208B828}" destId="{E32906A0-D959-446D-815D-269099092C61}" srcOrd="1" destOrd="0" presId="urn:microsoft.com/office/officeart/2005/8/layout/orgChart1"/>
    <dgm:cxn modelId="{F73E9A6B-B69F-48FE-A92E-9B40C0F2B71D}" type="presOf" srcId="{7DFB4834-E732-4FD5-AA20-C79581BEE0BE}" destId="{A397ECFC-1173-4B8E-9C46-F7EF9F3A835D}" srcOrd="0" destOrd="0" presId="urn:microsoft.com/office/officeart/2005/8/layout/orgChart1"/>
    <dgm:cxn modelId="{81D2714D-4E37-4324-B143-92A07EFED5FB}" type="presOf" srcId="{DF6C061F-20F6-4F0D-A1C8-9E48E082261A}" destId="{9F3C39C7-44C1-42A7-BF09-1F6D1A3CCD7C}" srcOrd="0" destOrd="0" presId="urn:microsoft.com/office/officeart/2005/8/layout/orgChart1"/>
    <dgm:cxn modelId="{83562355-535B-4B89-9FC0-195B6C08F5AD}" type="presOf" srcId="{24666524-7F89-4A3B-8384-3C0A03740F97}" destId="{B2D83931-EFA9-47BC-9D07-1759833B8B9C}" srcOrd="1" destOrd="0" presId="urn:microsoft.com/office/officeart/2005/8/layout/orgChart1"/>
    <dgm:cxn modelId="{970582B3-4E16-491E-94B1-3EC06B65C718}" type="presOf" srcId="{B3A92D3C-5572-4AE6-9193-8DBF7276FB72}" destId="{BD6BA68C-4B17-438A-A0D2-8873E22F9154}" srcOrd="1" destOrd="0" presId="urn:microsoft.com/office/officeart/2005/8/layout/orgChart1"/>
    <dgm:cxn modelId="{A0962ADD-C8BC-418E-9037-541A818F65CE}" srcId="{5F5EF854-F2C3-437F-9A08-C917F7263D40}" destId="{7EC3BC73-C97B-497B-B6F4-E8379BAADADE}" srcOrd="0" destOrd="0" parTransId="{8AC1B9B7-AA39-4DD9-9DE6-5DE7A54EF0A9}" sibTransId="{7ECDA331-2878-4684-9281-76B6C81A3928}"/>
    <dgm:cxn modelId="{3D89852E-97E1-4DD3-85F7-39DF319AD514}" type="presOf" srcId="{FFC86969-D777-43F0-BA82-AE0B8C29403F}" destId="{11C808FC-7D0F-4A26-BE14-0A47FD48976C}" srcOrd="0" destOrd="0" presId="urn:microsoft.com/office/officeart/2005/8/layout/orgChart1"/>
    <dgm:cxn modelId="{CB85E08F-0C90-4192-B0E1-FE49207FC1FA}" type="presOf" srcId="{57E64670-C0C6-4F01-AB06-07ABCEF67F34}" destId="{A7188CCA-3567-40CB-9F8D-B307281FC627}" srcOrd="0" destOrd="0" presId="urn:microsoft.com/office/officeart/2005/8/layout/orgChart1"/>
    <dgm:cxn modelId="{A3667631-6CC5-4C59-B96A-2DCCE5B29D81}" srcId="{7EC3BC73-C97B-497B-B6F4-E8379BAADADE}" destId="{26CA4376-0ED8-4DB3-BC52-154E2208B828}" srcOrd="0" destOrd="0" parTransId="{4B9A22F5-EE29-4966-8CFE-D6E182214A90}" sibTransId="{610112DE-2819-4574-9253-21C841EDA387}"/>
    <dgm:cxn modelId="{D5BC074B-66D1-4AC4-90E1-51546CF844D8}" type="presOf" srcId="{7EC3BC73-C97B-497B-B6F4-E8379BAADADE}" destId="{504E8C1B-A561-4BF0-93B8-CF6EF77A73CA}" srcOrd="0" destOrd="0" presId="urn:microsoft.com/office/officeart/2005/8/layout/orgChart1"/>
    <dgm:cxn modelId="{DD229C55-B025-458B-8C65-E4A5FF24F850}" type="presOf" srcId="{57E64670-C0C6-4F01-AB06-07ABCEF67F34}" destId="{22B6AB59-19A9-442D-A298-9B30B1E7B9A1}" srcOrd="1" destOrd="0" presId="urn:microsoft.com/office/officeart/2005/8/layout/orgChart1"/>
    <dgm:cxn modelId="{52D6FF46-3A47-40D3-8D7F-2BE05F71EC01}" type="presOf" srcId="{6A32DE41-AC80-42FF-9B2A-2E781BF7070C}" destId="{42389868-6E06-4A45-A474-90B3E52102D7}" srcOrd="0" destOrd="0" presId="urn:microsoft.com/office/officeart/2005/8/layout/orgChart1"/>
    <dgm:cxn modelId="{52F5F539-097C-4404-9E0C-DA7381545D45}" srcId="{CF26BB64-D8E5-498E-81C9-DA2F76A5C7A9}" destId="{6A32DE41-AC80-42FF-9B2A-2E781BF7070C}" srcOrd="0" destOrd="0" parTransId="{FFC86969-D777-43F0-BA82-AE0B8C29403F}" sibTransId="{55FF3246-04EB-49DA-A257-C05A73DB13EC}"/>
    <dgm:cxn modelId="{20E5FFD2-4CFF-4B01-9DAF-3439A9F9283E}" type="presOf" srcId="{C695A111-E6D0-46A7-8B07-7814A5C8A9FD}" destId="{FE480790-703F-4A82-A68B-DAA65C94B727}" srcOrd="0" destOrd="0" presId="urn:microsoft.com/office/officeart/2005/8/layout/orgChart1"/>
    <dgm:cxn modelId="{B5969E12-62A3-4652-A468-F2664AF828C1}" type="presOf" srcId="{24666524-7F89-4A3B-8384-3C0A03740F97}" destId="{34740D4A-EFF8-4EE5-94C8-47B0653B8F47}" srcOrd="0" destOrd="0" presId="urn:microsoft.com/office/officeart/2005/8/layout/orgChart1"/>
    <dgm:cxn modelId="{7EE76EFC-6220-4389-871F-537A2BDCB274}" type="presOf" srcId="{B3A92D3C-5572-4AE6-9193-8DBF7276FB72}" destId="{74ED9BC4-253D-4FD8-BA34-17865008D965}" srcOrd="0" destOrd="0" presId="urn:microsoft.com/office/officeart/2005/8/layout/orgChart1"/>
    <dgm:cxn modelId="{0648FFE0-BF22-4D30-9F5B-4F7832E01E0F}" srcId="{7EC3BC73-C97B-497B-B6F4-E8379BAADADE}" destId="{CF26BB64-D8E5-498E-81C9-DA2F76A5C7A9}" srcOrd="1" destOrd="0" parTransId="{C695A111-E6D0-46A7-8B07-7814A5C8A9FD}" sibTransId="{006B8A92-BDC1-45DB-9AEE-37E086DADB29}"/>
    <dgm:cxn modelId="{3E96A3F9-4CD7-479D-B838-50B463718064}" type="presOf" srcId="{4B9A22F5-EE29-4966-8CFE-D6E182214A90}" destId="{30F24999-763A-4A1C-B6D9-7BE012253CAB}" srcOrd="0" destOrd="0" presId="urn:microsoft.com/office/officeart/2005/8/layout/orgChart1"/>
    <dgm:cxn modelId="{95431181-B6BD-4191-A8CC-E0D76632D8EE}" type="presOf" srcId="{5F5EF854-F2C3-437F-9A08-C917F7263D40}" destId="{7EA58245-EA9D-4D2D-BC69-BEF11CF8848C}" srcOrd="0" destOrd="0" presId="urn:microsoft.com/office/officeart/2005/8/layout/orgChart1"/>
    <dgm:cxn modelId="{3E2DFEB1-6921-45F8-898F-A4E23D002929}" type="presOf" srcId="{CF26BB64-D8E5-498E-81C9-DA2F76A5C7A9}" destId="{1607A9EA-770E-44ED-9337-36E8EDBF4D98}" srcOrd="1" destOrd="0" presId="urn:microsoft.com/office/officeart/2005/8/layout/orgChart1"/>
    <dgm:cxn modelId="{1D25F62F-04DA-4832-BF4F-B0035B9605D0}" type="presOf" srcId="{E7069976-E8E7-461B-97CC-5AA6057302E5}" destId="{B97A122F-55E7-448C-9F5C-BF3BCFF4B217}" srcOrd="0" destOrd="0" presId="urn:microsoft.com/office/officeart/2005/8/layout/orgChart1"/>
    <dgm:cxn modelId="{12372BD2-FF34-4FEC-8D82-568A5112B22F}" type="presOf" srcId="{26CA4376-0ED8-4DB3-BC52-154E2208B828}" destId="{E924EF6D-83B7-44EC-978D-7E129CBE6A65}" srcOrd="0" destOrd="0" presId="urn:microsoft.com/office/officeart/2005/8/layout/orgChart1"/>
    <dgm:cxn modelId="{4CE0F837-B4D4-4104-B9A4-6898BA614996}" type="presOf" srcId="{6A32DE41-AC80-42FF-9B2A-2E781BF7070C}" destId="{F56D0655-E7C1-49A4-8A6E-3E44DE9A9D9C}" srcOrd="1" destOrd="0" presId="urn:microsoft.com/office/officeart/2005/8/layout/orgChart1"/>
    <dgm:cxn modelId="{AA3859CF-90FC-41B6-90A2-6FF2A96D2D37}" srcId="{24666524-7F89-4A3B-8384-3C0A03740F97}" destId="{57E64670-C0C6-4F01-AB06-07ABCEF67F34}" srcOrd="1" destOrd="0" parTransId="{DF6C061F-20F6-4F0D-A1C8-9E48E082261A}" sibTransId="{BFAFAF56-A9C9-4058-B4D1-88B1EB30543B}"/>
    <dgm:cxn modelId="{0403C027-9A77-4A68-8237-BA2337307064}" type="presParOf" srcId="{7EA58245-EA9D-4D2D-BC69-BEF11CF8848C}" destId="{D0A19BBA-79F5-4E55-94E6-32CDBA48D00A}" srcOrd="0" destOrd="0" presId="urn:microsoft.com/office/officeart/2005/8/layout/orgChart1"/>
    <dgm:cxn modelId="{9C0D4D48-4353-45C3-890A-B88989CC30EE}" type="presParOf" srcId="{D0A19BBA-79F5-4E55-94E6-32CDBA48D00A}" destId="{868CBD66-18F6-43AF-866F-2A2A150FCD41}" srcOrd="0" destOrd="0" presId="urn:microsoft.com/office/officeart/2005/8/layout/orgChart1"/>
    <dgm:cxn modelId="{128D268C-DDE6-4B35-9335-3B2B076F7A55}" type="presParOf" srcId="{868CBD66-18F6-43AF-866F-2A2A150FCD41}" destId="{504E8C1B-A561-4BF0-93B8-CF6EF77A73CA}" srcOrd="0" destOrd="0" presId="urn:microsoft.com/office/officeart/2005/8/layout/orgChart1"/>
    <dgm:cxn modelId="{9E8AC1D3-FE74-45EA-8310-D4092166BFC8}" type="presParOf" srcId="{868CBD66-18F6-43AF-866F-2A2A150FCD41}" destId="{C0E7EFF0-A21D-4122-B5A6-272A8E8171E4}" srcOrd="1" destOrd="0" presId="urn:microsoft.com/office/officeart/2005/8/layout/orgChart1"/>
    <dgm:cxn modelId="{20A047BB-7310-4658-9203-B8034BAAB535}" type="presParOf" srcId="{D0A19BBA-79F5-4E55-94E6-32CDBA48D00A}" destId="{33524AA2-4447-4DB8-88C8-6F652624A863}" srcOrd="1" destOrd="0" presId="urn:microsoft.com/office/officeart/2005/8/layout/orgChart1"/>
    <dgm:cxn modelId="{F9C9F603-A360-45D6-8366-EE345EB7C9A4}" type="presParOf" srcId="{33524AA2-4447-4DB8-88C8-6F652624A863}" destId="{30F24999-763A-4A1C-B6D9-7BE012253CAB}" srcOrd="0" destOrd="0" presId="urn:microsoft.com/office/officeart/2005/8/layout/orgChart1"/>
    <dgm:cxn modelId="{329B4780-7905-451C-A25D-1A5152C44368}" type="presParOf" srcId="{33524AA2-4447-4DB8-88C8-6F652624A863}" destId="{35287130-2E09-4A9C-8DC3-476E7C2477ED}" srcOrd="1" destOrd="0" presId="urn:microsoft.com/office/officeart/2005/8/layout/orgChart1"/>
    <dgm:cxn modelId="{C824F8AF-F186-4B31-938E-277F13136FF0}" type="presParOf" srcId="{35287130-2E09-4A9C-8DC3-476E7C2477ED}" destId="{F40FD7E8-D483-4DC8-8DD6-2795CC28A93A}" srcOrd="0" destOrd="0" presId="urn:microsoft.com/office/officeart/2005/8/layout/orgChart1"/>
    <dgm:cxn modelId="{17277381-8FE5-44B9-9C7D-96FADDF8B7CF}" type="presParOf" srcId="{F40FD7E8-D483-4DC8-8DD6-2795CC28A93A}" destId="{E924EF6D-83B7-44EC-978D-7E129CBE6A65}" srcOrd="0" destOrd="0" presId="urn:microsoft.com/office/officeart/2005/8/layout/orgChart1"/>
    <dgm:cxn modelId="{8ED37A91-BDF7-4D67-9ABB-501C6C6A119C}" type="presParOf" srcId="{F40FD7E8-D483-4DC8-8DD6-2795CC28A93A}" destId="{E32906A0-D959-446D-815D-269099092C61}" srcOrd="1" destOrd="0" presId="urn:microsoft.com/office/officeart/2005/8/layout/orgChart1"/>
    <dgm:cxn modelId="{E6E291D6-E3E4-4F57-BD84-C421582FCE9C}" type="presParOf" srcId="{35287130-2E09-4A9C-8DC3-476E7C2477ED}" destId="{C81704F7-03E7-48C1-BD9D-FF52CA1A3C38}" srcOrd="1" destOrd="0" presId="urn:microsoft.com/office/officeart/2005/8/layout/orgChart1"/>
    <dgm:cxn modelId="{DF24613C-3D1D-459C-8476-1CBB447281EB}" type="presParOf" srcId="{35287130-2E09-4A9C-8DC3-476E7C2477ED}" destId="{174D3895-99A6-4758-9F40-BA4AF0EBDB7F}" srcOrd="2" destOrd="0" presId="urn:microsoft.com/office/officeart/2005/8/layout/orgChart1"/>
    <dgm:cxn modelId="{BD535EFA-2A96-484D-8F9A-0E3B261B0C9F}" type="presParOf" srcId="{33524AA2-4447-4DB8-88C8-6F652624A863}" destId="{FE480790-703F-4A82-A68B-DAA65C94B727}" srcOrd="2" destOrd="0" presId="urn:microsoft.com/office/officeart/2005/8/layout/orgChart1"/>
    <dgm:cxn modelId="{1308DA17-3416-4F10-89BE-FEB5771F29C4}" type="presParOf" srcId="{33524AA2-4447-4DB8-88C8-6F652624A863}" destId="{9E74BB1F-7A49-42DC-B656-51AEA97C7AC0}" srcOrd="3" destOrd="0" presId="urn:microsoft.com/office/officeart/2005/8/layout/orgChart1"/>
    <dgm:cxn modelId="{0DDF3636-64EE-4E26-AC4D-B0D6D924E685}" type="presParOf" srcId="{9E74BB1F-7A49-42DC-B656-51AEA97C7AC0}" destId="{753DD4DC-5222-4DB8-B0B6-09DE0E78953E}" srcOrd="0" destOrd="0" presId="urn:microsoft.com/office/officeart/2005/8/layout/orgChart1"/>
    <dgm:cxn modelId="{659708B3-6003-487A-A915-7D3BDAC148F7}" type="presParOf" srcId="{753DD4DC-5222-4DB8-B0B6-09DE0E78953E}" destId="{E4DD14EF-3DF1-49CB-A398-8701B5B81643}" srcOrd="0" destOrd="0" presId="urn:microsoft.com/office/officeart/2005/8/layout/orgChart1"/>
    <dgm:cxn modelId="{C703007D-BC6B-4079-8D5A-672188B0DE32}" type="presParOf" srcId="{753DD4DC-5222-4DB8-B0B6-09DE0E78953E}" destId="{1607A9EA-770E-44ED-9337-36E8EDBF4D98}" srcOrd="1" destOrd="0" presId="urn:microsoft.com/office/officeart/2005/8/layout/orgChart1"/>
    <dgm:cxn modelId="{C05615EF-5119-4B58-8C55-9FCD52F439F1}" type="presParOf" srcId="{9E74BB1F-7A49-42DC-B656-51AEA97C7AC0}" destId="{67F307E7-6DA8-4C82-AB51-5BF2E7238D57}" srcOrd="1" destOrd="0" presId="urn:microsoft.com/office/officeart/2005/8/layout/orgChart1"/>
    <dgm:cxn modelId="{B7CD9BCF-459E-4E3D-AF3D-BE5F1629B5E5}" type="presParOf" srcId="{67F307E7-6DA8-4C82-AB51-5BF2E7238D57}" destId="{11C808FC-7D0F-4A26-BE14-0A47FD48976C}" srcOrd="0" destOrd="0" presId="urn:microsoft.com/office/officeart/2005/8/layout/orgChart1"/>
    <dgm:cxn modelId="{5AB077E4-BAD3-4036-93E8-FF491D770EAE}" type="presParOf" srcId="{67F307E7-6DA8-4C82-AB51-5BF2E7238D57}" destId="{51D70478-42E2-48D1-AEFE-C2ACCB80FE03}" srcOrd="1" destOrd="0" presId="urn:microsoft.com/office/officeart/2005/8/layout/orgChart1"/>
    <dgm:cxn modelId="{48C3E861-3E54-46D4-A4D3-BBB9B0E2FCAB}" type="presParOf" srcId="{51D70478-42E2-48D1-AEFE-C2ACCB80FE03}" destId="{D53B36B9-EE68-4ECD-A80F-4B4C08EEE04D}" srcOrd="0" destOrd="0" presId="urn:microsoft.com/office/officeart/2005/8/layout/orgChart1"/>
    <dgm:cxn modelId="{48B37152-16FD-4340-9216-9E424E1DB9D3}" type="presParOf" srcId="{D53B36B9-EE68-4ECD-A80F-4B4C08EEE04D}" destId="{42389868-6E06-4A45-A474-90B3E52102D7}" srcOrd="0" destOrd="0" presId="urn:microsoft.com/office/officeart/2005/8/layout/orgChart1"/>
    <dgm:cxn modelId="{A80073B1-BCD8-4365-B07D-3A7C3A98D987}" type="presParOf" srcId="{D53B36B9-EE68-4ECD-A80F-4B4C08EEE04D}" destId="{F56D0655-E7C1-49A4-8A6E-3E44DE9A9D9C}" srcOrd="1" destOrd="0" presId="urn:microsoft.com/office/officeart/2005/8/layout/orgChart1"/>
    <dgm:cxn modelId="{0F0D0229-F06E-4146-BFAF-8BF6A07B747E}" type="presParOf" srcId="{51D70478-42E2-48D1-AEFE-C2ACCB80FE03}" destId="{945A8256-1976-4CB2-9C29-7D123AC3AF85}" srcOrd="1" destOrd="0" presId="urn:microsoft.com/office/officeart/2005/8/layout/orgChart1"/>
    <dgm:cxn modelId="{CCC141A5-529F-4F2F-ADDC-1DA805576E41}" type="presParOf" srcId="{51D70478-42E2-48D1-AEFE-C2ACCB80FE03}" destId="{1B07E3C5-740F-4971-83CD-BAE41A8502FD}" srcOrd="2" destOrd="0" presId="urn:microsoft.com/office/officeart/2005/8/layout/orgChart1"/>
    <dgm:cxn modelId="{463BB966-971A-4A98-AB80-2660ECBDB6D7}" type="presParOf" srcId="{67F307E7-6DA8-4C82-AB51-5BF2E7238D57}" destId="{A397ECFC-1173-4B8E-9C46-F7EF9F3A835D}" srcOrd="2" destOrd="0" presId="urn:microsoft.com/office/officeart/2005/8/layout/orgChart1"/>
    <dgm:cxn modelId="{F50144FE-1C8A-4223-B565-80C170090A47}" type="presParOf" srcId="{67F307E7-6DA8-4C82-AB51-5BF2E7238D57}" destId="{4F2EDE37-3870-433D-859A-5539285222B3}" srcOrd="3" destOrd="0" presId="urn:microsoft.com/office/officeart/2005/8/layout/orgChart1"/>
    <dgm:cxn modelId="{E08BD663-1183-4B86-A266-6323185CFEE0}" type="presParOf" srcId="{4F2EDE37-3870-433D-859A-5539285222B3}" destId="{6804DBCB-7C9D-46BD-A4DD-01DB0654F568}" srcOrd="0" destOrd="0" presId="urn:microsoft.com/office/officeart/2005/8/layout/orgChart1"/>
    <dgm:cxn modelId="{A4242274-0201-44A9-9BDC-D3111755A29C}" type="presParOf" srcId="{6804DBCB-7C9D-46BD-A4DD-01DB0654F568}" destId="{34740D4A-EFF8-4EE5-94C8-47B0653B8F47}" srcOrd="0" destOrd="0" presId="urn:microsoft.com/office/officeart/2005/8/layout/orgChart1"/>
    <dgm:cxn modelId="{DBD05CCF-5958-4CCB-AF56-E90D8DA46874}" type="presParOf" srcId="{6804DBCB-7C9D-46BD-A4DD-01DB0654F568}" destId="{B2D83931-EFA9-47BC-9D07-1759833B8B9C}" srcOrd="1" destOrd="0" presId="urn:microsoft.com/office/officeart/2005/8/layout/orgChart1"/>
    <dgm:cxn modelId="{5F501BE5-BAA1-4FF0-AF4D-70A13CCFADB8}" type="presParOf" srcId="{4F2EDE37-3870-433D-859A-5539285222B3}" destId="{BC261924-E5B9-48A0-92EC-F56521739FDA}" srcOrd="1" destOrd="0" presId="urn:microsoft.com/office/officeart/2005/8/layout/orgChart1"/>
    <dgm:cxn modelId="{1A52DF0F-E59B-4B3C-B90B-4BE84E6471BD}" type="presParOf" srcId="{BC261924-E5B9-48A0-92EC-F56521739FDA}" destId="{B97A122F-55E7-448C-9F5C-BF3BCFF4B217}" srcOrd="0" destOrd="0" presId="urn:microsoft.com/office/officeart/2005/8/layout/orgChart1"/>
    <dgm:cxn modelId="{01A5903A-5DCC-4459-9489-7090C32D1C80}" type="presParOf" srcId="{BC261924-E5B9-48A0-92EC-F56521739FDA}" destId="{3C560CB4-C9BB-4FE7-B5C4-0274A7999442}" srcOrd="1" destOrd="0" presId="urn:microsoft.com/office/officeart/2005/8/layout/orgChart1"/>
    <dgm:cxn modelId="{AD7A524A-0B9F-42AD-BECD-6C0DB7119B5B}" type="presParOf" srcId="{3C560CB4-C9BB-4FE7-B5C4-0274A7999442}" destId="{E30E20EA-5678-483C-AF55-D9FB53B7584E}" srcOrd="0" destOrd="0" presId="urn:microsoft.com/office/officeart/2005/8/layout/orgChart1"/>
    <dgm:cxn modelId="{79454E2A-3DB1-4870-898E-8F123D40D028}" type="presParOf" srcId="{E30E20EA-5678-483C-AF55-D9FB53B7584E}" destId="{74ED9BC4-253D-4FD8-BA34-17865008D965}" srcOrd="0" destOrd="0" presId="urn:microsoft.com/office/officeart/2005/8/layout/orgChart1"/>
    <dgm:cxn modelId="{4D8678C8-3251-4220-B3DE-13F319E41715}" type="presParOf" srcId="{E30E20EA-5678-483C-AF55-D9FB53B7584E}" destId="{BD6BA68C-4B17-438A-A0D2-8873E22F9154}" srcOrd="1" destOrd="0" presId="urn:microsoft.com/office/officeart/2005/8/layout/orgChart1"/>
    <dgm:cxn modelId="{835A3381-9A8F-40BF-B7EC-B34B67E23DF7}" type="presParOf" srcId="{3C560CB4-C9BB-4FE7-B5C4-0274A7999442}" destId="{FDE69E29-2514-4962-946F-3915120C782B}" srcOrd="1" destOrd="0" presId="urn:microsoft.com/office/officeart/2005/8/layout/orgChart1"/>
    <dgm:cxn modelId="{6CB6814A-E5F2-4C73-8F19-5A786E84A851}" type="presParOf" srcId="{3C560CB4-C9BB-4FE7-B5C4-0274A7999442}" destId="{00C8351C-167F-4F44-BC11-85F79C91A51A}" srcOrd="2" destOrd="0" presId="urn:microsoft.com/office/officeart/2005/8/layout/orgChart1"/>
    <dgm:cxn modelId="{0F0E455E-E404-4543-8849-B1C86EE39752}" type="presParOf" srcId="{BC261924-E5B9-48A0-92EC-F56521739FDA}" destId="{9F3C39C7-44C1-42A7-BF09-1F6D1A3CCD7C}" srcOrd="2" destOrd="0" presId="urn:microsoft.com/office/officeart/2005/8/layout/orgChart1"/>
    <dgm:cxn modelId="{2247F746-7BAA-4EAD-9BA4-E3C6077FA62F}" type="presParOf" srcId="{BC261924-E5B9-48A0-92EC-F56521739FDA}" destId="{D0603494-6A79-43E2-9673-5C3B4CAD5BFA}" srcOrd="3" destOrd="0" presId="urn:microsoft.com/office/officeart/2005/8/layout/orgChart1"/>
    <dgm:cxn modelId="{51319530-3E2D-40DA-AF69-4DC257014DCA}" type="presParOf" srcId="{D0603494-6A79-43E2-9673-5C3B4CAD5BFA}" destId="{7D490122-00E0-4B7B-860A-12C34F13A28D}" srcOrd="0" destOrd="0" presId="urn:microsoft.com/office/officeart/2005/8/layout/orgChart1"/>
    <dgm:cxn modelId="{6E4A40C8-CCBB-4B21-9828-6259824B2B28}" type="presParOf" srcId="{7D490122-00E0-4B7B-860A-12C34F13A28D}" destId="{A7188CCA-3567-40CB-9F8D-B307281FC627}" srcOrd="0" destOrd="0" presId="urn:microsoft.com/office/officeart/2005/8/layout/orgChart1"/>
    <dgm:cxn modelId="{E8386292-7131-46D9-9895-BEAD8F92C7F7}" type="presParOf" srcId="{7D490122-00E0-4B7B-860A-12C34F13A28D}" destId="{22B6AB59-19A9-442D-A298-9B30B1E7B9A1}" srcOrd="1" destOrd="0" presId="urn:microsoft.com/office/officeart/2005/8/layout/orgChart1"/>
    <dgm:cxn modelId="{ED0416EB-86B2-466B-8EB4-A736434F9019}" type="presParOf" srcId="{D0603494-6A79-43E2-9673-5C3B4CAD5BFA}" destId="{E2E4EE90-6566-4591-8939-978AC42AF9DC}" srcOrd="1" destOrd="0" presId="urn:microsoft.com/office/officeart/2005/8/layout/orgChart1"/>
    <dgm:cxn modelId="{3C242C56-2558-47E8-9C11-1ADC3DC89F82}" type="presParOf" srcId="{D0603494-6A79-43E2-9673-5C3B4CAD5BFA}" destId="{616DE7E0-F52F-4984-8B8C-0250460AEF6E}" srcOrd="2" destOrd="0" presId="urn:microsoft.com/office/officeart/2005/8/layout/orgChart1"/>
    <dgm:cxn modelId="{F6EE29EA-B9CD-4356-9C10-83B3198353EF}" type="presParOf" srcId="{4F2EDE37-3870-433D-859A-5539285222B3}" destId="{3A768783-F497-4458-BDE5-47B1162A2CC5}" srcOrd="2" destOrd="0" presId="urn:microsoft.com/office/officeart/2005/8/layout/orgChart1"/>
    <dgm:cxn modelId="{E954926C-4499-49B6-AD4D-BC007A33E868}" type="presParOf" srcId="{9E74BB1F-7A49-42DC-B656-51AEA97C7AC0}" destId="{1C57BD81-CCEB-494C-9317-AB90CE14D606}" srcOrd="2" destOrd="0" presId="urn:microsoft.com/office/officeart/2005/8/layout/orgChart1"/>
    <dgm:cxn modelId="{85FF2913-A14E-4E82-920C-8B1B8794F687}" type="presParOf" srcId="{D0A19BBA-79F5-4E55-94E6-32CDBA48D00A}" destId="{C0279D10-C87D-43AC-B707-79E35795CF2F}"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F5EF854-F2C3-437F-9A08-C917F7263D4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EC3BC73-C97B-497B-B6F4-E8379BAADADE}">
      <dgm:prSet phldrT="[Text]"/>
      <dgm:spPr/>
      <dgm:t>
        <a:bodyPr/>
        <a:lstStyle/>
        <a:p>
          <a:r>
            <a:rPr lang="en-US" dirty="0" smtClean="0"/>
            <a:t>fact(3)</a:t>
          </a:r>
          <a:endParaRPr lang="en-US" dirty="0"/>
        </a:p>
      </dgm:t>
    </dgm:pt>
    <dgm:pt modelId="{8AC1B9B7-AA39-4DD9-9DE6-5DE7A54EF0A9}" type="parTrans" cxnId="{A0962ADD-C8BC-418E-9037-541A818F65CE}">
      <dgm:prSet/>
      <dgm:spPr/>
      <dgm:t>
        <a:bodyPr/>
        <a:lstStyle/>
        <a:p>
          <a:endParaRPr lang="en-US"/>
        </a:p>
      </dgm:t>
    </dgm:pt>
    <dgm:pt modelId="{7ECDA331-2878-4684-9281-76B6C81A3928}" type="sibTrans" cxnId="{A0962ADD-C8BC-418E-9037-541A818F65CE}">
      <dgm:prSet/>
      <dgm:spPr/>
      <dgm:t>
        <a:bodyPr/>
        <a:lstStyle/>
        <a:p>
          <a:endParaRPr lang="en-US"/>
        </a:p>
      </dgm:t>
    </dgm:pt>
    <dgm:pt modelId="{741BC7F6-E60D-4385-A607-421BDD67BB04}" type="asst">
      <dgm:prSet phldrT="[Text]"/>
      <dgm:spPr/>
      <dgm:t>
        <a:bodyPr/>
        <a:lstStyle/>
        <a:p>
          <a:r>
            <a:rPr lang="en-US" dirty="0" smtClean="0"/>
            <a:t>fact(2)</a:t>
          </a:r>
          <a:endParaRPr lang="en-US" dirty="0"/>
        </a:p>
      </dgm:t>
    </dgm:pt>
    <dgm:pt modelId="{D3229E79-4C12-46E8-A6E4-97DC4D344A3D}" type="parTrans" cxnId="{A199C33A-B8D7-4AB5-9CBF-B2CC7A4E9C4A}">
      <dgm:prSet/>
      <dgm:spPr/>
      <dgm:t>
        <a:bodyPr/>
        <a:lstStyle/>
        <a:p>
          <a:endParaRPr lang="en-US"/>
        </a:p>
      </dgm:t>
    </dgm:pt>
    <dgm:pt modelId="{6000589E-8D11-4C33-93D2-7ED53FFEE6FA}" type="sibTrans" cxnId="{A199C33A-B8D7-4AB5-9CBF-B2CC7A4E9C4A}">
      <dgm:prSet/>
      <dgm:spPr/>
      <dgm:t>
        <a:bodyPr/>
        <a:lstStyle/>
        <a:p>
          <a:endParaRPr lang="en-US"/>
        </a:p>
      </dgm:t>
    </dgm:pt>
    <dgm:pt modelId="{82D028F0-4200-48A8-94C2-2F5075FCF807}">
      <dgm:prSet/>
      <dgm:spPr/>
      <dgm:t>
        <a:bodyPr/>
        <a:lstStyle/>
        <a:p>
          <a:r>
            <a:rPr lang="en-US" dirty="0" smtClean="0"/>
            <a:t>fact(1)</a:t>
          </a:r>
          <a:endParaRPr lang="en-US" dirty="0"/>
        </a:p>
      </dgm:t>
    </dgm:pt>
    <dgm:pt modelId="{3B0CB40F-6FA6-4593-B7F3-AF41EA74DEF1}" type="parTrans" cxnId="{C9301831-D501-4C93-99FC-503A640B67A7}">
      <dgm:prSet/>
      <dgm:spPr/>
      <dgm:t>
        <a:bodyPr/>
        <a:lstStyle/>
        <a:p>
          <a:endParaRPr lang="en-US"/>
        </a:p>
      </dgm:t>
    </dgm:pt>
    <dgm:pt modelId="{699CED48-9EB9-48B9-81DE-AA2BFBAD7AE1}" type="sibTrans" cxnId="{C9301831-D501-4C93-99FC-503A640B67A7}">
      <dgm:prSet/>
      <dgm:spPr/>
      <dgm:t>
        <a:bodyPr/>
        <a:lstStyle/>
        <a:p>
          <a:endParaRPr lang="en-US"/>
        </a:p>
      </dgm:t>
    </dgm:pt>
    <dgm:pt modelId="{2F6805AE-846A-4FC2-952D-6DDC2C77B357}">
      <dgm:prSet/>
      <dgm:spPr/>
      <dgm:t>
        <a:bodyPr/>
        <a:lstStyle/>
        <a:p>
          <a:r>
            <a:rPr lang="en-US" dirty="0" smtClean="0"/>
            <a:t>1</a:t>
          </a:r>
          <a:endParaRPr lang="en-US" dirty="0"/>
        </a:p>
      </dgm:t>
    </dgm:pt>
    <dgm:pt modelId="{991CD8D9-BBD7-4B19-B001-AF00C2000474}" type="parTrans" cxnId="{5219A39B-1FCC-44B1-8617-4F92ACD2BB0E}">
      <dgm:prSet/>
      <dgm:spPr/>
      <dgm:t>
        <a:bodyPr/>
        <a:lstStyle/>
        <a:p>
          <a:endParaRPr lang="en-US"/>
        </a:p>
      </dgm:t>
    </dgm:pt>
    <dgm:pt modelId="{7D59F843-9774-45AA-BAB2-719AA1D9539B}" type="sibTrans" cxnId="{5219A39B-1FCC-44B1-8617-4F92ACD2BB0E}">
      <dgm:prSet/>
      <dgm:spPr/>
      <dgm:t>
        <a:bodyPr/>
        <a:lstStyle/>
        <a:p>
          <a:endParaRPr lang="en-US"/>
        </a:p>
      </dgm:t>
    </dgm:pt>
    <dgm:pt modelId="{CF26BB64-D8E5-498E-81C9-DA2F76A5C7A9}">
      <dgm:prSet/>
      <dgm:spPr/>
      <dgm:t>
        <a:bodyPr/>
        <a:lstStyle/>
        <a:p>
          <a:r>
            <a:rPr lang="en-US" dirty="0" smtClean="0"/>
            <a:t>*3</a:t>
          </a:r>
          <a:endParaRPr lang="en-US" dirty="0"/>
        </a:p>
      </dgm:t>
    </dgm:pt>
    <dgm:pt modelId="{C695A111-E6D0-46A7-8B07-7814A5C8A9FD}" type="parTrans" cxnId="{0648FFE0-BF22-4D30-9F5B-4F7832E01E0F}">
      <dgm:prSet/>
      <dgm:spPr/>
      <dgm:t>
        <a:bodyPr/>
        <a:lstStyle/>
        <a:p>
          <a:endParaRPr lang="en-US"/>
        </a:p>
      </dgm:t>
    </dgm:pt>
    <dgm:pt modelId="{006B8A92-BDC1-45DB-9AEE-37E086DADB29}" type="sibTrans" cxnId="{0648FFE0-BF22-4D30-9F5B-4F7832E01E0F}">
      <dgm:prSet/>
      <dgm:spPr/>
      <dgm:t>
        <a:bodyPr/>
        <a:lstStyle/>
        <a:p>
          <a:endParaRPr lang="en-US"/>
        </a:p>
      </dgm:t>
    </dgm:pt>
    <dgm:pt modelId="{F4486F23-B0D0-4762-8689-786B8E640337}">
      <dgm:prSet/>
      <dgm:spPr/>
      <dgm:t>
        <a:bodyPr/>
        <a:lstStyle/>
        <a:p>
          <a:r>
            <a:rPr lang="en-US" dirty="0" smtClean="0"/>
            <a:t>*2</a:t>
          </a:r>
          <a:endParaRPr lang="en-US" dirty="0"/>
        </a:p>
      </dgm:t>
    </dgm:pt>
    <dgm:pt modelId="{EF316A04-BFDB-4EBB-96E3-66AF45E96A86}" type="parTrans" cxnId="{F3FA32ED-E74E-47BF-9C70-0B6AD86F2F04}">
      <dgm:prSet/>
      <dgm:spPr/>
      <dgm:t>
        <a:bodyPr/>
        <a:lstStyle/>
        <a:p>
          <a:endParaRPr lang="en-US"/>
        </a:p>
      </dgm:t>
    </dgm:pt>
    <dgm:pt modelId="{0D6B1CE9-635C-45EF-8544-E9678F3181B9}" type="sibTrans" cxnId="{F3FA32ED-E74E-47BF-9C70-0B6AD86F2F04}">
      <dgm:prSet/>
      <dgm:spPr/>
      <dgm:t>
        <a:bodyPr/>
        <a:lstStyle/>
        <a:p>
          <a:endParaRPr lang="en-US"/>
        </a:p>
      </dgm:t>
    </dgm:pt>
    <dgm:pt modelId="{7EA58245-EA9D-4D2D-BC69-BEF11CF8848C}" type="pres">
      <dgm:prSet presAssocID="{5F5EF854-F2C3-437F-9A08-C917F7263D40}" presName="hierChild1" presStyleCnt="0">
        <dgm:presLayoutVars>
          <dgm:orgChart val="1"/>
          <dgm:chPref val="1"/>
          <dgm:dir/>
          <dgm:animOne val="branch"/>
          <dgm:animLvl val="lvl"/>
          <dgm:resizeHandles/>
        </dgm:presLayoutVars>
      </dgm:prSet>
      <dgm:spPr/>
      <dgm:t>
        <a:bodyPr/>
        <a:lstStyle/>
        <a:p>
          <a:endParaRPr lang="en-US"/>
        </a:p>
      </dgm:t>
    </dgm:pt>
    <dgm:pt modelId="{D0A19BBA-79F5-4E55-94E6-32CDBA48D00A}" type="pres">
      <dgm:prSet presAssocID="{7EC3BC73-C97B-497B-B6F4-E8379BAADADE}" presName="hierRoot1" presStyleCnt="0">
        <dgm:presLayoutVars>
          <dgm:hierBranch val="init"/>
        </dgm:presLayoutVars>
      </dgm:prSet>
      <dgm:spPr/>
    </dgm:pt>
    <dgm:pt modelId="{868CBD66-18F6-43AF-866F-2A2A150FCD41}" type="pres">
      <dgm:prSet presAssocID="{7EC3BC73-C97B-497B-B6F4-E8379BAADADE}" presName="rootComposite1" presStyleCnt="0"/>
      <dgm:spPr/>
    </dgm:pt>
    <dgm:pt modelId="{504E8C1B-A561-4BF0-93B8-CF6EF77A73CA}" type="pres">
      <dgm:prSet presAssocID="{7EC3BC73-C97B-497B-B6F4-E8379BAADADE}" presName="rootText1" presStyleLbl="node0" presStyleIdx="0" presStyleCnt="1">
        <dgm:presLayoutVars>
          <dgm:chPref val="3"/>
        </dgm:presLayoutVars>
      </dgm:prSet>
      <dgm:spPr/>
      <dgm:t>
        <a:bodyPr/>
        <a:lstStyle/>
        <a:p>
          <a:endParaRPr lang="en-US"/>
        </a:p>
      </dgm:t>
    </dgm:pt>
    <dgm:pt modelId="{C0E7EFF0-A21D-4122-B5A6-272A8E8171E4}" type="pres">
      <dgm:prSet presAssocID="{7EC3BC73-C97B-497B-B6F4-E8379BAADADE}" presName="rootConnector1" presStyleLbl="node1" presStyleIdx="0" presStyleCnt="0"/>
      <dgm:spPr/>
      <dgm:t>
        <a:bodyPr/>
        <a:lstStyle/>
        <a:p>
          <a:endParaRPr lang="en-US"/>
        </a:p>
      </dgm:t>
    </dgm:pt>
    <dgm:pt modelId="{33524AA2-4447-4DB8-88C8-6F652624A863}" type="pres">
      <dgm:prSet presAssocID="{7EC3BC73-C97B-497B-B6F4-E8379BAADADE}" presName="hierChild2" presStyleCnt="0"/>
      <dgm:spPr/>
    </dgm:pt>
    <dgm:pt modelId="{FE480790-703F-4A82-A68B-DAA65C94B727}" type="pres">
      <dgm:prSet presAssocID="{C695A111-E6D0-46A7-8B07-7814A5C8A9FD}" presName="Name37" presStyleLbl="parChTrans1D2" presStyleIdx="0" presStyleCnt="2"/>
      <dgm:spPr/>
      <dgm:t>
        <a:bodyPr/>
        <a:lstStyle/>
        <a:p>
          <a:endParaRPr lang="en-US"/>
        </a:p>
      </dgm:t>
    </dgm:pt>
    <dgm:pt modelId="{9E74BB1F-7A49-42DC-B656-51AEA97C7AC0}" type="pres">
      <dgm:prSet presAssocID="{CF26BB64-D8E5-498E-81C9-DA2F76A5C7A9}" presName="hierRoot2" presStyleCnt="0">
        <dgm:presLayoutVars>
          <dgm:hierBranch val="init"/>
        </dgm:presLayoutVars>
      </dgm:prSet>
      <dgm:spPr/>
    </dgm:pt>
    <dgm:pt modelId="{753DD4DC-5222-4DB8-B0B6-09DE0E78953E}" type="pres">
      <dgm:prSet presAssocID="{CF26BB64-D8E5-498E-81C9-DA2F76A5C7A9}" presName="rootComposite" presStyleCnt="0"/>
      <dgm:spPr/>
    </dgm:pt>
    <dgm:pt modelId="{E4DD14EF-3DF1-49CB-A398-8701B5B81643}" type="pres">
      <dgm:prSet presAssocID="{CF26BB64-D8E5-498E-81C9-DA2F76A5C7A9}" presName="rootText" presStyleLbl="node2" presStyleIdx="0" presStyleCnt="1" custLinFactY="-200000" custLinFactNeighborX="72864" custLinFactNeighborY="-214044">
        <dgm:presLayoutVars>
          <dgm:chPref val="3"/>
        </dgm:presLayoutVars>
      </dgm:prSet>
      <dgm:spPr/>
      <dgm:t>
        <a:bodyPr/>
        <a:lstStyle/>
        <a:p>
          <a:endParaRPr lang="en-US"/>
        </a:p>
      </dgm:t>
    </dgm:pt>
    <dgm:pt modelId="{1607A9EA-770E-44ED-9337-36E8EDBF4D98}" type="pres">
      <dgm:prSet presAssocID="{CF26BB64-D8E5-498E-81C9-DA2F76A5C7A9}" presName="rootConnector" presStyleLbl="node2" presStyleIdx="0" presStyleCnt="1"/>
      <dgm:spPr/>
      <dgm:t>
        <a:bodyPr/>
        <a:lstStyle/>
        <a:p>
          <a:endParaRPr lang="en-US"/>
        </a:p>
      </dgm:t>
    </dgm:pt>
    <dgm:pt modelId="{67F307E7-6DA8-4C82-AB51-5BF2E7238D57}" type="pres">
      <dgm:prSet presAssocID="{CF26BB64-D8E5-498E-81C9-DA2F76A5C7A9}" presName="hierChild4" presStyleCnt="0"/>
      <dgm:spPr/>
    </dgm:pt>
    <dgm:pt modelId="{1C57BD81-CCEB-494C-9317-AB90CE14D606}" type="pres">
      <dgm:prSet presAssocID="{CF26BB64-D8E5-498E-81C9-DA2F76A5C7A9}" presName="hierChild5" presStyleCnt="0"/>
      <dgm:spPr/>
    </dgm:pt>
    <dgm:pt modelId="{C0279D10-C87D-43AC-B707-79E35795CF2F}" type="pres">
      <dgm:prSet presAssocID="{7EC3BC73-C97B-497B-B6F4-E8379BAADADE}" presName="hierChild3" presStyleCnt="0"/>
      <dgm:spPr/>
    </dgm:pt>
    <dgm:pt modelId="{1BBC98A0-85A8-4E36-BDD5-B260852BAA46}" type="pres">
      <dgm:prSet presAssocID="{D3229E79-4C12-46E8-A6E4-97DC4D344A3D}" presName="Name111" presStyleLbl="parChTrans1D2" presStyleIdx="1" presStyleCnt="2"/>
      <dgm:spPr/>
      <dgm:t>
        <a:bodyPr/>
        <a:lstStyle/>
        <a:p>
          <a:endParaRPr lang="en-US"/>
        </a:p>
      </dgm:t>
    </dgm:pt>
    <dgm:pt modelId="{A06EA9BF-D960-44D5-B871-EE23D7ADA3D7}" type="pres">
      <dgm:prSet presAssocID="{741BC7F6-E60D-4385-A607-421BDD67BB04}" presName="hierRoot3" presStyleCnt="0">
        <dgm:presLayoutVars>
          <dgm:hierBranch val="init"/>
        </dgm:presLayoutVars>
      </dgm:prSet>
      <dgm:spPr/>
    </dgm:pt>
    <dgm:pt modelId="{70F44BBC-7498-4341-AEB9-C2A359534AFC}" type="pres">
      <dgm:prSet presAssocID="{741BC7F6-E60D-4385-A607-421BDD67BB04}" presName="rootComposite3" presStyleCnt="0"/>
      <dgm:spPr/>
    </dgm:pt>
    <dgm:pt modelId="{D69D3D2F-9E8B-45F0-B437-3D48978B1060}" type="pres">
      <dgm:prSet presAssocID="{741BC7F6-E60D-4385-A607-421BDD67BB04}" presName="rootText3" presStyleLbl="asst1" presStyleIdx="0" presStyleCnt="1" custScaleX="134729">
        <dgm:presLayoutVars>
          <dgm:chPref val="3"/>
        </dgm:presLayoutVars>
      </dgm:prSet>
      <dgm:spPr/>
      <dgm:t>
        <a:bodyPr/>
        <a:lstStyle/>
        <a:p>
          <a:endParaRPr lang="en-US"/>
        </a:p>
      </dgm:t>
    </dgm:pt>
    <dgm:pt modelId="{1C5CDEBC-4089-40E9-9B93-D7230365E6C1}" type="pres">
      <dgm:prSet presAssocID="{741BC7F6-E60D-4385-A607-421BDD67BB04}" presName="rootConnector3" presStyleLbl="asst1" presStyleIdx="0" presStyleCnt="1"/>
      <dgm:spPr/>
      <dgm:t>
        <a:bodyPr/>
        <a:lstStyle/>
        <a:p>
          <a:endParaRPr lang="en-US"/>
        </a:p>
      </dgm:t>
    </dgm:pt>
    <dgm:pt modelId="{4A3C4619-810C-499F-B2A6-A132B177690A}" type="pres">
      <dgm:prSet presAssocID="{741BC7F6-E60D-4385-A607-421BDD67BB04}" presName="hierChild6" presStyleCnt="0"/>
      <dgm:spPr/>
    </dgm:pt>
    <dgm:pt modelId="{DF7E528C-800E-4AE7-9BE3-AC1268E615A9}" type="pres">
      <dgm:prSet presAssocID="{3B0CB40F-6FA6-4593-B7F3-AF41EA74DEF1}" presName="Name37" presStyleLbl="parChTrans1D3" presStyleIdx="0" presStyleCnt="2"/>
      <dgm:spPr/>
      <dgm:t>
        <a:bodyPr/>
        <a:lstStyle/>
        <a:p>
          <a:endParaRPr lang="en-US"/>
        </a:p>
      </dgm:t>
    </dgm:pt>
    <dgm:pt modelId="{ACFDB7AA-5833-4D70-8E00-29CC85FE2B08}" type="pres">
      <dgm:prSet presAssocID="{82D028F0-4200-48A8-94C2-2F5075FCF807}" presName="hierRoot2" presStyleCnt="0">
        <dgm:presLayoutVars>
          <dgm:hierBranch val="init"/>
        </dgm:presLayoutVars>
      </dgm:prSet>
      <dgm:spPr/>
    </dgm:pt>
    <dgm:pt modelId="{1BBA9A0F-C221-4589-9657-505594099E66}" type="pres">
      <dgm:prSet presAssocID="{82D028F0-4200-48A8-94C2-2F5075FCF807}" presName="rootComposite" presStyleCnt="0"/>
      <dgm:spPr/>
    </dgm:pt>
    <dgm:pt modelId="{B87C853B-6895-4F9F-8110-068BF1E22B28}" type="pres">
      <dgm:prSet presAssocID="{82D028F0-4200-48A8-94C2-2F5075FCF807}" presName="rootText" presStyleLbl="node3" presStyleIdx="0" presStyleCnt="2" custScaleX="139521">
        <dgm:presLayoutVars>
          <dgm:chPref val="3"/>
        </dgm:presLayoutVars>
      </dgm:prSet>
      <dgm:spPr/>
      <dgm:t>
        <a:bodyPr/>
        <a:lstStyle/>
        <a:p>
          <a:endParaRPr lang="en-US"/>
        </a:p>
      </dgm:t>
    </dgm:pt>
    <dgm:pt modelId="{38FFB818-60F3-4CF6-9040-1212B7679D85}" type="pres">
      <dgm:prSet presAssocID="{82D028F0-4200-48A8-94C2-2F5075FCF807}" presName="rootConnector" presStyleLbl="node3" presStyleIdx="0" presStyleCnt="2"/>
      <dgm:spPr/>
      <dgm:t>
        <a:bodyPr/>
        <a:lstStyle/>
        <a:p>
          <a:endParaRPr lang="en-US"/>
        </a:p>
      </dgm:t>
    </dgm:pt>
    <dgm:pt modelId="{6208F179-4D31-4EE3-9C74-5990419E09CD}" type="pres">
      <dgm:prSet presAssocID="{82D028F0-4200-48A8-94C2-2F5075FCF807}" presName="hierChild4" presStyleCnt="0"/>
      <dgm:spPr/>
    </dgm:pt>
    <dgm:pt modelId="{1D03677E-F274-4FFD-A30E-153B943BBD63}" type="pres">
      <dgm:prSet presAssocID="{991CD8D9-BBD7-4B19-B001-AF00C2000474}" presName="Name37" presStyleLbl="parChTrans1D4" presStyleIdx="0" presStyleCnt="1"/>
      <dgm:spPr/>
      <dgm:t>
        <a:bodyPr/>
        <a:lstStyle/>
        <a:p>
          <a:endParaRPr lang="en-US"/>
        </a:p>
      </dgm:t>
    </dgm:pt>
    <dgm:pt modelId="{7D6CEC2A-F2B5-4EE0-9162-20B81B8AF3B0}" type="pres">
      <dgm:prSet presAssocID="{2F6805AE-846A-4FC2-952D-6DDC2C77B357}" presName="hierRoot2" presStyleCnt="0">
        <dgm:presLayoutVars>
          <dgm:hierBranch val="init"/>
        </dgm:presLayoutVars>
      </dgm:prSet>
      <dgm:spPr/>
    </dgm:pt>
    <dgm:pt modelId="{464262BC-FDA9-4986-9113-F62C8E912793}" type="pres">
      <dgm:prSet presAssocID="{2F6805AE-846A-4FC2-952D-6DDC2C77B357}" presName="rootComposite" presStyleCnt="0"/>
      <dgm:spPr/>
    </dgm:pt>
    <dgm:pt modelId="{62F194AD-8A88-4F7B-8025-D6AABC1C487F}" type="pres">
      <dgm:prSet presAssocID="{2F6805AE-846A-4FC2-952D-6DDC2C77B357}" presName="rootText" presStyleLbl="node4" presStyleIdx="0" presStyleCnt="1" custScaleX="48457" custLinFactNeighborX="-79953" custLinFactNeighborY="13671">
        <dgm:presLayoutVars>
          <dgm:chPref val="3"/>
        </dgm:presLayoutVars>
      </dgm:prSet>
      <dgm:spPr/>
      <dgm:t>
        <a:bodyPr/>
        <a:lstStyle/>
        <a:p>
          <a:endParaRPr lang="en-US"/>
        </a:p>
      </dgm:t>
    </dgm:pt>
    <dgm:pt modelId="{E85F1249-9468-4007-B5FC-E283EFD26096}" type="pres">
      <dgm:prSet presAssocID="{2F6805AE-846A-4FC2-952D-6DDC2C77B357}" presName="rootConnector" presStyleLbl="node4" presStyleIdx="0" presStyleCnt="1"/>
      <dgm:spPr/>
      <dgm:t>
        <a:bodyPr/>
        <a:lstStyle/>
        <a:p>
          <a:endParaRPr lang="en-US"/>
        </a:p>
      </dgm:t>
    </dgm:pt>
    <dgm:pt modelId="{D2D3A7E2-8541-4681-9DEB-F6E59A063B48}" type="pres">
      <dgm:prSet presAssocID="{2F6805AE-846A-4FC2-952D-6DDC2C77B357}" presName="hierChild4" presStyleCnt="0"/>
      <dgm:spPr/>
    </dgm:pt>
    <dgm:pt modelId="{CF78E9E7-ECAE-4B4D-9010-7E5A1911B90D}" type="pres">
      <dgm:prSet presAssocID="{2F6805AE-846A-4FC2-952D-6DDC2C77B357}" presName="hierChild5" presStyleCnt="0"/>
      <dgm:spPr/>
    </dgm:pt>
    <dgm:pt modelId="{7878D709-004F-43C3-B0CB-B19DF7111068}" type="pres">
      <dgm:prSet presAssocID="{82D028F0-4200-48A8-94C2-2F5075FCF807}" presName="hierChild5" presStyleCnt="0"/>
      <dgm:spPr/>
    </dgm:pt>
    <dgm:pt modelId="{FF263912-717D-4946-865A-A02F814BA42F}" type="pres">
      <dgm:prSet presAssocID="{EF316A04-BFDB-4EBB-96E3-66AF45E96A86}" presName="Name37" presStyleLbl="parChTrans1D3" presStyleIdx="1" presStyleCnt="2"/>
      <dgm:spPr/>
      <dgm:t>
        <a:bodyPr/>
        <a:lstStyle/>
        <a:p>
          <a:endParaRPr lang="en-US"/>
        </a:p>
      </dgm:t>
    </dgm:pt>
    <dgm:pt modelId="{75685398-1BC4-413D-9577-8BE991576CA9}" type="pres">
      <dgm:prSet presAssocID="{F4486F23-B0D0-4762-8689-786B8E640337}" presName="hierRoot2" presStyleCnt="0">
        <dgm:presLayoutVars>
          <dgm:hierBranch val="init"/>
        </dgm:presLayoutVars>
      </dgm:prSet>
      <dgm:spPr/>
    </dgm:pt>
    <dgm:pt modelId="{FAFEC5B6-9DD7-4650-8F5E-B91AF4E8FDC3}" type="pres">
      <dgm:prSet presAssocID="{F4486F23-B0D0-4762-8689-786B8E640337}" presName="rootComposite" presStyleCnt="0"/>
      <dgm:spPr/>
    </dgm:pt>
    <dgm:pt modelId="{DF7EF08B-62AD-41F2-93AC-C6200A939FFD}" type="pres">
      <dgm:prSet presAssocID="{F4486F23-B0D0-4762-8689-786B8E640337}" presName="rootText" presStyleLbl="node3" presStyleIdx="1" presStyleCnt="2">
        <dgm:presLayoutVars>
          <dgm:chPref val="3"/>
        </dgm:presLayoutVars>
      </dgm:prSet>
      <dgm:spPr/>
      <dgm:t>
        <a:bodyPr/>
        <a:lstStyle/>
        <a:p>
          <a:endParaRPr lang="en-US"/>
        </a:p>
      </dgm:t>
    </dgm:pt>
    <dgm:pt modelId="{EE775CC6-C945-4D44-88DD-00D2CAB3DF75}" type="pres">
      <dgm:prSet presAssocID="{F4486F23-B0D0-4762-8689-786B8E640337}" presName="rootConnector" presStyleLbl="node3" presStyleIdx="1" presStyleCnt="2"/>
      <dgm:spPr/>
      <dgm:t>
        <a:bodyPr/>
        <a:lstStyle/>
        <a:p>
          <a:endParaRPr lang="en-US"/>
        </a:p>
      </dgm:t>
    </dgm:pt>
    <dgm:pt modelId="{02A5605F-E21F-4D79-AB98-339DC7DEC34D}" type="pres">
      <dgm:prSet presAssocID="{F4486F23-B0D0-4762-8689-786B8E640337}" presName="hierChild4" presStyleCnt="0"/>
      <dgm:spPr/>
    </dgm:pt>
    <dgm:pt modelId="{D70C29D8-187B-4A21-AB74-232E8C2B5660}" type="pres">
      <dgm:prSet presAssocID="{F4486F23-B0D0-4762-8689-786B8E640337}" presName="hierChild5" presStyleCnt="0"/>
      <dgm:spPr/>
    </dgm:pt>
    <dgm:pt modelId="{7EF1B0DA-CA81-4AA5-9D1A-59DB8488AAE2}" type="pres">
      <dgm:prSet presAssocID="{741BC7F6-E60D-4385-A607-421BDD67BB04}" presName="hierChild7" presStyleCnt="0"/>
      <dgm:spPr/>
    </dgm:pt>
  </dgm:ptLst>
  <dgm:cxnLst>
    <dgm:cxn modelId="{8A6A90C0-C7A4-4924-849D-A9A8516847FB}" type="presOf" srcId="{82D028F0-4200-48A8-94C2-2F5075FCF807}" destId="{B87C853B-6895-4F9F-8110-068BF1E22B28}" srcOrd="0" destOrd="0" presId="urn:microsoft.com/office/officeart/2005/8/layout/orgChart1"/>
    <dgm:cxn modelId="{21CC8166-96BE-492A-B21A-DD870E9718A5}" type="presOf" srcId="{D3229E79-4C12-46E8-A6E4-97DC4D344A3D}" destId="{1BBC98A0-85A8-4E36-BDD5-B260852BAA46}" srcOrd="0" destOrd="0" presId="urn:microsoft.com/office/officeart/2005/8/layout/orgChart1"/>
    <dgm:cxn modelId="{9BB2D1F3-3688-463C-841C-F48000544EC8}" type="presOf" srcId="{7EC3BC73-C97B-497B-B6F4-E8379BAADADE}" destId="{C0E7EFF0-A21D-4122-B5A6-272A8E8171E4}" srcOrd="1" destOrd="0" presId="urn:microsoft.com/office/officeart/2005/8/layout/orgChart1"/>
    <dgm:cxn modelId="{4267801A-8EAF-4B48-83AC-5D8C41603524}" type="presOf" srcId="{F4486F23-B0D0-4762-8689-786B8E640337}" destId="{EE775CC6-C945-4D44-88DD-00D2CAB3DF75}" srcOrd="1" destOrd="0" presId="urn:microsoft.com/office/officeart/2005/8/layout/orgChart1"/>
    <dgm:cxn modelId="{5724D83E-D13E-4A08-B468-298F7D247CAD}" type="presOf" srcId="{CF26BB64-D8E5-498E-81C9-DA2F76A5C7A9}" destId="{1607A9EA-770E-44ED-9337-36E8EDBF4D98}" srcOrd="1" destOrd="0" presId="urn:microsoft.com/office/officeart/2005/8/layout/orgChart1"/>
    <dgm:cxn modelId="{C2973C07-F277-434A-A8CC-AFBE331AD62F}" type="presOf" srcId="{EF316A04-BFDB-4EBB-96E3-66AF45E96A86}" destId="{FF263912-717D-4946-865A-A02F814BA42F}" srcOrd="0" destOrd="0" presId="urn:microsoft.com/office/officeart/2005/8/layout/orgChart1"/>
    <dgm:cxn modelId="{C23137B6-ED5F-4235-84E6-D361331022BD}" type="presOf" srcId="{5F5EF854-F2C3-437F-9A08-C917F7263D40}" destId="{7EA58245-EA9D-4D2D-BC69-BEF11CF8848C}" srcOrd="0" destOrd="0" presId="urn:microsoft.com/office/officeart/2005/8/layout/orgChart1"/>
    <dgm:cxn modelId="{C9301831-D501-4C93-99FC-503A640B67A7}" srcId="{741BC7F6-E60D-4385-A607-421BDD67BB04}" destId="{82D028F0-4200-48A8-94C2-2F5075FCF807}" srcOrd="0" destOrd="0" parTransId="{3B0CB40F-6FA6-4593-B7F3-AF41EA74DEF1}" sibTransId="{699CED48-9EB9-48B9-81DE-AA2BFBAD7AE1}"/>
    <dgm:cxn modelId="{0648FFE0-BF22-4D30-9F5B-4F7832E01E0F}" srcId="{7EC3BC73-C97B-497B-B6F4-E8379BAADADE}" destId="{CF26BB64-D8E5-498E-81C9-DA2F76A5C7A9}" srcOrd="1" destOrd="0" parTransId="{C695A111-E6D0-46A7-8B07-7814A5C8A9FD}" sibTransId="{006B8A92-BDC1-45DB-9AEE-37E086DADB29}"/>
    <dgm:cxn modelId="{4B8A64CD-0065-4618-A149-3F7680DBC334}" type="presOf" srcId="{CF26BB64-D8E5-498E-81C9-DA2F76A5C7A9}" destId="{E4DD14EF-3DF1-49CB-A398-8701B5B81643}" srcOrd="0" destOrd="0" presId="urn:microsoft.com/office/officeart/2005/8/layout/orgChart1"/>
    <dgm:cxn modelId="{96C3C9D8-2CC8-4D5E-B0C8-D2AF04620AB6}" type="presOf" srcId="{991CD8D9-BBD7-4B19-B001-AF00C2000474}" destId="{1D03677E-F274-4FFD-A30E-153B943BBD63}" srcOrd="0" destOrd="0" presId="urn:microsoft.com/office/officeart/2005/8/layout/orgChart1"/>
    <dgm:cxn modelId="{B02C1E36-2E3D-4FED-91C8-3B4D8C736644}" type="presOf" srcId="{741BC7F6-E60D-4385-A607-421BDD67BB04}" destId="{1C5CDEBC-4089-40E9-9B93-D7230365E6C1}" srcOrd="1" destOrd="0" presId="urn:microsoft.com/office/officeart/2005/8/layout/orgChart1"/>
    <dgm:cxn modelId="{120766C8-443C-421B-9446-36FAD27584BB}" type="presOf" srcId="{7EC3BC73-C97B-497B-B6F4-E8379BAADADE}" destId="{504E8C1B-A561-4BF0-93B8-CF6EF77A73CA}" srcOrd="0" destOrd="0" presId="urn:microsoft.com/office/officeart/2005/8/layout/orgChart1"/>
    <dgm:cxn modelId="{A0962ADD-C8BC-418E-9037-541A818F65CE}" srcId="{5F5EF854-F2C3-437F-9A08-C917F7263D40}" destId="{7EC3BC73-C97B-497B-B6F4-E8379BAADADE}" srcOrd="0" destOrd="0" parTransId="{8AC1B9B7-AA39-4DD9-9DE6-5DE7A54EF0A9}" sibTransId="{7ECDA331-2878-4684-9281-76B6C81A3928}"/>
    <dgm:cxn modelId="{7BB7605F-F1B7-4FCA-B4A6-605813EF5975}" type="presOf" srcId="{F4486F23-B0D0-4762-8689-786B8E640337}" destId="{DF7EF08B-62AD-41F2-93AC-C6200A939FFD}" srcOrd="0" destOrd="0" presId="urn:microsoft.com/office/officeart/2005/8/layout/orgChart1"/>
    <dgm:cxn modelId="{2B815574-CB86-492F-AEBC-0650B238DA31}" type="presOf" srcId="{741BC7F6-E60D-4385-A607-421BDD67BB04}" destId="{D69D3D2F-9E8B-45F0-B437-3D48978B1060}" srcOrd="0" destOrd="0" presId="urn:microsoft.com/office/officeart/2005/8/layout/orgChart1"/>
    <dgm:cxn modelId="{F3FA32ED-E74E-47BF-9C70-0B6AD86F2F04}" srcId="{741BC7F6-E60D-4385-A607-421BDD67BB04}" destId="{F4486F23-B0D0-4762-8689-786B8E640337}" srcOrd="1" destOrd="0" parTransId="{EF316A04-BFDB-4EBB-96E3-66AF45E96A86}" sibTransId="{0D6B1CE9-635C-45EF-8544-E9678F3181B9}"/>
    <dgm:cxn modelId="{850E620D-59DF-46E8-80C3-1EB530DB266B}" type="presOf" srcId="{2F6805AE-846A-4FC2-952D-6DDC2C77B357}" destId="{62F194AD-8A88-4F7B-8025-D6AABC1C487F}" srcOrd="0" destOrd="0" presId="urn:microsoft.com/office/officeart/2005/8/layout/orgChart1"/>
    <dgm:cxn modelId="{46830DA3-5DD2-415A-ADB5-DD8B42FA999A}" type="presOf" srcId="{C695A111-E6D0-46A7-8B07-7814A5C8A9FD}" destId="{FE480790-703F-4A82-A68B-DAA65C94B727}" srcOrd="0" destOrd="0" presId="urn:microsoft.com/office/officeart/2005/8/layout/orgChart1"/>
    <dgm:cxn modelId="{BA587827-C25A-4514-907C-943504355C65}" type="presOf" srcId="{82D028F0-4200-48A8-94C2-2F5075FCF807}" destId="{38FFB818-60F3-4CF6-9040-1212B7679D85}" srcOrd="1" destOrd="0" presId="urn:microsoft.com/office/officeart/2005/8/layout/orgChart1"/>
    <dgm:cxn modelId="{A199C33A-B8D7-4AB5-9CBF-B2CC7A4E9C4A}" srcId="{7EC3BC73-C97B-497B-B6F4-E8379BAADADE}" destId="{741BC7F6-E60D-4385-A607-421BDD67BB04}" srcOrd="0" destOrd="0" parTransId="{D3229E79-4C12-46E8-A6E4-97DC4D344A3D}" sibTransId="{6000589E-8D11-4C33-93D2-7ED53FFEE6FA}"/>
    <dgm:cxn modelId="{5CFB915E-1526-47AB-B3B7-02C93F8502C6}" type="presOf" srcId="{2F6805AE-846A-4FC2-952D-6DDC2C77B357}" destId="{E85F1249-9468-4007-B5FC-E283EFD26096}" srcOrd="1" destOrd="0" presId="urn:microsoft.com/office/officeart/2005/8/layout/orgChart1"/>
    <dgm:cxn modelId="{763CA095-5943-46A9-9A4F-119270AB086B}" type="presOf" srcId="{3B0CB40F-6FA6-4593-B7F3-AF41EA74DEF1}" destId="{DF7E528C-800E-4AE7-9BE3-AC1268E615A9}" srcOrd="0" destOrd="0" presId="urn:microsoft.com/office/officeart/2005/8/layout/orgChart1"/>
    <dgm:cxn modelId="{5219A39B-1FCC-44B1-8617-4F92ACD2BB0E}" srcId="{82D028F0-4200-48A8-94C2-2F5075FCF807}" destId="{2F6805AE-846A-4FC2-952D-6DDC2C77B357}" srcOrd="0" destOrd="0" parTransId="{991CD8D9-BBD7-4B19-B001-AF00C2000474}" sibTransId="{7D59F843-9774-45AA-BAB2-719AA1D9539B}"/>
    <dgm:cxn modelId="{A7DE948C-2489-4305-B584-FB9682FA8EE5}" type="presParOf" srcId="{7EA58245-EA9D-4D2D-BC69-BEF11CF8848C}" destId="{D0A19BBA-79F5-4E55-94E6-32CDBA48D00A}" srcOrd="0" destOrd="0" presId="urn:microsoft.com/office/officeart/2005/8/layout/orgChart1"/>
    <dgm:cxn modelId="{E23C8271-691E-428C-B46E-F11C8CF71BAF}" type="presParOf" srcId="{D0A19BBA-79F5-4E55-94E6-32CDBA48D00A}" destId="{868CBD66-18F6-43AF-866F-2A2A150FCD41}" srcOrd="0" destOrd="0" presId="urn:microsoft.com/office/officeart/2005/8/layout/orgChart1"/>
    <dgm:cxn modelId="{1808A40F-A62C-4574-91D5-454EDDA3E8A2}" type="presParOf" srcId="{868CBD66-18F6-43AF-866F-2A2A150FCD41}" destId="{504E8C1B-A561-4BF0-93B8-CF6EF77A73CA}" srcOrd="0" destOrd="0" presId="urn:microsoft.com/office/officeart/2005/8/layout/orgChart1"/>
    <dgm:cxn modelId="{360CCC49-283B-46C0-A84F-FA1CE5221728}" type="presParOf" srcId="{868CBD66-18F6-43AF-866F-2A2A150FCD41}" destId="{C0E7EFF0-A21D-4122-B5A6-272A8E8171E4}" srcOrd="1" destOrd="0" presId="urn:microsoft.com/office/officeart/2005/8/layout/orgChart1"/>
    <dgm:cxn modelId="{3E7B30A7-BBBF-44AF-8C2C-595CE3C2188A}" type="presParOf" srcId="{D0A19BBA-79F5-4E55-94E6-32CDBA48D00A}" destId="{33524AA2-4447-4DB8-88C8-6F652624A863}" srcOrd="1" destOrd="0" presId="urn:microsoft.com/office/officeart/2005/8/layout/orgChart1"/>
    <dgm:cxn modelId="{FC770287-ED0D-4841-8332-AF41A97092C2}" type="presParOf" srcId="{33524AA2-4447-4DB8-88C8-6F652624A863}" destId="{FE480790-703F-4A82-A68B-DAA65C94B727}" srcOrd="0" destOrd="0" presId="urn:microsoft.com/office/officeart/2005/8/layout/orgChart1"/>
    <dgm:cxn modelId="{A21069B2-0835-477C-945B-758B950A9A19}" type="presParOf" srcId="{33524AA2-4447-4DB8-88C8-6F652624A863}" destId="{9E74BB1F-7A49-42DC-B656-51AEA97C7AC0}" srcOrd="1" destOrd="0" presId="urn:microsoft.com/office/officeart/2005/8/layout/orgChart1"/>
    <dgm:cxn modelId="{11E1DAE8-96B4-4BBF-A38E-11C1AE6AEC95}" type="presParOf" srcId="{9E74BB1F-7A49-42DC-B656-51AEA97C7AC0}" destId="{753DD4DC-5222-4DB8-B0B6-09DE0E78953E}" srcOrd="0" destOrd="0" presId="urn:microsoft.com/office/officeart/2005/8/layout/orgChart1"/>
    <dgm:cxn modelId="{FCE7B76C-A04A-419D-8992-4655E3C9139D}" type="presParOf" srcId="{753DD4DC-5222-4DB8-B0B6-09DE0E78953E}" destId="{E4DD14EF-3DF1-49CB-A398-8701B5B81643}" srcOrd="0" destOrd="0" presId="urn:microsoft.com/office/officeart/2005/8/layout/orgChart1"/>
    <dgm:cxn modelId="{8DA02C09-E9E6-4E1E-B834-FAE202D1252C}" type="presParOf" srcId="{753DD4DC-5222-4DB8-B0B6-09DE0E78953E}" destId="{1607A9EA-770E-44ED-9337-36E8EDBF4D98}" srcOrd="1" destOrd="0" presId="urn:microsoft.com/office/officeart/2005/8/layout/orgChart1"/>
    <dgm:cxn modelId="{FFDABB35-6C5C-4CA5-90F1-F648CE585E6E}" type="presParOf" srcId="{9E74BB1F-7A49-42DC-B656-51AEA97C7AC0}" destId="{67F307E7-6DA8-4C82-AB51-5BF2E7238D57}" srcOrd="1" destOrd="0" presId="urn:microsoft.com/office/officeart/2005/8/layout/orgChart1"/>
    <dgm:cxn modelId="{E9C1CABD-8564-4FF5-922C-7D27EA1719E2}" type="presParOf" srcId="{9E74BB1F-7A49-42DC-B656-51AEA97C7AC0}" destId="{1C57BD81-CCEB-494C-9317-AB90CE14D606}" srcOrd="2" destOrd="0" presId="urn:microsoft.com/office/officeart/2005/8/layout/orgChart1"/>
    <dgm:cxn modelId="{637A8CCA-9D31-46E1-BCCA-F433F84EF09B}" type="presParOf" srcId="{D0A19BBA-79F5-4E55-94E6-32CDBA48D00A}" destId="{C0279D10-C87D-43AC-B707-79E35795CF2F}" srcOrd="2" destOrd="0" presId="urn:microsoft.com/office/officeart/2005/8/layout/orgChart1"/>
    <dgm:cxn modelId="{CFEA7B9E-2075-4435-9081-B5E92295867D}" type="presParOf" srcId="{C0279D10-C87D-43AC-B707-79E35795CF2F}" destId="{1BBC98A0-85A8-4E36-BDD5-B260852BAA46}" srcOrd="0" destOrd="0" presId="urn:microsoft.com/office/officeart/2005/8/layout/orgChart1"/>
    <dgm:cxn modelId="{534C4038-EE9D-4F6A-9609-3CCDA89B278C}" type="presParOf" srcId="{C0279D10-C87D-43AC-B707-79E35795CF2F}" destId="{A06EA9BF-D960-44D5-B871-EE23D7ADA3D7}" srcOrd="1" destOrd="0" presId="urn:microsoft.com/office/officeart/2005/8/layout/orgChart1"/>
    <dgm:cxn modelId="{D25D51FC-58DA-46C5-8F22-05D659B762A1}" type="presParOf" srcId="{A06EA9BF-D960-44D5-B871-EE23D7ADA3D7}" destId="{70F44BBC-7498-4341-AEB9-C2A359534AFC}" srcOrd="0" destOrd="0" presId="urn:microsoft.com/office/officeart/2005/8/layout/orgChart1"/>
    <dgm:cxn modelId="{C7B1BE5C-6A17-4406-AEB3-CB4178CFEDAD}" type="presParOf" srcId="{70F44BBC-7498-4341-AEB9-C2A359534AFC}" destId="{D69D3D2F-9E8B-45F0-B437-3D48978B1060}" srcOrd="0" destOrd="0" presId="urn:microsoft.com/office/officeart/2005/8/layout/orgChart1"/>
    <dgm:cxn modelId="{D66EF280-F342-4EE4-8A15-EF68E5708FF0}" type="presParOf" srcId="{70F44BBC-7498-4341-AEB9-C2A359534AFC}" destId="{1C5CDEBC-4089-40E9-9B93-D7230365E6C1}" srcOrd="1" destOrd="0" presId="urn:microsoft.com/office/officeart/2005/8/layout/orgChart1"/>
    <dgm:cxn modelId="{2BC72DD7-115A-45D6-BB58-ED2D0B5426CE}" type="presParOf" srcId="{A06EA9BF-D960-44D5-B871-EE23D7ADA3D7}" destId="{4A3C4619-810C-499F-B2A6-A132B177690A}" srcOrd="1" destOrd="0" presId="urn:microsoft.com/office/officeart/2005/8/layout/orgChart1"/>
    <dgm:cxn modelId="{7BD235D1-DFA4-4CC9-92D3-4C87B67E5201}" type="presParOf" srcId="{4A3C4619-810C-499F-B2A6-A132B177690A}" destId="{DF7E528C-800E-4AE7-9BE3-AC1268E615A9}" srcOrd="0" destOrd="0" presId="urn:microsoft.com/office/officeart/2005/8/layout/orgChart1"/>
    <dgm:cxn modelId="{40EC7522-138C-404F-B30D-37057D77424D}" type="presParOf" srcId="{4A3C4619-810C-499F-B2A6-A132B177690A}" destId="{ACFDB7AA-5833-4D70-8E00-29CC85FE2B08}" srcOrd="1" destOrd="0" presId="urn:microsoft.com/office/officeart/2005/8/layout/orgChart1"/>
    <dgm:cxn modelId="{2FD7B2B6-42AA-4FFE-BDFB-BD8A9B9F6659}" type="presParOf" srcId="{ACFDB7AA-5833-4D70-8E00-29CC85FE2B08}" destId="{1BBA9A0F-C221-4589-9657-505594099E66}" srcOrd="0" destOrd="0" presId="urn:microsoft.com/office/officeart/2005/8/layout/orgChart1"/>
    <dgm:cxn modelId="{3CFB92D0-034B-43AC-84D7-F528F50946BC}" type="presParOf" srcId="{1BBA9A0F-C221-4589-9657-505594099E66}" destId="{B87C853B-6895-4F9F-8110-068BF1E22B28}" srcOrd="0" destOrd="0" presId="urn:microsoft.com/office/officeart/2005/8/layout/orgChart1"/>
    <dgm:cxn modelId="{58F74458-D733-477B-B350-DC1B8A222FD2}" type="presParOf" srcId="{1BBA9A0F-C221-4589-9657-505594099E66}" destId="{38FFB818-60F3-4CF6-9040-1212B7679D85}" srcOrd="1" destOrd="0" presId="urn:microsoft.com/office/officeart/2005/8/layout/orgChart1"/>
    <dgm:cxn modelId="{C7A1C466-6233-4305-9FEE-F38B9E11D836}" type="presParOf" srcId="{ACFDB7AA-5833-4D70-8E00-29CC85FE2B08}" destId="{6208F179-4D31-4EE3-9C74-5990419E09CD}" srcOrd="1" destOrd="0" presId="urn:microsoft.com/office/officeart/2005/8/layout/orgChart1"/>
    <dgm:cxn modelId="{CECF1935-6EE1-43B0-9A42-113E4FFF9DB9}" type="presParOf" srcId="{6208F179-4D31-4EE3-9C74-5990419E09CD}" destId="{1D03677E-F274-4FFD-A30E-153B943BBD63}" srcOrd="0" destOrd="0" presId="urn:microsoft.com/office/officeart/2005/8/layout/orgChart1"/>
    <dgm:cxn modelId="{B70E6D58-7B5D-4B7C-9829-9D8F7C0F5672}" type="presParOf" srcId="{6208F179-4D31-4EE3-9C74-5990419E09CD}" destId="{7D6CEC2A-F2B5-4EE0-9162-20B81B8AF3B0}" srcOrd="1" destOrd="0" presId="urn:microsoft.com/office/officeart/2005/8/layout/orgChart1"/>
    <dgm:cxn modelId="{4226F710-526D-460E-B371-33BF69F63F6B}" type="presParOf" srcId="{7D6CEC2A-F2B5-4EE0-9162-20B81B8AF3B0}" destId="{464262BC-FDA9-4986-9113-F62C8E912793}" srcOrd="0" destOrd="0" presId="urn:microsoft.com/office/officeart/2005/8/layout/orgChart1"/>
    <dgm:cxn modelId="{ECE9673A-F10F-4013-81BD-82770BC9CEE2}" type="presParOf" srcId="{464262BC-FDA9-4986-9113-F62C8E912793}" destId="{62F194AD-8A88-4F7B-8025-D6AABC1C487F}" srcOrd="0" destOrd="0" presId="urn:microsoft.com/office/officeart/2005/8/layout/orgChart1"/>
    <dgm:cxn modelId="{060F3094-46CB-4BDC-BEFB-5E50DDDFA42C}" type="presParOf" srcId="{464262BC-FDA9-4986-9113-F62C8E912793}" destId="{E85F1249-9468-4007-B5FC-E283EFD26096}" srcOrd="1" destOrd="0" presId="urn:microsoft.com/office/officeart/2005/8/layout/orgChart1"/>
    <dgm:cxn modelId="{32BF926B-5BB5-4466-A48A-09F78120FB73}" type="presParOf" srcId="{7D6CEC2A-F2B5-4EE0-9162-20B81B8AF3B0}" destId="{D2D3A7E2-8541-4681-9DEB-F6E59A063B48}" srcOrd="1" destOrd="0" presId="urn:microsoft.com/office/officeart/2005/8/layout/orgChart1"/>
    <dgm:cxn modelId="{49873FC8-6889-4E6A-9BA2-F6ADAC9B3004}" type="presParOf" srcId="{7D6CEC2A-F2B5-4EE0-9162-20B81B8AF3B0}" destId="{CF78E9E7-ECAE-4B4D-9010-7E5A1911B90D}" srcOrd="2" destOrd="0" presId="urn:microsoft.com/office/officeart/2005/8/layout/orgChart1"/>
    <dgm:cxn modelId="{C08665F8-4A43-477A-ADAF-03C9DACA5F73}" type="presParOf" srcId="{ACFDB7AA-5833-4D70-8E00-29CC85FE2B08}" destId="{7878D709-004F-43C3-B0CB-B19DF7111068}" srcOrd="2" destOrd="0" presId="urn:microsoft.com/office/officeart/2005/8/layout/orgChart1"/>
    <dgm:cxn modelId="{D1167C66-0A66-4223-9F42-E06F0E7FA025}" type="presParOf" srcId="{4A3C4619-810C-499F-B2A6-A132B177690A}" destId="{FF263912-717D-4946-865A-A02F814BA42F}" srcOrd="2" destOrd="0" presId="urn:microsoft.com/office/officeart/2005/8/layout/orgChart1"/>
    <dgm:cxn modelId="{D4B6E2D8-121B-4742-A14E-635D72B2BB88}" type="presParOf" srcId="{4A3C4619-810C-499F-B2A6-A132B177690A}" destId="{75685398-1BC4-413D-9577-8BE991576CA9}" srcOrd="3" destOrd="0" presId="urn:microsoft.com/office/officeart/2005/8/layout/orgChart1"/>
    <dgm:cxn modelId="{102BBF83-7072-4AF0-B681-5297A57CBD05}" type="presParOf" srcId="{75685398-1BC4-413D-9577-8BE991576CA9}" destId="{FAFEC5B6-9DD7-4650-8F5E-B91AF4E8FDC3}" srcOrd="0" destOrd="0" presId="urn:microsoft.com/office/officeart/2005/8/layout/orgChart1"/>
    <dgm:cxn modelId="{7FA0ABDF-0879-4363-B3D3-94B2E4DD0A90}" type="presParOf" srcId="{FAFEC5B6-9DD7-4650-8F5E-B91AF4E8FDC3}" destId="{DF7EF08B-62AD-41F2-93AC-C6200A939FFD}" srcOrd="0" destOrd="0" presId="urn:microsoft.com/office/officeart/2005/8/layout/orgChart1"/>
    <dgm:cxn modelId="{E65695DC-E429-4E01-BC2B-D5BF10D6883C}" type="presParOf" srcId="{FAFEC5B6-9DD7-4650-8F5E-B91AF4E8FDC3}" destId="{EE775CC6-C945-4D44-88DD-00D2CAB3DF75}" srcOrd="1" destOrd="0" presId="urn:microsoft.com/office/officeart/2005/8/layout/orgChart1"/>
    <dgm:cxn modelId="{B9914744-B66B-489F-8B8B-B2C08FE29513}" type="presParOf" srcId="{75685398-1BC4-413D-9577-8BE991576CA9}" destId="{02A5605F-E21F-4D79-AB98-339DC7DEC34D}" srcOrd="1" destOrd="0" presId="urn:microsoft.com/office/officeart/2005/8/layout/orgChart1"/>
    <dgm:cxn modelId="{82BED2C4-E9D2-4BE9-BD35-75E8300253CB}" type="presParOf" srcId="{75685398-1BC4-413D-9577-8BE991576CA9}" destId="{D70C29D8-187B-4A21-AB74-232E8C2B5660}" srcOrd="2" destOrd="0" presId="urn:microsoft.com/office/officeart/2005/8/layout/orgChart1"/>
    <dgm:cxn modelId="{ECBE91A7-644E-4CAD-862C-890DE15C65E0}" type="presParOf" srcId="{A06EA9BF-D960-44D5-B871-EE23D7ADA3D7}" destId="{7EF1B0DA-CA81-4AA5-9D1A-59DB8488AAE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7DC9541-66C8-4432-A602-91671B464B77}"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9D84AEA-0D14-4FBC-A8B0-E1A497D7AC46}">
      <dgm:prSet phldrT="[Text]"/>
      <dgm:spPr/>
      <dgm:t>
        <a:bodyPr/>
        <a:lstStyle/>
        <a:p>
          <a:r>
            <a:rPr lang="en-US" b="1" dirty="0" err="1" smtClean="0"/>
            <a:t>printTri</a:t>
          </a:r>
          <a:r>
            <a:rPr lang="en-US" b="1" dirty="0" smtClean="0"/>
            <a:t>(4)</a:t>
          </a:r>
          <a:endParaRPr lang="en-US" b="1" dirty="0"/>
        </a:p>
      </dgm:t>
    </dgm:pt>
    <dgm:pt modelId="{79E5EA49-61AD-442D-A61B-BE4F903C3786}" type="parTrans" cxnId="{8CF594FC-64F9-4A9C-8D8A-5AE4BDCAFCE3}">
      <dgm:prSet/>
      <dgm:spPr/>
      <dgm:t>
        <a:bodyPr/>
        <a:lstStyle/>
        <a:p>
          <a:endParaRPr lang="en-US"/>
        </a:p>
      </dgm:t>
    </dgm:pt>
    <dgm:pt modelId="{87A4CE85-5596-4E73-B095-497AD467C42C}" type="sibTrans" cxnId="{8CF594FC-64F9-4A9C-8D8A-5AE4BDCAFCE3}">
      <dgm:prSet/>
      <dgm:spPr/>
      <dgm:t>
        <a:bodyPr/>
        <a:lstStyle/>
        <a:p>
          <a:endParaRPr lang="en-US"/>
        </a:p>
      </dgm:t>
    </dgm:pt>
    <dgm:pt modelId="{EB5558BF-6D67-4287-BCA7-1946031AA73E}">
      <dgm:prSet phldrT="[Text]"/>
      <dgm:spPr/>
      <dgm:t>
        <a:bodyPr/>
        <a:lstStyle/>
        <a:p>
          <a:r>
            <a:rPr lang="en-US" b="1" dirty="0" err="1" smtClean="0"/>
            <a:t>printTri</a:t>
          </a:r>
          <a:r>
            <a:rPr lang="en-US" b="1" dirty="0" smtClean="0"/>
            <a:t>(3)</a:t>
          </a:r>
          <a:endParaRPr lang="en-US" b="1" dirty="0"/>
        </a:p>
      </dgm:t>
    </dgm:pt>
    <dgm:pt modelId="{8A8795CE-7B3C-48A1-B685-B3DB2C4BC371}" type="parTrans" cxnId="{46BF0303-33A7-47C0-A482-155A845BDB22}">
      <dgm:prSet/>
      <dgm:spPr/>
      <dgm:t>
        <a:bodyPr/>
        <a:lstStyle/>
        <a:p>
          <a:endParaRPr lang="en-US"/>
        </a:p>
      </dgm:t>
    </dgm:pt>
    <dgm:pt modelId="{1BED7988-FE46-4E05-8A88-26DB280781B8}" type="sibTrans" cxnId="{46BF0303-33A7-47C0-A482-155A845BDB22}">
      <dgm:prSet/>
      <dgm:spPr/>
      <dgm:t>
        <a:bodyPr/>
        <a:lstStyle/>
        <a:p>
          <a:endParaRPr lang="en-US"/>
        </a:p>
      </dgm:t>
    </dgm:pt>
    <dgm:pt modelId="{9397EEC3-A8E0-418A-87D7-997F2486E435}">
      <dgm:prSet phldrT="[Text]"/>
      <dgm:spPr/>
      <dgm:t>
        <a:bodyPr/>
        <a:lstStyle/>
        <a:p>
          <a:r>
            <a:rPr lang="en-US" b="1" dirty="0" err="1" smtClean="0"/>
            <a:t>printTri</a:t>
          </a:r>
          <a:r>
            <a:rPr lang="en-US" b="1" dirty="0" smtClean="0"/>
            <a:t>(2)</a:t>
          </a:r>
          <a:endParaRPr lang="en-US" b="1" dirty="0"/>
        </a:p>
      </dgm:t>
    </dgm:pt>
    <dgm:pt modelId="{8F0AF447-9581-49CD-A8DB-D45C64753E6E}" type="parTrans" cxnId="{B40BE0E9-7A4C-44BF-9EDE-A2D766E607D5}">
      <dgm:prSet/>
      <dgm:spPr/>
      <dgm:t>
        <a:bodyPr/>
        <a:lstStyle/>
        <a:p>
          <a:endParaRPr lang="en-US"/>
        </a:p>
      </dgm:t>
    </dgm:pt>
    <dgm:pt modelId="{BEDC736C-B3C4-485D-B17C-CD2C8CF9CA65}" type="sibTrans" cxnId="{B40BE0E9-7A4C-44BF-9EDE-A2D766E607D5}">
      <dgm:prSet/>
      <dgm:spPr/>
      <dgm:t>
        <a:bodyPr/>
        <a:lstStyle/>
        <a:p>
          <a:endParaRPr lang="en-US"/>
        </a:p>
      </dgm:t>
    </dgm:pt>
    <dgm:pt modelId="{25F65293-267E-4510-A9B0-823E3C018FB2}">
      <dgm:prSet phldrT="[Text]"/>
      <dgm:spPr>
        <a:solidFill>
          <a:schemeClr val="accent2"/>
        </a:solidFill>
      </dgm:spPr>
      <dgm:t>
        <a:bodyPr/>
        <a:lstStyle/>
        <a:p>
          <a:r>
            <a:rPr lang="he-IL" b="1" dirty="0" smtClean="0"/>
            <a:t>הדפס שורה עם 3 כוכביות</a:t>
          </a:r>
          <a:endParaRPr lang="en-US" b="1" dirty="0"/>
        </a:p>
      </dgm:t>
    </dgm:pt>
    <dgm:pt modelId="{CFFEDE8C-AB0B-4705-A1DA-E34FFDBCF56F}" type="parTrans" cxnId="{7649C6F8-2BBB-4EA8-8AF0-92433165CA30}">
      <dgm:prSet/>
      <dgm:spPr/>
      <dgm:t>
        <a:bodyPr/>
        <a:lstStyle/>
        <a:p>
          <a:endParaRPr lang="en-US"/>
        </a:p>
      </dgm:t>
    </dgm:pt>
    <dgm:pt modelId="{E623F894-DFF5-435D-882B-6D087BDDA1FA}" type="sibTrans" cxnId="{7649C6F8-2BBB-4EA8-8AF0-92433165CA30}">
      <dgm:prSet/>
      <dgm:spPr/>
      <dgm:t>
        <a:bodyPr/>
        <a:lstStyle/>
        <a:p>
          <a:endParaRPr lang="en-US"/>
        </a:p>
      </dgm:t>
    </dgm:pt>
    <dgm:pt modelId="{FEDCA51A-06C6-40D2-8001-10098EF8C579}">
      <dgm:prSet phldrT="[Text]"/>
      <dgm:spPr>
        <a:solidFill>
          <a:schemeClr val="accent2"/>
        </a:solidFill>
      </dgm:spPr>
      <dgm:t>
        <a:bodyPr/>
        <a:lstStyle/>
        <a:p>
          <a:r>
            <a:rPr lang="he-IL" b="1" dirty="0" smtClean="0"/>
            <a:t>הדפס שורה עם 4 כוכביות</a:t>
          </a:r>
          <a:endParaRPr lang="en-US" b="1" dirty="0"/>
        </a:p>
      </dgm:t>
    </dgm:pt>
    <dgm:pt modelId="{1569D1C8-9A81-41EF-8935-AC68A3B249ED}" type="parTrans" cxnId="{741EDF60-50F1-40B0-B3DF-757387797EA7}">
      <dgm:prSet/>
      <dgm:spPr/>
      <dgm:t>
        <a:bodyPr/>
        <a:lstStyle/>
        <a:p>
          <a:endParaRPr lang="en-US"/>
        </a:p>
      </dgm:t>
    </dgm:pt>
    <dgm:pt modelId="{4BD2718A-9DF4-4360-9500-F825AEC8B8EE}" type="sibTrans" cxnId="{741EDF60-50F1-40B0-B3DF-757387797EA7}">
      <dgm:prSet/>
      <dgm:spPr/>
      <dgm:t>
        <a:bodyPr/>
        <a:lstStyle/>
        <a:p>
          <a:endParaRPr lang="en-US"/>
        </a:p>
      </dgm:t>
    </dgm:pt>
    <dgm:pt modelId="{14CD6D0F-070E-4622-B1B8-FEDDCF5BB769}">
      <dgm:prSet phldrT="[Text]"/>
      <dgm:spPr/>
      <dgm:t>
        <a:bodyPr/>
        <a:lstStyle/>
        <a:p>
          <a:r>
            <a:rPr lang="en-US" b="1" dirty="0" err="1" smtClean="0"/>
            <a:t>printTri</a:t>
          </a:r>
          <a:r>
            <a:rPr lang="en-US" b="1" dirty="0" smtClean="0"/>
            <a:t>(1)</a:t>
          </a:r>
          <a:endParaRPr lang="en-US" b="1" dirty="0"/>
        </a:p>
      </dgm:t>
    </dgm:pt>
    <dgm:pt modelId="{61D71599-D9A1-4F51-BD14-02D3A5082D74}" type="parTrans" cxnId="{6718C936-C6DC-4C8B-9585-25F53E64EB6E}">
      <dgm:prSet/>
      <dgm:spPr/>
      <dgm:t>
        <a:bodyPr/>
        <a:lstStyle/>
        <a:p>
          <a:endParaRPr lang="en-US"/>
        </a:p>
      </dgm:t>
    </dgm:pt>
    <dgm:pt modelId="{8B194112-D6D8-4013-9701-E72377D2B341}" type="sibTrans" cxnId="{6718C936-C6DC-4C8B-9585-25F53E64EB6E}">
      <dgm:prSet/>
      <dgm:spPr/>
      <dgm:t>
        <a:bodyPr/>
        <a:lstStyle/>
        <a:p>
          <a:endParaRPr lang="en-US"/>
        </a:p>
      </dgm:t>
    </dgm:pt>
    <dgm:pt modelId="{AB22DC2D-4E83-4F7A-B33C-F94F2EF5A3E7}">
      <dgm:prSet phldrT="[Text]"/>
      <dgm:spPr>
        <a:solidFill>
          <a:schemeClr val="accent2"/>
        </a:solidFill>
      </dgm:spPr>
      <dgm:t>
        <a:bodyPr/>
        <a:lstStyle/>
        <a:p>
          <a:r>
            <a:rPr lang="he-IL" b="1" dirty="0" smtClean="0"/>
            <a:t>הדפס שורה עם 2 כוכביות</a:t>
          </a:r>
          <a:endParaRPr lang="en-US" b="1" dirty="0"/>
        </a:p>
      </dgm:t>
    </dgm:pt>
    <dgm:pt modelId="{514B58AF-9EFC-4081-92FC-4E4228D447C8}" type="parTrans" cxnId="{AE1E04CD-C48B-441D-9AFB-FFA16895BBA3}">
      <dgm:prSet/>
      <dgm:spPr/>
      <dgm:t>
        <a:bodyPr/>
        <a:lstStyle/>
        <a:p>
          <a:endParaRPr lang="en-US"/>
        </a:p>
      </dgm:t>
    </dgm:pt>
    <dgm:pt modelId="{64C00C95-6AE6-4C70-84C7-12853C005D67}" type="sibTrans" cxnId="{AE1E04CD-C48B-441D-9AFB-FFA16895BBA3}">
      <dgm:prSet/>
      <dgm:spPr/>
      <dgm:t>
        <a:bodyPr/>
        <a:lstStyle/>
        <a:p>
          <a:endParaRPr lang="en-US"/>
        </a:p>
      </dgm:t>
    </dgm:pt>
    <dgm:pt modelId="{14E400C0-9D1E-41DC-AC2E-4084960262DE}">
      <dgm:prSet phldrT="[Text]"/>
      <dgm:spPr/>
      <dgm:t>
        <a:bodyPr/>
        <a:lstStyle/>
        <a:p>
          <a:r>
            <a:rPr lang="en-US" b="1" dirty="0" err="1" smtClean="0"/>
            <a:t>printTri</a:t>
          </a:r>
          <a:r>
            <a:rPr lang="en-US" b="1" dirty="0" smtClean="0"/>
            <a:t>(0)</a:t>
          </a:r>
          <a:endParaRPr lang="en-US" b="1" dirty="0"/>
        </a:p>
      </dgm:t>
    </dgm:pt>
    <dgm:pt modelId="{677B2B23-70DE-44D8-A4D5-CE6B81EEA6D5}" type="parTrans" cxnId="{1AAC5481-4BF8-4B0D-BD35-E6E749292ED3}">
      <dgm:prSet/>
      <dgm:spPr/>
      <dgm:t>
        <a:bodyPr/>
        <a:lstStyle/>
        <a:p>
          <a:endParaRPr lang="en-US"/>
        </a:p>
      </dgm:t>
    </dgm:pt>
    <dgm:pt modelId="{99DF4237-29AD-4B00-AFC8-9A7B5ECFA219}" type="sibTrans" cxnId="{1AAC5481-4BF8-4B0D-BD35-E6E749292ED3}">
      <dgm:prSet/>
      <dgm:spPr/>
      <dgm:t>
        <a:bodyPr/>
        <a:lstStyle/>
        <a:p>
          <a:endParaRPr lang="en-US"/>
        </a:p>
      </dgm:t>
    </dgm:pt>
    <dgm:pt modelId="{4B8D6250-AC3C-4E46-85B8-1394EF0EBD2F}">
      <dgm:prSet phldrT="[Text]"/>
      <dgm:spPr>
        <a:solidFill>
          <a:schemeClr val="accent2"/>
        </a:solidFill>
      </dgm:spPr>
      <dgm:t>
        <a:bodyPr/>
        <a:lstStyle/>
        <a:p>
          <a:r>
            <a:rPr lang="he-IL" b="1" dirty="0" smtClean="0"/>
            <a:t>הדפס שורה עם 1 כוכבית</a:t>
          </a:r>
          <a:endParaRPr lang="en-US" b="1" dirty="0"/>
        </a:p>
      </dgm:t>
    </dgm:pt>
    <dgm:pt modelId="{BFBFC07D-1695-4545-A2DE-2A3ABE3C7551}" type="parTrans" cxnId="{E640F888-4D23-4802-9AB5-C211B80E214F}">
      <dgm:prSet/>
      <dgm:spPr/>
      <dgm:t>
        <a:bodyPr/>
        <a:lstStyle/>
        <a:p>
          <a:endParaRPr lang="en-US"/>
        </a:p>
      </dgm:t>
    </dgm:pt>
    <dgm:pt modelId="{E1C86C42-C0D5-49E5-B034-A40C7E940973}" type="sibTrans" cxnId="{E640F888-4D23-4802-9AB5-C211B80E214F}">
      <dgm:prSet/>
      <dgm:spPr/>
      <dgm:t>
        <a:bodyPr/>
        <a:lstStyle/>
        <a:p>
          <a:endParaRPr lang="en-US"/>
        </a:p>
      </dgm:t>
    </dgm:pt>
    <dgm:pt modelId="{683CDF56-6D29-437E-8A93-AC9F4E6C58A4}" type="pres">
      <dgm:prSet presAssocID="{17DC9541-66C8-4432-A602-91671B464B77}" presName="mainComposite" presStyleCnt="0">
        <dgm:presLayoutVars>
          <dgm:chPref val="1"/>
          <dgm:dir/>
          <dgm:animOne val="branch"/>
          <dgm:animLvl val="lvl"/>
          <dgm:resizeHandles val="exact"/>
        </dgm:presLayoutVars>
      </dgm:prSet>
      <dgm:spPr/>
      <dgm:t>
        <a:bodyPr/>
        <a:lstStyle/>
        <a:p>
          <a:endParaRPr lang="en-US"/>
        </a:p>
      </dgm:t>
    </dgm:pt>
    <dgm:pt modelId="{0AE45158-42D2-428F-B132-353F4FEB6393}" type="pres">
      <dgm:prSet presAssocID="{17DC9541-66C8-4432-A602-91671B464B77}" presName="hierFlow" presStyleCnt="0"/>
      <dgm:spPr/>
    </dgm:pt>
    <dgm:pt modelId="{9379F32D-90B3-4F51-AA4A-8B05D0396D13}" type="pres">
      <dgm:prSet presAssocID="{17DC9541-66C8-4432-A602-91671B464B77}" presName="hierChild1" presStyleCnt="0">
        <dgm:presLayoutVars>
          <dgm:chPref val="1"/>
          <dgm:animOne val="branch"/>
          <dgm:animLvl val="lvl"/>
        </dgm:presLayoutVars>
      </dgm:prSet>
      <dgm:spPr/>
    </dgm:pt>
    <dgm:pt modelId="{BDDFABF9-8567-4053-81D1-0193A3482661}" type="pres">
      <dgm:prSet presAssocID="{69D84AEA-0D14-4FBC-A8B0-E1A497D7AC46}" presName="Name14" presStyleCnt="0"/>
      <dgm:spPr/>
    </dgm:pt>
    <dgm:pt modelId="{69D982CC-D32F-451E-8AD9-A517FA16D561}" type="pres">
      <dgm:prSet presAssocID="{69D84AEA-0D14-4FBC-A8B0-E1A497D7AC46}" presName="level1Shape" presStyleLbl="node0" presStyleIdx="0" presStyleCnt="1" custScaleX="157163" custScaleY="56893">
        <dgm:presLayoutVars>
          <dgm:chPref val="3"/>
        </dgm:presLayoutVars>
      </dgm:prSet>
      <dgm:spPr/>
      <dgm:t>
        <a:bodyPr/>
        <a:lstStyle/>
        <a:p>
          <a:endParaRPr lang="en-US"/>
        </a:p>
      </dgm:t>
    </dgm:pt>
    <dgm:pt modelId="{5ED2B192-ADD6-4D5E-88BC-54A615C53094}" type="pres">
      <dgm:prSet presAssocID="{69D84AEA-0D14-4FBC-A8B0-E1A497D7AC46}" presName="hierChild2" presStyleCnt="0"/>
      <dgm:spPr/>
    </dgm:pt>
    <dgm:pt modelId="{F27FDD29-A96C-41F7-8C50-1250A21FC596}" type="pres">
      <dgm:prSet presAssocID="{8A8795CE-7B3C-48A1-B685-B3DB2C4BC371}" presName="Name19" presStyleLbl="parChTrans1D2" presStyleIdx="0" presStyleCnt="2"/>
      <dgm:spPr/>
      <dgm:t>
        <a:bodyPr/>
        <a:lstStyle/>
        <a:p>
          <a:endParaRPr lang="en-US"/>
        </a:p>
      </dgm:t>
    </dgm:pt>
    <dgm:pt modelId="{94CD0705-CEFB-4C92-9EB8-C06686943E24}" type="pres">
      <dgm:prSet presAssocID="{EB5558BF-6D67-4287-BCA7-1946031AA73E}" presName="Name21" presStyleCnt="0"/>
      <dgm:spPr/>
    </dgm:pt>
    <dgm:pt modelId="{AA55D300-AB41-4F8E-9269-CDD6EBCDD04A}" type="pres">
      <dgm:prSet presAssocID="{EB5558BF-6D67-4287-BCA7-1946031AA73E}" presName="level2Shape" presStyleLbl="node2" presStyleIdx="0" presStyleCnt="2" custScaleX="128873" custScaleY="56893"/>
      <dgm:spPr/>
      <dgm:t>
        <a:bodyPr/>
        <a:lstStyle/>
        <a:p>
          <a:endParaRPr lang="en-US"/>
        </a:p>
      </dgm:t>
    </dgm:pt>
    <dgm:pt modelId="{B232ABD7-1FD8-499B-9637-34F5B9E9687F}" type="pres">
      <dgm:prSet presAssocID="{EB5558BF-6D67-4287-BCA7-1946031AA73E}" presName="hierChild3" presStyleCnt="0"/>
      <dgm:spPr/>
    </dgm:pt>
    <dgm:pt modelId="{7FBE71A9-4724-49D3-8657-221461F2CEFE}" type="pres">
      <dgm:prSet presAssocID="{8F0AF447-9581-49CD-A8DB-D45C64753E6E}" presName="Name19" presStyleLbl="parChTrans1D3" presStyleIdx="0" presStyleCnt="2"/>
      <dgm:spPr/>
      <dgm:t>
        <a:bodyPr/>
        <a:lstStyle/>
        <a:p>
          <a:endParaRPr lang="en-US"/>
        </a:p>
      </dgm:t>
    </dgm:pt>
    <dgm:pt modelId="{F56568BF-0A50-4FC5-A7A0-6FCAD071885B}" type="pres">
      <dgm:prSet presAssocID="{9397EEC3-A8E0-418A-87D7-997F2486E435}" presName="Name21" presStyleCnt="0"/>
      <dgm:spPr/>
    </dgm:pt>
    <dgm:pt modelId="{F5376E26-5B4B-4399-A505-A05F5B96EA36}" type="pres">
      <dgm:prSet presAssocID="{9397EEC3-A8E0-418A-87D7-997F2486E435}" presName="level2Shape" presStyleLbl="node3" presStyleIdx="0" presStyleCnt="2" custScaleX="128873" custScaleY="56893" custLinFactNeighborX="92330"/>
      <dgm:spPr/>
      <dgm:t>
        <a:bodyPr/>
        <a:lstStyle/>
        <a:p>
          <a:endParaRPr lang="en-US"/>
        </a:p>
      </dgm:t>
    </dgm:pt>
    <dgm:pt modelId="{1F6D09F5-22B9-4753-BDF1-E13594F7310D}" type="pres">
      <dgm:prSet presAssocID="{9397EEC3-A8E0-418A-87D7-997F2486E435}" presName="hierChild3" presStyleCnt="0"/>
      <dgm:spPr/>
    </dgm:pt>
    <dgm:pt modelId="{B6FBE154-FE60-4AF9-9E66-E8DDE34CC86F}" type="pres">
      <dgm:prSet presAssocID="{61D71599-D9A1-4F51-BD14-02D3A5082D74}" presName="Name19" presStyleLbl="parChTrans1D4" presStyleIdx="0" presStyleCnt="4"/>
      <dgm:spPr/>
      <dgm:t>
        <a:bodyPr/>
        <a:lstStyle/>
        <a:p>
          <a:endParaRPr lang="en-US"/>
        </a:p>
      </dgm:t>
    </dgm:pt>
    <dgm:pt modelId="{596FEFB5-7095-41A4-8F93-AAF7D5ACE4DB}" type="pres">
      <dgm:prSet presAssocID="{14CD6D0F-070E-4622-B1B8-FEDDCF5BB769}" presName="Name21" presStyleCnt="0"/>
      <dgm:spPr/>
    </dgm:pt>
    <dgm:pt modelId="{A629E47F-49C2-4551-A5BC-92E2AB9F6BD1}" type="pres">
      <dgm:prSet presAssocID="{14CD6D0F-070E-4622-B1B8-FEDDCF5BB769}" presName="level2Shape" presStyleLbl="node4" presStyleIdx="0" presStyleCnt="4" custScaleX="128873" custScaleY="56893" custLinFactX="79291" custLinFactNeighborX="100000"/>
      <dgm:spPr/>
      <dgm:t>
        <a:bodyPr/>
        <a:lstStyle/>
        <a:p>
          <a:endParaRPr lang="en-US"/>
        </a:p>
      </dgm:t>
    </dgm:pt>
    <dgm:pt modelId="{2B44D20F-BD05-4FCC-BE11-CB55B13141B2}" type="pres">
      <dgm:prSet presAssocID="{14CD6D0F-070E-4622-B1B8-FEDDCF5BB769}" presName="hierChild3" presStyleCnt="0"/>
      <dgm:spPr/>
    </dgm:pt>
    <dgm:pt modelId="{97AF2083-7590-4336-9510-904BB84BCDE7}" type="pres">
      <dgm:prSet presAssocID="{677B2B23-70DE-44D8-A4D5-CE6B81EEA6D5}" presName="Name19" presStyleLbl="parChTrans1D4" presStyleIdx="1" presStyleCnt="4"/>
      <dgm:spPr/>
      <dgm:t>
        <a:bodyPr/>
        <a:lstStyle/>
        <a:p>
          <a:endParaRPr lang="en-US"/>
        </a:p>
      </dgm:t>
    </dgm:pt>
    <dgm:pt modelId="{AAE2F0C2-5331-4E32-AC3F-D9B0DEEB608E}" type="pres">
      <dgm:prSet presAssocID="{14E400C0-9D1E-41DC-AC2E-4084960262DE}" presName="Name21" presStyleCnt="0"/>
      <dgm:spPr/>
    </dgm:pt>
    <dgm:pt modelId="{339CF482-1249-4B9B-973C-5A0D06AC94A4}" type="pres">
      <dgm:prSet presAssocID="{14E400C0-9D1E-41DC-AC2E-4084960262DE}" presName="level2Shape" presStyleLbl="node4" presStyleIdx="1" presStyleCnt="4" custScaleX="128873" custScaleY="56893" custLinFactX="100000" custLinFactNeighborX="184557"/>
      <dgm:spPr/>
      <dgm:t>
        <a:bodyPr/>
        <a:lstStyle/>
        <a:p>
          <a:endParaRPr lang="en-US"/>
        </a:p>
      </dgm:t>
    </dgm:pt>
    <dgm:pt modelId="{6D8D64F7-8FDB-467E-95B7-FD84F9571AFC}" type="pres">
      <dgm:prSet presAssocID="{14E400C0-9D1E-41DC-AC2E-4084960262DE}" presName="hierChild3" presStyleCnt="0"/>
      <dgm:spPr/>
    </dgm:pt>
    <dgm:pt modelId="{572EDF44-AFEB-459A-B18F-D611D62780DA}" type="pres">
      <dgm:prSet presAssocID="{BFBFC07D-1695-4545-A2DE-2A3ABE3C7551}" presName="Name19" presStyleLbl="parChTrans1D4" presStyleIdx="2" presStyleCnt="4"/>
      <dgm:spPr/>
      <dgm:t>
        <a:bodyPr/>
        <a:lstStyle/>
        <a:p>
          <a:endParaRPr lang="en-US"/>
        </a:p>
      </dgm:t>
    </dgm:pt>
    <dgm:pt modelId="{1A306144-31B7-4830-9641-32F0DCE1B2A9}" type="pres">
      <dgm:prSet presAssocID="{4B8D6250-AC3C-4E46-85B8-1394EF0EBD2F}" presName="Name21" presStyleCnt="0"/>
      <dgm:spPr/>
    </dgm:pt>
    <dgm:pt modelId="{7DAABB53-66D9-4BC9-A4A5-9E36F58A48F3}" type="pres">
      <dgm:prSet presAssocID="{4B8D6250-AC3C-4E46-85B8-1394EF0EBD2F}" presName="level2Shape" presStyleLbl="node4" presStyleIdx="2" presStyleCnt="4" custScaleX="179032" custScaleY="46621" custLinFactX="100000" custLinFactNeighborX="174076" custLinFactNeighborY="-1628"/>
      <dgm:spPr/>
      <dgm:t>
        <a:bodyPr/>
        <a:lstStyle/>
        <a:p>
          <a:endParaRPr lang="en-US"/>
        </a:p>
      </dgm:t>
    </dgm:pt>
    <dgm:pt modelId="{43A39E73-9578-4E8E-B30E-F4F2FBD4AA75}" type="pres">
      <dgm:prSet presAssocID="{4B8D6250-AC3C-4E46-85B8-1394EF0EBD2F}" presName="hierChild3" presStyleCnt="0"/>
      <dgm:spPr/>
    </dgm:pt>
    <dgm:pt modelId="{C3DBDB31-DCC4-4C78-A911-4CE7860B7E05}" type="pres">
      <dgm:prSet presAssocID="{514B58AF-9EFC-4081-92FC-4E4228D447C8}" presName="Name19" presStyleLbl="parChTrans1D4" presStyleIdx="3" presStyleCnt="4"/>
      <dgm:spPr/>
      <dgm:t>
        <a:bodyPr/>
        <a:lstStyle/>
        <a:p>
          <a:endParaRPr lang="en-US"/>
        </a:p>
      </dgm:t>
    </dgm:pt>
    <dgm:pt modelId="{F6699866-BD9C-4525-A97C-519CAB0373DC}" type="pres">
      <dgm:prSet presAssocID="{AB22DC2D-4E83-4F7A-B33C-F94F2EF5A3E7}" presName="Name21" presStyleCnt="0"/>
      <dgm:spPr/>
    </dgm:pt>
    <dgm:pt modelId="{2DFA4264-3FD0-45E1-A0CC-EAC6AD763E1E}" type="pres">
      <dgm:prSet presAssocID="{AB22DC2D-4E83-4F7A-B33C-F94F2EF5A3E7}" presName="level2Shape" presStyleLbl="node4" presStyleIdx="3" presStyleCnt="4" custScaleX="145423" custScaleY="48305" custLinFactX="88933" custLinFactNeighborX="100000"/>
      <dgm:spPr/>
      <dgm:t>
        <a:bodyPr/>
        <a:lstStyle/>
        <a:p>
          <a:endParaRPr lang="en-US"/>
        </a:p>
      </dgm:t>
    </dgm:pt>
    <dgm:pt modelId="{2D883C31-4F06-4084-BFCC-D95F97B0BE2F}" type="pres">
      <dgm:prSet presAssocID="{AB22DC2D-4E83-4F7A-B33C-F94F2EF5A3E7}" presName="hierChild3" presStyleCnt="0"/>
      <dgm:spPr/>
    </dgm:pt>
    <dgm:pt modelId="{09E97B94-C978-4589-9A96-942873C0B026}" type="pres">
      <dgm:prSet presAssocID="{CFFEDE8C-AB0B-4705-A1DA-E34FFDBCF56F}" presName="Name19" presStyleLbl="parChTrans1D3" presStyleIdx="1" presStyleCnt="2"/>
      <dgm:spPr/>
      <dgm:t>
        <a:bodyPr/>
        <a:lstStyle/>
        <a:p>
          <a:endParaRPr lang="en-US"/>
        </a:p>
      </dgm:t>
    </dgm:pt>
    <dgm:pt modelId="{2509CC24-32D7-481A-BFF7-77B932DD46E3}" type="pres">
      <dgm:prSet presAssocID="{25F65293-267E-4510-A9B0-823E3C018FB2}" presName="Name21" presStyleCnt="0"/>
      <dgm:spPr/>
    </dgm:pt>
    <dgm:pt modelId="{4230FD06-A528-4B1B-BB7F-DC452B00EF23}" type="pres">
      <dgm:prSet presAssocID="{25F65293-267E-4510-A9B0-823E3C018FB2}" presName="level2Shape" presStyleLbl="node3" presStyleIdx="1" presStyleCnt="2" custScaleX="147745" custScaleY="45339" custLinFactNeighborX="98900"/>
      <dgm:spPr/>
      <dgm:t>
        <a:bodyPr/>
        <a:lstStyle/>
        <a:p>
          <a:endParaRPr lang="en-US"/>
        </a:p>
      </dgm:t>
    </dgm:pt>
    <dgm:pt modelId="{D496509C-B972-45EC-AE38-5792ADF93BB8}" type="pres">
      <dgm:prSet presAssocID="{25F65293-267E-4510-A9B0-823E3C018FB2}" presName="hierChild3" presStyleCnt="0"/>
      <dgm:spPr/>
    </dgm:pt>
    <dgm:pt modelId="{F4B96D72-75A5-4DFC-B278-A60CA75947D5}" type="pres">
      <dgm:prSet presAssocID="{1569D1C8-9A81-41EF-8935-AC68A3B249ED}" presName="Name19" presStyleLbl="parChTrans1D2" presStyleIdx="1" presStyleCnt="2"/>
      <dgm:spPr/>
      <dgm:t>
        <a:bodyPr/>
        <a:lstStyle/>
        <a:p>
          <a:endParaRPr lang="en-US"/>
        </a:p>
      </dgm:t>
    </dgm:pt>
    <dgm:pt modelId="{C046B9BA-02F7-48D8-B03C-5B191CF41040}" type="pres">
      <dgm:prSet presAssocID="{FEDCA51A-06C6-40D2-8001-10098EF8C579}" presName="Name21" presStyleCnt="0"/>
      <dgm:spPr/>
    </dgm:pt>
    <dgm:pt modelId="{2D54D8F2-D45D-4B28-B5AB-130164CB12F3}" type="pres">
      <dgm:prSet presAssocID="{FEDCA51A-06C6-40D2-8001-10098EF8C579}" presName="level2Shape" presStyleLbl="node2" presStyleIdx="1" presStyleCnt="2" custScaleX="164731" custScaleY="57843" custLinFactNeighborY="-123"/>
      <dgm:spPr/>
      <dgm:t>
        <a:bodyPr/>
        <a:lstStyle/>
        <a:p>
          <a:endParaRPr lang="en-US"/>
        </a:p>
      </dgm:t>
    </dgm:pt>
    <dgm:pt modelId="{DACB87F2-9781-49AD-99D2-8B2276125DB9}" type="pres">
      <dgm:prSet presAssocID="{FEDCA51A-06C6-40D2-8001-10098EF8C579}" presName="hierChild3" presStyleCnt="0"/>
      <dgm:spPr/>
    </dgm:pt>
    <dgm:pt modelId="{4B44A4A1-E737-4245-8B2C-14835A4D8E17}" type="pres">
      <dgm:prSet presAssocID="{17DC9541-66C8-4432-A602-91671B464B77}" presName="bgShapesFlow" presStyleCnt="0"/>
      <dgm:spPr/>
    </dgm:pt>
  </dgm:ptLst>
  <dgm:cxnLst>
    <dgm:cxn modelId="{EBEF5407-0479-448C-95C6-259AF86C8DE3}" type="presOf" srcId="{17DC9541-66C8-4432-A602-91671B464B77}" destId="{683CDF56-6D29-437E-8A93-AC9F4E6C58A4}" srcOrd="0" destOrd="0" presId="urn:microsoft.com/office/officeart/2005/8/layout/hierarchy6"/>
    <dgm:cxn modelId="{A90EC1B3-F9C5-499E-A2CE-688B5F154FE8}" type="presOf" srcId="{14E400C0-9D1E-41DC-AC2E-4084960262DE}" destId="{339CF482-1249-4B9B-973C-5A0D06AC94A4}" srcOrd="0" destOrd="0" presId="urn:microsoft.com/office/officeart/2005/8/layout/hierarchy6"/>
    <dgm:cxn modelId="{AA7B2F6D-75E7-4634-8904-A5E2F8A8C89B}" type="presOf" srcId="{4B8D6250-AC3C-4E46-85B8-1394EF0EBD2F}" destId="{7DAABB53-66D9-4BC9-A4A5-9E36F58A48F3}" srcOrd="0" destOrd="0" presId="urn:microsoft.com/office/officeart/2005/8/layout/hierarchy6"/>
    <dgm:cxn modelId="{46BF0303-33A7-47C0-A482-155A845BDB22}" srcId="{69D84AEA-0D14-4FBC-A8B0-E1A497D7AC46}" destId="{EB5558BF-6D67-4287-BCA7-1946031AA73E}" srcOrd="0" destOrd="0" parTransId="{8A8795CE-7B3C-48A1-B685-B3DB2C4BC371}" sibTransId="{1BED7988-FE46-4E05-8A88-26DB280781B8}"/>
    <dgm:cxn modelId="{ADF5C1B5-59C3-4273-B69A-91EAA6487AB7}" type="presOf" srcId="{EB5558BF-6D67-4287-BCA7-1946031AA73E}" destId="{AA55D300-AB41-4F8E-9269-CDD6EBCDD04A}" srcOrd="0" destOrd="0" presId="urn:microsoft.com/office/officeart/2005/8/layout/hierarchy6"/>
    <dgm:cxn modelId="{E2EE75BC-A7FA-449E-952F-6F5338B1A99E}" type="presOf" srcId="{61D71599-D9A1-4F51-BD14-02D3A5082D74}" destId="{B6FBE154-FE60-4AF9-9E66-E8DDE34CC86F}" srcOrd="0" destOrd="0" presId="urn:microsoft.com/office/officeart/2005/8/layout/hierarchy6"/>
    <dgm:cxn modelId="{1AAC5481-4BF8-4B0D-BD35-E6E749292ED3}" srcId="{14CD6D0F-070E-4622-B1B8-FEDDCF5BB769}" destId="{14E400C0-9D1E-41DC-AC2E-4084960262DE}" srcOrd="0" destOrd="0" parTransId="{677B2B23-70DE-44D8-A4D5-CE6B81EEA6D5}" sibTransId="{99DF4237-29AD-4B00-AFC8-9A7B5ECFA219}"/>
    <dgm:cxn modelId="{998546EB-629E-4C21-82A1-0EBAB5B81B7B}" type="presOf" srcId="{AB22DC2D-4E83-4F7A-B33C-F94F2EF5A3E7}" destId="{2DFA4264-3FD0-45E1-A0CC-EAC6AD763E1E}" srcOrd="0" destOrd="0" presId="urn:microsoft.com/office/officeart/2005/8/layout/hierarchy6"/>
    <dgm:cxn modelId="{A40B1EC2-8348-4255-AE9D-F80D94263BA6}" type="presOf" srcId="{CFFEDE8C-AB0B-4705-A1DA-E34FFDBCF56F}" destId="{09E97B94-C978-4589-9A96-942873C0B026}" srcOrd="0" destOrd="0" presId="urn:microsoft.com/office/officeart/2005/8/layout/hierarchy6"/>
    <dgm:cxn modelId="{660E2475-82EA-41E6-B3C6-7D3A6629C364}" type="presOf" srcId="{677B2B23-70DE-44D8-A4D5-CE6B81EEA6D5}" destId="{97AF2083-7590-4336-9510-904BB84BCDE7}" srcOrd="0" destOrd="0" presId="urn:microsoft.com/office/officeart/2005/8/layout/hierarchy6"/>
    <dgm:cxn modelId="{741EDF60-50F1-40B0-B3DF-757387797EA7}" srcId="{69D84AEA-0D14-4FBC-A8B0-E1A497D7AC46}" destId="{FEDCA51A-06C6-40D2-8001-10098EF8C579}" srcOrd="1" destOrd="0" parTransId="{1569D1C8-9A81-41EF-8935-AC68A3B249ED}" sibTransId="{4BD2718A-9DF4-4360-9500-F825AEC8B8EE}"/>
    <dgm:cxn modelId="{B40BE0E9-7A4C-44BF-9EDE-A2D766E607D5}" srcId="{EB5558BF-6D67-4287-BCA7-1946031AA73E}" destId="{9397EEC3-A8E0-418A-87D7-997F2486E435}" srcOrd="0" destOrd="0" parTransId="{8F0AF447-9581-49CD-A8DB-D45C64753E6E}" sibTransId="{BEDC736C-B3C4-485D-B17C-CD2C8CF9CA65}"/>
    <dgm:cxn modelId="{FB6596AB-AFFD-4F5F-891C-4D0E859BCF43}" type="presOf" srcId="{1569D1C8-9A81-41EF-8935-AC68A3B249ED}" destId="{F4B96D72-75A5-4DFC-B278-A60CA75947D5}" srcOrd="0" destOrd="0" presId="urn:microsoft.com/office/officeart/2005/8/layout/hierarchy6"/>
    <dgm:cxn modelId="{5B0780F5-E8E3-435C-9C92-9ADA4E82C51A}" type="presOf" srcId="{9397EEC3-A8E0-418A-87D7-997F2486E435}" destId="{F5376E26-5B4B-4399-A505-A05F5B96EA36}" srcOrd="0" destOrd="0" presId="urn:microsoft.com/office/officeart/2005/8/layout/hierarchy6"/>
    <dgm:cxn modelId="{85E07C63-A6C0-45A9-9612-61A7C2D2D2FC}" type="presOf" srcId="{8A8795CE-7B3C-48A1-B685-B3DB2C4BC371}" destId="{F27FDD29-A96C-41F7-8C50-1250A21FC596}" srcOrd="0" destOrd="0" presId="urn:microsoft.com/office/officeart/2005/8/layout/hierarchy6"/>
    <dgm:cxn modelId="{C3F72494-A6A5-455D-BEB5-9CE4D263C725}" type="presOf" srcId="{514B58AF-9EFC-4081-92FC-4E4228D447C8}" destId="{C3DBDB31-DCC4-4C78-A911-4CE7860B7E05}" srcOrd="0" destOrd="0" presId="urn:microsoft.com/office/officeart/2005/8/layout/hierarchy6"/>
    <dgm:cxn modelId="{6718C936-C6DC-4C8B-9585-25F53E64EB6E}" srcId="{9397EEC3-A8E0-418A-87D7-997F2486E435}" destId="{14CD6D0F-070E-4622-B1B8-FEDDCF5BB769}" srcOrd="0" destOrd="0" parTransId="{61D71599-D9A1-4F51-BD14-02D3A5082D74}" sibTransId="{8B194112-D6D8-4013-9701-E72377D2B341}"/>
    <dgm:cxn modelId="{2965F409-82C3-4B64-919B-7ABF4E08F44A}" type="presOf" srcId="{25F65293-267E-4510-A9B0-823E3C018FB2}" destId="{4230FD06-A528-4B1B-BB7F-DC452B00EF23}" srcOrd="0" destOrd="0" presId="urn:microsoft.com/office/officeart/2005/8/layout/hierarchy6"/>
    <dgm:cxn modelId="{E640F888-4D23-4802-9AB5-C211B80E214F}" srcId="{14CD6D0F-070E-4622-B1B8-FEDDCF5BB769}" destId="{4B8D6250-AC3C-4E46-85B8-1394EF0EBD2F}" srcOrd="1" destOrd="0" parTransId="{BFBFC07D-1695-4545-A2DE-2A3ABE3C7551}" sibTransId="{E1C86C42-C0D5-49E5-B034-A40C7E940973}"/>
    <dgm:cxn modelId="{AE1E04CD-C48B-441D-9AFB-FFA16895BBA3}" srcId="{9397EEC3-A8E0-418A-87D7-997F2486E435}" destId="{AB22DC2D-4E83-4F7A-B33C-F94F2EF5A3E7}" srcOrd="1" destOrd="0" parTransId="{514B58AF-9EFC-4081-92FC-4E4228D447C8}" sibTransId="{64C00C95-6AE6-4C70-84C7-12853C005D67}"/>
    <dgm:cxn modelId="{6A5676D9-896B-454A-964F-2633B2BB6746}" type="presOf" srcId="{FEDCA51A-06C6-40D2-8001-10098EF8C579}" destId="{2D54D8F2-D45D-4B28-B5AB-130164CB12F3}" srcOrd="0" destOrd="0" presId="urn:microsoft.com/office/officeart/2005/8/layout/hierarchy6"/>
    <dgm:cxn modelId="{7649C6F8-2BBB-4EA8-8AF0-92433165CA30}" srcId="{EB5558BF-6D67-4287-BCA7-1946031AA73E}" destId="{25F65293-267E-4510-A9B0-823E3C018FB2}" srcOrd="1" destOrd="0" parTransId="{CFFEDE8C-AB0B-4705-A1DA-E34FFDBCF56F}" sibTransId="{E623F894-DFF5-435D-882B-6D087BDDA1FA}"/>
    <dgm:cxn modelId="{8CF594FC-64F9-4A9C-8D8A-5AE4BDCAFCE3}" srcId="{17DC9541-66C8-4432-A602-91671B464B77}" destId="{69D84AEA-0D14-4FBC-A8B0-E1A497D7AC46}" srcOrd="0" destOrd="0" parTransId="{79E5EA49-61AD-442D-A61B-BE4F903C3786}" sibTransId="{87A4CE85-5596-4E73-B095-497AD467C42C}"/>
    <dgm:cxn modelId="{FE250EA9-0BE5-48C3-86B1-D7F3C4584515}" type="presOf" srcId="{69D84AEA-0D14-4FBC-A8B0-E1A497D7AC46}" destId="{69D982CC-D32F-451E-8AD9-A517FA16D561}" srcOrd="0" destOrd="0" presId="urn:microsoft.com/office/officeart/2005/8/layout/hierarchy6"/>
    <dgm:cxn modelId="{A91230D8-A7F5-4A02-B37F-1F5AB0FFAA94}" type="presOf" srcId="{BFBFC07D-1695-4545-A2DE-2A3ABE3C7551}" destId="{572EDF44-AFEB-459A-B18F-D611D62780DA}" srcOrd="0" destOrd="0" presId="urn:microsoft.com/office/officeart/2005/8/layout/hierarchy6"/>
    <dgm:cxn modelId="{8F2D6BF4-1404-4330-B40D-1DB030776F91}" type="presOf" srcId="{8F0AF447-9581-49CD-A8DB-D45C64753E6E}" destId="{7FBE71A9-4724-49D3-8657-221461F2CEFE}" srcOrd="0" destOrd="0" presId="urn:microsoft.com/office/officeart/2005/8/layout/hierarchy6"/>
    <dgm:cxn modelId="{8BB8DCAA-E76D-4AB0-97BD-7F0C669F9121}" type="presOf" srcId="{14CD6D0F-070E-4622-B1B8-FEDDCF5BB769}" destId="{A629E47F-49C2-4551-A5BC-92E2AB9F6BD1}" srcOrd="0" destOrd="0" presId="urn:microsoft.com/office/officeart/2005/8/layout/hierarchy6"/>
    <dgm:cxn modelId="{133FBC4E-90FF-4F4F-842E-313B191B1361}" type="presParOf" srcId="{683CDF56-6D29-437E-8A93-AC9F4E6C58A4}" destId="{0AE45158-42D2-428F-B132-353F4FEB6393}" srcOrd="0" destOrd="0" presId="urn:microsoft.com/office/officeart/2005/8/layout/hierarchy6"/>
    <dgm:cxn modelId="{629E4B32-B27F-4F51-A4CE-650F6D80EF28}" type="presParOf" srcId="{0AE45158-42D2-428F-B132-353F4FEB6393}" destId="{9379F32D-90B3-4F51-AA4A-8B05D0396D13}" srcOrd="0" destOrd="0" presId="urn:microsoft.com/office/officeart/2005/8/layout/hierarchy6"/>
    <dgm:cxn modelId="{ED756E3D-6196-4AEF-B246-F1A77EF176A5}" type="presParOf" srcId="{9379F32D-90B3-4F51-AA4A-8B05D0396D13}" destId="{BDDFABF9-8567-4053-81D1-0193A3482661}" srcOrd="0" destOrd="0" presId="urn:microsoft.com/office/officeart/2005/8/layout/hierarchy6"/>
    <dgm:cxn modelId="{E0355246-E35A-424F-9A8D-BE4EA36FB200}" type="presParOf" srcId="{BDDFABF9-8567-4053-81D1-0193A3482661}" destId="{69D982CC-D32F-451E-8AD9-A517FA16D561}" srcOrd="0" destOrd="0" presId="urn:microsoft.com/office/officeart/2005/8/layout/hierarchy6"/>
    <dgm:cxn modelId="{061FB256-1BB7-4E54-AC87-A366EE25C8D6}" type="presParOf" srcId="{BDDFABF9-8567-4053-81D1-0193A3482661}" destId="{5ED2B192-ADD6-4D5E-88BC-54A615C53094}" srcOrd="1" destOrd="0" presId="urn:microsoft.com/office/officeart/2005/8/layout/hierarchy6"/>
    <dgm:cxn modelId="{1F8CE706-976A-43C8-92DE-0527BBE7C847}" type="presParOf" srcId="{5ED2B192-ADD6-4D5E-88BC-54A615C53094}" destId="{F27FDD29-A96C-41F7-8C50-1250A21FC596}" srcOrd="0" destOrd="0" presId="urn:microsoft.com/office/officeart/2005/8/layout/hierarchy6"/>
    <dgm:cxn modelId="{9086E436-0BE2-4F27-86E0-7F47DB751CC8}" type="presParOf" srcId="{5ED2B192-ADD6-4D5E-88BC-54A615C53094}" destId="{94CD0705-CEFB-4C92-9EB8-C06686943E24}" srcOrd="1" destOrd="0" presId="urn:microsoft.com/office/officeart/2005/8/layout/hierarchy6"/>
    <dgm:cxn modelId="{EB0E577C-68E9-46A0-AB0B-2F03DD698D53}" type="presParOf" srcId="{94CD0705-CEFB-4C92-9EB8-C06686943E24}" destId="{AA55D300-AB41-4F8E-9269-CDD6EBCDD04A}" srcOrd="0" destOrd="0" presId="urn:microsoft.com/office/officeart/2005/8/layout/hierarchy6"/>
    <dgm:cxn modelId="{C054DADD-2CD1-4136-8F73-D1BAB7F2136E}" type="presParOf" srcId="{94CD0705-CEFB-4C92-9EB8-C06686943E24}" destId="{B232ABD7-1FD8-499B-9637-34F5B9E9687F}" srcOrd="1" destOrd="0" presId="urn:microsoft.com/office/officeart/2005/8/layout/hierarchy6"/>
    <dgm:cxn modelId="{FD50FBE0-1305-456B-A4B4-E2452DC702C2}" type="presParOf" srcId="{B232ABD7-1FD8-499B-9637-34F5B9E9687F}" destId="{7FBE71A9-4724-49D3-8657-221461F2CEFE}" srcOrd="0" destOrd="0" presId="urn:microsoft.com/office/officeart/2005/8/layout/hierarchy6"/>
    <dgm:cxn modelId="{CB40E65A-B3FF-4A4C-98EF-FC14437C6CFC}" type="presParOf" srcId="{B232ABD7-1FD8-499B-9637-34F5B9E9687F}" destId="{F56568BF-0A50-4FC5-A7A0-6FCAD071885B}" srcOrd="1" destOrd="0" presId="urn:microsoft.com/office/officeart/2005/8/layout/hierarchy6"/>
    <dgm:cxn modelId="{8D49A6CE-F301-437B-95A7-A496F06C7A3E}" type="presParOf" srcId="{F56568BF-0A50-4FC5-A7A0-6FCAD071885B}" destId="{F5376E26-5B4B-4399-A505-A05F5B96EA36}" srcOrd="0" destOrd="0" presId="urn:microsoft.com/office/officeart/2005/8/layout/hierarchy6"/>
    <dgm:cxn modelId="{04FEA7A2-CECE-4D9E-A326-E7ABE45254F6}" type="presParOf" srcId="{F56568BF-0A50-4FC5-A7A0-6FCAD071885B}" destId="{1F6D09F5-22B9-4753-BDF1-E13594F7310D}" srcOrd="1" destOrd="0" presId="urn:microsoft.com/office/officeart/2005/8/layout/hierarchy6"/>
    <dgm:cxn modelId="{6AE2E098-BFEF-453C-A20C-F8E69FFC6257}" type="presParOf" srcId="{1F6D09F5-22B9-4753-BDF1-E13594F7310D}" destId="{B6FBE154-FE60-4AF9-9E66-E8DDE34CC86F}" srcOrd="0" destOrd="0" presId="urn:microsoft.com/office/officeart/2005/8/layout/hierarchy6"/>
    <dgm:cxn modelId="{EDB4BB39-76AC-4C58-A82D-7807F0EFF335}" type="presParOf" srcId="{1F6D09F5-22B9-4753-BDF1-E13594F7310D}" destId="{596FEFB5-7095-41A4-8F93-AAF7D5ACE4DB}" srcOrd="1" destOrd="0" presId="urn:microsoft.com/office/officeart/2005/8/layout/hierarchy6"/>
    <dgm:cxn modelId="{E455FC80-983B-4FE1-B26B-C8A4C64C12FC}" type="presParOf" srcId="{596FEFB5-7095-41A4-8F93-AAF7D5ACE4DB}" destId="{A629E47F-49C2-4551-A5BC-92E2AB9F6BD1}" srcOrd="0" destOrd="0" presId="urn:microsoft.com/office/officeart/2005/8/layout/hierarchy6"/>
    <dgm:cxn modelId="{E6049BD1-D673-455F-9A8F-8402448A5B0C}" type="presParOf" srcId="{596FEFB5-7095-41A4-8F93-AAF7D5ACE4DB}" destId="{2B44D20F-BD05-4FCC-BE11-CB55B13141B2}" srcOrd="1" destOrd="0" presId="urn:microsoft.com/office/officeart/2005/8/layout/hierarchy6"/>
    <dgm:cxn modelId="{03DBE9AE-FD91-4083-8D8A-B5C6A36F32A9}" type="presParOf" srcId="{2B44D20F-BD05-4FCC-BE11-CB55B13141B2}" destId="{97AF2083-7590-4336-9510-904BB84BCDE7}" srcOrd="0" destOrd="0" presId="urn:microsoft.com/office/officeart/2005/8/layout/hierarchy6"/>
    <dgm:cxn modelId="{EFECDE6F-8F68-460E-959A-4A2974939A27}" type="presParOf" srcId="{2B44D20F-BD05-4FCC-BE11-CB55B13141B2}" destId="{AAE2F0C2-5331-4E32-AC3F-D9B0DEEB608E}" srcOrd="1" destOrd="0" presId="urn:microsoft.com/office/officeart/2005/8/layout/hierarchy6"/>
    <dgm:cxn modelId="{F1D839FD-D7A5-4241-80B9-1E4D544B466D}" type="presParOf" srcId="{AAE2F0C2-5331-4E32-AC3F-D9B0DEEB608E}" destId="{339CF482-1249-4B9B-973C-5A0D06AC94A4}" srcOrd="0" destOrd="0" presId="urn:microsoft.com/office/officeart/2005/8/layout/hierarchy6"/>
    <dgm:cxn modelId="{F558E585-0B8C-4123-B32D-000962A6F934}" type="presParOf" srcId="{AAE2F0C2-5331-4E32-AC3F-D9B0DEEB608E}" destId="{6D8D64F7-8FDB-467E-95B7-FD84F9571AFC}" srcOrd="1" destOrd="0" presId="urn:microsoft.com/office/officeart/2005/8/layout/hierarchy6"/>
    <dgm:cxn modelId="{045DA86F-D62A-4CE4-B7CB-793D9C1B890D}" type="presParOf" srcId="{2B44D20F-BD05-4FCC-BE11-CB55B13141B2}" destId="{572EDF44-AFEB-459A-B18F-D611D62780DA}" srcOrd="2" destOrd="0" presId="urn:microsoft.com/office/officeart/2005/8/layout/hierarchy6"/>
    <dgm:cxn modelId="{F0CA1496-2A31-4D44-A054-28DF7A2AE6FD}" type="presParOf" srcId="{2B44D20F-BD05-4FCC-BE11-CB55B13141B2}" destId="{1A306144-31B7-4830-9641-32F0DCE1B2A9}" srcOrd="3" destOrd="0" presId="urn:microsoft.com/office/officeart/2005/8/layout/hierarchy6"/>
    <dgm:cxn modelId="{FFDAB731-9B28-4D11-A8EC-9B864DBFDCA5}" type="presParOf" srcId="{1A306144-31B7-4830-9641-32F0DCE1B2A9}" destId="{7DAABB53-66D9-4BC9-A4A5-9E36F58A48F3}" srcOrd="0" destOrd="0" presId="urn:microsoft.com/office/officeart/2005/8/layout/hierarchy6"/>
    <dgm:cxn modelId="{CDA72289-400A-4823-981E-1D4493086AEF}" type="presParOf" srcId="{1A306144-31B7-4830-9641-32F0DCE1B2A9}" destId="{43A39E73-9578-4E8E-B30E-F4F2FBD4AA75}" srcOrd="1" destOrd="0" presId="urn:microsoft.com/office/officeart/2005/8/layout/hierarchy6"/>
    <dgm:cxn modelId="{35C26AD1-00F9-49DE-9157-3017E6F75218}" type="presParOf" srcId="{1F6D09F5-22B9-4753-BDF1-E13594F7310D}" destId="{C3DBDB31-DCC4-4C78-A911-4CE7860B7E05}" srcOrd="2" destOrd="0" presId="urn:microsoft.com/office/officeart/2005/8/layout/hierarchy6"/>
    <dgm:cxn modelId="{E7E5E19B-5649-49A4-BBB7-96097EBA66BB}" type="presParOf" srcId="{1F6D09F5-22B9-4753-BDF1-E13594F7310D}" destId="{F6699866-BD9C-4525-A97C-519CAB0373DC}" srcOrd="3" destOrd="0" presId="urn:microsoft.com/office/officeart/2005/8/layout/hierarchy6"/>
    <dgm:cxn modelId="{C7FD448B-5667-4835-81D0-F9310EA581AA}" type="presParOf" srcId="{F6699866-BD9C-4525-A97C-519CAB0373DC}" destId="{2DFA4264-3FD0-45E1-A0CC-EAC6AD763E1E}" srcOrd="0" destOrd="0" presId="urn:microsoft.com/office/officeart/2005/8/layout/hierarchy6"/>
    <dgm:cxn modelId="{A0C5F08A-074C-4D2D-9C3B-A46F9B0465F0}" type="presParOf" srcId="{F6699866-BD9C-4525-A97C-519CAB0373DC}" destId="{2D883C31-4F06-4084-BFCC-D95F97B0BE2F}" srcOrd="1" destOrd="0" presId="urn:microsoft.com/office/officeart/2005/8/layout/hierarchy6"/>
    <dgm:cxn modelId="{850295C2-5F20-484E-A407-26F4C848B172}" type="presParOf" srcId="{B232ABD7-1FD8-499B-9637-34F5B9E9687F}" destId="{09E97B94-C978-4589-9A96-942873C0B026}" srcOrd="2" destOrd="0" presId="urn:microsoft.com/office/officeart/2005/8/layout/hierarchy6"/>
    <dgm:cxn modelId="{6EDE4A1E-4027-42D5-B98A-1F20EB2790BA}" type="presParOf" srcId="{B232ABD7-1FD8-499B-9637-34F5B9E9687F}" destId="{2509CC24-32D7-481A-BFF7-77B932DD46E3}" srcOrd="3" destOrd="0" presId="urn:microsoft.com/office/officeart/2005/8/layout/hierarchy6"/>
    <dgm:cxn modelId="{C9F41580-AC37-4E7B-9262-7A2DF2E26437}" type="presParOf" srcId="{2509CC24-32D7-481A-BFF7-77B932DD46E3}" destId="{4230FD06-A528-4B1B-BB7F-DC452B00EF23}" srcOrd="0" destOrd="0" presId="urn:microsoft.com/office/officeart/2005/8/layout/hierarchy6"/>
    <dgm:cxn modelId="{443F5619-BA99-4AE8-88AF-67F8C9214A5B}" type="presParOf" srcId="{2509CC24-32D7-481A-BFF7-77B932DD46E3}" destId="{D496509C-B972-45EC-AE38-5792ADF93BB8}" srcOrd="1" destOrd="0" presId="urn:microsoft.com/office/officeart/2005/8/layout/hierarchy6"/>
    <dgm:cxn modelId="{FF1ACF60-950E-4290-B39C-48A0BBD64E80}" type="presParOf" srcId="{5ED2B192-ADD6-4D5E-88BC-54A615C53094}" destId="{F4B96D72-75A5-4DFC-B278-A60CA75947D5}" srcOrd="2" destOrd="0" presId="urn:microsoft.com/office/officeart/2005/8/layout/hierarchy6"/>
    <dgm:cxn modelId="{64F90085-2EA5-4855-BFAA-A706F28E5FF5}" type="presParOf" srcId="{5ED2B192-ADD6-4D5E-88BC-54A615C53094}" destId="{C046B9BA-02F7-48D8-B03C-5B191CF41040}" srcOrd="3" destOrd="0" presId="urn:microsoft.com/office/officeart/2005/8/layout/hierarchy6"/>
    <dgm:cxn modelId="{9102C7E9-2BBE-4476-9454-E8D779330D74}" type="presParOf" srcId="{C046B9BA-02F7-48D8-B03C-5B191CF41040}" destId="{2D54D8F2-D45D-4B28-B5AB-130164CB12F3}" srcOrd="0" destOrd="0" presId="urn:microsoft.com/office/officeart/2005/8/layout/hierarchy6"/>
    <dgm:cxn modelId="{4D5A91CC-36D3-47F2-ACA0-9D6A1BFB6097}" type="presParOf" srcId="{C046B9BA-02F7-48D8-B03C-5B191CF41040}" destId="{DACB87F2-9781-49AD-99D2-8B2276125DB9}" srcOrd="1" destOrd="0" presId="urn:microsoft.com/office/officeart/2005/8/layout/hierarchy6"/>
    <dgm:cxn modelId="{780EFC5D-1430-4BF1-86C8-48552E41D713}" type="presParOf" srcId="{683CDF56-6D29-437E-8A93-AC9F4E6C58A4}" destId="{4B44A4A1-E737-4245-8B2C-14835A4D8E17}"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7DC9541-66C8-4432-A602-91671B464B77}"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9D84AEA-0D14-4FBC-A8B0-E1A497D7AC46}">
      <dgm:prSet phldrT="[Text]" custT="1"/>
      <dgm:spPr/>
      <dgm:t>
        <a:bodyPr/>
        <a:lstStyle/>
        <a:p>
          <a:r>
            <a:rPr lang="en-US" sz="1600" b="1" dirty="0" err="1" smtClean="0"/>
            <a:t>printTri</a:t>
          </a:r>
          <a:r>
            <a:rPr lang="en-US" sz="1600" b="1" dirty="0" smtClean="0"/>
            <a:t>(4)</a:t>
          </a:r>
          <a:endParaRPr lang="en-US" sz="1600" b="1" dirty="0"/>
        </a:p>
      </dgm:t>
    </dgm:pt>
    <dgm:pt modelId="{79E5EA49-61AD-442D-A61B-BE4F903C3786}" type="parTrans" cxnId="{8CF594FC-64F9-4A9C-8D8A-5AE4BDCAFCE3}">
      <dgm:prSet/>
      <dgm:spPr/>
      <dgm:t>
        <a:bodyPr/>
        <a:lstStyle/>
        <a:p>
          <a:endParaRPr lang="en-US"/>
        </a:p>
      </dgm:t>
    </dgm:pt>
    <dgm:pt modelId="{87A4CE85-5596-4E73-B095-497AD467C42C}" type="sibTrans" cxnId="{8CF594FC-64F9-4A9C-8D8A-5AE4BDCAFCE3}">
      <dgm:prSet/>
      <dgm:spPr/>
      <dgm:t>
        <a:bodyPr/>
        <a:lstStyle/>
        <a:p>
          <a:endParaRPr lang="en-US"/>
        </a:p>
      </dgm:t>
    </dgm:pt>
    <dgm:pt modelId="{EB5558BF-6D67-4287-BCA7-1946031AA73E}">
      <dgm:prSet phldrT="[Text]" custT="1"/>
      <dgm:spPr/>
      <dgm:t>
        <a:bodyPr/>
        <a:lstStyle/>
        <a:p>
          <a:r>
            <a:rPr lang="en-US" sz="1600" b="1" dirty="0" err="1" smtClean="0"/>
            <a:t>printTri</a:t>
          </a:r>
          <a:r>
            <a:rPr lang="en-US" sz="1600" b="1" dirty="0" smtClean="0"/>
            <a:t>(3)</a:t>
          </a:r>
          <a:endParaRPr lang="en-US" sz="1600" b="1" dirty="0"/>
        </a:p>
      </dgm:t>
    </dgm:pt>
    <dgm:pt modelId="{8A8795CE-7B3C-48A1-B685-B3DB2C4BC371}" type="parTrans" cxnId="{46BF0303-33A7-47C0-A482-155A845BDB22}">
      <dgm:prSet/>
      <dgm:spPr/>
      <dgm:t>
        <a:bodyPr/>
        <a:lstStyle/>
        <a:p>
          <a:endParaRPr lang="en-US" sz="2400"/>
        </a:p>
      </dgm:t>
    </dgm:pt>
    <dgm:pt modelId="{1BED7988-FE46-4E05-8A88-26DB280781B8}" type="sibTrans" cxnId="{46BF0303-33A7-47C0-A482-155A845BDB22}">
      <dgm:prSet/>
      <dgm:spPr/>
      <dgm:t>
        <a:bodyPr/>
        <a:lstStyle/>
        <a:p>
          <a:endParaRPr lang="en-US"/>
        </a:p>
      </dgm:t>
    </dgm:pt>
    <dgm:pt modelId="{9397EEC3-A8E0-418A-87D7-997F2486E435}">
      <dgm:prSet phldrT="[Text]" custT="1"/>
      <dgm:spPr/>
      <dgm:t>
        <a:bodyPr/>
        <a:lstStyle/>
        <a:p>
          <a:r>
            <a:rPr lang="en-US" sz="1600" b="1" dirty="0" err="1" smtClean="0"/>
            <a:t>printTri</a:t>
          </a:r>
          <a:r>
            <a:rPr lang="en-US" sz="1600" b="1" dirty="0" smtClean="0"/>
            <a:t>(2)</a:t>
          </a:r>
          <a:endParaRPr lang="en-US" sz="1600" b="1" dirty="0"/>
        </a:p>
      </dgm:t>
    </dgm:pt>
    <dgm:pt modelId="{8F0AF447-9581-49CD-A8DB-D45C64753E6E}" type="parTrans" cxnId="{B40BE0E9-7A4C-44BF-9EDE-A2D766E607D5}">
      <dgm:prSet/>
      <dgm:spPr/>
      <dgm:t>
        <a:bodyPr/>
        <a:lstStyle/>
        <a:p>
          <a:endParaRPr lang="en-US" sz="2400"/>
        </a:p>
      </dgm:t>
    </dgm:pt>
    <dgm:pt modelId="{BEDC736C-B3C4-485D-B17C-CD2C8CF9CA65}" type="sibTrans" cxnId="{B40BE0E9-7A4C-44BF-9EDE-A2D766E607D5}">
      <dgm:prSet/>
      <dgm:spPr/>
      <dgm:t>
        <a:bodyPr/>
        <a:lstStyle/>
        <a:p>
          <a:endParaRPr lang="en-US"/>
        </a:p>
      </dgm:t>
    </dgm:pt>
    <dgm:pt modelId="{25F65293-267E-4510-A9B0-823E3C018FB2}">
      <dgm:prSet phldrT="[Text]" custT="1"/>
      <dgm:spPr>
        <a:solidFill>
          <a:schemeClr val="accent2"/>
        </a:solidFill>
      </dgm:spPr>
      <dgm:t>
        <a:bodyPr/>
        <a:lstStyle/>
        <a:p>
          <a:r>
            <a:rPr lang="he-IL" sz="1600" b="1" dirty="0" smtClean="0"/>
            <a:t>הדפס שורה עם 3 כוכביות</a:t>
          </a:r>
          <a:endParaRPr lang="en-US" sz="1600" b="1" dirty="0"/>
        </a:p>
      </dgm:t>
    </dgm:pt>
    <dgm:pt modelId="{CFFEDE8C-AB0B-4705-A1DA-E34FFDBCF56F}" type="parTrans" cxnId="{7649C6F8-2BBB-4EA8-8AF0-92433165CA30}">
      <dgm:prSet/>
      <dgm:spPr/>
      <dgm:t>
        <a:bodyPr/>
        <a:lstStyle/>
        <a:p>
          <a:endParaRPr lang="en-US" sz="2400"/>
        </a:p>
      </dgm:t>
    </dgm:pt>
    <dgm:pt modelId="{E623F894-DFF5-435D-882B-6D087BDDA1FA}" type="sibTrans" cxnId="{7649C6F8-2BBB-4EA8-8AF0-92433165CA30}">
      <dgm:prSet/>
      <dgm:spPr/>
      <dgm:t>
        <a:bodyPr/>
        <a:lstStyle/>
        <a:p>
          <a:endParaRPr lang="en-US"/>
        </a:p>
      </dgm:t>
    </dgm:pt>
    <dgm:pt modelId="{FEDCA51A-06C6-40D2-8001-10098EF8C579}">
      <dgm:prSet phldrT="[Text]" custT="1"/>
      <dgm:spPr>
        <a:solidFill>
          <a:schemeClr val="accent2"/>
        </a:solidFill>
      </dgm:spPr>
      <dgm:t>
        <a:bodyPr/>
        <a:lstStyle/>
        <a:p>
          <a:r>
            <a:rPr lang="he-IL" sz="1600" b="1" dirty="0" smtClean="0"/>
            <a:t>הדפס שורה עם 4 כוכביות</a:t>
          </a:r>
          <a:endParaRPr lang="en-US" sz="1600" b="1" dirty="0"/>
        </a:p>
      </dgm:t>
    </dgm:pt>
    <dgm:pt modelId="{1569D1C8-9A81-41EF-8935-AC68A3B249ED}" type="parTrans" cxnId="{741EDF60-50F1-40B0-B3DF-757387797EA7}">
      <dgm:prSet/>
      <dgm:spPr/>
      <dgm:t>
        <a:bodyPr/>
        <a:lstStyle/>
        <a:p>
          <a:endParaRPr lang="en-US" sz="2400"/>
        </a:p>
      </dgm:t>
    </dgm:pt>
    <dgm:pt modelId="{4BD2718A-9DF4-4360-9500-F825AEC8B8EE}" type="sibTrans" cxnId="{741EDF60-50F1-40B0-B3DF-757387797EA7}">
      <dgm:prSet/>
      <dgm:spPr/>
      <dgm:t>
        <a:bodyPr/>
        <a:lstStyle/>
        <a:p>
          <a:endParaRPr lang="en-US"/>
        </a:p>
      </dgm:t>
    </dgm:pt>
    <dgm:pt modelId="{14CD6D0F-070E-4622-B1B8-FEDDCF5BB769}">
      <dgm:prSet phldrT="[Text]" custT="1"/>
      <dgm:spPr/>
      <dgm:t>
        <a:bodyPr/>
        <a:lstStyle/>
        <a:p>
          <a:r>
            <a:rPr lang="en-US" sz="1600" b="1" dirty="0" err="1" smtClean="0"/>
            <a:t>printTri</a:t>
          </a:r>
          <a:r>
            <a:rPr lang="en-US" sz="1600" b="1" dirty="0" smtClean="0"/>
            <a:t>(1)</a:t>
          </a:r>
          <a:endParaRPr lang="en-US" sz="1600" b="1" dirty="0"/>
        </a:p>
      </dgm:t>
    </dgm:pt>
    <dgm:pt modelId="{61D71599-D9A1-4F51-BD14-02D3A5082D74}" type="parTrans" cxnId="{6718C936-C6DC-4C8B-9585-25F53E64EB6E}">
      <dgm:prSet/>
      <dgm:spPr/>
      <dgm:t>
        <a:bodyPr/>
        <a:lstStyle/>
        <a:p>
          <a:endParaRPr lang="en-US" sz="2400"/>
        </a:p>
      </dgm:t>
    </dgm:pt>
    <dgm:pt modelId="{8B194112-D6D8-4013-9701-E72377D2B341}" type="sibTrans" cxnId="{6718C936-C6DC-4C8B-9585-25F53E64EB6E}">
      <dgm:prSet/>
      <dgm:spPr/>
      <dgm:t>
        <a:bodyPr/>
        <a:lstStyle/>
        <a:p>
          <a:endParaRPr lang="en-US"/>
        </a:p>
      </dgm:t>
    </dgm:pt>
    <dgm:pt modelId="{AB22DC2D-4E83-4F7A-B33C-F94F2EF5A3E7}">
      <dgm:prSet phldrT="[Text]" custT="1"/>
      <dgm:spPr>
        <a:solidFill>
          <a:schemeClr val="accent2"/>
        </a:solidFill>
      </dgm:spPr>
      <dgm:t>
        <a:bodyPr/>
        <a:lstStyle/>
        <a:p>
          <a:r>
            <a:rPr lang="he-IL" sz="1600" b="1" dirty="0" smtClean="0"/>
            <a:t>הדפס שורה עם 2 כוכביות</a:t>
          </a:r>
          <a:endParaRPr lang="en-US" sz="1600" b="1" dirty="0"/>
        </a:p>
      </dgm:t>
    </dgm:pt>
    <dgm:pt modelId="{514B58AF-9EFC-4081-92FC-4E4228D447C8}" type="parTrans" cxnId="{AE1E04CD-C48B-441D-9AFB-FFA16895BBA3}">
      <dgm:prSet/>
      <dgm:spPr/>
      <dgm:t>
        <a:bodyPr/>
        <a:lstStyle/>
        <a:p>
          <a:endParaRPr lang="en-US" sz="2400"/>
        </a:p>
      </dgm:t>
    </dgm:pt>
    <dgm:pt modelId="{64C00C95-6AE6-4C70-84C7-12853C005D67}" type="sibTrans" cxnId="{AE1E04CD-C48B-441D-9AFB-FFA16895BBA3}">
      <dgm:prSet/>
      <dgm:spPr/>
      <dgm:t>
        <a:bodyPr/>
        <a:lstStyle/>
        <a:p>
          <a:endParaRPr lang="en-US"/>
        </a:p>
      </dgm:t>
    </dgm:pt>
    <dgm:pt modelId="{14E400C0-9D1E-41DC-AC2E-4084960262DE}">
      <dgm:prSet phldrT="[Text]" custT="1"/>
      <dgm:spPr/>
      <dgm:t>
        <a:bodyPr/>
        <a:lstStyle/>
        <a:p>
          <a:r>
            <a:rPr lang="en-US" sz="1600" b="1" dirty="0" err="1" smtClean="0"/>
            <a:t>printTri</a:t>
          </a:r>
          <a:r>
            <a:rPr lang="en-US" sz="1600" b="1" dirty="0" smtClean="0"/>
            <a:t>(0)</a:t>
          </a:r>
          <a:endParaRPr lang="en-US" sz="1600" b="1" dirty="0"/>
        </a:p>
      </dgm:t>
    </dgm:pt>
    <dgm:pt modelId="{677B2B23-70DE-44D8-A4D5-CE6B81EEA6D5}" type="parTrans" cxnId="{1AAC5481-4BF8-4B0D-BD35-E6E749292ED3}">
      <dgm:prSet/>
      <dgm:spPr/>
      <dgm:t>
        <a:bodyPr/>
        <a:lstStyle/>
        <a:p>
          <a:endParaRPr lang="en-US" sz="2400"/>
        </a:p>
      </dgm:t>
    </dgm:pt>
    <dgm:pt modelId="{99DF4237-29AD-4B00-AFC8-9A7B5ECFA219}" type="sibTrans" cxnId="{1AAC5481-4BF8-4B0D-BD35-E6E749292ED3}">
      <dgm:prSet/>
      <dgm:spPr/>
      <dgm:t>
        <a:bodyPr/>
        <a:lstStyle/>
        <a:p>
          <a:endParaRPr lang="en-US"/>
        </a:p>
      </dgm:t>
    </dgm:pt>
    <dgm:pt modelId="{4B8D6250-AC3C-4E46-85B8-1394EF0EBD2F}">
      <dgm:prSet phldrT="[Text]" custT="1"/>
      <dgm:spPr>
        <a:solidFill>
          <a:schemeClr val="accent2"/>
        </a:solidFill>
      </dgm:spPr>
      <dgm:t>
        <a:bodyPr/>
        <a:lstStyle/>
        <a:p>
          <a:r>
            <a:rPr lang="he-IL" sz="1600" b="1" dirty="0" smtClean="0"/>
            <a:t>הדפס שורה עם 1 כוכבית</a:t>
          </a:r>
          <a:endParaRPr lang="en-US" sz="1600" b="1" dirty="0"/>
        </a:p>
      </dgm:t>
    </dgm:pt>
    <dgm:pt modelId="{BFBFC07D-1695-4545-A2DE-2A3ABE3C7551}" type="parTrans" cxnId="{E640F888-4D23-4802-9AB5-C211B80E214F}">
      <dgm:prSet/>
      <dgm:spPr/>
      <dgm:t>
        <a:bodyPr/>
        <a:lstStyle/>
        <a:p>
          <a:endParaRPr lang="en-US" sz="2400"/>
        </a:p>
      </dgm:t>
    </dgm:pt>
    <dgm:pt modelId="{E1C86C42-C0D5-49E5-B034-A40C7E940973}" type="sibTrans" cxnId="{E640F888-4D23-4802-9AB5-C211B80E214F}">
      <dgm:prSet/>
      <dgm:spPr/>
      <dgm:t>
        <a:bodyPr/>
        <a:lstStyle/>
        <a:p>
          <a:endParaRPr lang="en-US"/>
        </a:p>
      </dgm:t>
    </dgm:pt>
    <dgm:pt modelId="{683CDF56-6D29-437E-8A93-AC9F4E6C58A4}" type="pres">
      <dgm:prSet presAssocID="{17DC9541-66C8-4432-A602-91671B464B77}" presName="mainComposite" presStyleCnt="0">
        <dgm:presLayoutVars>
          <dgm:chPref val="1"/>
          <dgm:dir/>
          <dgm:animOne val="branch"/>
          <dgm:animLvl val="lvl"/>
          <dgm:resizeHandles val="exact"/>
        </dgm:presLayoutVars>
      </dgm:prSet>
      <dgm:spPr/>
      <dgm:t>
        <a:bodyPr/>
        <a:lstStyle/>
        <a:p>
          <a:endParaRPr lang="en-US"/>
        </a:p>
      </dgm:t>
    </dgm:pt>
    <dgm:pt modelId="{0AE45158-42D2-428F-B132-353F4FEB6393}" type="pres">
      <dgm:prSet presAssocID="{17DC9541-66C8-4432-A602-91671B464B77}" presName="hierFlow" presStyleCnt="0"/>
      <dgm:spPr/>
    </dgm:pt>
    <dgm:pt modelId="{9379F32D-90B3-4F51-AA4A-8B05D0396D13}" type="pres">
      <dgm:prSet presAssocID="{17DC9541-66C8-4432-A602-91671B464B77}" presName="hierChild1" presStyleCnt="0">
        <dgm:presLayoutVars>
          <dgm:chPref val="1"/>
          <dgm:animOne val="branch"/>
          <dgm:animLvl val="lvl"/>
        </dgm:presLayoutVars>
      </dgm:prSet>
      <dgm:spPr/>
    </dgm:pt>
    <dgm:pt modelId="{BDDFABF9-8567-4053-81D1-0193A3482661}" type="pres">
      <dgm:prSet presAssocID="{69D84AEA-0D14-4FBC-A8B0-E1A497D7AC46}" presName="Name14" presStyleCnt="0"/>
      <dgm:spPr/>
    </dgm:pt>
    <dgm:pt modelId="{69D982CC-D32F-451E-8AD9-A517FA16D561}" type="pres">
      <dgm:prSet presAssocID="{69D84AEA-0D14-4FBC-A8B0-E1A497D7AC46}" presName="level1Shape" presStyleLbl="node0" presStyleIdx="0" presStyleCnt="1" custScaleX="284009" custScaleY="138020" custLinFactY="-36281" custLinFactNeighborY="-100000">
        <dgm:presLayoutVars>
          <dgm:chPref val="3"/>
        </dgm:presLayoutVars>
      </dgm:prSet>
      <dgm:spPr/>
      <dgm:t>
        <a:bodyPr/>
        <a:lstStyle/>
        <a:p>
          <a:endParaRPr lang="en-US"/>
        </a:p>
      </dgm:t>
    </dgm:pt>
    <dgm:pt modelId="{5ED2B192-ADD6-4D5E-88BC-54A615C53094}" type="pres">
      <dgm:prSet presAssocID="{69D84AEA-0D14-4FBC-A8B0-E1A497D7AC46}" presName="hierChild2" presStyleCnt="0"/>
      <dgm:spPr/>
    </dgm:pt>
    <dgm:pt modelId="{F27FDD29-A96C-41F7-8C50-1250A21FC596}" type="pres">
      <dgm:prSet presAssocID="{8A8795CE-7B3C-48A1-B685-B3DB2C4BC371}" presName="Name19" presStyleLbl="parChTrans1D2" presStyleIdx="0" presStyleCnt="2"/>
      <dgm:spPr/>
      <dgm:t>
        <a:bodyPr/>
        <a:lstStyle/>
        <a:p>
          <a:endParaRPr lang="en-US"/>
        </a:p>
      </dgm:t>
    </dgm:pt>
    <dgm:pt modelId="{94CD0705-CEFB-4C92-9EB8-C06686943E24}" type="pres">
      <dgm:prSet presAssocID="{EB5558BF-6D67-4287-BCA7-1946031AA73E}" presName="Name21" presStyleCnt="0"/>
      <dgm:spPr/>
    </dgm:pt>
    <dgm:pt modelId="{AA55D300-AB41-4F8E-9269-CDD6EBCDD04A}" type="pres">
      <dgm:prSet presAssocID="{EB5558BF-6D67-4287-BCA7-1946031AA73E}" presName="level2Shape" presStyleLbl="node2" presStyleIdx="0" presStyleCnt="2" custScaleX="272361" custScaleY="110173" custLinFactX="200000" custLinFactNeighborX="259792" custLinFactNeighborY="-91521"/>
      <dgm:spPr/>
      <dgm:t>
        <a:bodyPr/>
        <a:lstStyle/>
        <a:p>
          <a:endParaRPr lang="en-US"/>
        </a:p>
      </dgm:t>
    </dgm:pt>
    <dgm:pt modelId="{B232ABD7-1FD8-499B-9637-34F5B9E9687F}" type="pres">
      <dgm:prSet presAssocID="{EB5558BF-6D67-4287-BCA7-1946031AA73E}" presName="hierChild3" presStyleCnt="0"/>
      <dgm:spPr/>
    </dgm:pt>
    <dgm:pt modelId="{7FBE71A9-4724-49D3-8657-221461F2CEFE}" type="pres">
      <dgm:prSet presAssocID="{8F0AF447-9581-49CD-A8DB-D45C64753E6E}" presName="Name19" presStyleLbl="parChTrans1D3" presStyleIdx="0" presStyleCnt="2"/>
      <dgm:spPr/>
      <dgm:t>
        <a:bodyPr/>
        <a:lstStyle/>
        <a:p>
          <a:endParaRPr lang="en-US"/>
        </a:p>
      </dgm:t>
    </dgm:pt>
    <dgm:pt modelId="{F56568BF-0A50-4FC5-A7A0-6FCAD071885B}" type="pres">
      <dgm:prSet presAssocID="{9397EEC3-A8E0-418A-87D7-997F2486E435}" presName="Name21" presStyleCnt="0"/>
      <dgm:spPr/>
    </dgm:pt>
    <dgm:pt modelId="{F5376E26-5B4B-4399-A505-A05F5B96EA36}" type="pres">
      <dgm:prSet presAssocID="{9397EEC3-A8E0-418A-87D7-997F2486E435}" presName="level2Shape" presStyleLbl="node3" presStyleIdx="0" presStyleCnt="2" custScaleX="278591" custScaleY="128271" custLinFactX="300000" custLinFactNeighborX="397569" custLinFactNeighborY="-7143"/>
      <dgm:spPr/>
      <dgm:t>
        <a:bodyPr/>
        <a:lstStyle/>
        <a:p>
          <a:endParaRPr lang="en-US"/>
        </a:p>
      </dgm:t>
    </dgm:pt>
    <dgm:pt modelId="{1F6D09F5-22B9-4753-BDF1-E13594F7310D}" type="pres">
      <dgm:prSet presAssocID="{9397EEC3-A8E0-418A-87D7-997F2486E435}" presName="hierChild3" presStyleCnt="0"/>
      <dgm:spPr/>
    </dgm:pt>
    <dgm:pt modelId="{B6FBE154-FE60-4AF9-9E66-E8DDE34CC86F}" type="pres">
      <dgm:prSet presAssocID="{61D71599-D9A1-4F51-BD14-02D3A5082D74}" presName="Name19" presStyleLbl="parChTrans1D4" presStyleIdx="0" presStyleCnt="4"/>
      <dgm:spPr/>
      <dgm:t>
        <a:bodyPr/>
        <a:lstStyle/>
        <a:p>
          <a:endParaRPr lang="en-US"/>
        </a:p>
      </dgm:t>
    </dgm:pt>
    <dgm:pt modelId="{596FEFB5-7095-41A4-8F93-AAF7D5ACE4DB}" type="pres">
      <dgm:prSet presAssocID="{14CD6D0F-070E-4622-B1B8-FEDDCF5BB769}" presName="Name21" presStyleCnt="0"/>
      <dgm:spPr/>
    </dgm:pt>
    <dgm:pt modelId="{A629E47F-49C2-4551-A5BC-92E2AB9F6BD1}" type="pres">
      <dgm:prSet presAssocID="{14CD6D0F-070E-4622-B1B8-FEDDCF5BB769}" presName="level2Shape" presStyleLbl="node4" presStyleIdx="0" presStyleCnt="4" custScaleX="295253" custScaleY="107047" custLinFactX="443324" custLinFactNeighborX="500000" custLinFactNeighborY="24787"/>
      <dgm:spPr/>
      <dgm:t>
        <a:bodyPr/>
        <a:lstStyle/>
        <a:p>
          <a:endParaRPr lang="en-US"/>
        </a:p>
      </dgm:t>
    </dgm:pt>
    <dgm:pt modelId="{2B44D20F-BD05-4FCC-BE11-CB55B13141B2}" type="pres">
      <dgm:prSet presAssocID="{14CD6D0F-070E-4622-B1B8-FEDDCF5BB769}" presName="hierChild3" presStyleCnt="0"/>
      <dgm:spPr/>
    </dgm:pt>
    <dgm:pt modelId="{97AF2083-7590-4336-9510-904BB84BCDE7}" type="pres">
      <dgm:prSet presAssocID="{677B2B23-70DE-44D8-A4D5-CE6B81EEA6D5}" presName="Name19" presStyleLbl="parChTrans1D4" presStyleIdx="1" presStyleCnt="4"/>
      <dgm:spPr/>
      <dgm:t>
        <a:bodyPr/>
        <a:lstStyle/>
        <a:p>
          <a:endParaRPr lang="en-US"/>
        </a:p>
      </dgm:t>
    </dgm:pt>
    <dgm:pt modelId="{AAE2F0C2-5331-4E32-AC3F-D9B0DEEB608E}" type="pres">
      <dgm:prSet presAssocID="{14E400C0-9D1E-41DC-AC2E-4084960262DE}" presName="Name21" presStyleCnt="0"/>
      <dgm:spPr/>
    </dgm:pt>
    <dgm:pt modelId="{339CF482-1249-4B9B-973C-5A0D06AC94A4}" type="pres">
      <dgm:prSet presAssocID="{14E400C0-9D1E-41DC-AC2E-4084960262DE}" presName="level2Shape" presStyleLbl="node4" presStyleIdx="1" presStyleCnt="4" custScaleX="318150" custScaleY="103548" custLinFactX="588540" custLinFactNeighborX="600000" custLinFactNeighborY="81077"/>
      <dgm:spPr/>
      <dgm:t>
        <a:bodyPr/>
        <a:lstStyle/>
        <a:p>
          <a:endParaRPr lang="en-US"/>
        </a:p>
      </dgm:t>
    </dgm:pt>
    <dgm:pt modelId="{6D8D64F7-8FDB-467E-95B7-FD84F9571AFC}" type="pres">
      <dgm:prSet presAssocID="{14E400C0-9D1E-41DC-AC2E-4084960262DE}" presName="hierChild3" presStyleCnt="0"/>
      <dgm:spPr/>
    </dgm:pt>
    <dgm:pt modelId="{572EDF44-AFEB-459A-B18F-D611D62780DA}" type="pres">
      <dgm:prSet presAssocID="{BFBFC07D-1695-4545-A2DE-2A3ABE3C7551}" presName="Name19" presStyleLbl="parChTrans1D4" presStyleIdx="2" presStyleCnt="4"/>
      <dgm:spPr/>
      <dgm:t>
        <a:bodyPr/>
        <a:lstStyle/>
        <a:p>
          <a:endParaRPr lang="en-US"/>
        </a:p>
      </dgm:t>
    </dgm:pt>
    <dgm:pt modelId="{1A306144-31B7-4830-9641-32F0DCE1B2A9}" type="pres">
      <dgm:prSet presAssocID="{4B8D6250-AC3C-4E46-85B8-1394EF0EBD2F}" presName="Name21" presStyleCnt="0"/>
      <dgm:spPr/>
    </dgm:pt>
    <dgm:pt modelId="{7DAABB53-66D9-4BC9-A4A5-9E36F58A48F3}" type="pres">
      <dgm:prSet presAssocID="{4B8D6250-AC3C-4E46-85B8-1394EF0EBD2F}" presName="level2Shape" presStyleLbl="node4" presStyleIdx="2" presStyleCnt="4" custScaleX="436663" custScaleY="107406" custLinFactX="127445" custLinFactNeighborX="200000" custLinFactNeighborY="62339"/>
      <dgm:spPr/>
      <dgm:t>
        <a:bodyPr/>
        <a:lstStyle/>
        <a:p>
          <a:endParaRPr lang="en-US"/>
        </a:p>
      </dgm:t>
    </dgm:pt>
    <dgm:pt modelId="{43A39E73-9578-4E8E-B30E-F4F2FBD4AA75}" type="pres">
      <dgm:prSet presAssocID="{4B8D6250-AC3C-4E46-85B8-1394EF0EBD2F}" presName="hierChild3" presStyleCnt="0"/>
      <dgm:spPr/>
    </dgm:pt>
    <dgm:pt modelId="{C3DBDB31-DCC4-4C78-A911-4CE7860B7E05}" type="pres">
      <dgm:prSet presAssocID="{514B58AF-9EFC-4081-92FC-4E4228D447C8}" presName="Name19" presStyleLbl="parChTrans1D4" presStyleIdx="3" presStyleCnt="4"/>
      <dgm:spPr/>
      <dgm:t>
        <a:bodyPr/>
        <a:lstStyle/>
        <a:p>
          <a:endParaRPr lang="en-US"/>
        </a:p>
      </dgm:t>
    </dgm:pt>
    <dgm:pt modelId="{F6699866-BD9C-4525-A97C-519CAB0373DC}" type="pres">
      <dgm:prSet presAssocID="{AB22DC2D-4E83-4F7A-B33C-F94F2EF5A3E7}" presName="Name21" presStyleCnt="0"/>
      <dgm:spPr/>
    </dgm:pt>
    <dgm:pt modelId="{2DFA4264-3FD0-45E1-A0CC-EAC6AD763E1E}" type="pres">
      <dgm:prSet presAssocID="{AB22DC2D-4E83-4F7A-B33C-F94F2EF5A3E7}" presName="level2Shape" presStyleLbl="node4" presStyleIdx="3" presStyleCnt="4" custScaleX="449277" custScaleY="97932" custLinFactNeighborX="88400" custLinFactNeighborY="33902"/>
      <dgm:spPr/>
      <dgm:t>
        <a:bodyPr/>
        <a:lstStyle/>
        <a:p>
          <a:endParaRPr lang="en-US"/>
        </a:p>
      </dgm:t>
    </dgm:pt>
    <dgm:pt modelId="{2D883C31-4F06-4084-BFCC-D95F97B0BE2F}" type="pres">
      <dgm:prSet presAssocID="{AB22DC2D-4E83-4F7A-B33C-F94F2EF5A3E7}" presName="hierChild3" presStyleCnt="0"/>
      <dgm:spPr/>
    </dgm:pt>
    <dgm:pt modelId="{09E97B94-C978-4589-9A96-942873C0B026}" type="pres">
      <dgm:prSet presAssocID="{CFFEDE8C-AB0B-4705-A1DA-E34FFDBCF56F}" presName="Name19" presStyleLbl="parChTrans1D3" presStyleIdx="1" presStyleCnt="2"/>
      <dgm:spPr/>
      <dgm:t>
        <a:bodyPr/>
        <a:lstStyle/>
        <a:p>
          <a:endParaRPr lang="en-US"/>
        </a:p>
      </dgm:t>
    </dgm:pt>
    <dgm:pt modelId="{2509CC24-32D7-481A-BFF7-77B932DD46E3}" type="pres">
      <dgm:prSet presAssocID="{25F65293-267E-4510-A9B0-823E3C018FB2}" presName="Name21" presStyleCnt="0"/>
      <dgm:spPr/>
    </dgm:pt>
    <dgm:pt modelId="{4230FD06-A528-4B1B-BB7F-DC452B00EF23}" type="pres">
      <dgm:prSet presAssocID="{25F65293-267E-4510-A9B0-823E3C018FB2}" presName="level2Shape" presStyleLbl="node3" presStyleIdx="1" presStyleCnt="2" custScaleX="440140" custScaleY="100926" custLinFactX="-33771" custLinFactNeighborX="-100000"/>
      <dgm:spPr/>
      <dgm:t>
        <a:bodyPr/>
        <a:lstStyle/>
        <a:p>
          <a:endParaRPr lang="en-US"/>
        </a:p>
      </dgm:t>
    </dgm:pt>
    <dgm:pt modelId="{D496509C-B972-45EC-AE38-5792ADF93BB8}" type="pres">
      <dgm:prSet presAssocID="{25F65293-267E-4510-A9B0-823E3C018FB2}" presName="hierChild3" presStyleCnt="0"/>
      <dgm:spPr/>
    </dgm:pt>
    <dgm:pt modelId="{F4B96D72-75A5-4DFC-B278-A60CA75947D5}" type="pres">
      <dgm:prSet presAssocID="{1569D1C8-9A81-41EF-8935-AC68A3B249ED}" presName="Name19" presStyleLbl="parChTrans1D2" presStyleIdx="1" presStyleCnt="2"/>
      <dgm:spPr/>
      <dgm:t>
        <a:bodyPr/>
        <a:lstStyle/>
        <a:p>
          <a:endParaRPr lang="en-US"/>
        </a:p>
      </dgm:t>
    </dgm:pt>
    <dgm:pt modelId="{C046B9BA-02F7-48D8-B03C-5B191CF41040}" type="pres">
      <dgm:prSet presAssocID="{FEDCA51A-06C6-40D2-8001-10098EF8C579}" presName="Name21" presStyleCnt="0"/>
      <dgm:spPr/>
    </dgm:pt>
    <dgm:pt modelId="{2D54D8F2-D45D-4B28-B5AB-130164CB12F3}" type="pres">
      <dgm:prSet presAssocID="{FEDCA51A-06C6-40D2-8001-10098EF8C579}" presName="level2Shape" presStyleLbl="node2" presStyleIdx="1" presStyleCnt="2" custScaleX="449190" custScaleY="117305" custLinFactX="-174776" custLinFactNeighborX="-200000" custLinFactNeighborY="-91521"/>
      <dgm:spPr/>
      <dgm:t>
        <a:bodyPr/>
        <a:lstStyle/>
        <a:p>
          <a:endParaRPr lang="en-US"/>
        </a:p>
      </dgm:t>
    </dgm:pt>
    <dgm:pt modelId="{DACB87F2-9781-49AD-99D2-8B2276125DB9}" type="pres">
      <dgm:prSet presAssocID="{FEDCA51A-06C6-40D2-8001-10098EF8C579}" presName="hierChild3" presStyleCnt="0"/>
      <dgm:spPr/>
    </dgm:pt>
    <dgm:pt modelId="{4B44A4A1-E737-4245-8B2C-14835A4D8E17}" type="pres">
      <dgm:prSet presAssocID="{17DC9541-66C8-4432-A602-91671B464B77}" presName="bgShapesFlow" presStyleCnt="0"/>
      <dgm:spPr/>
    </dgm:pt>
  </dgm:ptLst>
  <dgm:cxnLst>
    <dgm:cxn modelId="{46BF0303-33A7-47C0-A482-155A845BDB22}" srcId="{69D84AEA-0D14-4FBC-A8B0-E1A497D7AC46}" destId="{EB5558BF-6D67-4287-BCA7-1946031AA73E}" srcOrd="0" destOrd="0" parTransId="{8A8795CE-7B3C-48A1-B685-B3DB2C4BC371}" sibTransId="{1BED7988-FE46-4E05-8A88-26DB280781B8}"/>
    <dgm:cxn modelId="{55852FBA-3F57-42CB-921E-B56225BE6E0F}" type="presOf" srcId="{FEDCA51A-06C6-40D2-8001-10098EF8C579}" destId="{2D54D8F2-D45D-4B28-B5AB-130164CB12F3}" srcOrd="0" destOrd="0" presId="urn:microsoft.com/office/officeart/2005/8/layout/hierarchy6"/>
    <dgm:cxn modelId="{685964CC-3EBC-420D-BA17-05C7280A7F48}" type="presOf" srcId="{514B58AF-9EFC-4081-92FC-4E4228D447C8}" destId="{C3DBDB31-DCC4-4C78-A911-4CE7860B7E05}" srcOrd="0" destOrd="0" presId="urn:microsoft.com/office/officeart/2005/8/layout/hierarchy6"/>
    <dgm:cxn modelId="{F54DEF8F-38AA-4D5F-96AC-08C9E168E541}" type="presOf" srcId="{EB5558BF-6D67-4287-BCA7-1946031AA73E}" destId="{AA55D300-AB41-4F8E-9269-CDD6EBCDD04A}" srcOrd="0" destOrd="0" presId="urn:microsoft.com/office/officeart/2005/8/layout/hierarchy6"/>
    <dgm:cxn modelId="{A601A02D-1F23-4E09-8FCB-42C3192E758A}" type="presOf" srcId="{1569D1C8-9A81-41EF-8935-AC68A3B249ED}" destId="{F4B96D72-75A5-4DFC-B278-A60CA75947D5}" srcOrd="0" destOrd="0" presId="urn:microsoft.com/office/officeart/2005/8/layout/hierarchy6"/>
    <dgm:cxn modelId="{5AE840DC-90B3-4017-BE83-6FEFB048652A}" type="presOf" srcId="{677B2B23-70DE-44D8-A4D5-CE6B81EEA6D5}" destId="{97AF2083-7590-4336-9510-904BB84BCDE7}" srcOrd="0" destOrd="0" presId="urn:microsoft.com/office/officeart/2005/8/layout/hierarchy6"/>
    <dgm:cxn modelId="{1AAC5481-4BF8-4B0D-BD35-E6E749292ED3}" srcId="{14CD6D0F-070E-4622-B1B8-FEDDCF5BB769}" destId="{14E400C0-9D1E-41DC-AC2E-4084960262DE}" srcOrd="0" destOrd="0" parTransId="{677B2B23-70DE-44D8-A4D5-CE6B81EEA6D5}" sibTransId="{99DF4237-29AD-4B00-AFC8-9A7B5ECFA219}"/>
    <dgm:cxn modelId="{B32DC2BE-3F82-42E6-8C9F-10795B551D7C}" type="presOf" srcId="{8A8795CE-7B3C-48A1-B685-B3DB2C4BC371}" destId="{F27FDD29-A96C-41F7-8C50-1250A21FC596}" srcOrd="0" destOrd="0" presId="urn:microsoft.com/office/officeart/2005/8/layout/hierarchy6"/>
    <dgm:cxn modelId="{741EDF60-50F1-40B0-B3DF-757387797EA7}" srcId="{69D84AEA-0D14-4FBC-A8B0-E1A497D7AC46}" destId="{FEDCA51A-06C6-40D2-8001-10098EF8C579}" srcOrd="1" destOrd="0" parTransId="{1569D1C8-9A81-41EF-8935-AC68A3B249ED}" sibTransId="{4BD2718A-9DF4-4360-9500-F825AEC8B8EE}"/>
    <dgm:cxn modelId="{B40BE0E9-7A4C-44BF-9EDE-A2D766E607D5}" srcId="{EB5558BF-6D67-4287-BCA7-1946031AA73E}" destId="{9397EEC3-A8E0-418A-87D7-997F2486E435}" srcOrd="0" destOrd="0" parTransId="{8F0AF447-9581-49CD-A8DB-D45C64753E6E}" sibTransId="{BEDC736C-B3C4-485D-B17C-CD2C8CF9CA65}"/>
    <dgm:cxn modelId="{E27836DB-CECD-45F5-9069-987910C86097}" type="presOf" srcId="{BFBFC07D-1695-4545-A2DE-2A3ABE3C7551}" destId="{572EDF44-AFEB-459A-B18F-D611D62780DA}" srcOrd="0" destOrd="0" presId="urn:microsoft.com/office/officeart/2005/8/layout/hierarchy6"/>
    <dgm:cxn modelId="{649B1760-D25E-4A35-9BFF-EB5FC047345E}" type="presOf" srcId="{61D71599-D9A1-4F51-BD14-02D3A5082D74}" destId="{B6FBE154-FE60-4AF9-9E66-E8DDE34CC86F}" srcOrd="0" destOrd="0" presId="urn:microsoft.com/office/officeart/2005/8/layout/hierarchy6"/>
    <dgm:cxn modelId="{8DDA6590-47D2-4A27-A05F-1648022CDD81}" type="presOf" srcId="{CFFEDE8C-AB0B-4705-A1DA-E34FFDBCF56F}" destId="{09E97B94-C978-4589-9A96-942873C0B026}" srcOrd="0" destOrd="0" presId="urn:microsoft.com/office/officeart/2005/8/layout/hierarchy6"/>
    <dgm:cxn modelId="{B0CEDB23-C7B9-448F-887F-0FB00F1D8F03}" type="presOf" srcId="{AB22DC2D-4E83-4F7A-B33C-F94F2EF5A3E7}" destId="{2DFA4264-3FD0-45E1-A0CC-EAC6AD763E1E}" srcOrd="0" destOrd="0" presId="urn:microsoft.com/office/officeart/2005/8/layout/hierarchy6"/>
    <dgm:cxn modelId="{FE35EE34-B1A5-4BEA-86A7-0C514AE02C9F}" type="presOf" srcId="{69D84AEA-0D14-4FBC-A8B0-E1A497D7AC46}" destId="{69D982CC-D32F-451E-8AD9-A517FA16D561}" srcOrd="0" destOrd="0" presId="urn:microsoft.com/office/officeart/2005/8/layout/hierarchy6"/>
    <dgm:cxn modelId="{6718C936-C6DC-4C8B-9585-25F53E64EB6E}" srcId="{9397EEC3-A8E0-418A-87D7-997F2486E435}" destId="{14CD6D0F-070E-4622-B1B8-FEDDCF5BB769}" srcOrd="0" destOrd="0" parTransId="{61D71599-D9A1-4F51-BD14-02D3A5082D74}" sibTransId="{8B194112-D6D8-4013-9701-E72377D2B341}"/>
    <dgm:cxn modelId="{38FED010-749C-4EFD-932D-0F40C3FF4A7D}" type="presOf" srcId="{17DC9541-66C8-4432-A602-91671B464B77}" destId="{683CDF56-6D29-437E-8A93-AC9F4E6C58A4}" srcOrd="0" destOrd="0" presId="urn:microsoft.com/office/officeart/2005/8/layout/hierarchy6"/>
    <dgm:cxn modelId="{E640F888-4D23-4802-9AB5-C211B80E214F}" srcId="{14CD6D0F-070E-4622-B1B8-FEDDCF5BB769}" destId="{4B8D6250-AC3C-4E46-85B8-1394EF0EBD2F}" srcOrd="1" destOrd="0" parTransId="{BFBFC07D-1695-4545-A2DE-2A3ABE3C7551}" sibTransId="{E1C86C42-C0D5-49E5-B034-A40C7E940973}"/>
    <dgm:cxn modelId="{AE1E04CD-C48B-441D-9AFB-FFA16895BBA3}" srcId="{9397EEC3-A8E0-418A-87D7-997F2486E435}" destId="{AB22DC2D-4E83-4F7A-B33C-F94F2EF5A3E7}" srcOrd="1" destOrd="0" parTransId="{514B58AF-9EFC-4081-92FC-4E4228D447C8}" sibTransId="{64C00C95-6AE6-4C70-84C7-12853C005D67}"/>
    <dgm:cxn modelId="{286D2F8C-FB91-4314-A5C6-0A9066A9AA53}" type="presOf" srcId="{14E400C0-9D1E-41DC-AC2E-4084960262DE}" destId="{339CF482-1249-4B9B-973C-5A0D06AC94A4}" srcOrd="0" destOrd="0" presId="urn:microsoft.com/office/officeart/2005/8/layout/hierarchy6"/>
    <dgm:cxn modelId="{D6901317-9598-468B-AE8E-97AD58B1B52A}" type="presOf" srcId="{4B8D6250-AC3C-4E46-85B8-1394EF0EBD2F}" destId="{7DAABB53-66D9-4BC9-A4A5-9E36F58A48F3}" srcOrd="0" destOrd="0" presId="urn:microsoft.com/office/officeart/2005/8/layout/hierarchy6"/>
    <dgm:cxn modelId="{A0272A43-9759-402E-AFC2-0D535A0152F0}" type="presOf" srcId="{9397EEC3-A8E0-418A-87D7-997F2486E435}" destId="{F5376E26-5B4B-4399-A505-A05F5B96EA36}" srcOrd="0" destOrd="0" presId="urn:microsoft.com/office/officeart/2005/8/layout/hierarchy6"/>
    <dgm:cxn modelId="{BE94ED3C-6E96-4A16-90B3-A3DA12AC6755}" type="presOf" srcId="{14CD6D0F-070E-4622-B1B8-FEDDCF5BB769}" destId="{A629E47F-49C2-4551-A5BC-92E2AB9F6BD1}" srcOrd="0" destOrd="0" presId="urn:microsoft.com/office/officeart/2005/8/layout/hierarchy6"/>
    <dgm:cxn modelId="{30ECE356-4D57-4CD4-B217-6E7BC556F7FA}" type="presOf" srcId="{25F65293-267E-4510-A9B0-823E3C018FB2}" destId="{4230FD06-A528-4B1B-BB7F-DC452B00EF23}" srcOrd="0" destOrd="0" presId="urn:microsoft.com/office/officeart/2005/8/layout/hierarchy6"/>
    <dgm:cxn modelId="{7649C6F8-2BBB-4EA8-8AF0-92433165CA30}" srcId="{EB5558BF-6D67-4287-BCA7-1946031AA73E}" destId="{25F65293-267E-4510-A9B0-823E3C018FB2}" srcOrd="1" destOrd="0" parTransId="{CFFEDE8C-AB0B-4705-A1DA-E34FFDBCF56F}" sibTransId="{E623F894-DFF5-435D-882B-6D087BDDA1FA}"/>
    <dgm:cxn modelId="{8CF594FC-64F9-4A9C-8D8A-5AE4BDCAFCE3}" srcId="{17DC9541-66C8-4432-A602-91671B464B77}" destId="{69D84AEA-0D14-4FBC-A8B0-E1A497D7AC46}" srcOrd="0" destOrd="0" parTransId="{79E5EA49-61AD-442D-A61B-BE4F903C3786}" sibTransId="{87A4CE85-5596-4E73-B095-497AD467C42C}"/>
    <dgm:cxn modelId="{F1FB27CD-C077-4E94-B848-0D1B792EE66A}" type="presOf" srcId="{8F0AF447-9581-49CD-A8DB-D45C64753E6E}" destId="{7FBE71A9-4724-49D3-8657-221461F2CEFE}" srcOrd="0" destOrd="0" presId="urn:microsoft.com/office/officeart/2005/8/layout/hierarchy6"/>
    <dgm:cxn modelId="{ED5528B6-71E9-4AE1-9256-EB444234973C}" type="presParOf" srcId="{683CDF56-6D29-437E-8A93-AC9F4E6C58A4}" destId="{0AE45158-42D2-428F-B132-353F4FEB6393}" srcOrd="0" destOrd="0" presId="urn:microsoft.com/office/officeart/2005/8/layout/hierarchy6"/>
    <dgm:cxn modelId="{1EA0ABF7-5968-44B5-A44B-2CEDECE6E670}" type="presParOf" srcId="{0AE45158-42D2-428F-B132-353F4FEB6393}" destId="{9379F32D-90B3-4F51-AA4A-8B05D0396D13}" srcOrd="0" destOrd="0" presId="urn:microsoft.com/office/officeart/2005/8/layout/hierarchy6"/>
    <dgm:cxn modelId="{9C1E2D2F-DA7D-4D82-BFC8-10B3F82D9050}" type="presParOf" srcId="{9379F32D-90B3-4F51-AA4A-8B05D0396D13}" destId="{BDDFABF9-8567-4053-81D1-0193A3482661}" srcOrd="0" destOrd="0" presId="urn:microsoft.com/office/officeart/2005/8/layout/hierarchy6"/>
    <dgm:cxn modelId="{E5003604-8E68-4C6D-84F6-30E47D6B9414}" type="presParOf" srcId="{BDDFABF9-8567-4053-81D1-0193A3482661}" destId="{69D982CC-D32F-451E-8AD9-A517FA16D561}" srcOrd="0" destOrd="0" presId="urn:microsoft.com/office/officeart/2005/8/layout/hierarchy6"/>
    <dgm:cxn modelId="{298D47D8-4F2B-49E3-A91E-9377EBFDB70F}" type="presParOf" srcId="{BDDFABF9-8567-4053-81D1-0193A3482661}" destId="{5ED2B192-ADD6-4D5E-88BC-54A615C53094}" srcOrd="1" destOrd="0" presId="urn:microsoft.com/office/officeart/2005/8/layout/hierarchy6"/>
    <dgm:cxn modelId="{7A6E2198-7228-45B8-B0CE-41B4E7476A18}" type="presParOf" srcId="{5ED2B192-ADD6-4D5E-88BC-54A615C53094}" destId="{F27FDD29-A96C-41F7-8C50-1250A21FC596}" srcOrd="0" destOrd="0" presId="urn:microsoft.com/office/officeart/2005/8/layout/hierarchy6"/>
    <dgm:cxn modelId="{889F7A1F-C6F9-4933-84AC-41F07C1A348D}" type="presParOf" srcId="{5ED2B192-ADD6-4D5E-88BC-54A615C53094}" destId="{94CD0705-CEFB-4C92-9EB8-C06686943E24}" srcOrd="1" destOrd="0" presId="urn:microsoft.com/office/officeart/2005/8/layout/hierarchy6"/>
    <dgm:cxn modelId="{2343EEDF-8800-4C03-A2FF-623C840BF3A7}" type="presParOf" srcId="{94CD0705-CEFB-4C92-9EB8-C06686943E24}" destId="{AA55D300-AB41-4F8E-9269-CDD6EBCDD04A}" srcOrd="0" destOrd="0" presId="urn:microsoft.com/office/officeart/2005/8/layout/hierarchy6"/>
    <dgm:cxn modelId="{5982FE69-4384-49DA-B4FE-481AF3181350}" type="presParOf" srcId="{94CD0705-CEFB-4C92-9EB8-C06686943E24}" destId="{B232ABD7-1FD8-499B-9637-34F5B9E9687F}" srcOrd="1" destOrd="0" presId="urn:microsoft.com/office/officeart/2005/8/layout/hierarchy6"/>
    <dgm:cxn modelId="{CE9CCD57-2402-48F2-8A4A-36589BDA5C72}" type="presParOf" srcId="{B232ABD7-1FD8-499B-9637-34F5B9E9687F}" destId="{7FBE71A9-4724-49D3-8657-221461F2CEFE}" srcOrd="0" destOrd="0" presId="urn:microsoft.com/office/officeart/2005/8/layout/hierarchy6"/>
    <dgm:cxn modelId="{0F625C29-E854-4DF8-944F-0E16326352CC}" type="presParOf" srcId="{B232ABD7-1FD8-499B-9637-34F5B9E9687F}" destId="{F56568BF-0A50-4FC5-A7A0-6FCAD071885B}" srcOrd="1" destOrd="0" presId="urn:microsoft.com/office/officeart/2005/8/layout/hierarchy6"/>
    <dgm:cxn modelId="{9BB436F2-C36B-4174-8EB9-9C5DFC417A45}" type="presParOf" srcId="{F56568BF-0A50-4FC5-A7A0-6FCAD071885B}" destId="{F5376E26-5B4B-4399-A505-A05F5B96EA36}" srcOrd="0" destOrd="0" presId="urn:microsoft.com/office/officeart/2005/8/layout/hierarchy6"/>
    <dgm:cxn modelId="{8815FE8D-A926-44FB-8D16-E5579E232656}" type="presParOf" srcId="{F56568BF-0A50-4FC5-A7A0-6FCAD071885B}" destId="{1F6D09F5-22B9-4753-BDF1-E13594F7310D}" srcOrd="1" destOrd="0" presId="urn:microsoft.com/office/officeart/2005/8/layout/hierarchy6"/>
    <dgm:cxn modelId="{8ACE3A72-FBD1-40FE-83E0-7A3981C1F60F}" type="presParOf" srcId="{1F6D09F5-22B9-4753-BDF1-E13594F7310D}" destId="{B6FBE154-FE60-4AF9-9E66-E8DDE34CC86F}" srcOrd="0" destOrd="0" presId="urn:microsoft.com/office/officeart/2005/8/layout/hierarchy6"/>
    <dgm:cxn modelId="{4057CF29-E4D6-41DF-9E71-56B4C838C02B}" type="presParOf" srcId="{1F6D09F5-22B9-4753-BDF1-E13594F7310D}" destId="{596FEFB5-7095-41A4-8F93-AAF7D5ACE4DB}" srcOrd="1" destOrd="0" presId="urn:microsoft.com/office/officeart/2005/8/layout/hierarchy6"/>
    <dgm:cxn modelId="{5AA8CF90-80A0-4FB6-91C9-C434235936A9}" type="presParOf" srcId="{596FEFB5-7095-41A4-8F93-AAF7D5ACE4DB}" destId="{A629E47F-49C2-4551-A5BC-92E2AB9F6BD1}" srcOrd="0" destOrd="0" presId="urn:microsoft.com/office/officeart/2005/8/layout/hierarchy6"/>
    <dgm:cxn modelId="{C9E767DE-7E68-400B-9C84-6B7E39BD706A}" type="presParOf" srcId="{596FEFB5-7095-41A4-8F93-AAF7D5ACE4DB}" destId="{2B44D20F-BD05-4FCC-BE11-CB55B13141B2}" srcOrd="1" destOrd="0" presId="urn:microsoft.com/office/officeart/2005/8/layout/hierarchy6"/>
    <dgm:cxn modelId="{96268022-A472-4D0A-AE05-FB01782D5FD7}" type="presParOf" srcId="{2B44D20F-BD05-4FCC-BE11-CB55B13141B2}" destId="{97AF2083-7590-4336-9510-904BB84BCDE7}" srcOrd="0" destOrd="0" presId="urn:microsoft.com/office/officeart/2005/8/layout/hierarchy6"/>
    <dgm:cxn modelId="{54C4A4FB-02BD-4FEB-B84E-53A61B33F3F1}" type="presParOf" srcId="{2B44D20F-BD05-4FCC-BE11-CB55B13141B2}" destId="{AAE2F0C2-5331-4E32-AC3F-D9B0DEEB608E}" srcOrd="1" destOrd="0" presId="urn:microsoft.com/office/officeart/2005/8/layout/hierarchy6"/>
    <dgm:cxn modelId="{1985F5AF-52E9-40C1-8315-130B4E2ECEEA}" type="presParOf" srcId="{AAE2F0C2-5331-4E32-AC3F-D9B0DEEB608E}" destId="{339CF482-1249-4B9B-973C-5A0D06AC94A4}" srcOrd="0" destOrd="0" presId="urn:microsoft.com/office/officeart/2005/8/layout/hierarchy6"/>
    <dgm:cxn modelId="{BF6215F7-A4B8-4F30-8433-D64ADE9BE918}" type="presParOf" srcId="{AAE2F0C2-5331-4E32-AC3F-D9B0DEEB608E}" destId="{6D8D64F7-8FDB-467E-95B7-FD84F9571AFC}" srcOrd="1" destOrd="0" presId="urn:microsoft.com/office/officeart/2005/8/layout/hierarchy6"/>
    <dgm:cxn modelId="{8E8A9F7A-20AC-4223-9C09-F314661793CD}" type="presParOf" srcId="{2B44D20F-BD05-4FCC-BE11-CB55B13141B2}" destId="{572EDF44-AFEB-459A-B18F-D611D62780DA}" srcOrd="2" destOrd="0" presId="urn:microsoft.com/office/officeart/2005/8/layout/hierarchy6"/>
    <dgm:cxn modelId="{B2C027A2-0275-4534-A552-CCA82D82C64B}" type="presParOf" srcId="{2B44D20F-BD05-4FCC-BE11-CB55B13141B2}" destId="{1A306144-31B7-4830-9641-32F0DCE1B2A9}" srcOrd="3" destOrd="0" presId="urn:microsoft.com/office/officeart/2005/8/layout/hierarchy6"/>
    <dgm:cxn modelId="{42C6CB84-0CF5-4E83-863E-6844E3DA5D95}" type="presParOf" srcId="{1A306144-31B7-4830-9641-32F0DCE1B2A9}" destId="{7DAABB53-66D9-4BC9-A4A5-9E36F58A48F3}" srcOrd="0" destOrd="0" presId="urn:microsoft.com/office/officeart/2005/8/layout/hierarchy6"/>
    <dgm:cxn modelId="{819B97E4-E8F9-4A90-A686-E0FB126455FC}" type="presParOf" srcId="{1A306144-31B7-4830-9641-32F0DCE1B2A9}" destId="{43A39E73-9578-4E8E-B30E-F4F2FBD4AA75}" srcOrd="1" destOrd="0" presId="urn:microsoft.com/office/officeart/2005/8/layout/hierarchy6"/>
    <dgm:cxn modelId="{BFCD1B87-CD2C-4955-BA66-1BB07B3FB0E1}" type="presParOf" srcId="{1F6D09F5-22B9-4753-BDF1-E13594F7310D}" destId="{C3DBDB31-DCC4-4C78-A911-4CE7860B7E05}" srcOrd="2" destOrd="0" presId="urn:microsoft.com/office/officeart/2005/8/layout/hierarchy6"/>
    <dgm:cxn modelId="{2BD6155C-2FD7-4E3A-8C73-F40B358F457D}" type="presParOf" srcId="{1F6D09F5-22B9-4753-BDF1-E13594F7310D}" destId="{F6699866-BD9C-4525-A97C-519CAB0373DC}" srcOrd="3" destOrd="0" presId="urn:microsoft.com/office/officeart/2005/8/layout/hierarchy6"/>
    <dgm:cxn modelId="{EDD98015-553D-4D9B-A158-98A490F59A44}" type="presParOf" srcId="{F6699866-BD9C-4525-A97C-519CAB0373DC}" destId="{2DFA4264-3FD0-45E1-A0CC-EAC6AD763E1E}" srcOrd="0" destOrd="0" presId="urn:microsoft.com/office/officeart/2005/8/layout/hierarchy6"/>
    <dgm:cxn modelId="{DCF68702-2070-443C-87FD-5534CFAE72BC}" type="presParOf" srcId="{F6699866-BD9C-4525-A97C-519CAB0373DC}" destId="{2D883C31-4F06-4084-BFCC-D95F97B0BE2F}" srcOrd="1" destOrd="0" presId="urn:microsoft.com/office/officeart/2005/8/layout/hierarchy6"/>
    <dgm:cxn modelId="{393ED3EE-8FEB-48C8-AD5E-16761D1847D2}" type="presParOf" srcId="{B232ABD7-1FD8-499B-9637-34F5B9E9687F}" destId="{09E97B94-C978-4589-9A96-942873C0B026}" srcOrd="2" destOrd="0" presId="urn:microsoft.com/office/officeart/2005/8/layout/hierarchy6"/>
    <dgm:cxn modelId="{458A6577-36E8-4A60-8519-21BF7CBD3599}" type="presParOf" srcId="{B232ABD7-1FD8-499B-9637-34F5B9E9687F}" destId="{2509CC24-32D7-481A-BFF7-77B932DD46E3}" srcOrd="3" destOrd="0" presId="urn:microsoft.com/office/officeart/2005/8/layout/hierarchy6"/>
    <dgm:cxn modelId="{A605762F-9E08-46EE-B4AE-F5C974E412B0}" type="presParOf" srcId="{2509CC24-32D7-481A-BFF7-77B932DD46E3}" destId="{4230FD06-A528-4B1B-BB7F-DC452B00EF23}" srcOrd="0" destOrd="0" presId="urn:microsoft.com/office/officeart/2005/8/layout/hierarchy6"/>
    <dgm:cxn modelId="{7815AD4F-8517-4430-B368-720456DD1302}" type="presParOf" srcId="{2509CC24-32D7-481A-BFF7-77B932DD46E3}" destId="{D496509C-B972-45EC-AE38-5792ADF93BB8}" srcOrd="1" destOrd="0" presId="urn:microsoft.com/office/officeart/2005/8/layout/hierarchy6"/>
    <dgm:cxn modelId="{209302EA-5ED1-4493-92E0-51A83EA7E781}" type="presParOf" srcId="{5ED2B192-ADD6-4D5E-88BC-54A615C53094}" destId="{F4B96D72-75A5-4DFC-B278-A60CA75947D5}" srcOrd="2" destOrd="0" presId="urn:microsoft.com/office/officeart/2005/8/layout/hierarchy6"/>
    <dgm:cxn modelId="{FB56AC8E-8BCA-49A2-972E-F2216758CF01}" type="presParOf" srcId="{5ED2B192-ADD6-4D5E-88BC-54A615C53094}" destId="{C046B9BA-02F7-48D8-B03C-5B191CF41040}" srcOrd="3" destOrd="0" presId="urn:microsoft.com/office/officeart/2005/8/layout/hierarchy6"/>
    <dgm:cxn modelId="{137AB253-341B-4DF8-AE44-CC303D48340C}" type="presParOf" srcId="{C046B9BA-02F7-48D8-B03C-5B191CF41040}" destId="{2D54D8F2-D45D-4B28-B5AB-130164CB12F3}" srcOrd="0" destOrd="0" presId="urn:microsoft.com/office/officeart/2005/8/layout/hierarchy6"/>
    <dgm:cxn modelId="{4D0170F0-8EA1-40DF-9809-2A491FB826A1}" type="presParOf" srcId="{C046B9BA-02F7-48D8-B03C-5B191CF41040}" destId="{DACB87F2-9781-49AD-99D2-8B2276125DB9}" srcOrd="1" destOrd="0" presId="urn:microsoft.com/office/officeart/2005/8/layout/hierarchy6"/>
    <dgm:cxn modelId="{69134B9D-3F7C-484C-8EC0-6CE15B49E226}" type="presParOf" srcId="{683CDF56-6D29-437E-8A93-AC9F4E6C58A4}" destId="{4B44A4A1-E737-4245-8B2C-14835A4D8E17}"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80790-703F-4A82-A68B-DAA65C94B727}">
      <dsp:nvSpPr>
        <dsp:cNvPr id="0" name=""/>
        <dsp:cNvSpPr/>
      </dsp:nvSpPr>
      <dsp:spPr>
        <a:xfrm>
          <a:off x="2756578" y="445579"/>
          <a:ext cx="1344928" cy="217192"/>
        </a:xfrm>
        <a:custGeom>
          <a:avLst/>
          <a:gdLst/>
          <a:ahLst/>
          <a:cxnLst/>
          <a:rect l="0" t="0" r="0" b="0"/>
          <a:pathLst>
            <a:path>
              <a:moveTo>
                <a:pt x="0" y="0"/>
              </a:moveTo>
              <a:lnTo>
                <a:pt x="0" y="123973"/>
              </a:lnTo>
              <a:lnTo>
                <a:pt x="1344928" y="123973"/>
              </a:lnTo>
              <a:lnTo>
                <a:pt x="1344928" y="2171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955920-9918-472C-98F0-EAFCDC7D7A06}">
      <dsp:nvSpPr>
        <dsp:cNvPr id="0" name=""/>
        <dsp:cNvSpPr/>
      </dsp:nvSpPr>
      <dsp:spPr>
        <a:xfrm>
          <a:off x="2219456" y="1075921"/>
          <a:ext cx="739049" cy="91719"/>
        </a:xfrm>
        <a:custGeom>
          <a:avLst/>
          <a:gdLst/>
          <a:ahLst/>
          <a:cxnLst/>
          <a:rect l="0" t="0" r="0" b="0"/>
          <a:pathLst>
            <a:path>
              <a:moveTo>
                <a:pt x="0" y="0"/>
              </a:moveTo>
              <a:lnTo>
                <a:pt x="739049" y="0"/>
              </a:lnTo>
              <a:lnTo>
                <a:pt x="739049" y="917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D493E9-2F71-418C-9359-F4E51253B18D}">
      <dsp:nvSpPr>
        <dsp:cNvPr id="0" name=""/>
        <dsp:cNvSpPr/>
      </dsp:nvSpPr>
      <dsp:spPr>
        <a:xfrm>
          <a:off x="942591" y="1672363"/>
          <a:ext cx="1160532" cy="477444"/>
        </a:xfrm>
        <a:custGeom>
          <a:avLst/>
          <a:gdLst/>
          <a:ahLst/>
          <a:cxnLst/>
          <a:rect l="0" t="0" r="0" b="0"/>
          <a:pathLst>
            <a:path>
              <a:moveTo>
                <a:pt x="0" y="0"/>
              </a:moveTo>
              <a:lnTo>
                <a:pt x="0" y="477444"/>
              </a:lnTo>
              <a:lnTo>
                <a:pt x="1160532" y="4774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A2E9AC-66BD-4AA7-836B-BDF464C50614}">
      <dsp:nvSpPr>
        <dsp:cNvPr id="0" name=""/>
        <dsp:cNvSpPr/>
      </dsp:nvSpPr>
      <dsp:spPr>
        <a:xfrm>
          <a:off x="942591" y="1672363"/>
          <a:ext cx="326216" cy="454587"/>
        </a:xfrm>
        <a:custGeom>
          <a:avLst/>
          <a:gdLst/>
          <a:ahLst/>
          <a:cxnLst/>
          <a:rect l="0" t="0" r="0" b="0"/>
          <a:pathLst>
            <a:path>
              <a:moveTo>
                <a:pt x="0" y="0"/>
              </a:moveTo>
              <a:lnTo>
                <a:pt x="326216" y="4545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7E528C-800E-4AE7-9BE3-AC1268E615A9}">
      <dsp:nvSpPr>
        <dsp:cNvPr id="0" name=""/>
        <dsp:cNvSpPr/>
      </dsp:nvSpPr>
      <dsp:spPr>
        <a:xfrm>
          <a:off x="1438062" y="1075921"/>
          <a:ext cx="781393" cy="152538"/>
        </a:xfrm>
        <a:custGeom>
          <a:avLst/>
          <a:gdLst/>
          <a:ahLst/>
          <a:cxnLst/>
          <a:rect l="0" t="0" r="0" b="0"/>
          <a:pathLst>
            <a:path>
              <a:moveTo>
                <a:pt x="781393" y="0"/>
              </a:moveTo>
              <a:lnTo>
                <a:pt x="781393" y="59318"/>
              </a:lnTo>
              <a:lnTo>
                <a:pt x="0" y="59318"/>
              </a:lnTo>
              <a:lnTo>
                <a:pt x="0" y="15253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F24999-763A-4A1C-B6D9-7BE012253CAB}">
      <dsp:nvSpPr>
        <dsp:cNvPr id="0" name=""/>
        <dsp:cNvSpPr/>
      </dsp:nvSpPr>
      <dsp:spPr>
        <a:xfrm>
          <a:off x="2219456" y="445579"/>
          <a:ext cx="537122" cy="186439"/>
        </a:xfrm>
        <a:custGeom>
          <a:avLst/>
          <a:gdLst/>
          <a:ahLst/>
          <a:cxnLst/>
          <a:rect l="0" t="0" r="0" b="0"/>
          <a:pathLst>
            <a:path>
              <a:moveTo>
                <a:pt x="537122" y="0"/>
              </a:moveTo>
              <a:lnTo>
                <a:pt x="537122" y="93219"/>
              </a:lnTo>
              <a:lnTo>
                <a:pt x="0" y="93219"/>
              </a:lnTo>
              <a:lnTo>
                <a:pt x="0" y="1864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4E8C1B-A561-4BF0-93B8-CF6EF77A73CA}">
      <dsp:nvSpPr>
        <dsp:cNvPr id="0" name=""/>
        <dsp:cNvSpPr/>
      </dsp:nvSpPr>
      <dsp:spPr>
        <a:xfrm>
          <a:off x="2312675" y="1676"/>
          <a:ext cx="887806" cy="443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latin typeface="Arial" panose="020B0604020202020204" pitchFamily="34" charset="0"/>
              <a:cs typeface="Arial" panose="020B0604020202020204" pitchFamily="34" charset="0"/>
            </a:rPr>
            <a:t>star(3)</a:t>
          </a:r>
          <a:endParaRPr lang="en-US" sz="1400" b="1" kern="1200" dirty="0">
            <a:latin typeface="Arial" panose="020B0604020202020204" pitchFamily="34" charset="0"/>
            <a:cs typeface="Arial" panose="020B0604020202020204" pitchFamily="34" charset="0"/>
          </a:endParaRPr>
        </a:p>
      </dsp:txBody>
      <dsp:txXfrm>
        <a:off x="2312675" y="1676"/>
        <a:ext cx="887806" cy="443903"/>
      </dsp:txXfrm>
    </dsp:sp>
    <dsp:sp modelId="{E924EF6D-83B7-44EC-978D-7E129CBE6A65}">
      <dsp:nvSpPr>
        <dsp:cNvPr id="0" name=""/>
        <dsp:cNvSpPr/>
      </dsp:nvSpPr>
      <dsp:spPr>
        <a:xfrm>
          <a:off x="1775552" y="632018"/>
          <a:ext cx="887806" cy="443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latin typeface="Arial" panose="020B0604020202020204" pitchFamily="34" charset="0"/>
              <a:cs typeface="Arial" panose="020B0604020202020204" pitchFamily="34" charset="0"/>
            </a:rPr>
            <a:t>star(2)</a:t>
          </a:r>
          <a:endParaRPr lang="en-US" sz="1400" b="1" kern="1200" dirty="0">
            <a:latin typeface="Arial" panose="020B0604020202020204" pitchFamily="34" charset="0"/>
            <a:cs typeface="Arial" panose="020B0604020202020204" pitchFamily="34" charset="0"/>
          </a:endParaRPr>
        </a:p>
      </dsp:txBody>
      <dsp:txXfrm>
        <a:off x="1775552" y="632018"/>
        <a:ext cx="887806" cy="443903"/>
      </dsp:txXfrm>
    </dsp:sp>
    <dsp:sp modelId="{B87C853B-6895-4F9F-8110-068BF1E22B28}">
      <dsp:nvSpPr>
        <dsp:cNvPr id="0" name=""/>
        <dsp:cNvSpPr/>
      </dsp:nvSpPr>
      <dsp:spPr>
        <a:xfrm>
          <a:off x="818724" y="1228460"/>
          <a:ext cx="1238676" cy="443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latin typeface="Arial" panose="020B0604020202020204" pitchFamily="34" charset="0"/>
              <a:cs typeface="Arial" panose="020B0604020202020204" pitchFamily="34" charset="0"/>
            </a:rPr>
            <a:t>star(1)</a:t>
          </a:r>
          <a:endParaRPr lang="en-US" sz="1400" b="1" kern="1200" dirty="0">
            <a:latin typeface="Arial" panose="020B0604020202020204" pitchFamily="34" charset="0"/>
            <a:cs typeface="Arial" panose="020B0604020202020204" pitchFamily="34" charset="0"/>
          </a:endParaRPr>
        </a:p>
      </dsp:txBody>
      <dsp:txXfrm>
        <a:off x="818724" y="1228460"/>
        <a:ext cx="1238676" cy="443903"/>
      </dsp:txXfrm>
    </dsp:sp>
    <dsp:sp modelId="{3ED14EC3-FDFA-470B-9FEF-13268F834C96}">
      <dsp:nvSpPr>
        <dsp:cNvPr id="0" name=""/>
        <dsp:cNvSpPr/>
      </dsp:nvSpPr>
      <dsp:spPr>
        <a:xfrm>
          <a:off x="381002" y="1904999"/>
          <a:ext cx="887806" cy="443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latin typeface="Arial" panose="020B0604020202020204" pitchFamily="34" charset="0"/>
              <a:cs typeface="Arial" panose="020B0604020202020204" pitchFamily="34" charset="0"/>
            </a:rPr>
            <a:t>star(0)</a:t>
          </a:r>
          <a:endParaRPr lang="en-US" sz="1400" b="1" kern="1200" dirty="0">
            <a:latin typeface="Arial" panose="020B0604020202020204" pitchFamily="34" charset="0"/>
            <a:cs typeface="Arial" panose="020B0604020202020204" pitchFamily="34" charset="0"/>
          </a:endParaRPr>
        </a:p>
      </dsp:txBody>
      <dsp:txXfrm>
        <a:off x="381002" y="1904999"/>
        <a:ext cx="887806" cy="443903"/>
      </dsp:txXfrm>
    </dsp:sp>
    <dsp:sp modelId="{9F9C1DBA-869D-4E91-85EC-D5DE899988D4}">
      <dsp:nvSpPr>
        <dsp:cNvPr id="0" name=""/>
        <dsp:cNvSpPr/>
      </dsp:nvSpPr>
      <dsp:spPr>
        <a:xfrm>
          <a:off x="2103124" y="1927856"/>
          <a:ext cx="887806" cy="443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latin typeface="Arial" panose="020B0604020202020204" pitchFamily="34" charset="0"/>
              <a:cs typeface="Arial" panose="020B0604020202020204" pitchFamily="34" charset="0"/>
            </a:rPr>
            <a:t>*</a:t>
          </a:r>
          <a:endParaRPr lang="en-US" sz="1400" b="1" kern="1200" dirty="0">
            <a:latin typeface="Arial" panose="020B0604020202020204" pitchFamily="34" charset="0"/>
            <a:cs typeface="Arial" panose="020B0604020202020204" pitchFamily="34" charset="0"/>
          </a:endParaRPr>
        </a:p>
      </dsp:txBody>
      <dsp:txXfrm>
        <a:off x="2103124" y="1927856"/>
        <a:ext cx="887806" cy="443903"/>
      </dsp:txXfrm>
    </dsp:sp>
    <dsp:sp modelId="{FCB47615-78B2-41BD-88AE-9F691426C0D2}">
      <dsp:nvSpPr>
        <dsp:cNvPr id="0" name=""/>
        <dsp:cNvSpPr/>
      </dsp:nvSpPr>
      <dsp:spPr>
        <a:xfrm>
          <a:off x="2514602" y="1167640"/>
          <a:ext cx="887806" cy="443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latin typeface="Arial" panose="020B0604020202020204" pitchFamily="34" charset="0"/>
              <a:cs typeface="Arial" panose="020B0604020202020204" pitchFamily="34" charset="0"/>
            </a:rPr>
            <a:t>*</a:t>
          </a:r>
          <a:endParaRPr lang="en-US" sz="1400" b="1" kern="1200" dirty="0">
            <a:latin typeface="Arial" panose="020B0604020202020204" pitchFamily="34" charset="0"/>
            <a:cs typeface="Arial" panose="020B0604020202020204" pitchFamily="34" charset="0"/>
          </a:endParaRPr>
        </a:p>
      </dsp:txBody>
      <dsp:txXfrm>
        <a:off x="2514602" y="1167640"/>
        <a:ext cx="887806" cy="443903"/>
      </dsp:txXfrm>
    </dsp:sp>
    <dsp:sp modelId="{E4DD14EF-3DF1-49CB-A398-8701B5B81643}">
      <dsp:nvSpPr>
        <dsp:cNvPr id="0" name=""/>
        <dsp:cNvSpPr/>
      </dsp:nvSpPr>
      <dsp:spPr>
        <a:xfrm>
          <a:off x="3657604" y="662772"/>
          <a:ext cx="887806" cy="443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latin typeface="Arial" panose="020B0604020202020204" pitchFamily="34" charset="0"/>
              <a:cs typeface="Arial" panose="020B0604020202020204" pitchFamily="34" charset="0"/>
            </a:rPr>
            <a:t>*</a:t>
          </a:r>
          <a:endParaRPr lang="en-US" sz="1400" b="1" kern="1200" dirty="0">
            <a:latin typeface="Arial" panose="020B0604020202020204" pitchFamily="34" charset="0"/>
            <a:cs typeface="Arial" panose="020B0604020202020204" pitchFamily="34" charset="0"/>
          </a:endParaRPr>
        </a:p>
      </dsp:txBody>
      <dsp:txXfrm>
        <a:off x="3657604" y="662772"/>
        <a:ext cx="887806" cy="44390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80790-703F-4A82-A68B-DAA65C94B727}">
      <dsp:nvSpPr>
        <dsp:cNvPr id="0" name=""/>
        <dsp:cNvSpPr/>
      </dsp:nvSpPr>
      <dsp:spPr>
        <a:xfrm>
          <a:off x="2756578" y="445579"/>
          <a:ext cx="1344928" cy="217192"/>
        </a:xfrm>
        <a:custGeom>
          <a:avLst/>
          <a:gdLst/>
          <a:ahLst/>
          <a:cxnLst/>
          <a:rect l="0" t="0" r="0" b="0"/>
          <a:pathLst>
            <a:path>
              <a:moveTo>
                <a:pt x="0" y="0"/>
              </a:moveTo>
              <a:lnTo>
                <a:pt x="0" y="123973"/>
              </a:lnTo>
              <a:lnTo>
                <a:pt x="1344928" y="123973"/>
              </a:lnTo>
              <a:lnTo>
                <a:pt x="1344928" y="2171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955920-9918-472C-98F0-EAFCDC7D7A06}">
      <dsp:nvSpPr>
        <dsp:cNvPr id="0" name=""/>
        <dsp:cNvSpPr/>
      </dsp:nvSpPr>
      <dsp:spPr>
        <a:xfrm>
          <a:off x="2219456" y="1075921"/>
          <a:ext cx="739049" cy="91719"/>
        </a:xfrm>
        <a:custGeom>
          <a:avLst/>
          <a:gdLst/>
          <a:ahLst/>
          <a:cxnLst/>
          <a:rect l="0" t="0" r="0" b="0"/>
          <a:pathLst>
            <a:path>
              <a:moveTo>
                <a:pt x="0" y="0"/>
              </a:moveTo>
              <a:lnTo>
                <a:pt x="739049" y="0"/>
              </a:lnTo>
              <a:lnTo>
                <a:pt x="739049" y="917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D493E9-2F71-418C-9359-F4E51253B18D}">
      <dsp:nvSpPr>
        <dsp:cNvPr id="0" name=""/>
        <dsp:cNvSpPr/>
      </dsp:nvSpPr>
      <dsp:spPr>
        <a:xfrm>
          <a:off x="942591" y="1672363"/>
          <a:ext cx="1160532" cy="477444"/>
        </a:xfrm>
        <a:custGeom>
          <a:avLst/>
          <a:gdLst/>
          <a:ahLst/>
          <a:cxnLst/>
          <a:rect l="0" t="0" r="0" b="0"/>
          <a:pathLst>
            <a:path>
              <a:moveTo>
                <a:pt x="0" y="0"/>
              </a:moveTo>
              <a:lnTo>
                <a:pt x="0" y="477444"/>
              </a:lnTo>
              <a:lnTo>
                <a:pt x="1160532" y="4774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A2E9AC-66BD-4AA7-836B-BDF464C50614}">
      <dsp:nvSpPr>
        <dsp:cNvPr id="0" name=""/>
        <dsp:cNvSpPr/>
      </dsp:nvSpPr>
      <dsp:spPr>
        <a:xfrm>
          <a:off x="942591" y="1672363"/>
          <a:ext cx="326216" cy="454587"/>
        </a:xfrm>
        <a:custGeom>
          <a:avLst/>
          <a:gdLst/>
          <a:ahLst/>
          <a:cxnLst/>
          <a:rect l="0" t="0" r="0" b="0"/>
          <a:pathLst>
            <a:path>
              <a:moveTo>
                <a:pt x="0" y="0"/>
              </a:moveTo>
              <a:lnTo>
                <a:pt x="326216" y="4545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7E528C-800E-4AE7-9BE3-AC1268E615A9}">
      <dsp:nvSpPr>
        <dsp:cNvPr id="0" name=""/>
        <dsp:cNvSpPr/>
      </dsp:nvSpPr>
      <dsp:spPr>
        <a:xfrm>
          <a:off x="1438062" y="1075921"/>
          <a:ext cx="781393" cy="152538"/>
        </a:xfrm>
        <a:custGeom>
          <a:avLst/>
          <a:gdLst/>
          <a:ahLst/>
          <a:cxnLst/>
          <a:rect l="0" t="0" r="0" b="0"/>
          <a:pathLst>
            <a:path>
              <a:moveTo>
                <a:pt x="781393" y="0"/>
              </a:moveTo>
              <a:lnTo>
                <a:pt x="781393" y="59318"/>
              </a:lnTo>
              <a:lnTo>
                <a:pt x="0" y="59318"/>
              </a:lnTo>
              <a:lnTo>
                <a:pt x="0" y="15253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F24999-763A-4A1C-B6D9-7BE012253CAB}">
      <dsp:nvSpPr>
        <dsp:cNvPr id="0" name=""/>
        <dsp:cNvSpPr/>
      </dsp:nvSpPr>
      <dsp:spPr>
        <a:xfrm>
          <a:off x="2219456" y="445579"/>
          <a:ext cx="537122" cy="186439"/>
        </a:xfrm>
        <a:custGeom>
          <a:avLst/>
          <a:gdLst/>
          <a:ahLst/>
          <a:cxnLst/>
          <a:rect l="0" t="0" r="0" b="0"/>
          <a:pathLst>
            <a:path>
              <a:moveTo>
                <a:pt x="537122" y="0"/>
              </a:moveTo>
              <a:lnTo>
                <a:pt x="537122" y="93219"/>
              </a:lnTo>
              <a:lnTo>
                <a:pt x="0" y="93219"/>
              </a:lnTo>
              <a:lnTo>
                <a:pt x="0" y="1864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4E8C1B-A561-4BF0-93B8-CF6EF77A73CA}">
      <dsp:nvSpPr>
        <dsp:cNvPr id="0" name=""/>
        <dsp:cNvSpPr/>
      </dsp:nvSpPr>
      <dsp:spPr>
        <a:xfrm>
          <a:off x="2312675" y="1676"/>
          <a:ext cx="887806" cy="443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latin typeface="Arial" panose="020B0604020202020204" pitchFamily="34" charset="0"/>
              <a:cs typeface="Arial" panose="020B0604020202020204" pitchFamily="34" charset="0"/>
            </a:rPr>
            <a:t>star(3)</a:t>
          </a:r>
          <a:endParaRPr lang="en-US" sz="1400" b="1" kern="1200" dirty="0">
            <a:latin typeface="Arial" panose="020B0604020202020204" pitchFamily="34" charset="0"/>
            <a:cs typeface="Arial" panose="020B0604020202020204" pitchFamily="34" charset="0"/>
          </a:endParaRPr>
        </a:p>
      </dsp:txBody>
      <dsp:txXfrm>
        <a:off x="2312675" y="1676"/>
        <a:ext cx="887806" cy="443903"/>
      </dsp:txXfrm>
    </dsp:sp>
    <dsp:sp modelId="{E924EF6D-83B7-44EC-978D-7E129CBE6A65}">
      <dsp:nvSpPr>
        <dsp:cNvPr id="0" name=""/>
        <dsp:cNvSpPr/>
      </dsp:nvSpPr>
      <dsp:spPr>
        <a:xfrm>
          <a:off x="1775552" y="632018"/>
          <a:ext cx="887806" cy="443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latin typeface="Arial" panose="020B0604020202020204" pitchFamily="34" charset="0"/>
              <a:cs typeface="Arial" panose="020B0604020202020204" pitchFamily="34" charset="0"/>
            </a:rPr>
            <a:t>star(2)</a:t>
          </a:r>
          <a:endParaRPr lang="en-US" sz="1400" b="1" kern="1200" dirty="0">
            <a:latin typeface="Arial" panose="020B0604020202020204" pitchFamily="34" charset="0"/>
            <a:cs typeface="Arial" panose="020B0604020202020204" pitchFamily="34" charset="0"/>
          </a:endParaRPr>
        </a:p>
      </dsp:txBody>
      <dsp:txXfrm>
        <a:off x="1775552" y="632018"/>
        <a:ext cx="887806" cy="443903"/>
      </dsp:txXfrm>
    </dsp:sp>
    <dsp:sp modelId="{B87C853B-6895-4F9F-8110-068BF1E22B28}">
      <dsp:nvSpPr>
        <dsp:cNvPr id="0" name=""/>
        <dsp:cNvSpPr/>
      </dsp:nvSpPr>
      <dsp:spPr>
        <a:xfrm>
          <a:off x="818724" y="1228460"/>
          <a:ext cx="1238676" cy="443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latin typeface="Arial" panose="020B0604020202020204" pitchFamily="34" charset="0"/>
              <a:cs typeface="Arial" panose="020B0604020202020204" pitchFamily="34" charset="0"/>
            </a:rPr>
            <a:t>star(1)</a:t>
          </a:r>
          <a:endParaRPr lang="en-US" sz="1400" b="1" kern="1200" dirty="0">
            <a:latin typeface="Arial" panose="020B0604020202020204" pitchFamily="34" charset="0"/>
            <a:cs typeface="Arial" panose="020B0604020202020204" pitchFamily="34" charset="0"/>
          </a:endParaRPr>
        </a:p>
      </dsp:txBody>
      <dsp:txXfrm>
        <a:off x="818724" y="1228460"/>
        <a:ext cx="1238676" cy="443903"/>
      </dsp:txXfrm>
    </dsp:sp>
    <dsp:sp modelId="{3ED14EC3-FDFA-470B-9FEF-13268F834C96}">
      <dsp:nvSpPr>
        <dsp:cNvPr id="0" name=""/>
        <dsp:cNvSpPr/>
      </dsp:nvSpPr>
      <dsp:spPr>
        <a:xfrm>
          <a:off x="381002" y="1904999"/>
          <a:ext cx="887806" cy="443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latin typeface="Arial" panose="020B0604020202020204" pitchFamily="34" charset="0"/>
              <a:cs typeface="Arial" panose="020B0604020202020204" pitchFamily="34" charset="0"/>
            </a:rPr>
            <a:t>star(0)</a:t>
          </a:r>
          <a:endParaRPr lang="en-US" sz="1400" b="1" kern="1200" dirty="0">
            <a:latin typeface="Arial" panose="020B0604020202020204" pitchFamily="34" charset="0"/>
            <a:cs typeface="Arial" panose="020B0604020202020204" pitchFamily="34" charset="0"/>
          </a:endParaRPr>
        </a:p>
      </dsp:txBody>
      <dsp:txXfrm>
        <a:off x="381002" y="1904999"/>
        <a:ext cx="887806" cy="443903"/>
      </dsp:txXfrm>
    </dsp:sp>
    <dsp:sp modelId="{9F9C1DBA-869D-4E91-85EC-D5DE899988D4}">
      <dsp:nvSpPr>
        <dsp:cNvPr id="0" name=""/>
        <dsp:cNvSpPr/>
      </dsp:nvSpPr>
      <dsp:spPr>
        <a:xfrm>
          <a:off x="2103124" y="1927856"/>
          <a:ext cx="887806" cy="443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latin typeface="Arial" panose="020B0604020202020204" pitchFamily="34" charset="0"/>
              <a:cs typeface="Arial" panose="020B0604020202020204" pitchFamily="34" charset="0"/>
            </a:rPr>
            <a:t>*</a:t>
          </a:r>
          <a:endParaRPr lang="en-US" sz="1400" b="1" kern="1200" dirty="0">
            <a:latin typeface="Arial" panose="020B0604020202020204" pitchFamily="34" charset="0"/>
            <a:cs typeface="Arial" panose="020B0604020202020204" pitchFamily="34" charset="0"/>
          </a:endParaRPr>
        </a:p>
      </dsp:txBody>
      <dsp:txXfrm>
        <a:off x="2103124" y="1927856"/>
        <a:ext cx="887806" cy="443903"/>
      </dsp:txXfrm>
    </dsp:sp>
    <dsp:sp modelId="{FCB47615-78B2-41BD-88AE-9F691426C0D2}">
      <dsp:nvSpPr>
        <dsp:cNvPr id="0" name=""/>
        <dsp:cNvSpPr/>
      </dsp:nvSpPr>
      <dsp:spPr>
        <a:xfrm>
          <a:off x="2514602" y="1167640"/>
          <a:ext cx="887806" cy="443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latin typeface="Arial" panose="020B0604020202020204" pitchFamily="34" charset="0"/>
              <a:cs typeface="Arial" panose="020B0604020202020204" pitchFamily="34" charset="0"/>
            </a:rPr>
            <a:t>*</a:t>
          </a:r>
          <a:endParaRPr lang="en-US" sz="1400" b="1" kern="1200" dirty="0">
            <a:latin typeface="Arial" panose="020B0604020202020204" pitchFamily="34" charset="0"/>
            <a:cs typeface="Arial" panose="020B0604020202020204" pitchFamily="34" charset="0"/>
          </a:endParaRPr>
        </a:p>
      </dsp:txBody>
      <dsp:txXfrm>
        <a:off x="2514602" y="1167640"/>
        <a:ext cx="887806" cy="443903"/>
      </dsp:txXfrm>
    </dsp:sp>
    <dsp:sp modelId="{E4DD14EF-3DF1-49CB-A398-8701B5B81643}">
      <dsp:nvSpPr>
        <dsp:cNvPr id="0" name=""/>
        <dsp:cNvSpPr/>
      </dsp:nvSpPr>
      <dsp:spPr>
        <a:xfrm>
          <a:off x="3657604" y="662772"/>
          <a:ext cx="887806" cy="443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latin typeface="Arial" panose="020B0604020202020204" pitchFamily="34" charset="0"/>
              <a:cs typeface="Arial" panose="020B0604020202020204" pitchFamily="34" charset="0"/>
            </a:rPr>
            <a:t>*</a:t>
          </a:r>
          <a:endParaRPr lang="en-US" sz="1400" b="1" kern="1200" dirty="0">
            <a:latin typeface="Arial" panose="020B0604020202020204" pitchFamily="34" charset="0"/>
            <a:cs typeface="Arial" panose="020B0604020202020204" pitchFamily="34" charset="0"/>
          </a:endParaRPr>
        </a:p>
      </dsp:txBody>
      <dsp:txXfrm>
        <a:off x="3657604" y="662772"/>
        <a:ext cx="887806" cy="4439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8E0AEEC-8E7B-466A-AA4E-4B2A634D689B}" type="datetimeFigureOut">
              <a:rPr lang="en-US"/>
              <a:pPr>
                <a:defRPr/>
              </a:pPr>
              <a:t>12/13/2017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cs typeface="Arial" charset="0"/>
              </a:defRPr>
            </a:lvl1pPr>
          </a:lstStyle>
          <a:p>
            <a:pPr>
              <a:defRPr/>
            </a:pPr>
            <a:fld id="{AC99EA54-4958-4CCE-BACC-D760F45AD8D1}" type="slidenum">
              <a:rPr lang="he-IL"/>
              <a:pPr>
                <a:defRPr/>
              </a:pPr>
              <a:t>‹#›</a:t>
            </a:fld>
            <a:endParaRPr lang="en-US"/>
          </a:p>
        </p:txBody>
      </p:sp>
    </p:spTree>
    <p:extLst>
      <p:ext uri="{BB962C8B-B14F-4D97-AF65-F5344CB8AC3E}">
        <p14:creationId xmlns:p14="http://schemas.microsoft.com/office/powerpoint/2010/main" val="23773929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C47D5BA-E11E-4144-B867-FABF03010012}" type="datetimeFigureOut">
              <a:rPr lang="en-US"/>
              <a:pPr>
                <a:defRPr/>
              </a:pPr>
              <a:t>12/13/2017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cs typeface="Arial" charset="0"/>
              </a:defRPr>
            </a:lvl1pPr>
          </a:lstStyle>
          <a:p>
            <a:pPr>
              <a:defRPr/>
            </a:pPr>
            <a:fld id="{EA153328-29BD-44E9-B385-DF6AA09680B9}" type="slidenum">
              <a:rPr lang="he-IL"/>
              <a:pPr>
                <a:defRPr/>
              </a:pPr>
              <a:t>‹#›</a:t>
            </a:fld>
            <a:endParaRPr lang="en-US"/>
          </a:p>
        </p:txBody>
      </p:sp>
    </p:spTree>
    <p:extLst>
      <p:ext uri="{BB962C8B-B14F-4D97-AF65-F5344CB8AC3E}">
        <p14:creationId xmlns:p14="http://schemas.microsoft.com/office/powerpoint/2010/main" val="160310456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he-IL" altLang="he-IL" smtClean="0"/>
          </a:p>
        </p:txBody>
      </p:sp>
      <p:sp>
        <p:nvSpPr>
          <p:cNvPr id="74756" name="Slide Number Placeholder 3"/>
          <p:cNvSpPr>
            <a:spLocks noGrp="1"/>
          </p:cNvSpPr>
          <p:nvPr>
            <p:ph type="sldNum" sz="quarter" idx="5"/>
          </p:nvPr>
        </p:nvSpPr>
        <p:spPr bwMode="auto">
          <a:noFill/>
          <a:ln>
            <a:miter lim="800000"/>
            <a:headEnd/>
            <a:tailEnd/>
          </a:ln>
        </p:spPr>
        <p:txBody>
          <a:bodyPr/>
          <a:lstStyle/>
          <a:p>
            <a:fld id="{AA3F8033-CA87-4FF4-A2E3-16F81FB8FC86}" type="slidenum">
              <a:rPr lang="he-IL" altLang="he-IL" smtClean="0">
                <a:cs typeface="Arial" pitchFamily="34" charset="0"/>
              </a:rPr>
              <a:pPr/>
              <a:t>3</a:t>
            </a:fld>
            <a:endParaRPr lang="en-US" altLang="he-IL" smtClean="0">
              <a:cs typeface="Arial" pitchFamily="34" charset="0"/>
            </a:endParaRPr>
          </a:p>
        </p:txBody>
      </p:sp>
    </p:spTree>
    <p:extLst>
      <p:ext uri="{BB962C8B-B14F-4D97-AF65-F5344CB8AC3E}">
        <p14:creationId xmlns:p14="http://schemas.microsoft.com/office/powerpoint/2010/main" val="1411354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he-IL" smtClean="0"/>
          </a:p>
        </p:txBody>
      </p:sp>
      <p:sp>
        <p:nvSpPr>
          <p:cNvPr id="79876" name="Slide Number Placeholder 3"/>
          <p:cNvSpPr>
            <a:spLocks noGrp="1"/>
          </p:cNvSpPr>
          <p:nvPr>
            <p:ph type="sldNum" sz="quarter" idx="5"/>
          </p:nvPr>
        </p:nvSpPr>
        <p:spPr bwMode="auto">
          <a:noFill/>
          <a:ln>
            <a:miter lim="800000"/>
            <a:headEnd/>
            <a:tailEnd/>
          </a:ln>
        </p:spPr>
        <p:txBody>
          <a:bodyPr/>
          <a:lstStyle/>
          <a:p>
            <a:fld id="{21E27E06-92A4-40C7-AD1C-92AF503E8BD3}" type="slidenum">
              <a:rPr lang="he-IL" smtClean="0">
                <a:cs typeface="Arial" pitchFamily="34" charset="0"/>
              </a:rPr>
              <a:pPr/>
              <a:t>41</a:t>
            </a:fld>
            <a:endParaRPr lang="en-US" smtClean="0">
              <a:cs typeface="Arial" pitchFamily="34" charset="0"/>
            </a:endParaRPr>
          </a:p>
        </p:txBody>
      </p:sp>
    </p:spTree>
    <p:extLst>
      <p:ext uri="{BB962C8B-B14F-4D97-AF65-F5344CB8AC3E}">
        <p14:creationId xmlns:p14="http://schemas.microsoft.com/office/powerpoint/2010/main" val="367711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he-IL" smtClean="0"/>
          </a:p>
        </p:txBody>
      </p:sp>
      <p:sp>
        <p:nvSpPr>
          <p:cNvPr id="80900" name="Slide Number Placeholder 3"/>
          <p:cNvSpPr>
            <a:spLocks noGrp="1"/>
          </p:cNvSpPr>
          <p:nvPr>
            <p:ph type="sldNum" sz="quarter" idx="5"/>
          </p:nvPr>
        </p:nvSpPr>
        <p:spPr bwMode="auto">
          <a:noFill/>
          <a:ln>
            <a:miter lim="800000"/>
            <a:headEnd/>
            <a:tailEnd/>
          </a:ln>
        </p:spPr>
        <p:txBody>
          <a:bodyPr/>
          <a:lstStyle/>
          <a:p>
            <a:fld id="{82834A8F-D016-410E-A6A9-F365A38B462F}" type="slidenum">
              <a:rPr lang="he-IL" smtClean="0">
                <a:cs typeface="Arial" pitchFamily="34" charset="0"/>
              </a:rPr>
              <a:pPr/>
              <a:t>52</a:t>
            </a:fld>
            <a:endParaRPr lang="en-US" smtClean="0">
              <a:cs typeface="Arial" pitchFamily="34" charset="0"/>
            </a:endParaRPr>
          </a:p>
        </p:txBody>
      </p:sp>
    </p:spTree>
    <p:extLst>
      <p:ext uri="{BB962C8B-B14F-4D97-AF65-F5344CB8AC3E}">
        <p14:creationId xmlns:p14="http://schemas.microsoft.com/office/powerpoint/2010/main" val="2535859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he-IL" smtClean="0"/>
          </a:p>
        </p:txBody>
      </p:sp>
      <p:sp>
        <p:nvSpPr>
          <p:cNvPr id="81924" name="Slide Number Placeholder 3"/>
          <p:cNvSpPr>
            <a:spLocks noGrp="1"/>
          </p:cNvSpPr>
          <p:nvPr>
            <p:ph type="sldNum" sz="quarter" idx="5"/>
          </p:nvPr>
        </p:nvSpPr>
        <p:spPr bwMode="auto">
          <a:noFill/>
          <a:ln>
            <a:miter lim="800000"/>
            <a:headEnd/>
            <a:tailEnd/>
          </a:ln>
        </p:spPr>
        <p:txBody>
          <a:bodyPr/>
          <a:lstStyle/>
          <a:p>
            <a:fld id="{9701687F-4CFB-4228-8E8E-668A178500C5}" type="slidenum">
              <a:rPr lang="he-IL" smtClean="0">
                <a:cs typeface="Arial" pitchFamily="34" charset="0"/>
              </a:rPr>
              <a:pPr/>
              <a:t>59</a:t>
            </a:fld>
            <a:endParaRPr lang="en-US" smtClean="0">
              <a:cs typeface="Arial" pitchFamily="34" charset="0"/>
            </a:endParaRPr>
          </a:p>
        </p:txBody>
      </p:sp>
    </p:spTree>
    <p:extLst>
      <p:ext uri="{BB962C8B-B14F-4D97-AF65-F5344CB8AC3E}">
        <p14:creationId xmlns:p14="http://schemas.microsoft.com/office/powerpoint/2010/main" val="2268093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he-IL" smtClean="0"/>
          </a:p>
        </p:txBody>
      </p:sp>
      <p:sp>
        <p:nvSpPr>
          <p:cNvPr id="82948" name="Slide Number Placeholder 3"/>
          <p:cNvSpPr>
            <a:spLocks noGrp="1"/>
          </p:cNvSpPr>
          <p:nvPr>
            <p:ph type="sldNum" sz="quarter" idx="5"/>
          </p:nvPr>
        </p:nvSpPr>
        <p:spPr bwMode="auto">
          <a:noFill/>
          <a:ln>
            <a:miter lim="800000"/>
            <a:headEnd/>
            <a:tailEnd/>
          </a:ln>
        </p:spPr>
        <p:txBody>
          <a:bodyPr/>
          <a:lstStyle/>
          <a:p>
            <a:fld id="{D0BBB211-96D7-49B8-A4E2-9A7D070D2CD9}" type="slidenum">
              <a:rPr lang="he-IL" smtClean="0">
                <a:cs typeface="Arial" pitchFamily="34" charset="0"/>
              </a:rPr>
              <a:pPr/>
              <a:t>60</a:t>
            </a:fld>
            <a:endParaRPr lang="en-US" smtClean="0">
              <a:cs typeface="Arial" pitchFamily="34" charset="0"/>
            </a:endParaRPr>
          </a:p>
        </p:txBody>
      </p:sp>
    </p:spTree>
    <p:extLst>
      <p:ext uri="{BB962C8B-B14F-4D97-AF65-F5344CB8AC3E}">
        <p14:creationId xmlns:p14="http://schemas.microsoft.com/office/powerpoint/2010/main" val="327495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he-IL" smtClean="0"/>
          </a:p>
        </p:txBody>
      </p:sp>
      <p:sp>
        <p:nvSpPr>
          <p:cNvPr id="83972" name="Slide Number Placeholder 3"/>
          <p:cNvSpPr>
            <a:spLocks noGrp="1"/>
          </p:cNvSpPr>
          <p:nvPr>
            <p:ph type="sldNum" sz="quarter" idx="5"/>
          </p:nvPr>
        </p:nvSpPr>
        <p:spPr bwMode="auto">
          <a:noFill/>
          <a:ln>
            <a:miter lim="800000"/>
            <a:headEnd/>
            <a:tailEnd/>
          </a:ln>
        </p:spPr>
        <p:txBody>
          <a:bodyPr/>
          <a:lstStyle/>
          <a:p>
            <a:fld id="{21A4FE1C-5033-42AE-BAE8-F4DFD15D9D72}" type="slidenum">
              <a:rPr lang="he-IL" smtClean="0">
                <a:cs typeface="Arial" pitchFamily="34" charset="0"/>
              </a:rPr>
              <a:pPr/>
              <a:t>61</a:t>
            </a:fld>
            <a:endParaRPr lang="en-US" smtClean="0">
              <a:cs typeface="Arial" pitchFamily="34" charset="0"/>
            </a:endParaRPr>
          </a:p>
        </p:txBody>
      </p:sp>
    </p:spTree>
    <p:extLst>
      <p:ext uri="{BB962C8B-B14F-4D97-AF65-F5344CB8AC3E}">
        <p14:creationId xmlns:p14="http://schemas.microsoft.com/office/powerpoint/2010/main" val="2940882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he-IL" smtClean="0"/>
          </a:p>
        </p:txBody>
      </p:sp>
      <p:sp>
        <p:nvSpPr>
          <p:cNvPr id="75780" name="Slide Number Placeholder 3"/>
          <p:cNvSpPr>
            <a:spLocks noGrp="1"/>
          </p:cNvSpPr>
          <p:nvPr>
            <p:ph type="sldNum" sz="quarter" idx="5"/>
          </p:nvPr>
        </p:nvSpPr>
        <p:spPr bwMode="auto">
          <a:noFill/>
          <a:ln>
            <a:miter lim="800000"/>
            <a:headEnd/>
            <a:tailEnd/>
          </a:ln>
        </p:spPr>
        <p:txBody>
          <a:bodyPr/>
          <a:lstStyle/>
          <a:p>
            <a:fld id="{C3164B1A-DA7C-4889-9EF1-0920519CC261}" type="slidenum">
              <a:rPr lang="he-IL" smtClean="0">
                <a:cs typeface="Arial" pitchFamily="34" charset="0"/>
              </a:rPr>
              <a:pPr/>
              <a:t>5</a:t>
            </a:fld>
            <a:endParaRPr lang="en-US" smtClean="0">
              <a:cs typeface="Arial" pitchFamily="34" charset="0"/>
            </a:endParaRPr>
          </a:p>
        </p:txBody>
      </p:sp>
    </p:spTree>
    <p:extLst>
      <p:ext uri="{BB962C8B-B14F-4D97-AF65-F5344CB8AC3E}">
        <p14:creationId xmlns:p14="http://schemas.microsoft.com/office/powerpoint/2010/main" val="2443409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CFA8FD3-DF9A-4085-BD17-E64C7A7A8ED2}" type="slidenum">
              <a:rPr lang="he-IL" smtClean="0"/>
              <a:pPr>
                <a:defRPr/>
              </a:pPr>
              <a:t>8</a:t>
            </a:fld>
            <a:endParaRPr lang="en-US"/>
          </a:p>
        </p:txBody>
      </p:sp>
    </p:spTree>
    <p:extLst>
      <p:ext uri="{BB962C8B-B14F-4D97-AF65-F5344CB8AC3E}">
        <p14:creationId xmlns:p14="http://schemas.microsoft.com/office/powerpoint/2010/main" val="3075758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CFA8FD3-DF9A-4085-BD17-E64C7A7A8ED2}" type="slidenum">
              <a:rPr lang="he-IL" smtClean="0"/>
              <a:pPr>
                <a:defRPr/>
              </a:pPr>
              <a:t>9</a:t>
            </a:fld>
            <a:endParaRPr lang="en-US"/>
          </a:p>
        </p:txBody>
      </p:sp>
    </p:spTree>
    <p:extLst>
      <p:ext uri="{BB962C8B-B14F-4D97-AF65-F5344CB8AC3E}">
        <p14:creationId xmlns:p14="http://schemas.microsoft.com/office/powerpoint/2010/main" val="1249335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he-IL" smtClean="0"/>
          </a:p>
        </p:txBody>
      </p:sp>
      <p:sp>
        <p:nvSpPr>
          <p:cNvPr id="76804" name="Slide Number Placeholder 3"/>
          <p:cNvSpPr>
            <a:spLocks noGrp="1"/>
          </p:cNvSpPr>
          <p:nvPr>
            <p:ph type="sldNum" sz="quarter" idx="5"/>
          </p:nvPr>
        </p:nvSpPr>
        <p:spPr bwMode="auto">
          <a:noFill/>
          <a:ln>
            <a:miter lim="800000"/>
            <a:headEnd/>
            <a:tailEnd/>
          </a:ln>
        </p:spPr>
        <p:txBody>
          <a:bodyPr/>
          <a:lstStyle/>
          <a:p>
            <a:fld id="{60147B8A-69DF-4E58-B5EB-305522540C88}" type="slidenum">
              <a:rPr lang="he-IL" smtClean="0">
                <a:cs typeface="Arial" pitchFamily="34" charset="0"/>
              </a:rPr>
              <a:pPr/>
              <a:t>17</a:t>
            </a:fld>
            <a:endParaRPr lang="en-US" smtClean="0">
              <a:cs typeface="Arial" pitchFamily="34" charset="0"/>
            </a:endParaRPr>
          </a:p>
        </p:txBody>
      </p:sp>
    </p:spTree>
    <p:extLst>
      <p:ext uri="{BB962C8B-B14F-4D97-AF65-F5344CB8AC3E}">
        <p14:creationId xmlns:p14="http://schemas.microsoft.com/office/powerpoint/2010/main" val="3041611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CFA8FD3-DF9A-4085-BD17-E64C7A7A8ED2}" type="slidenum">
              <a:rPr lang="he-IL" smtClean="0"/>
              <a:pPr>
                <a:defRPr/>
              </a:pPr>
              <a:t>29</a:t>
            </a:fld>
            <a:endParaRPr lang="en-US"/>
          </a:p>
        </p:txBody>
      </p:sp>
    </p:spTree>
    <p:extLst>
      <p:ext uri="{BB962C8B-B14F-4D97-AF65-F5344CB8AC3E}">
        <p14:creationId xmlns:p14="http://schemas.microsoft.com/office/powerpoint/2010/main" val="2660032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CFA8FD3-DF9A-4085-BD17-E64C7A7A8ED2}" type="slidenum">
              <a:rPr lang="he-IL" smtClean="0"/>
              <a:pPr>
                <a:defRPr/>
              </a:pPr>
              <a:t>30</a:t>
            </a:fld>
            <a:endParaRPr lang="en-US"/>
          </a:p>
        </p:txBody>
      </p:sp>
    </p:spTree>
    <p:extLst>
      <p:ext uri="{BB962C8B-B14F-4D97-AF65-F5344CB8AC3E}">
        <p14:creationId xmlns:p14="http://schemas.microsoft.com/office/powerpoint/2010/main" val="2459297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he-IL" smtClean="0"/>
          </a:p>
        </p:txBody>
      </p:sp>
      <p:sp>
        <p:nvSpPr>
          <p:cNvPr id="77828" name="Slide Number Placeholder 3"/>
          <p:cNvSpPr>
            <a:spLocks noGrp="1"/>
          </p:cNvSpPr>
          <p:nvPr>
            <p:ph type="sldNum" sz="quarter" idx="5"/>
          </p:nvPr>
        </p:nvSpPr>
        <p:spPr bwMode="auto">
          <a:noFill/>
          <a:ln>
            <a:miter lim="800000"/>
            <a:headEnd/>
            <a:tailEnd/>
          </a:ln>
        </p:spPr>
        <p:txBody>
          <a:bodyPr/>
          <a:lstStyle/>
          <a:p>
            <a:fld id="{D64C43C9-BE5B-4F05-AA0D-3957D91D1F71}" type="slidenum">
              <a:rPr lang="he-IL" smtClean="0">
                <a:cs typeface="Arial" pitchFamily="34" charset="0"/>
              </a:rPr>
              <a:pPr/>
              <a:t>31</a:t>
            </a:fld>
            <a:endParaRPr lang="en-US" smtClean="0">
              <a:cs typeface="Arial" pitchFamily="34" charset="0"/>
            </a:endParaRPr>
          </a:p>
        </p:txBody>
      </p:sp>
    </p:spTree>
    <p:extLst>
      <p:ext uri="{BB962C8B-B14F-4D97-AF65-F5344CB8AC3E}">
        <p14:creationId xmlns:p14="http://schemas.microsoft.com/office/powerpoint/2010/main" val="2335047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he-IL" smtClean="0"/>
          </a:p>
        </p:txBody>
      </p:sp>
      <p:sp>
        <p:nvSpPr>
          <p:cNvPr id="7885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D1B5F69-2FC1-4D10-A2F2-62B11E7B195B}" type="slidenum">
              <a:rPr lang="he-IL" sz="1200">
                <a:latin typeface="Calibri" pitchFamily="34" charset="0"/>
              </a:rPr>
              <a:pPr algn="r"/>
              <a:t>35</a:t>
            </a:fld>
            <a:endParaRPr lang="en-US" sz="1200">
              <a:latin typeface="Calibri" pitchFamily="34" charset="0"/>
            </a:endParaRPr>
          </a:p>
        </p:txBody>
      </p:sp>
    </p:spTree>
    <p:extLst>
      <p:ext uri="{BB962C8B-B14F-4D97-AF65-F5344CB8AC3E}">
        <p14:creationId xmlns:p14="http://schemas.microsoft.com/office/powerpoint/2010/main" val="3668888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grpSp>
      <p:sp>
        <p:nvSpPr>
          <p:cNvPr id="270338" name="Rectangle 2"/>
          <p:cNvSpPr>
            <a:spLocks noGrp="1" noChangeArrowheads="1"/>
          </p:cNvSpPr>
          <p:nvPr>
            <p:ph type="ctrTitle"/>
          </p:nvPr>
        </p:nvSpPr>
        <p:spPr>
          <a:xfrm>
            <a:off x="685800" y="685800"/>
            <a:ext cx="7772400" cy="2127250"/>
          </a:xfrm>
        </p:spPr>
        <p:txBody>
          <a:bodyPr/>
          <a:lstStyle>
            <a:lvl1pPr algn="ctr">
              <a:defRPr sz="5800"/>
            </a:lvl1pPr>
          </a:lstStyle>
          <a:p>
            <a:r>
              <a:rPr lang="en-US" smtClean="0"/>
              <a:t>Click to edit Master title style</a:t>
            </a:r>
            <a:endParaRPr lang="he-IL"/>
          </a:p>
        </p:txBody>
      </p:sp>
      <p:sp>
        <p:nvSpPr>
          <p:cNvPr id="270339"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smtClean="0"/>
              <a:t>Click to edit Master subtitle style</a:t>
            </a:r>
            <a:endParaRPr lang="he-IL"/>
          </a:p>
        </p:txBody>
      </p:sp>
      <p:sp>
        <p:nvSpPr>
          <p:cNvPr id="8" name="Rectangle 4"/>
          <p:cNvSpPr>
            <a:spLocks noGrp="1" noChangeArrowheads="1"/>
          </p:cNvSpPr>
          <p:nvPr>
            <p:ph type="dt" sz="half" idx="10"/>
          </p:nvPr>
        </p:nvSpPr>
        <p:spPr/>
        <p:txBody>
          <a:bodyPr/>
          <a:lstStyle>
            <a:lvl1pPr>
              <a:defRPr/>
            </a:lvl1pPr>
          </a:lstStyle>
          <a:p>
            <a:pPr>
              <a:defRPr/>
            </a:pPr>
            <a:fld id="{E49B0960-39B6-4020-9487-609BB6A1A351}" type="datetime1">
              <a:rPr lang="en-US"/>
              <a:pPr>
                <a:defRPr/>
              </a:pPr>
              <a:t>12/13/2017</a:t>
            </a:fld>
            <a:endParaRPr lang="en-US"/>
          </a:p>
        </p:txBody>
      </p:sp>
      <p:sp>
        <p:nvSpPr>
          <p:cNvPr id="9" name="Rectangle 5"/>
          <p:cNvSpPr>
            <a:spLocks noGrp="1" noChangeArrowheads="1"/>
          </p:cNvSpPr>
          <p:nvPr>
            <p:ph type="ftr" sz="quarter" idx="11"/>
          </p:nvPr>
        </p:nvSpPr>
        <p:spPr/>
        <p:txBody>
          <a:bodyPr/>
          <a:lstStyle>
            <a:lvl1pPr>
              <a:defRPr/>
            </a:lvl1pPr>
          </a:lstStyle>
          <a:p>
            <a:pPr>
              <a:defRPr/>
            </a:pPr>
            <a:r>
              <a:rPr lang="he-IL"/>
              <a:t>רקורסיות - קרן כליף</a:t>
            </a:r>
            <a:endParaRPr lang="en-US"/>
          </a:p>
        </p:txBody>
      </p:sp>
      <p:sp>
        <p:nvSpPr>
          <p:cNvPr id="10" name="Rectangle 6"/>
          <p:cNvSpPr>
            <a:spLocks noGrp="1" noChangeArrowheads="1"/>
          </p:cNvSpPr>
          <p:nvPr>
            <p:ph type="sldNum" sz="quarter" idx="12"/>
          </p:nvPr>
        </p:nvSpPr>
        <p:spPr/>
        <p:txBody>
          <a:bodyPr/>
          <a:lstStyle>
            <a:lvl1pPr>
              <a:defRPr/>
            </a:lvl1pPr>
          </a:lstStyle>
          <a:p>
            <a:pPr>
              <a:defRPr/>
            </a:pPr>
            <a:fld id="{666055C5-2373-4085-8D19-DF619FA56F2D}" type="slidenum">
              <a:rPr lang="he-IL"/>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84A61096-6A7F-40DA-8C29-DD759A3C809A}" type="datetime1">
              <a:rPr lang="en-US"/>
              <a:pPr>
                <a:defRPr/>
              </a:pPr>
              <a:t>12/13/2017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he-IL"/>
              <a:t>רקורסיות - קרן כליף</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71366EC-66E0-4083-8BBF-D6CBC53A538D}" type="slidenum">
              <a:rPr lang="he-IL"/>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D092532-FD14-475B-8905-858CB54EC2F8}" type="datetime1">
              <a:rPr lang="en-US"/>
              <a:pPr>
                <a:defRPr/>
              </a:pPr>
              <a:t>12/13/2017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he-IL"/>
              <a:t>רקורסיות - קרן כליף</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24BB04C-D583-4EA4-BBA3-A519293E029A}"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4E86E2F-FA5B-490C-B9ED-4F5FBB3EB838}" type="datetime1">
              <a:rPr lang="en-US"/>
              <a:pPr>
                <a:defRPr/>
              </a:pPr>
              <a:t>12/13/2017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he-IL"/>
              <a:t>רקורסיות - קרן כליף</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A370D54-EE8F-454D-9253-A1B223590993}" type="slidenum">
              <a:rPr lang="he-IL"/>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4C7766C0-DBAF-42AB-A19A-B4ED073D3453}" type="datetime1">
              <a:rPr lang="en-US"/>
              <a:pPr>
                <a:defRPr/>
              </a:pPr>
              <a:t>12/13/2017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he-IL"/>
              <a:t>רקורסיות - קרן כליף</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A9C422-1C91-49DB-B98A-44C11AADFE4C}" type="slidenum">
              <a:rPr lang="he-IL"/>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91EDD955-630E-433A-AE9F-FA885E11BD48}" type="datetime1">
              <a:rPr lang="en-US"/>
              <a:pPr>
                <a:defRPr/>
              </a:pPr>
              <a:t>12/13/2017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he-IL"/>
              <a:t>רקורסיות - קרן כליף</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A1E986A-31AE-4BF0-A86F-F3622B3B27C7}" type="slidenum">
              <a:rPr lang="he-IL"/>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CC3A2577-98BF-426C-923F-1C16D68099C8}" type="datetime1">
              <a:rPr lang="en-US"/>
              <a:pPr>
                <a:defRPr/>
              </a:pPr>
              <a:t>12/13/2017</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he-IL"/>
              <a:t>רקורסיות - קרן כליף</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FCAB2E7-2F6C-488A-A99F-822EF45014D5}" type="slidenum">
              <a:rPr lang="he-IL"/>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92F6856A-4613-480A-A4F1-08E4C6E3CAAB}" type="datetime1">
              <a:rPr lang="en-US"/>
              <a:pPr>
                <a:defRPr/>
              </a:pPr>
              <a:t>12/13/2017</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he-IL"/>
              <a:t>רקורסיות - קרן כליף</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B04D8D9-08DE-40CB-B224-8347CE99A610}" type="slidenum">
              <a:rPr lang="he-IL"/>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72C890D-A8DC-4953-8A1E-D2BD288C4FF3}" type="datetime1">
              <a:rPr lang="en-US"/>
              <a:pPr>
                <a:defRPr/>
              </a:pPr>
              <a:t>12/13/2017</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he-IL"/>
              <a:t>רקורסיות - קרן כליף</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D65E6AB-6A9F-49EC-ABE5-36F5FB3F31CE}" type="slidenum">
              <a:rPr lang="he-IL"/>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821C8E3-0F4B-46C9-AE3E-9A61A0C427B9}" type="datetime1">
              <a:rPr lang="en-US"/>
              <a:pPr>
                <a:defRPr/>
              </a:pPr>
              <a:t>12/13/2017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he-IL"/>
              <a:t>רקורסיות - קרן כליף</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2F379E2-319C-46A4-AE2D-259F611AC0A1}" type="slidenum">
              <a:rPr lang="he-IL"/>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8D6B8BD-64D0-42DD-BFA5-B53B465CF93A}" type="datetime1">
              <a:rPr lang="en-US"/>
              <a:pPr>
                <a:defRPr/>
              </a:pPr>
              <a:t>12/13/2017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he-IL"/>
              <a:t>רקורסיות - קרן כליף</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4C4DD4C-B605-40F6-9118-A53BC7D4F272}" type="slidenum">
              <a:rPr lang="he-IL"/>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he-IL" smtClean="0"/>
              <a:t>לחץ כדי לערוך סגנון כותרת של תבנית בסיס</a:t>
            </a:r>
          </a:p>
        </p:txBody>
      </p:sp>
      <p:sp>
        <p:nvSpPr>
          <p:cNvPr id="205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p>
        </p:txBody>
      </p:sp>
      <p:sp>
        <p:nvSpPr>
          <p:cNvPr id="269316"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fontAlgn="auto">
              <a:spcBef>
                <a:spcPts val="0"/>
              </a:spcBef>
              <a:spcAft>
                <a:spcPts val="0"/>
              </a:spcAft>
              <a:defRPr sz="1000">
                <a:latin typeface="+mn-lt"/>
                <a:cs typeface="+mn-cs"/>
              </a:defRPr>
            </a:lvl1pPr>
          </a:lstStyle>
          <a:p>
            <a:pPr>
              <a:defRPr/>
            </a:pPr>
            <a:fld id="{B71CA321-CAAD-466C-9E55-68EBDC5F423F}" type="datetime1">
              <a:rPr lang="en-US"/>
              <a:pPr>
                <a:defRPr/>
              </a:pPr>
              <a:t>12/13/2017</a:t>
            </a:fld>
            <a:endParaRPr lang="en-US"/>
          </a:p>
        </p:txBody>
      </p:sp>
      <p:sp>
        <p:nvSpPr>
          <p:cNvPr id="26931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Verdana" pitchFamily="34" charset="0"/>
                <a:cs typeface="Arial" charset="0"/>
              </a:defRPr>
            </a:lvl1pPr>
          </a:lstStyle>
          <a:p>
            <a:pPr>
              <a:defRPr/>
            </a:pPr>
            <a:r>
              <a:rPr lang="he-IL"/>
              <a:t>רקורסיות - קרן כליף</a:t>
            </a:r>
            <a:endParaRPr lang="en-US"/>
          </a:p>
        </p:txBody>
      </p:sp>
      <p:sp>
        <p:nvSpPr>
          <p:cNvPr id="269318"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Verdana" pitchFamily="34" charset="0"/>
                <a:cs typeface="Arial" charset="0"/>
              </a:defRPr>
            </a:lvl1pPr>
          </a:lstStyle>
          <a:p>
            <a:pPr>
              <a:defRPr/>
            </a:pPr>
            <a:fld id="{BD60200E-7F50-4B08-B5FE-50F0D2F1316A}" type="slidenum">
              <a:rPr lang="he-IL"/>
              <a:pPr>
                <a:defRPr/>
              </a:pPr>
              <a:t>‹#›</a:t>
            </a:fld>
            <a:endParaRPr lang="en-US"/>
          </a:p>
        </p:txBody>
      </p:sp>
      <p:sp>
        <p:nvSpPr>
          <p:cNvPr id="269319"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fontAlgn="auto">
              <a:spcBef>
                <a:spcPts val="0"/>
              </a:spcBef>
              <a:spcAft>
                <a:spcPts val="0"/>
              </a:spcAft>
              <a:defRPr/>
            </a:pPr>
            <a:endParaRPr lang="en-US" sz="2400">
              <a:latin typeface="Times New Roman" pitchFamily="18" charset="0"/>
              <a:cs typeface="+mn-cs"/>
            </a:endParaRPr>
          </a:p>
        </p:txBody>
      </p:sp>
      <p:sp>
        <p:nvSpPr>
          <p:cNvPr id="269320"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269321"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fontAlgn="auto">
              <a:spcBef>
                <a:spcPts val="0"/>
              </a:spcBef>
              <a:spcAft>
                <a:spcPts val="0"/>
              </a:spcAft>
              <a:defRPr/>
            </a:pPr>
            <a:endParaRPr lang="en-US" sz="2400">
              <a:latin typeface="Times New Roman" pitchFamily="18" charset="0"/>
              <a:cs typeface="+mn-cs"/>
            </a:endParaRPr>
          </a:p>
        </p:txBody>
      </p:sp>
      <p:sp>
        <p:nvSpPr>
          <p:cNvPr id="269322"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fontAlgn="auto">
              <a:spcBef>
                <a:spcPts val="0"/>
              </a:spcBef>
              <a:spcAft>
                <a:spcPts val="0"/>
              </a:spcAft>
              <a:defRPr/>
            </a:pPr>
            <a:endParaRPr lang="en-US" sz="2400">
              <a:latin typeface="Times New Roman" pitchFamily="18" charset="0"/>
              <a:cs typeface="+mn-cs"/>
            </a:endParaRPr>
          </a:p>
        </p:txBody>
      </p:sp>
    </p:spTree>
  </p:cSld>
  <p:clrMap bg1="lt1" tx1="dk1" bg2="lt2" tx2="dk2" accent1="accent1" accent2="accent2" accent3="accent3" accent4="accent4" accent5="accent5" accent6="accent6" hlink="hlink" folHlink="folHlink"/>
  <p:sldLayoutIdLst>
    <p:sldLayoutId id="2147484037"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Lst>
  <p:timing>
    <p:tnLst>
      <p:par>
        <p:cTn id="1" dur="indefinite" restart="never" nodeType="tmRoot"/>
      </p:par>
    </p:tnLst>
  </p:timing>
  <p:hf hdr="0" ftr="0" dt="0"/>
  <p:txStyles>
    <p:titleStyle>
      <a:lvl1pPr algn="l" rtl="1" eaLnBrk="0" fontAlgn="base" hangingPunct="0">
        <a:spcBef>
          <a:spcPct val="0"/>
        </a:spcBef>
        <a:spcAft>
          <a:spcPct val="0"/>
        </a:spcAft>
        <a:defRPr sz="4400">
          <a:solidFill>
            <a:schemeClr val="tx2"/>
          </a:solidFill>
          <a:latin typeface="+mj-lt"/>
          <a:ea typeface="+mj-ea"/>
          <a:cs typeface="+mj-cs"/>
        </a:defRPr>
      </a:lvl1pPr>
      <a:lvl2pPr algn="l" rtl="1" eaLnBrk="0" fontAlgn="base" hangingPunct="0">
        <a:spcBef>
          <a:spcPct val="0"/>
        </a:spcBef>
        <a:spcAft>
          <a:spcPct val="0"/>
        </a:spcAft>
        <a:defRPr sz="4400">
          <a:solidFill>
            <a:schemeClr val="tx2"/>
          </a:solidFill>
          <a:latin typeface="Garamond" pitchFamily="18" charset="0"/>
          <a:cs typeface="Arial" charset="0"/>
        </a:defRPr>
      </a:lvl2pPr>
      <a:lvl3pPr algn="l" rtl="1" eaLnBrk="0" fontAlgn="base" hangingPunct="0">
        <a:spcBef>
          <a:spcPct val="0"/>
        </a:spcBef>
        <a:spcAft>
          <a:spcPct val="0"/>
        </a:spcAft>
        <a:defRPr sz="4400">
          <a:solidFill>
            <a:schemeClr val="tx2"/>
          </a:solidFill>
          <a:latin typeface="Garamond" pitchFamily="18" charset="0"/>
          <a:cs typeface="Arial" charset="0"/>
        </a:defRPr>
      </a:lvl3pPr>
      <a:lvl4pPr algn="l" rtl="1" eaLnBrk="0" fontAlgn="base" hangingPunct="0">
        <a:spcBef>
          <a:spcPct val="0"/>
        </a:spcBef>
        <a:spcAft>
          <a:spcPct val="0"/>
        </a:spcAft>
        <a:defRPr sz="4400">
          <a:solidFill>
            <a:schemeClr val="tx2"/>
          </a:solidFill>
          <a:latin typeface="Garamond" pitchFamily="18" charset="0"/>
          <a:cs typeface="Arial" charset="0"/>
        </a:defRPr>
      </a:lvl4pPr>
      <a:lvl5pPr algn="l" rtl="1" eaLnBrk="0" fontAlgn="base" hangingPunct="0">
        <a:spcBef>
          <a:spcPct val="0"/>
        </a:spcBef>
        <a:spcAft>
          <a:spcPct val="0"/>
        </a:spcAft>
        <a:defRPr sz="4400">
          <a:solidFill>
            <a:schemeClr val="tx2"/>
          </a:solidFill>
          <a:latin typeface="Garamond" pitchFamily="18" charset="0"/>
          <a:cs typeface="Arial" charset="0"/>
        </a:defRPr>
      </a:lvl5pPr>
      <a:lvl6pPr marL="457200" algn="l" rtl="1" eaLnBrk="1" fontAlgn="base" hangingPunct="1">
        <a:spcBef>
          <a:spcPct val="0"/>
        </a:spcBef>
        <a:spcAft>
          <a:spcPct val="0"/>
        </a:spcAft>
        <a:defRPr sz="4400">
          <a:solidFill>
            <a:schemeClr val="tx2"/>
          </a:solidFill>
          <a:latin typeface="Garamond" pitchFamily="18" charset="0"/>
          <a:cs typeface="Arial" charset="0"/>
        </a:defRPr>
      </a:lvl6pPr>
      <a:lvl7pPr marL="914400" algn="l" rtl="1" eaLnBrk="1" fontAlgn="base" hangingPunct="1">
        <a:spcBef>
          <a:spcPct val="0"/>
        </a:spcBef>
        <a:spcAft>
          <a:spcPct val="0"/>
        </a:spcAft>
        <a:defRPr sz="4400">
          <a:solidFill>
            <a:schemeClr val="tx2"/>
          </a:solidFill>
          <a:latin typeface="Garamond" pitchFamily="18" charset="0"/>
          <a:cs typeface="Arial" charset="0"/>
        </a:defRPr>
      </a:lvl7pPr>
      <a:lvl8pPr marL="1371600" algn="l" rtl="1" eaLnBrk="1" fontAlgn="base" hangingPunct="1">
        <a:spcBef>
          <a:spcPct val="0"/>
        </a:spcBef>
        <a:spcAft>
          <a:spcPct val="0"/>
        </a:spcAft>
        <a:defRPr sz="4400">
          <a:solidFill>
            <a:schemeClr val="tx2"/>
          </a:solidFill>
          <a:latin typeface="Garamond" pitchFamily="18" charset="0"/>
          <a:cs typeface="Arial" charset="0"/>
        </a:defRPr>
      </a:lvl8pPr>
      <a:lvl9pPr marL="1828800" algn="l" rtl="1" eaLnBrk="1" fontAlgn="base" hangingPunct="1">
        <a:spcBef>
          <a:spcPct val="0"/>
        </a:spcBef>
        <a:spcAft>
          <a:spcPct val="0"/>
        </a:spcAft>
        <a:defRPr sz="4400">
          <a:solidFill>
            <a:schemeClr val="tx2"/>
          </a:solidFill>
          <a:latin typeface="Garamond" pitchFamily="18" charset="0"/>
          <a:cs typeface="Arial" charset="0"/>
        </a:defRPr>
      </a:lvl9pPr>
    </p:titleStyle>
    <p:bodyStyle>
      <a:lvl1pPr marL="342900" indent="-342900" algn="r" rtl="1" eaLnBrk="0" fontAlgn="base" hangingPunct="0">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r" rtl="1" eaLnBrk="0" fontAlgn="base" hangingPunct="0">
        <a:spcBef>
          <a:spcPct val="20000"/>
        </a:spcBef>
        <a:spcAft>
          <a:spcPct val="0"/>
        </a:spcAft>
        <a:buClr>
          <a:schemeClr val="tx2"/>
        </a:buClr>
        <a:buSzPct val="75000"/>
        <a:buFont typeface="Wingdings" pitchFamily="2" charset="2"/>
        <a:buChar char="n"/>
        <a:defRPr sz="2400">
          <a:solidFill>
            <a:schemeClr val="tx1"/>
          </a:solidFill>
          <a:latin typeface="+mn-lt"/>
          <a:cs typeface="+mn-cs"/>
        </a:defRPr>
      </a:lvl2pPr>
      <a:lvl3pPr marL="1143000" indent="-228600" algn="r" rtl="1" eaLnBrk="0" fontAlgn="base" hangingPunct="0">
        <a:spcBef>
          <a:spcPct val="20000"/>
        </a:spcBef>
        <a:spcAft>
          <a:spcPct val="0"/>
        </a:spcAft>
        <a:buClr>
          <a:schemeClr val="accent1"/>
        </a:buClr>
        <a:buSzPct val="65000"/>
        <a:buFont typeface="Wingdings" pitchFamily="2" charset="2"/>
        <a:buChar char="p"/>
        <a:defRPr sz="2000">
          <a:solidFill>
            <a:schemeClr val="tx1"/>
          </a:solidFill>
          <a:latin typeface="+mn-lt"/>
          <a:cs typeface="+mn-cs"/>
        </a:defRPr>
      </a:lvl3pPr>
      <a:lvl4pPr marL="1600200" indent="-228600" algn="r" rtl="1"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4pPr>
      <a:lvl5pPr marL="2057400" indent="-228600" algn="r" rtl="1"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mn-lt"/>
          <a:cs typeface="+mn-cs"/>
        </a:defRPr>
      </a:lvl5pPr>
      <a:lvl6pPr marL="2514600" indent="-228600" algn="r" rtl="1"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6pPr>
      <a:lvl7pPr marL="2971800" indent="-228600" algn="r" rtl="1"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7pPr>
      <a:lvl8pPr marL="3429000" indent="-228600" algn="r" rtl="1"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8pPr>
      <a:lvl9pPr marL="3886200" indent="-228600" algn="r" rtl="1"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diagramLayout" Target="../diagrams/layout14.xml"/><Relationship Id="rId18" Type="http://schemas.openxmlformats.org/officeDocument/2006/relationships/diagramLayout" Target="../diagrams/layout15.xml"/><Relationship Id="rId3" Type="http://schemas.openxmlformats.org/officeDocument/2006/relationships/diagramLayout" Target="../diagrams/layout12.xml"/><Relationship Id="rId21" Type="http://schemas.microsoft.com/office/2007/relationships/diagramDrawing" Target="../diagrams/drawing15.xml"/><Relationship Id="rId7" Type="http://schemas.openxmlformats.org/officeDocument/2006/relationships/diagramData" Target="../diagrams/data13.xml"/><Relationship Id="rId12" Type="http://schemas.openxmlformats.org/officeDocument/2006/relationships/diagramData" Target="../diagrams/data14.xml"/><Relationship Id="rId17" Type="http://schemas.openxmlformats.org/officeDocument/2006/relationships/diagramData" Target="../diagrams/data15.xml"/><Relationship Id="rId2" Type="http://schemas.openxmlformats.org/officeDocument/2006/relationships/diagramData" Target="../diagrams/data12.xml"/><Relationship Id="rId16" Type="http://schemas.microsoft.com/office/2007/relationships/diagramDrawing" Target="../diagrams/drawing14.xml"/><Relationship Id="rId20" Type="http://schemas.openxmlformats.org/officeDocument/2006/relationships/diagramColors" Target="../diagrams/colors15.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5" Type="http://schemas.openxmlformats.org/officeDocument/2006/relationships/diagramColors" Target="../diagrams/colors14.xml"/><Relationship Id="rId10" Type="http://schemas.openxmlformats.org/officeDocument/2006/relationships/diagramColors" Target="../diagrams/colors13.xml"/><Relationship Id="rId19" Type="http://schemas.openxmlformats.org/officeDocument/2006/relationships/diagramQuickStyle" Target="../diagrams/quickStyle15.xml"/><Relationship Id="rId4" Type="http://schemas.openxmlformats.org/officeDocument/2006/relationships/diagramQuickStyle" Target="../diagrams/quickStyle12.xml"/><Relationship Id="rId9" Type="http://schemas.openxmlformats.org/officeDocument/2006/relationships/diagramQuickStyle" Target="../diagrams/quickStyle13.xml"/><Relationship Id="rId14" Type="http://schemas.openxmlformats.org/officeDocument/2006/relationships/diagramQuickStyle" Target="../diagrams/quickStyle1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18.xml"/><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cutorcopy.com/wp-content/uploads/albums/134075539977097_35844/just-promise-not-to-tell-anyone-else.jpg"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diagramLayout" Target="../diagrams/layout23.xml"/><Relationship Id="rId7" Type="http://schemas.openxmlformats.org/officeDocument/2006/relationships/diagramData" Target="../diagrams/data24.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11" Type="http://schemas.microsoft.com/office/2007/relationships/diagramDrawing" Target="../diagrams/drawing24.xml"/><Relationship Id="rId5" Type="http://schemas.openxmlformats.org/officeDocument/2006/relationships/diagramColors" Target="../diagrams/colors23.xml"/><Relationship Id="rId10" Type="http://schemas.openxmlformats.org/officeDocument/2006/relationships/diagramColors" Target="../diagrams/colors24.xml"/><Relationship Id="rId4" Type="http://schemas.openxmlformats.org/officeDocument/2006/relationships/diagramQuickStyle" Target="../diagrams/quickStyle23.xml"/><Relationship Id="rId9" Type="http://schemas.openxmlformats.org/officeDocument/2006/relationships/diagramQuickStyle" Target="../diagrams/quickStyle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diagramLayout" Target="../diagrams/layout25.xml"/><Relationship Id="rId7" Type="http://schemas.openxmlformats.org/officeDocument/2006/relationships/diagramData" Target="../diagrams/data26.xml"/><Relationship Id="rId2" Type="http://schemas.openxmlformats.org/officeDocument/2006/relationships/diagramData" Target="../diagrams/data25.xml"/><Relationship Id="rId1" Type="http://schemas.openxmlformats.org/officeDocument/2006/relationships/slideLayout" Target="../slideLayouts/slideLayout7.xml"/><Relationship Id="rId6" Type="http://schemas.microsoft.com/office/2007/relationships/diagramDrawing" Target="../diagrams/drawing25.xml"/><Relationship Id="rId11" Type="http://schemas.microsoft.com/office/2007/relationships/diagramDrawing" Target="../diagrams/drawing26.xml"/><Relationship Id="rId5" Type="http://schemas.openxmlformats.org/officeDocument/2006/relationships/diagramColors" Target="../diagrams/colors25.xml"/><Relationship Id="rId10" Type="http://schemas.openxmlformats.org/officeDocument/2006/relationships/diagramColors" Target="../diagrams/colors26.xml"/><Relationship Id="rId4" Type="http://schemas.openxmlformats.org/officeDocument/2006/relationships/diagramQuickStyle" Target="../diagrams/quickStyle25.xml"/><Relationship Id="rId9" Type="http://schemas.openxmlformats.org/officeDocument/2006/relationships/diagramQuickStyle" Target="../diagrams/quickStyle26.xml"/></Relationships>
</file>

<file path=ppt/slides/_rels/slide51.xml.rels><?xml version="1.0" encoding="UTF-8" standalone="yes"?>
<Relationships xmlns="http://schemas.openxmlformats.org/package/2006/relationships"><Relationship Id="rId8" Type="http://schemas.openxmlformats.org/officeDocument/2006/relationships/diagramLayout" Target="../diagrams/layout28.xml"/><Relationship Id="rId3" Type="http://schemas.openxmlformats.org/officeDocument/2006/relationships/diagramLayout" Target="../diagrams/layout27.xml"/><Relationship Id="rId7" Type="http://schemas.openxmlformats.org/officeDocument/2006/relationships/diagramData" Target="../diagrams/data28.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11" Type="http://schemas.microsoft.com/office/2007/relationships/diagramDrawing" Target="../diagrams/drawing28.xml"/><Relationship Id="rId5" Type="http://schemas.openxmlformats.org/officeDocument/2006/relationships/diagramColors" Target="../diagrams/colors27.xml"/><Relationship Id="rId10" Type="http://schemas.openxmlformats.org/officeDocument/2006/relationships/diagramColors" Target="../diagrams/colors28.xml"/><Relationship Id="rId4" Type="http://schemas.openxmlformats.org/officeDocument/2006/relationships/diagramQuickStyle" Target="../diagrams/quickStyle27.xml"/><Relationship Id="rId9" Type="http://schemas.openxmlformats.org/officeDocument/2006/relationships/diagramQuickStyle" Target="../diagrams/quickStyle28.xml"/></Relationships>
</file>

<file path=ppt/slides/_rels/slide52.xml.rels><?xml version="1.0" encoding="UTF-8" standalone="yes"?>
<Relationships xmlns="http://schemas.openxmlformats.org/package/2006/relationships"><Relationship Id="rId8" Type="http://schemas.openxmlformats.org/officeDocument/2006/relationships/diagramData" Target="../diagrams/data30.xml"/><Relationship Id="rId3" Type="http://schemas.openxmlformats.org/officeDocument/2006/relationships/diagramData" Target="../diagrams/data29.xml"/><Relationship Id="rId7" Type="http://schemas.microsoft.com/office/2007/relationships/diagramDrawing" Target="../diagrams/drawing29.xml"/><Relationship Id="rId12" Type="http://schemas.microsoft.com/office/2007/relationships/diagramDrawing" Target="../diagrams/drawing3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9.xml"/><Relationship Id="rId11" Type="http://schemas.openxmlformats.org/officeDocument/2006/relationships/diagramColors" Target="../diagrams/colors30.xml"/><Relationship Id="rId5" Type="http://schemas.openxmlformats.org/officeDocument/2006/relationships/diagramQuickStyle" Target="../diagrams/quickStyle29.xml"/><Relationship Id="rId10" Type="http://schemas.openxmlformats.org/officeDocument/2006/relationships/diagramQuickStyle" Target="../diagrams/quickStyle30.xml"/><Relationship Id="rId4" Type="http://schemas.openxmlformats.org/officeDocument/2006/relationships/diagramLayout" Target="../diagrams/layout29.xml"/><Relationship Id="rId9" Type="http://schemas.openxmlformats.org/officeDocument/2006/relationships/diagramLayout" Target="../diagrams/layout3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pPr eaLnBrk="1" hangingPunct="1"/>
            <a:r>
              <a:rPr lang="he-IL" smtClean="0"/>
              <a:t>רקורסיות</a:t>
            </a:r>
            <a:endParaRPr lang="en-US" smtClean="0"/>
          </a:p>
        </p:txBody>
      </p:sp>
      <p:sp>
        <p:nvSpPr>
          <p:cNvPr id="4099" name="Subtitle 2"/>
          <p:cNvSpPr>
            <a:spLocks noGrp="1"/>
          </p:cNvSpPr>
          <p:nvPr>
            <p:ph type="subTitle" idx="1"/>
          </p:nvPr>
        </p:nvSpPr>
        <p:spPr/>
        <p:txBody>
          <a:bodyPr/>
          <a:lstStyle/>
          <a:p>
            <a:pPr eaLnBrk="1" hangingPunct="1"/>
            <a:r>
              <a:rPr lang="he-IL" smtClean="0"/>
              <a:t>קרן כליף</a:t>
            </a:r>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pPr algn="r"/>
            <a:r>
              <a:rPr lang="he-IL" dirty="0" smtClean="0"/>
              <a:t>לשים לב לא לשכוח תנאי עצירה!</a:t>
            </a:r>
            <a:endParaRPr lang="en-US" dirty="0"/>
          </a:p>
        </p:txBody>
      </p:sp>
      <p:pic>
        <p:nvPicPr>
          <p:cNvPr id="65538" name="Picture 2"/>
          <p:cNvPicPr>
            <a:picLocks noChangeAspect="1" noChangeArrowheads="1"/>
          </p:cNvPicPr>
          <p:nvPr/>
        </p:nvPicPr>
        <p:blipFill>
          <a:blip r:embed="rId2" cstate="print"/>
          <a:srcRect/>
          <a:stretch>
            <a:fillRect/>
          </a:stretch>
        </p:blipFill>
        <p:spPr bwMode="auto">
          <a:xfrm>
            <a:off x="719617" y="2438400"/>
            <a:ext cx="7967183" cy="2895600"/>
          </a:xfrm>
          <a:prstGeom prst="rect">
            <a:avLst/>
          </a:prstGeom>
          <a:noFill/>
          <a:ln w="9525">
            <a:solidFill>
              <a:schemeClr val="accent1"/>
            </a:solidFill>
            <a:miter lim="800000"/>
            <a:headEnd/>
            <a:tailEnd/>
          </a:ln>
        </p:spPr>
      </p:pic>
      <p:sp>
        <p:nvSpPr>
          <p:cNvPr id="5"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0CC226CF-B807-4842-8F73-E88C8736C09C}" type="slidenum">
              <a:rPr lang="he-IL" altLang="he-IL" sz="1000">
                <a:latin typeface="Verdana" pitchFamily="34" charset="0"/>
              </a:rPr>
              <a:pPr algn="r" rtl="1"/>
              <a:t>10</a:t>
            </a:fld>
            <a:endParaRPr lang="en-US" altLang="he-IL" sz="1000" dirty="0">
              <a:latin typeface="Verdana" pitchFamily="34" charset="0"/>
            </a:endParaRPr>
          </a:p>
          <a:p>
            <a:pPr algn="r" rtl="1"/>
            <a:r>
              <a:rPr lang="en-US" altLang="he-IL" sz="1000" dirty="0"/>
              <a:t>© Keren </a:t>
            </a:r>
            <a:r>
              <a:rPr lang="en-US" altLang="he-IL" sz="1000" dirty="0" err="1"/>
              <a:t>Kalif</a:t>
            </a:r>
            <a:endParaRPr lang="en-US" altLang="he-IL" sz="1000" dirty="0"/>
          </a:p>
          <a:p>
            <a:pPr algn="r" rtl="1"/>
            <a:endParaRPr lang="en-US" altLang="he-IL" sz="1000" dirty="0">
              <a:latin typeface="Verdana" pitchFamily="34" charset="0"/>
            </a:endParaRPr>
          </a:p>
        </p:txBody>
      </p:sp>
      <p:sp>
        <p:nvSpPr>
          <p:cNvPr id="6" name="Rectangle 5"/>
          <p:cNvSpPr/>
          <p:nvPr/>
        </p:nvSpPr>
        <p:spPr>
          <a:xfrm>
            <a:off x="7010400" y="2489518"/>
            <a:ext cx="16764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r"/>
            <a:r>
              <a:rPr lang="he-IL" smtClean="0"/>
              <a:t>מהי רקורסיה? (4)</a:t>
            </a:r>
            <a:endParaRPr lang="en-US" smtClean="0"/>
          </a:p>
        </p:txBody>
      </p:sp>
      <p:sp>
        <p:nvSpPr>
          <p:cNvPr id="9219" name="Rectangle 3"/>
          <p:cNvSpPr>
            <a:spLocks noGrp="1" noChangeArrowheads="1"/>
          </p:cNvSpPr>
          <p:nvPr>
            <p:ph type="body" idx="1"/>
          </p:nvPr>
        </p:nvSpPr>
        <p:spPr/>
        <p:txBody>
          <a:bodyPr/>
          <a:lstStyle/>
          <a:p>
            <a:pPr>
              <a:lnSpc>
                <a:spcPct val="90000"/>
              </a:lnSpc>
            </a:pPr>
            <a:r>
              <a:rPr lang="he-IL" smtClean="0"/>
              <a:t>ראינו כי עבור פונקציה הקוראת לפונקציה אחרת יש לנו כניסה נוספת במחסנית הקריאות</a:t>
            </a:r>
          </a:p>
          <a:p>
            <a:pPr>
              <a:lnSpc>
                <a:spcPct val="90000"/>
              </a:lnSpc>
            </a:pPr>
            <a:r>
              <a:rPr lang="he-IL" smtClean="0"/>
              <a:t>ראינו כי כאשר יוצאים מפונקציה מסוימת, חוזרים לפונקציה שקראה לה, לפקודה אחרי פקודת הקריאה</a:t>
            </a:r>
          </a:p>
          <a:p>
            <a:pPr>
              <a:lnSpc>
                <a:spcPct val="90000"/>
              </a:lnSpc>
            </a:pPr>
            <a:r>
              <a:rPr lang="he-IL" smtClean="0"/>
              <a:t>אותו הדבר עם פונקציה רקורסיבית. אין שוני בהתנהגות בגלל שהפונקציה קוראת לעצמה</a:t>
            </a:r>
          </a:p>
          <a:p>
            <a:pPr>
              <a:lnSpc>
                <a:spcPct val="90000"/>
              </a:lnSpc>
            </a:pPr>
            <a:r>
              <a:rPr lang="he-IL" smtClean="0"/>
              <a:t>כל קריאה לפונקציה רקורסיבית מקבלת שטח זיכרון (כמו כל פונקציה) ובה מוגדרים משתני הפונקציה</a:t>
            </a:r>
          </a:p>
          <a:p>
            <a:pPr lvl="1">
              <a:lnSpc>
                <a:spcPct val="90000"/>
              </a:lnSpc>
            </a:pPr>
            <a:r>
              <a:rPr lang="he-IL" smtClean="0"/>
              <a:t>אין משמעות לכך שיש כמה מחסניות בו זמנית עם אותם משתנים, שכן כל מחסנית שייכת לקריאה שונה של הפונקציה </a:t>
            </a:r>
            <a:endParaRPr lang="en-US" smtClean="0"/>
          </a:p>
        </p:txBody>
      </p:sp>
      <p:sp>
        <p:nvSpPr>
          <p:cNvPr id="11268"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22C5CDF9-560B-427A-8DB3-745835D4063F}" type="slidenum">
              <a:rPr lang="he-IL" sz="1000">
                <a:latin typeface="Verdana" pitchFamily="34" charset="0"/>
              </a:rPr>
              <a:pPr algn="r" rtl="1"/>
              <a:t>11</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ox(in)">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ox(in)">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ox(in)">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ox(in)">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ox(in)">
                                      <p:cBhvr>
                                        <p:cTn id="2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lgn="r" eaLnBrk="1" hangingPunct="1"/>
            <a:r>
              <a:rPr lang="he-IL" smtClean="0"/>
              <a:t>פתרון בעיות באמצעות רקורסיה</a:t>
            </a:r>
            <a:endParaRPr lang="en-US" smtClean="0"/>
          </a:p>
        </p:txBody>
      </p:sp>
      <p:sp>
        <p:nvSpPr>
          <p:cNvPr id="10243" name="Content Placeholder 2"/>
          <p:cNvSpPr>
            <a:spLocks noGrp="1"/>
          </p:cNvSpPr>
          <p:nvPr>
            <p:ph idx="1"/>
          </p:nvPr>
        </p:nvSpPr>
        <p:spPr/>
        <p:txBody>
          <a:bodyPr/>
          <a:lstStyle/>
          <a:p>
            <a:pPr eaLnBrk="1" hangingPunct="1"/>
            <a:r>
              <a:rPr lang="he-IL" smtClean="0"/>
              <a:t>ישנן בעיות שהפתרון שלהן מתבסס על פתרון אותה בעיה, רק פשוטה יותר (קלט קטן יותר)</a:t>
            </a:r>
          </a:p>
          <a:p>
            <a:pPr eaLnBrk="1" hangingPunct="1"/>
            <a:r>
              <a:rPr lang="he-IL" smtClean="0"/>
              <a:t>הבעיה הפשוטה יותר מתבססת על פתרון של בעיה פשוטה עוד יותר</a:t>
            </a:r>
          </a:p>
          <a:p>
            <a:pPr eaLnBrk="1" hangingPunct="1"/>
            <a:r>
              <a:rPr lang="he-IL" smtClean="0"/>
              <a:t>בסופו של התהליך נגיע למקרה פשוט עד מאוד, שאת הפתרון עבורו אנו יודעים</a:t>
            </a:r>
          </a:p>
          <a:p>
            <a:pPr eaLnBrk="1" hangingPunct="1"/>
            <a:r>
              <a:rPr lang="he-IL" smtClean="0"/>
              <a:t>רקורסיה היא הדרך לבנות פתרון זה..</a:t>
            </a:r>
          </a:p>
          <a:p>
            <a:pPr eaLnBrk="1" hangingPunct="1"/>
            <a:r>
              <a:rPr lang="he-IL" smtClean="0"/>
              <a:t>ברוב במקרים ניתן לפתור את הבעיה בקלות ע"י לולאה (אבל לא תמיד..)</a:t>
            </a:r>
          </a:p>
        </p:txBody>
      </p:sp>
      <p:sp>
        <p:nvSpPr>
          <p:cNvPr id="12292"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476E48FB-78EB-4D22-A569-889EA463C139}" type="slidenum">
              <a:rPr lang="he-IL" sz="1000">
                <a:latin typeface="Verdana" pitchFamily="34" charset="0"/>
              </a:rPr>
              <a:pPr algn="r" rtl="1"/>
              <a:t>12</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ox(in)">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ox(in)">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ox(in)">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box(in)">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box(in)">
                                      <p:cBhvr>
                                        <p:cTn id="27" dur="500"/>
                                        <p:tgtEl>
                                          <p:spTgt spid="10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r" eaLnBrk="1" hangingPunct="1"/>
            <a:r>
              <a:rPr lang="he-IL" smtClean="0"/>
              <a:t>דוגמא: </a:t>
            </a:r>
            <a:r>
              <a:rPr lang="he-IL" sz="4000" smtClean="0"/>
              <a:t>חישוב עצרת</a:t>
            </a:r>
            <a:endParaRPr lang="en-US" sz="4000" smtClean="0"/>
          </a:p>
        </p:txBody>
      </p:sp>
      <p:sp>
        <p:nvSpPr>
          <p:cNvPr id="3" name="Content Placeholder 2"/>
          <p:cNvSpPr>
            <a:spLocks noGrp="1"/>
          </p:cNvSpPr>
          <p:nvPr>
            <p:ph idx="1"/>
          </p:nvPr>
        </p:nvSpPr>
        <p:spPr>
          <a:xfrm>
            <a:off x="381000" y="1600200"/>
            <a:ext cx="8534400" cy="4530725"/>
          </a:xfrm>
        </p:spPr>
        <p:txBody>
          <a:bodyPr/>
          <a:lstStyle/>
          <a:p>
            <a:pPr eaLnBrk="1" hangingPunct="1"/>
            <a:r>
              <a:rPr lang="he-IL" smtClean="0"/>
              <a:t>עצרת היא הפונקציה (עבור </a:t>
            </a:r>
            <a:r>
              <a:rPr lang="en-US" smtClean="0"/>
              <a:t>n</a:t>
            </a:r>
            <a:r>
              <a:rPr lang="he-IL" smtClean="0"/>
              <a:t> חיובי) :</a:t>
            </a:r>
            <a:r>
              <a:rPr lang="en-US" smtClean="0"/>
              <a:t> </a:t>
            </a:r>
            <a:r>
              <a:rPr lang="he-IL" smtClean="0"/>
              <a:t> </a:t>
            </a:r>
            <a:r>
              <a:rPr lang="en-US" sz="2400" smtClean="0"/>
              <a:t>n! = 1*2*3*…*n</a:t>
            </a:r>
            <a:endParaRPr lang="he-IL" smtClean="0"/>
          </a:p>
          <a:p>
            <a:pPr eaLnBrk="1" hangingPunct="1"/>
            <a:r>
              <a:rPr lang="he-IL" smtClean="0"/>
              <a:t>דרך נוספת לראות חישוב זה:     </a:t>
            </a:r>
            <a:r>
              <a:rPr lang="en-US" smtClean="0"/>
              <a:t>   </a:t>
            </a:r>
            <a:r>
              <a:rPr lang="en-US" sz="2400" smtClean="0"/>
              <a:t>n! = (n-1)!*n</a:t>
            </a:r>
          </a:p>
          <a:p>
            <a:pPr eaLnBrk="1" hangingPunct="1"/>
            <a:r>
              <a:rPr lang="he-IL" smtClean="0"/>
              <a:t>יש לזהות מהו הפתרון לבעיה הקטנה ביותר:</a:t>
            </a:r>
          </a:p>
          <a:p>
            <a:pPr marL="914400" lvl="1" indent="-514350" eaLnBrk="1" hangingPunct="1"/>
            <a:r>
              <a:rPr lang="he-IL" smtClean="0"/>
              <a:t>עבור </a:t>
            </a:r>
            <a:r>
              <a:rPr lang="en-US" smtClean="0"/>
              <a:t>n ≤ 1</a:t>
            </a:r>
            <a:r>
              <a:rPr lang="he-IL" smtClean="0"/>
              <a:t> הפתרון הוא 1</a:t>
            </a:r>
          </a:p>
          <a:p>
            <a:pPr eaLnBrk="1" hangingPunct="1"/>
            <a:r>
              <a:rPr lang="he-IL" smtClean="0"/>
              <a:t>ומכאן הדרך לקוד מאוד פשוטה:</a:t>
            </a:r>
          </a:p>
          <a:p>
            <a:pPr algn="l" rtl="0" eaLnBrk="1" hangingPunct="1">
              <a:buFont typeface="Wingdings" pitchFamily="2" charset="2"/>
              <a:buNone/>
            </a:pPr>
            <a:r>
              <a:rPr lang="en-US" sz="2400" smtClean="0"/>
              <a:t>int factorial(int n)</a:t>
            </a:r>
          </a:p>
          <a:p>
            <a:pPr algn="l" rtl="0" eaLnBrk="1" hangingPunct="1">
              <a:buFont typeface="Wingdings" pitchFamily="2" charset="2"/>
              <a:buNone/>
            </a:pPr>
            <a:r>
              <a:rPr lang="en-US" sz="2400" smtClean="0"/>
              <a:t>{</a:t>
            </a:r>
          </a:p>
          <a:p>
            <a:pPr algn="l" rtl="0" eaLnBrk="1" hangingPunct="1">
              <a:buFont typeface="Wingdings" pitchFamily="2" charset="2"/>
              <a:buNone/>
            </a:pPr>
            <a:r>
              <a:rPr lang="en-US" sz="2400" smtClean="0"/>
              <a:t>    if (n ≤ 1)</a:t>
            </a:r>
          </a:p>
          <a:p>
            <a:pPr algn="l" rtl="0" eaLnBrk="1" hangingPunct="1">
              <a:buFont typeface="Wingdings" pitchFamily="2" charset="2"/>
              <a:buNone/>
            </a:pPr>
            <a:r>
              <a:rPr lang="en-US" sz="2400" smtClean="0"/>
              <a:t>		return 1;</a:t>
            </a:r>
          </a:p>
          <a:p>
            <a:pPr algn="l" rtl="0" eaLnBrk="1" hangingPunct="1">
              <a:buFont typeface="Wingdings" pitchFamily="2" charset="2"/>
              <a:buNone/>
            </a:pPr>
            <a:r>
              <a:rPr lang="en-US" sz="2400" smtClean="0"/>
              <a:t>	return factorial(n-1)*n;</a:t>
            </a:r>
          </a:p>
          <a:p>
            <a:pPr algn="l" rtl="0" eaLnBrk="1" hangingPunct="1">
              <a:buFont typeface="Wingdings" pitchFamily="2" charset="2"/>
              <a:buNone/>
            </a:pPr>
            <a:r>
              <a:rPr lang="en-US" sz="2400" smtClean="0"/>
              <a:t>}</a:t>
            </a:r>
            <a:endParaRPr lang="he-IL" sz="2400" smtClean="0"/>
          </a:p>
          <a:p>
            <a:pPr eaLnBrk="1" hangingPunct="1"/>
            <a:endParaRPr lang="en-US" smtClean="0"/>
          </a:p>
        </p:txBody>
      </p:sp>
      <p:sp>
        <p:nvSpPr>
          <p:cNvPr id="13316"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72F1696E-923E-47CD-81FD-B436DA92A3F7}" type="slidenum">
              <a:rPr lang="he-IL" sz="1000">
                <a:latin typeface="Verdana" pitchFamily="34" charset="0"/>
              </a:rPr>
              <a:pPr algn="r" rtl="1"/>
              <a:t>13</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ox(in)">
                                      <p:cBhvr>
                                        <p:cTn id="35" dur="500"/>
                                        <p:tgtEl>
                                          <p:spTgt spid="3">
                                            <p:txEl>
                                              <p:pRg st="6" end="6"/>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ox(in)">
                                      <p:cBhvr>
                                        <p:cTn id="38" dur="500"/>
                                        <p:tgtEl>
                                          <p:spTgt spid="3">
                                            <p:txEl>
                                              <p:pRg st="7" end="7"/>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ox(in)">
                                      <p:cBhvr>
                                        <p:cTn id="41" dur="500"/>
                                        <p:tgtEl>
                                          <p:spTgt spid="3">
                                            <p:txEl>
                                              <p:pRg st="8" end="8"/>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box(in)">
                                      <p:cBhvr>
                                        <p:cTn id="44" dur="500"/>
                                        <p:tgtEl>
                                          <p:spTgt spid="3">
                                            <p:txEl>
                                              <p:pRg st="9" end="9"/>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ox(in)">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r" eaLnBrk="1" hangingPunct="1"/>
            <a:r>
              <a:rPr lang="he-IL" smtClean="0"/>
              <a:t>דוגמא: </a:t>
            </a:r>
            <a:r>
              <a:rPr lang="he-IL" sz="4000" smtClean="0"/>
              <a:t>חישוב עצרת </a:t>
            </a:r>
            <a:r>
              <a:rPr lang="he-IL" sz="3600" smtClean="0"/>
              <a:t>(מחסנית הקריאות)</a:t>
            </a:r>
            <a:endParaRPr lang="en-US" sz="3600" smtClean="0"/>
          </a:p>
        </p:txBody>
      </p:sp>
      <p:sp>
        <p:nvSpPr>
          <p:cNvPr id="14339" name="Content Placeholder 2"/>
          <p:cNvSpPr>
            <a:spLocks noGrp="1"/>
          </p:cNvSpPr>
          <p:nvPr>
            <p:ph idx="1"/>
          </p:nvPr>
        </p:nvSpPr>
        <p:spPr/>
        <p:txBody>
          <a:bodyPr/>
          <a:lstStyle/>
          <a:p>
            <a:pPr marL="514350" indent="-514350" algn="l" rtl="0" eaLnBrk="1" hangingPunct="1">
              <a:buFont typeface="Wingdings" pitchFamily="2" charset="2"/>
              <a:buNone/>
            </a:pPr>
            <a:r>
              <a:rPr lang="en-US" sz="2400" smtClean="0"/>
              <a:t>int factorial(int n)</a:t>
            </a:r>
          </a:p>
          <a:p>
            <a:pPr marL="514350" indent="-514350" algn="l" rtl="0" eaLnBrk="1" hangingPunct="1">
              <a:buFont typeface="Wingdings" pitchFamily="2" charset="2"/>
              <a:buNone/>
            </a:pPr>
            <a:r>
              <a:rPr lang="en-US" sz="2400" smtClean="0"/>
              <a:t>{</a:t>
            </a:r>
          </a:p>
          <a:p>
            <a:pPr marL="514350" indent="-514350" algn="l" rtl="0" eaLnBrk="1" hangingPunct="1">
              <a:buFont typeface="Wingdings" pitchFamily="2" charset="2"/>
              <a:buNone/>
            </a:pPr>
            <a:r>
              <a:rPr lang="en-US" sz="2400" smtClean="0"/>
              <a:t>    if (n ≤ 1)</a:t>
            </a:r>
          </a:p>
          <a:p>
            <a:pPr marL="514350" indent="-514350" algn="l" rtl="0" eaLnBrk="1" hangingPunct="1">
              <a:buFont typeface="Wingdings" pitchFamily="2" charset="2"/>
              <a:buNone/>
            </a:pPr>
            <a:r>
              <a:rPr lang="en-US" sz="2400" smtClean="0"/>
              <a:t>		return 1;</a:t>
            </a:r>
          </a:p>
          <a:p>
            <a:pPr marL="514350" indent="-514350" algn="l" rtl="0" eaLnBrk="1" hangingPunct="1">
              <a:buFont typeface="Wingdings" pitchFamily="2" charset="2"/>
              <a:buNone/>
            </a:pPr>
            <a:r>
              <a:rPr lang="en-US" sz="2400" smtClean="0"/>
              <a:t>	return factorial(n-1)*n;</a:t>
            </a:r>
          </a:p>
          <a:p>
            <a:pPr marL="514350" indent="-514350" algn="l" rtl="0" eaLnBrk="1" hangingPunct="1">
              <a:buFont typeface="Wingdings" pitchFamily="2" charset="2"/>
              <a:buNone/>
            </a:pPr>
            <a:r>
              <a:rPr lang="en-US" sz="2400" smtClean="0"/>
              <a:t>}</a:t>
            </a:r>
          </a:p>
        </p:txBody>
      </p:sp>
      <p:sp>
        <p:nvSpPr>
          <p:cNvPr id="14340"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F2BDA581-46AB-424E-9065-F4288641B767}" type="slidenum">
              <a:rPr lang="he-IL" sz="1000">
                <a:latin typeface="Verdana" pitchFamily="34" charset="0"/>
              </a:rPr>
              <a:pPr algn="r" rtl="1"/>
              <a:t>14</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
        <p:nvSpPr>
          <p:cNvPr id="20" name="Rectangle 4"/>
          <p:cNvSpPr>
            <a:spLocks noChangeArrowheads="1"/>
          </p:cNvSpPr>
          <p:nvPr/>
        </p:nvSpPr>
        <p:spPr bwMode="auto">
          <a:xfrm>
            <a:off x="304800" y="4870450"/>
            <a:ext cx="1295400" cy="1530350"/>
          </a:xfrm>
          <a:prstGeom prst="rect">
            <a:avLst/>
          </a:prstGeom>
          <a:noFill/>
          <a:ln w="9525" algn="ctr">
            <a:solidFill>
              <a:schemeClr val="tx1"/>
            </a:solidFill>
            <a:round/>
            <a:headEnd/>
            <a:tailEnd/>
          </a:ln>
        </p:spPr>
        <p:txBody>
          <a:bodyPr/>
          <a:lstStyle/>
          <a:p>
            <a:r>
              <a:rPr lang="en-US" sz="1400">
                <a:latin typeface="Verdana" pitchFamily="34" charset="0"/>
              </a:rPr>
              <a:t>void main()</a:t>
            </a:r>
          </a:p>
          <a:p>
            <a:r>
              <a:rPr lang="en-US" sz="1400">
                <a:latin typeface="Verdana" pitchFamily="34" charset="0"/>
              </a:rPr>
              <a:t>{</a:t>
            </a:r>
          </a:p>
          <a:p>
            <a:r>
              <a:rPr lang="en-US" sz="1400">
                <a:latin typeface="Verdana" pitchFamily="34" charset="0"/>
              </a:rPr>
              <a:t>    fact(3);</a:t>
            </a:r>
          </a:p>
          <a:p>
            <a:r>
              <a:rPr lang="en-US" sz="1400">
                <a:latin typeface="Verdana" pitchFamily="34" charset="0"/>
              </a:rPr>
              <a:t>    …</a:t>
            </a:r>
          </a:p>
          <a:p>
            <a:r>
              <a:rPr lang="en-US" sz="1400">
                <a:latin typeface="Verdana" pitchFamily="34" charset="0"/>
              </a:rPr>
              <a:t>}</a:t>
            </a:r>
          </a:p>
        </p:txBody>
      </p:sp>
      <p:sp>
        <p:nvSpPr>
          <p:cNvPr id="21" name="Rectangle 20"/>
          <p:cNvSpPr/>
          <p:nvPr/>
        </p:nvSpPr>
        <p:spPr bwMode="auto">
          <a:xfrm>
            <a:off x="1828800" y="4870450"/>
            <a:ext cx="2559050" cy="1530350"/>
          </a:xfrm>
          <a:prstGeom prst="rect">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r>
              <a:rPr lang="en-US" sz="1400" dirty="0" err="1">
                <a:latin typeface="+mn-lt"/>
                <a:cs typeface="+mn-cs"/>
              </a:rPr>
              <a:t>int</a:t>
            </a:r>
            <a:r>
              <a:rPr lang="en-US" sz="1400" dirty="0">
                <a:latin typeface="+mn-lt"/>
                <a:cs typeface="+mn-cs"/>
              </a:rPr>
              <a:t> fact(</a:t>
            </a:r>
            <a:r>
              <a:rPr lang="en-US" sz="1400" dirty="0" err="1">
                <a:latin typeface="+mn-lt"/>
                <a:cs typeface="+mn-cs"/>
              </a:rPr>
              <a:t>int</a:t>
            </a:r>
            <a:r>
              <a:rPr lang="en-US" sz="1400" dirty="0">
                <a:latin typeface="+mn-lt"/>
                <a:cs typeface="+mn-cs"/>
              </a:rPr>
              <a:t> n)</a:t>
            </a:r>
          </a:p>
          <a:p>
            <a:pPr fontAlgn="auto">
              <a:spcBef>
                <a:spcPts val="0"/>
              </a:spcBef>
              <a:spcAft>
                <a:spcPts val="0"/>
              </a:spcAft>
              <a:defRPr/>
            </a:pPr>
            <a:r>
              <a:rPr lang="en-US" sz="1400" dirty="0">
                <a:latin typeface="+mn-lt"/>
                <a:cs typeface="+mn-cs"/>
              </a:rPr>
              <a:t>{</a:t>
            </a:r>
          </a:p>
          <a:p>
            <a:pPr marL="514350" indent="-514350" fontAlgn="auto">
              <a:spcBef>
                <a:spcPts val="0"/>
              </a:spcBef>
              <a:spcAft>
                <a:spcPts val="0"/>
              </a:spcAft>
              <a:defRPr/>
            </a:pPr>
            <a:r>
              <a:rPr lang="en-US" sz="1400" dirty="0">
                <a:latin typeface="+mn-lt"/>
                <a:cs typeface="+mn-cs"/>
              </a:rPr>
              <a:t>     if (n </a:t>
            </a:r>
            <a:r>
              <a:rPr lang="en-US" sz="1400" dirty="0">
                <a:latin typeface="Arial" charset="0"/>
                <a:cs typeface="Arial" charset="0"/>
              </a:rPr>
              <a:t>≤ </a:t>
            </a:r>
            <a:r>
              <a:rPr lang="en-US" sz="1400" dirty="0">
                <a:latin typeface="+mn-lt"/>
                <a:cs typeface="+mn-cs"/>
              </a:rPr>
              <a:t>1)</a:t>
            </a:r>
          </a:p>
          <a:p>
            <a:pPr marL="514350" indent="-514350" fontAlgn="auto">
              <a:spcBef>
                <a:spcPts val="0"/>
              </a:spcBef>
              <a:spcAft>
                <a:spcPts val="0"/>
              </a:spcAft>
              <a:defRPr/>
            </a:pPr>
            <a:r>
              <a:rPr lang="en-US" sz="1400" dirty="0">
                <a:latin typeface="+mn-lt"/>
                <a:cs typeface="+mn-cs"/>
              </a:rPr>
              <a:t>	return 1;</a:t>
            </a:r>
          </a:p>
          <a:p>
            <a:pPr marL="514350" indent="-514350" fontAlgn="auto">
              <a:spcBef>
                <a:spcPts val="0"/>
              </a:spcBef>
              <a:spcAft>
                <a:spcPts val="0"/>
              </a:spcAft>
              <a:defRPr/>
            </a:pPr>
            <a:r>
              <a:rPr lang="en-US" sz="1400" dirty="0">
                <a:latin typeface="+mn-lt"/>
                <a:cs typeface="+mn-cs"/>
              </a:rPr>
              <a:t>     </a:t>
            </a:r>
            <a:r>
              <a:rPr lang="en-US" sz="1400" b="1" dirty="0">
                <a:latin typeface="+mn-lt"/>
                <a:cs typeface="+mn-cs"/>
              </a:rPr>
              <a:t>return fact(n-1)*n;</a:t>
            </a:r>
          </a:p>
          <a:p>
            <a:pPr marL="514350" indent="-514350" fontAlgn="auto">
              <a:spcBef>
                <a:spcPts val="0"/>
              </a:spcBef>
              <a:spcAft>
                <a:spcPts val="0"/>
              </a:spcAft>
              <a:defRPr/>
            </a:pPr>
            <a:r>
              <a:rPr lang="en-US" sz="1400" dirty="0">
                <a:latin typeface="+mn-lt"/>
                <a:cs typeface="+mn-cs"/>
              </a:rPr>
              <a:t>}</a:t>
            </a:r>
          </a:p>
        </p:txBody>
      </p:sp>
      <p:cxnSp>
        <p:nvCxnSpPr>
          <p:cNvPr id="23" name="Curved Connector 6"/>
          <p:cNvCxnSpPr>
            <a:cxnSpLocks noChangeShapeType="1"/>
          </p:cNvCxnSpPr>
          <p:nvPr/>
        </p:nvCxnSpPr>
        <p:spPr bwMode="auto">
          <a:xfrm flipV="1">
            <a:off x="1303338" y="5029200"/>
            <a:ext cx="601662" cy="431800"/>
          </a:xfrm>
          <a:prstGeom prst="curvedConnector3">
            <a:avLst>
              <a:gd name="adj1" fmla="val 50000"/>
            </a:avLst>
          </a:prstGeom>
          <a:noFill/>
          <a:ln w="9525" algn="ctr">
            <a:solidFill>
              <a:schemeClr val="tx1"/>
            </a:solidFill>
            <a:round/>
            <a:headEnd/>
            <a:tailEnd type="arrow" w="med" len="med"/>
          </a:ln>
        </p:spPr>
      </p:cxnSp>
      <p:cxnSp>
        <p:nvCxnSpPr>
          <p:cNvPr id="24" name="Curved Connector 7"/>
          <p:cNvCxnSpPr>
            <a:cxnSpLocks noChangeShapeType="1"/>
          </p:cNvCxnSpPr>
          <p:nvPr/>
        </p:nvCxnSpPr>
        <p:spPr bwMode="auto">
          <a:xfrm rot="10800000">
            <a:off x="1160463" y="5661025"/>
            <a:ext cx="744537" cy="434975"/>
          </a:xfrm>
          <a:prstGeom prst="curvedConnector3">
            <a:avLst>
              <a:gd name="adj1" fmla="val 50000"/>
            </a:avLst>
          </a:prstGeom>
          <a:noFill/>
          <a:ln w="9525" algn="ctr">
            <a:solidFill>
              <a:schemeClr val="tx1"/>
            </a:solidFill>
            <a:round/>
            <a:headEnd/>
            <a:tailEnd type="arrow" w="med" len="med"/>
          </a:ln>
        </p:spPr>
      </p:cxnSp>
      <p:sp>
        <p:nvSpPr>
          <p:cNvPr id="25" name="TextBox 8"/>
          <p:cNvSpPr txBox="1">
            <a:spLocks noChangeArrowheads="1"/>
          </p:cNvSpPr>
          <p:nvPr/>
        </p:nvSpPr>
        <p:spPr bwMode="auto">
          <a:xfrm>
            <a:off x="2667000" y="4622800"/>
            <a:ext cx="569913" cy="298450"/>
          </a:xfrm>
          <a:prstGeom prst="rect">
            <a:avLst/>
          </a:prstGeom>
          <a:noFill/>
          <a:ln w="9525">
            <a:noFill/>
            <a:miter lim="800000"/>
            <a:headEnd/>
            <a:tailEnd/>
          </a:ln>
        </p:spPr>
        <p:txBody>
          <a:bodyPr>
            <a:spAutoFit/>
          </a:bodyPr>
          <a:lstStyle/>
          <a:p>
            <a:r>
              <a:rPr lang="en-US" sz="1400">
                <a:solidFill>
                  <a:srgbClr val="0070C0"/>
                </a:solidFill>
                <a:latin typeface="Verdana" pitchFamily="34" charset="0"/>
              </a:rPr>
              <a:t>n=3</a:t>
            </a:r>
          </a:p>
        </p:txBody>
      </p:sp>
      <p:sp>
        <p:nvSpPr>
          <p:cNvPr id="26" name="TextBox 9"/>
          <p:cNvSpPr txBox="1">
            <a:spLocks noChangeArrowheads="1"/>
          </p:cNvSpPr>
          <p:nvPr/>
        </p:nvSpPr>
        <p:spPr bwMode="auto">
          <a:xfrm>
            <a:off x="5181600" y="4645025"/>
            <a:ext cx="569913" cy="298450"/>
          </a:xfrm>
          <a:prstGeom prst="rect">
            <a:avLst/>
          </a:prstGeom>
          <a:noFill/>
          <a:ln w="9525">
            <a:noFill/>
            <a:miter lim="800000"/>
            <a:headEnd/>
            <a:tailEnd/>
          </a:ln>
        </p:spPr>
        <p:txBody>
          <a:bodyPr>
            <a:spAutoFit/>
          </a:bodyPr>
          <a:lstStyle/>
          <a:p>
            <a:r>
              <a:rPr lang="en-US" sz="1400">
                <a:solidFill>
                  <a:srgbClr val="0070C0"/>
                </a:solidFill>
                <a:latin typeface="Verdana" pitchFamily="34" charset="0"/>
              </a:rPr>
              <a:t>n=2</a:t>
            </a:r>
          </a:p>
        </p:txBody>
      </p:sp>
      <p:sp>
        <p:nvSpPr>
          <p:cNvPr id="27" name="Rectangle 26"/>
          <p:cNvSpPr/>
          <p:nvPr/>
        </p:nvSpPr>
        <p:spPr bwMode="auto">
          <a:xfrm>
            <a:off x="4324350" y="4870450"/>
            <a:ext cx="2559050" cy="1530350"/>
          </a:xfrm>
          <a:prstGeom prst="rect">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r>
              <a:rPr lang="en-US" sz="1400" dirty="0" err="1">
                <a:latin typeface="+mn-lt"/>
                <a:cs typeface="+mn-cs"/>
              </a:rPr>
              <a:t>int</a:t>
            </a:r>
            <a:r>
              <a:rPr lang="en-US" sz="1400" dirty="0">
                <a:latin typeface="+mn-lt"/>
                <a:cs typeface="+mn-cs"/>
              </a:rPr>
              <a:t> fact(</a:t>
            </a:r>
            <a:r>
              <a:rPr lang="en-US" sz="1400" dirty="0" err="1">
                <a:latin typeface="+mn-lt"/>
                <a:cs typeface="+mn-cs"/>
              </a:rPr>
              <a:t>int</a:t>
            </a:r>
            <a:r>
              <a:rPr lang="en-US" sz="1400" dirty="0">
                <a:latin typeface="+mn-lt"/>
                <a:cs typeface="+mn-cs"/>
              </a:rPr>
              <a:t> n)</a:t>
            </a:r>
          </a:p>
          <a:p>
            <a:pPr fontAlgn="auto">
              <a:spcBef>
                <a:spcPts val="0"/>
              </a:spcBef>
              <a:spcAft>
                <a:spcPts val="0"/>
              </a:spcAft>
              <a:defRPr/>
            </a:pPr>
            <a:r>
              <a:rPr lang="en-US" sz="1400" dirty="0">
                <a:latin typeface="+mn-lt"/>
                <a:cs typeface="+mn-cs"/>
              </a:rPr>
              <a:t>{</a:t>
            </a:r>
          </a:p>
          <a:p>
            <a:pPr marL="514350" indent="-514350" fontAlgn="auto">
              <a:spcBef>
                <a:spcPts val="0"/>
              </a:spcBef>
              <a:spcAft>
                <a:spcPts val="0"/>
              </a:spcAft>
              <a:defRPr/>
            </a:pPr>
            <a:r>
              <a:rPr lang="en-US" sz="1400" dirty="0">
                <a:latin typeface="+mn-lt"/>
                <a:cs typeface="+mn-cs"/>
              </a:rPr>
              <a:t>     if (n </a:t>
            </a:r>
            <a:r>
              <a:rPr lang="en-US" sz="1400" dirty="0">
                <a:latin typeface="Arial" charset="0"/>
                <a:cs typeface="Arial" charset="0"/>
              </a:rPr>
              <a:t>≤ </a:t>
            </a:r>
            <a:r>
              <a:rPr lang="en-US" sz="1400" dirty="0">
                <a:latin typeface="+mn-lt"/>
                <a:cs typeface="+mn-cs"/>
              </a:rPr>
              <a:t>1)</a:t>
            </a:r>
          </a:p>
          <a:p>
            <a:pPr marL="514350" indent="-514350" fontAlgn="auto">
              <a:spcBef>
                <a:spcPts val="0"/>
              </a:spcBef>
              <a:spcAft>
                <a:spcPts val="0"/>
              </a:spcAft>
              <a:defRPr/>
            </a:pPr>
            <a:r>
              <a:rPr lang="en-US" sz="1400" dirty="0">
                <a:latin typeface="+mn-lt"/>
                <a:cs typeface="+mn-cs"/>
              </a:rPr>
              <a:t>	return 1;</a:t>
            </a:r>
          </a:p>
          <a:p>
            <a:pPr marL="514350" indent="-514350" fontAlgn="auto">
              <a:spcBef>
                <a:spcPts val="0"/>
              </a:spcBef>
              <a:spcAft>
                <a:spcPts val="0"/>
              </a:spcAft>
              <a:defRPr/>
            </a:pPr>
            <a:r>
              <a:rPr lang="en-US" sz="1400" dirty="0">
                <a:latin typeface="+mn-lt"/>
                <a:cs typeface="+mn-cs"/>
              </a:rPr>
              <a:t>     </a:t>
            </a:r>
            <a:r>
              <a:rPr lang="en-US" sz="1400" b="1" dirty="0">
                <a:latin typeface="+mn-lt"/>
                <a:cs typeface="+mn-cs"/>
              </a:rPr>
              <a:t>return fact(n-1)*n;</a:t>
            </a:r>
          </a:p>
          <a:p>
            <a:pPr marL="514350" indent="-514350" fontAlgn="auto">
              <a:spcBef>
                <a:spcPts val="0"/>
              </a:spcBef>
              <a:spcAft>
                <a:spcPts val="0"/>
              </a:spcAft>
              <a:defRPr/>
            </a:pPr>
            <a:r>
              <a:rPr lang="en-US" sz="1400" dirty="0">
                <a:latin typeface="+mn-lt"/>
                <a:cs typeface="+mn-cs"/>
              </a:rPr>
              <a:t>}</a:t>
            </a:r>
          </a:p>
        </p:txBody>
      </p:sp>
      <p:sp>
        <p:nvSpPr>
          <p:cNvPr id="28" name="Rectangle 27"/>
          <p:cNvSpPr/>
          <p:nvPr/>
        </p:nvSpPr>
        <p:spPr bwMode="auto">
          <a:xfrm>
            <a:off x="6821488" y="4870450"/>
            <a:ext cx="2246312" cy="1530350"/>
          </a:xfrm>
          <a:prstGeom prst="rect">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r>
              <a:rPr lang="en-US" sz="1400" dirty="0" err="1">
                <a:latin typeface="+mn-lt"/>
                <a:cs typeface="+mn-cs"/>
              </a:rPr>
              <a:t>int</a:t>
            </a:r>
            <a:r>
              <a:rPr lang="en-US" sz="1400" dirty="0">
                <a:latin typeface="+mn-lt"/>
                <a:cs typeface="+mn-cs"/>
              </a:rPr>
              <a:t> fact(</a:t>
            </a:r>
            <a:r>
              <a:rPr lang="en-US" sz="1400" dirty="0" err="1">
                <a:latin typeface="+mn-lt"/>
                <a:cs typeface="+mn-cs"/>
              </a:rPr>
              <a:t>int</a:t>
            </a:r>
            <a:r>
              <a:rPr lang="en-US" sz="1400" dirty="0">
                <a:latin typeface="+mn-lt"/>
                <a:cs typeface="+mn-cs"/>
              </a:rPr>
              <a:t> n)</a:t>
            </a:r>
          </a:p>
          <a:p>
            <a:pPr fontAlgn="auto">
              <a:spcBef>
                <a:spcPts val="0"/>
              </a:spcBef>
              <a:spcAft>
                <a:spcPts val="0"/>
              </a:spcAft>
              <a:defRPr/>
            </a:pPr>
            <a:r>
              <a:rPr lang="en-US" sz="1400" dirty="0">
                <a:latin typeface="+mn-lt"/>
                <a:cs typeface="+mn-cs"/>
              </a:rPr>
              <a:t>{</a:t>
            </a:r>
          </a:p>
          <a:p>
            <a:pPr marL="514350" indent="-514350" fontAlgn="auto">
              <a:spcBef>
                <a:spcPts val="0"/>
              </a:spcBef>
              <a:spcAft>
                <a:spcPts val="0"/>
              </a:spcAft>
              <a:defRPr/>
            </a:pPr>
            <a:r>
              <a:rPr lang="en-US" sz="1400" b="1" dirty="0">
                <a:latin typeface="+mn-lt"/>
                <a:cs typeface="+mn-cs"/>
              </a:rPr>
              <a:t>     if (n </a:t>
            </a:r>
            <a:r>
              <a:rPr lang="en-US" sz="1400" dirty="0">
                <a:latin typeface="Arial" charset="0"/>
                <a:cs typeface="Arial" charset="0"/>
              </a:rPr>
              <a:t>≤ </a:t>
            </a:r>
            <a:r>
              <a:rPr lang="en-US" sz="1400" b="1" dirty="0">
                <a:latin typeface="+mn-lt"/>
                <a:cs typeface="+mn-cs"/>
              </a:rPr>
              <a:t>1)</a:t>
            </a:r>
          </a:p>
          <a:p>
            <a:pPr marL="514350" indent="-514350" fontAlgn="auto">
              <a:spcBef>
                <a:spcPts val="0"/>
              </a:spcBef>
              <a:spcAft>
                <a:spcPts val="0"/>
              </a:spcAft>
              <a:defRPr/>
            </a:pPr>
            <a:r>
              <a:rPr lang="en-US" sz="1400" b="1" dirty="0">
                <a:latin typeface="+mn-lt"/>
                <a:cs typeface="+mn-cs"/>
              </a:rPr>
              <a:t>	return 1;</a:t>
            </a:r>
          </a:p>
          <a:p>
            <a:pPr marL="514350" indent="-514350" fontAlgn="auto">
              <a:spcBef>
                <a:spcPts val="0"/>
              </a:spcBef>
              <a:spcAft>
                <a:spcPts val="0"/>
              </a:spcAft>
              <a:defRPr/>
            </a:pPr>
            <a:r>
              <a:rPr lang="en-US" sz="1400" dirty="0">
                <a:latin typeface="+mn-lt"/>
                <a:cs typeface="+mn-cs"/>
              </a:rPr>
              <a:t>     return fact(n-1)*n;</a:t>
            </a:r>
          </a:p>
          <a:p>
            <a:pPr marL="514350" indent="-514350" fontAlgn="auto">
              <a:spcBef>
                <a:spcPts val="0"/>
              </a:spcBef>
              <a:spcAft>
                <a:spcPts val="0"/>
              </a:spcAft>
              <a:defRPr/>
            </a:pPr>
            <a:r>
              <a:rPr lang="en-US" sz="1400" dirty="0">
                <a:latin typeface="+mn-lt"/>
                <a:cs typeface="+mn-cs"/>
              </a:rPr>
              <a:t>}</a:t>
            </a:r>
          </a:p>
        </p:txBody>
      </p:sp>
      <p:sp>
        <p:nvSpPr>
          <p:cNvPr id="29" name="TextBox 12"/>
          <p:cNvSpPr txBox="1">
            <a:spLocks noChangeArrowheads="1"/>
          </p:cNvSpPr>
          <p:nvPr/>
        </p:nvSpPr>
        <p:spPr bwMode="auto">
          <a:xfrm>
            <a:off x="7696200" y="4648200"/>
            <a:ext cx="569913" cy="298450"/>
          </a:xfrm>
          <a:prstGeom prst="rect">
            <a:avLst/>
          </a:prstGeom>
          <a:noFill/>
          <a:ln w="9525">
            <a:noFill/>
            <a:miter lim="800000"/>
            <a:headEnd/>
            <a:tailEnd/>
          </a:ln>
        </p:spPr>
        <p:txBody>
          <a:bodyPr>
            <a:spAutoFit/>
          </a:bodyPr>
          <a:lstStyle/>
          <a:p>
            <a:r>
              <a:rPr lang="en-US" sz="1400">
                <a:solidFill>
                  <a:srgbClr val="0070C0"/>
                </a:solidFill>
                <a:latin typeface="Verdana" pitchFamily="34" charset="0"/>
              </a:rPr>
              <a:t>n=1</a:t>
            </a:r>
          </a:p>
        </p:txBody>
      </p:sp>
      <p:cxnSp>
        <p:nvCxnSpPr>
          <p:cNvPr id="30" name="Curved Connector 13"/>
          <p:cNvCxnSpPr>
            <a:cxnSpLocks noChangeShapeType="1"/>
          </p:cNvCxnSpPr>
          <p:nvPr/>
        </p:nvCxnSpPr>
        <p:spPr bwMode="auto">
          <a:xfrm flipV="1">
            <a:off x="3586163" y="5029200"/>
            <a:ext cx="757237" cy="728663"/>
          </a:xfrm>
          <a:prstGeom prst="curvedConnector3">
            <a:avLst>
              <a:gd name="adj1" fmla="val 50000"/>
            </a:avLst>
          </a:prstGeom>
          <a:noFill/>
          <a:ln w="9525" algn="ctr">
            <a:solidFill>
              <a:schemeClr val="tx1"/>
            </a:solidFill>
            <a:round/>
            <a:headEnd/>
            <a:tailEnd type="arrow" w="med" len="med"/>
          </a:ln>
        </p:spPr>
      </p:cxnSp>
      <p:cxnSp>
        <p:nvCxnSpPr>
          <p:cNvPr id="31" name="Curved Connector 14"/>
          <p:cNvCxnSpPr>
            <a:cxnSpLocks noChangeShapeType="1"/>
          </p:cNvCxnSpPr>
          <p:nvPr/>
        </p:nvCxnSpPr>
        <p:spPr bwMode="auto">
          <a:xfrm flipV="1">
            <a:off x="5867400" y="5029200"/>
            <a:ext cx="990600" cy="762000"/>
          </a:xfrm>
          <a:prstGeom prst="curvedConnector3">
            <a:avLst>
              <a:gd name="adj1" fmla="val 50000"/>
            </a:avLst>
          </a:prstGeom>
          <a:noFill/>
          <a:ln w="9525" algn="ctr">
            <a:solidFill>
              <a:schemeClr val="tx1"/>
            </a:solidFill>
            <a:round/>
            <a:headEnd/>
            <a:tailEnd type="arrow" w="med" len="med"/>
          </a:ln>
        </p:spPr>
      </p:cxnSp>
      <p:cxnSp>
        <p:nvCxnSpPr>
          <p:cNvPr id="32" name="Curved Connector 15"/>
          <p:cNvCxnSpPr>
            <a:cxnSpLocks noChangeShapeType="1"/>
          </p:cNvCxnSpPr>
          <p:nvPr/>
        </p:nvCxnSpPr>
        <p:spPr bwMode="auto">
          <a:xfrm rot="10800000" flipV="1">
            <a:off x="6096000" y="5562600"/>
            <a:ext cx="1066800" cy="228600"/>
          </a:xfrm>
          <a:prstGeom prst="curvedConnector3">
            <a:avLst>
              <a:gd name="adj1" fmla="val 50000"/>
            </a:avLst>
          </a:prstGeom>
          <a:noFill/>
          <a:ln w="9525" algn="ctr">
            <a:solidFill>
              <a:schemeClr val="tx1"/>
            </a:solidFill>
            <a:round/>
            <a:headEnd/>
            <a:tailEnd type="arrow" w="med" len="med"/>
          </a:ln>
        </p:spPr>
      </p:cxnSp>
      <p:cxnSp>
        <p:nvCxnSpPr>
          <p:cNvPr id="33" name="Curved Connector 16"/>
          <p:cNvCxnSpPr>
            <a:cxnSpLocks noChangeShapeType="1"/>
          </p:cNvCxnSpPr>
          <p:nvPr/>
        </p:nvCxnSpPr>
        <p:spPr bwMode="auto">
          <a:xfrm rot="10800000">
            <a:off x="3505200" y="6019800"/>
            <a:ext cx="914400" cy="76200"/>
          </a:xfrm>
          <a:prstGeom prst="curvedConnector3">
            <a:avLst>
              <a:gd name="adj1" fmla="val 50000"/>
            </a:avLst>
          </a:prstGeom>
          <a:noFill/>
          <a:ln w="9525" algn="ctr">
            <a:solidFill>
              <a:schemeClr val="tx1"/>
            </a:solidFill>
            <a:round/>
            <a:headEnd/>
            <a:tailEnd type="arrow" w="med" len="med"/>
          </a:ln>
        </p:spPr>
      </p:cxnSp>
      <p:graphicFrame>
        <p:nvGraphicFramePr>
          <p:cNvPr id="34" name="Diagram 33"/>
          <p:cNvGraphicFramePr/>
          <p:nvPr/>
        </p:nvGraphicFramePr>
        <p:xfrm>
          <a:off x="5181600" y="1524000"/>
          <a:ext cx="37338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 name="Rectangle 34"/>
          <p:cNvSpPr>
            <a:spLocks noChangeArrowheads="1"/>
          </p:cNvSpPr>
          <p:nvPr/>
        </p:nvSpPr>
        <p:spPr bwMode="auto">
          <a:xfrm>
            <a:off x="5410200" y="2590800"/>
            <a:ext cx="2590800" cy="8382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36" name="Rectangle 35"/>
          <p:cNvSpPr>
            <a:spLocks noChangeArrowheads="1"/>
          </p:cNvSpPr>
          <p:nvPr/>
        </p:nvSpPr>
        <p:spPr bwMode="auto">
          <a:xfrm>
            <a:off x="5029200" y="3276600"/>
            <a:ext cx="838200" cy="9906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ox(in)">
                                      <p:cBhvr>
                                        <p:cTn id="12" dur="500"/>
                                        <p:tgtEl>
                                          <p:spTgt spid="23"/>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ox(in)">
                                      <p:cBhvr>
                                        <p:cTn id="15" dur="500"/>
                                        <p:tgtEl>
                                          <p:spTgt spid="21"/>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ox(in)">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box(in)">
                                      <p:cBhvr>
                                        <p:cTn id="23" dur="500"/>
                                        <p:tgtEl>
                                          <p:spTgt spid="30"/>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box(in)">
                                      <p:cBhvr>
                                        <p:cTn id="26" dur="500"/>
                                        <p:tgtEl>
                                          <p:spTgt spid="27"/>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ox(in)">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box(in)">
                                      <p:cBhvr>
                                        <p:cTn id="34" dur="500"/>
                                        <p:tgtEl>
                                          <p:spTgt spid="31"/>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ox(in)">
                                      <p:cBhvr>
                                        <p:cTn id="37" dur="500"/>
                                        <p:tgtEl>
                                          <p:spTgt spid="28"/>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box(in)">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box(in)">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box(in)">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box(in)">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box(in)">
                                      <p:cBhvr>
                                        <p:cTn id="60" dur="500"/>
                                        <p:tgtEl>
                                          <p:spTgt spid="34"/>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xit" presetSubtype="16" fill="hold" grpId="0" nodeType="clickEffect">
                                  <p:stCondLst>
                                    <p:cond delay="0"/>
                                  </p:stCondLst>
                                  <p:childTnLst>
                                    <p:animEffect transition="out" filter="box(in)">
                                      <p:cBhvr>
                                        <p:cTn id="64" dur="500"/>
                                        <p:tgtEl>
                                          <p:spTgt spid="35"/>
                                        </p:tgtEl>
                                      </p:cBhvr>
                                    </p:animEffect>
                                    <p:set>
                                      <p:cBhvr>
                                        <p:cTn id="65" dur="1" fill="hold">
                                          <p:stCondLst>
                                            <p:cond delay="499"/>
                                          </p:stCondLst>
                                        </p:cTn>
                                        <p:tgtEl>
                                          <p:spTgt spid="35"/>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4" presetClass="exit" presetSubtype="16" fill="hold" grpId="0" nodeType="clickEffect">
                                  <p:stCondLst>
                                    <p:cond delay="0"/>
                                  </p:stCondLst>
                                  <p:childTnLst>
                                    <p:animEffect transition="out" filter="box(in)">
                                      <p:cBhvr>
                                        <p:cTn id="69" dur="500"/>
                                        <p:tgtEl>
                                          <p:spTgt spid="36"/>
                                        </p:tgtEl>
                                      </p:cBhvr>
                                    </p:animEffect>
                                    <p:set>
                                      <p:cBhvr>
                                        <p:cTn id="70"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5" grpId="0"/>
      <p:bldP spid="26" grpId="0"/>
      <p:bldP spid="27" grpId="0" animBg="1"/>
      <p:bldP spid="28" grpId="0" animBg="1"/>
      <p:bldP spid="29" grpId="0"/>
      <p:bldGraphic spid="34" grpId="0">
        <p:bldAsOne/>
      </p:bldGraphic>
      <p:bldP spid="35"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606925"/>
          </a:xfrm>
        </p:spPr>
        <p:txBody>
          <a:bodyPr/>
          <a:lstStyle/>
          <a:p>
            <a:pPr eaLnBrk="1" hangingPunct="1"/>
            <a:r>
              <a:rPr lang="he-IL" smtClean="0"/>
              <a:t>כדי לכתוב פונקציה רקורסיבית שעוצרת צריך 3 חלקים:</a:t>
            </a:r>
          </a:p>
          <a:p>
            <a:pPr lvl="1" eaLnBrk="1" hangingPunct="1"/>
            <a:r>
              <a:rPr lang="he-IL" smtClean="0"/>
              <a:t>תנאי עצירה (המקרה הקטן ביותר של הבעיה)</a:t>
            </a:r>
          </a:p>
          <a:p>
            <a:pPr lvl="1" eaLnBrk="1" hangingPunct="1"/>
            <a:r>
              <a:rPr lang="he-IL" smtClean="0"/>
              <a:t>קריאה רקורסיבית (לבעיה בגודל </a:t>
            </a:r>
            <a:r>
              <a:rPr lang="he-IL" u="sng" smtClean="0"/>
              <a:t>אחד</a:t>
            </a:r>
            <a:r>
              <a:rPr lang="he-IL" smtClean="0"/>
              <a:t> יותר קטן)</a:t>
            </a:r>
          </a:p>
          <a:p>
            <a:pPr lvl="2" eaLnBrk="1" hangingPunct="1"/>
            <a:r>
              <a:rPr lang="he-IL" smtClean="0"/>
              <a:t>או: האמונה שהפונקציה יודעת לעשות את מה שמצפים ממנה</a:t>
            </a:r>
          </a:p>
          <a:p>
            <a:pPr lvl="1" eaLnBrk="1" hangingPunct="1"/>
            <a:r>
              <a:rPr lang="he-IL" smtClean="0"/>
              <a:t>קישור הפתרון של הבעיה בגודל אחד יותר קטן עם הגודל הנוכחי</a:t>
            </a:r>
          </a:p>
          <a:p>
            <a:pPr lvl="2" eaLnBrk="1" hangingPunct="1"/>
            <a:r>
              <a:rPr lang="he-IL" smtClean="0"/>
              <a:t>דוגמא:</a:t>
            </a:r>
          </a:p>
          <a:p>
            <a:pPr algn="l" rtl="0" eaLnBrk="1" hangingPunct="1">
              <a:buFont typeface="Wingdings" pitchFamily="2" charset="2"/>
              <a:buNone/>
            </a:pPr>
            <a:r>
              <a:rPr lang="en-US" sz="2000" smtClean="0"/>
              <a:t>int factorial(int n)</a:t>
            </a:r>
          </a:p>
          <a:p>
            <a:pPr algn="l" rtl="0" eaLnBrk="1" hangingPunct="1">
              <a:buFont typeface="Wingdings" pitchFamily="2" charset="2"/>
              <a:buNone/>
            </a:pPr>
            <a:r>
              <a:rPr lang="en-US" sz="2000" smtClean="0"/>
              <a:t>{</a:t>
            </a:r>
          </a:p>
          <a:p>
            <a:pPr algn="l" rtl="0" eaLnBrk="1" hangingPunct="1">
              <a:buFont typeface="Wingdings" pitchFamily="2" charset="2"/>
              <a:buNone/>
            </a:pPr>
            <a:r>
              <a:rPr lang="en-US" sz="2000" smtClean="0"/>
              <a:t>    if (n ≤ 1)</a:t>
            </a:r>
          </a:p>
          <a:p>
            <a:pPr algn="l" rtl="0" eaLnBrk="1" hangingPunct="1">
              <a:buFont typeface="Wingdings" pitchFamily="2" charset="2"/>
              <a:buNone/>
            </a:pPr>
            <a:r>
              <a:rPr lang="en-US" sz="2000" smtClean="0"/>
              <a:t>		return 1;</a:t>
            </a:r>
          </a:p>
          <a:p>
            <a:pPr algn="l" rtl="0" eaLnBrk="1" hangingPunct="1">
              <a:buFont typeface="Wingdings" pitchFamily="2" charset="2"/>
              <a:buNone/>
            </a:pPr>
            <a:r>
              <a:rPr lang="he-IL" sz="2000" smtClean="0"/>
              <a:t>     </a:t>
            </a:r>
            <a:r>
              <a:rPr lang="en-US" sz="2000" smtClean="0"/>
              <a:t>return  factorial(n-1) *n;</a:t>
            </a:r>
          </a:p>
          <a:p>
            <a:pPr algn="l" rtl="0" eaLnBrk="1" hangingPunct="1">
              <a:buFont typeface="Wingdings" pitchFamily="2" charset="2"/>
              <a:buNone/>
            </a:pPr>
            <a:r>
              <a:rPr lang="en-US" sz="2000" smtClean="0"/>
              <a:t>}</a:t>
            </a:r>
          </a:p>
          <a:p>
            <a:pPr lvl="1" eaLnBrk="1" hangingPunct="1"/>
            <a:endParaRPr lang="en-US" smtClean="0"/>
          </a:p>
        </p:txBody>
      </p:sp>
      <p:sp>
        <p:nvSpPr>
          <p:cNvPr id="5" name="Rounded Rectangle 4"/>
          <p:cNvSpPr/>
          <p:nvPr/>
        </p:nvSpPr>
        <p:spPr bwMode="auto">
          <a:xfrm>
            <a:off x="2590800" y="4876800"/>
            <a:ext cx="1524000" cy="381000"/>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rtl="1">
              <a:defRPr/>
            </a:pPr>
            <a:r>
              <a:rPr lang="he-IL" b="1" dirty="0">
                <a:solidFill>
                  <a:schemeClr val="bg1"/>
                </a:solidFill>
                <a:latin typeface="Verdana" pitchFamily="34" charset="0"/>
                <a:cs typeface="Arial" charset="0"/>
              </a:rPr>
              <a:t>תנאי עצירה</a:t>
            </a:r>
            <a:endParaRPr lang="en-US" b="1" dirty="0">
              <a:solidFill>
                <a:schemeClr val="bg1"/>
              </a:solidFill>
              <a:latin typeface="Verdana" pitchFamily="34" charset="0"/>
              <a:cs typeface="Arial" charset="0"/>
            </a:endParaRPr>
          </a:p>
        </p:txBody>
      </p:sp>
      <p:sp>
        <p:nvSpPr>
          <p:cNvPr id="6" name="Rounded Rectangle 5"/>
          <p:cNvSpPr/>
          <p:nvPr/>
        </p:nvSpPr>
        <p:spPr bwMode="auto">
          <a:xfrm>
            <a:off x="4343400" y="5105400"/>
            <a:ext cx="1905000" cy="381000"/>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rtl="1">
              <a:defRPr/>
            </a:pPr>
            <a:r>
              <a:rPr lang="he-IL" b="1">
                <a:solidFill>
                  <a:schemeClr val="bg1"/>
                </a:solidFill>
                <a:latin typeface="Verdana" pitchFamily="34" charset="0"/>
                <a:cs typeface="Arial" charset="0"/>
              </a:rPr>
              <a:t>קריאה רקורסיבית</a:t>
            </a:r>
            <a:endParaRPr lang="en-US" b="1">
              <a:solidFill>
                <a:schemeClr val="bg1"/>
              </a:solidFill>
              <a:latin typeface="Verdana" pitchFamily="34" charset="0"/>
              <a:cs typeface="Arial" charset="0"/>
            </a:endParaRPr>
          </a:p>
        </p:txBody>
      </p:sp>
      <p:sp>
        <p:nvSpPr>
          <p:cNvPr id="7" name="Rounded Rectangle 6"/>
          <p:cNvSpPr/>
          <p:nvPr/>
        </p:nvSpPr>
        <p:spPr bwMode="auto">
          <a:xfrm>
            <a:off x="4724400" y="6248400"/>
            <a:ext cx="914400" cy="381000"/>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rtl="1">
              <a:defRPr/>
            </a:pPr>
            <a:r>
              <a:rPr lang="he-IL" b="1">
                <a:solidFill>
                  <a:schemeClr val="bg1"/>
                </a:solidFill>
                <a:latin typeface="Verdana" pitchFamily="34" charset="0"/>
                <a:cs typeface="Arial" charset="0"/>
              </a:rPr>
              <a:t>קישור</a:t>
            </a:r>
            <a:endParaRPr lang="en-US" b="1">
              <a:solidFill>
                <a:schemeClr val="bg1"/>
              </a:solidFill>
              <a:latin typeface="Verdana" pitchFamily="34" charset="0"/>
              <a:cs typeface="Arial" charset="0"/>
            </a:endParaRPr>
          </a:p>
        </p:txBody>
      </p:sp>
      <p:cxnSp>
        <p:nvCxnSpPr>
          <p:cNvPr id="9" name="Straight Arrow Connector 8"/>
          <p:cNvCxnSpPr>
            <a:cxnSpLocks noChangeShapeType="1"/>
          </p:cNvCxnSpPr>
          <p:nvPr/>
        </p:nvCxnSpPr>
        <p:spPr bwMode="auto">
          <a:xfrm flipH="1">
            <a:off x="2209800" y="5219700"/>
            <a:ext cx="381000" cy="342900"/>
          </a:xfrm>
          <a:prstGeom prst="straightConnector1">
            <a:avLst/>
          </a:prstGeom>
          <a:noFill/>
          <a:ln w="28575" algn="ctr">
            <a:solidFill>
              <a:schemeClr val="tx1"/>
            </a:solidFill>
            <a:round/>
            <a:headEnd/>
            <a:tailEnd type="arrow" w="med" len="med"/>
          </a:ln>
        </p:spPr>
      </p:cxnSp>
      <p:cxnSp>
        <p:nvCxnSpPr>
          <p:cNvPr id="11" name="Straight Arrow Connector 10"/>
          <p:cNvCxnSpPr>
            <a:cxnSpLocks noChangeShapeType="1"/>
          </p:cNvCxnSpPr>
          <p:nvPr/>
        </p:nvCxnSpPr>
        <p:spPr bwMode="auto">
          <a:xfrm flipH="1">
            <a:off x="3086100" y="5486400"/>
            <a:ext cx="1562100" cy="441325"/>
          </a:xfrm>
          <a:prstGeom prst="straightConnector1">
            <a:avLst/>
          </a:prstGeom>
          <a:noFill/>
          <a:ln w="28575" algn="ctr">
            <a:solidFill>
              <a:schemeClr val="tx1"/>
            </a:solidFill>
            <a:round/>
            <a:headEnd/>
            <a:tailEnd type="arrow" w="med" len="med"/>
          </a:ln>
        </p:spPr>
      </p:cxnSp>
      <p:cxnSp>
        <p:nvCxnSpPr>
          <p:cNvPr id="13" name="Straight Arrow Connector 12"/>
          <p:cNvCxnSpPr>
            <a:cxnSpLocks noChangeShapeType="1"/>
            <a:stCxn id="7" idx="1"/>
          </p:cNvCxnSpPr>
          <p:nvPr/>
        </p:nvCxnSpPr>
        <p:spPr bwMode="auto">
          <a:xfrm flipH="1" flipV="1">
            <a:off x="3962400" y="6248400"/>
            <a:ext cx="762000" cy="190500"/>
          </a:xfrm>
          <a:prstGeom prst="straightConnector1">
            <a:avLst/>
          </a:prstGeom>
          <a:noFill/>
          <a:ln w="28575" algn="ctr">
            <a:solidFill>
              <a:schemeClr val="tx1"/>
            </a:solidFill>
            <a:round/>
            <a:headEnd/>
            <a:tailEnd type="arrow" w="med" len="med"/>
          </a:ln>
        </p:spPr>
      </p:cxnSp>
      <p:sp>
        <p:nvSpPr>
          <p:cNvPr id="15369" name="Title 1"/>
          <p:cNvSpPr>
            <a:spLocks/>
          </p:cNvSpPr>
          <p:nvPr/>
        </p:nvSpPr>
        <p:spPr bwMode="auto">
          <a:xfrm>
            <a:off x="457200" y="277813"/>
            <a:ext cx="8229600" cy="1139825"/>
          </a:xfrm>
          <a:prstGeom prst="rect">
            <a:avLst/>
          </a:prstGeom>
          <a:noFill/>
          <a:ln w="9525">
            <a:noFill/>
            <a:miter lim="800000"/>
            <a:headEnd/>
            <a:tailEnd/>
          </a:ln>
        </p:spPr>
        <p:txBody>
          <a:bodyPr anchor="b"/>
          <a:lstStyle/>
          <a:p>
            <a:pPr algn="r" rtl="1"/>
            <a:r>
              <a:rPr lang="he-IL" sz="4400">
                <a:solidFill>
                  <a:schemeClr val="tx2"/>
                </a:solidFill>
                <a:latin typeface="Garamond" pitchFamily="18" charset="0"/>
              </a:rPr>
              <a:t>מרכיבי הרקורסיה</a:t>
            </a:r>
            <a:endParaRPr lang="en-US" sz="4400">
              <a:solidFill>
                <a:schemeClr val="tx2"/>
              </a:solidFill>
              <a:latin typeface="Garamond" pitchFamily="18" charset="0"/>
            </a:endParaRPr>
          </a:p>
        </p:txBody>
      </p:sp>
      <p:sp>
        <p:nvSpPr>
          <p:cNvPr id="15370"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B16AAB06-F674-4625-B20B-AC15AB0F850D}" type="slidenum">
              <a:rPr lang="he-IL" sz="1000">
                <a:latin typeface="Verdana" pitchFamily="34" charset="0"/>
              </a:rPr>
              <a:pPr algn="r" rtl="1"/>
              <a:t>15</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ox(in)">
                                      <p:cBhvr>
                                        <p:cTn id="35" dur="500"/>
                                        <p:tgtEl>
                                          <p:spTgt spid="3">
                                            <p:txEl>
                                              <p:pRg st="6" end="6"/>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ox(in)">
                                      <p:cBhvr>
                                        <p:cTn id="38" dur="500"/>
                                        <p:tgtEl>
                                          <p:spTgt spid="3">
                                            <p:txEl>
                                              <p:pRg st="7" end="7"/>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ox(in)">
                                      <p:cBhvr>
                                        <p:cTn id="41" dur="500"/>
                                        <p:tgtEl>
                                          <p:spTgt spid="3">
                                            <p:txEl>
                                              <p:pRg st="8" end="8"/>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box(in)">
                                      <p:cBhvr>
                                        <p:cTn id="44" dur="500"/>
                                        <p:tgtEl>
                                          <p:spTgt spid="3">
                                            <p:txEl>
                                              <p:pRg st="9" end="9"/>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ox(in)">
                                      <p:cBhvr>
                                        <p:cTn id="47" dur="500"/>
                                        <p:tgtEl>
                                          <p:spTgt spid="3">
                                            <p:txEl>
                                              <p:pRg st="10" end="10"/>
                                            </p:txEl>
                                          </p:spTgt>
                                        </p:tgtEl>
                                      </p:cBhvr>
                                    </p:animEffect>
                                  </p:childTnLst>
                                </p:cTn>
                              </p:par>
                              <p:par>
                                <p:cTn id="48" presetID="4" presetClass="entr" presetSubtype="16"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box(in)">
                                      <p:cBhvr>
                                        <p:cTn id="50" dur="500"/>
                                        <p:tgtEl>
                                          <p:spTgt spid="3">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box(in)">
                                      <p:cBhvr>
                                        <p:cTn id="55" dur="500"/>
                                        <p:tgtEl>
                                          <p:spTgt spid="5"/>
                                        </p:tgtEl>
                                      </p:cBhvr>
                                    </p:animEffect>
                                  </p:childTnLst>
                                </p:cTn>
                              </p:par>
                              <p:par>
                                <p:cTn id="56" presetID="4" presetClass="entr" presetSubtype="16" fill="hold"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ox(in)">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ox(in)">
                                      <p:cBhvr>
                                        <p:cTn id="63" dur="500"/>
                                        <p:tgtEl>
                                          <p:spTgt spid="11"/>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box(in)">
                                      <p:cBhvr>
                                        <p:cTn id="66" dur="500"/>
                                        <p:tgtEl>
                                          <p:spTgt spid="6"/>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box(in)">
                                      <p:cBhvr>
                                        <p:cTn id="71" dur="500"/>
                                        <p:tgtEl>
                                          <p:spTgt spid="13"/>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box(in)">
                                      <p:cBhvr>
                                        <p:cTn id="7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4"/>
          <p:cNvSpPr>
            <a:spLocks noGrp="1"/>
          </p:cNvSpPr>
          <p:nvPr>
            <p:ph type="title"/>
          </p:nvPr>
        </p:nvSpPr>
        <p:spPr/>
        <p:txBody>
          <a:bodyPr/>
          <a:lstStyle/>
          <a:p>
            <a:pPr algn="r"/>
            <a:r>
              <a:rPr lang="he-IL" smtClean="0"/>
              <a:t>ומישהו כבר הגדיר את זה טוב ממני </a:t>
            </a:r>
            <a:r>
              <a:rPr lang="he-IL" smtClean="0">
                <a:sym typeface="Wingdings" pitchFamily="2" charset="2"/>
              </a:rPr>
              <a:t></a:t>
            </a:r>
            <a:endParaRPr lang="he-IL" smtClean="0"/>
          </a:p>
        </p:txBody>
      </p:sp>
      <p:sp>
        <p:nvSpPr>
          <p:cNvPr id="16387" name="TextBox 6"/>
          <p:cNvSpPr txBox="1">
            <a:spLocks noChangeArrowheads="1"/>
          </p:cNvSpPr>
          <p:nvPr/>
        </p:nvSpPr>
        <p:spPr bwMode="auto">
          <a:xfrm>
            <a:off x="422275" y="6245225"/>
            <a:ext cx="9864725" cy="339725"/>
          </a:xfrm>
          <a:prstGeom prst="rect">
            <a:avLst/>
          </a:prstGeom>
          <a:noFill/>
          <a:ln w="9525">
            <a:noFill/>
            <a:miter lim="800000"/>
            <a:headEnd/>
            <a:tailEnd/>
          </a:ln>
        </p:spPr>
        <p:txBody>
          <a:bodyPr>
            <a:spAutoFit/>
          </a:bodyPr>
          <a:lstStyle/>
          <a:p>
            <a:r>
              <a:rPr lang="en-US" sz="1600"/>
              <a:t>http://www.eecs.ucf.edu/~leavens/T-Shirts/227-342-recursion-front.JPG</a:t>
            </a:r>
            <a:endParaRPr lang="he-IL" sz="1600"/>
          </a:p>
        </p:txBody>
      </p:sp>
      <p:pic>
        <p:nvPicPr>
          <p:cNvPr id="8" name="Picture 2" descr="http://www.eecs.ucf.edu/~leavens/T-Shirts/227-342-recursion-front.JPG"/>
          <p:cNvPicPr>
            <a:picLocks noChangeAspect="1" noChangeArrowheads="1"/>
          </p:cNvPicPr>
          <p:nvPr/>
        </p:nvPicPr>
        <p:blipFill>
          <a:blip r:embed="rId2" cstate="print"/>
          <a:srcRect/>
          <a:stretch>
            <a:fillRect/>
          </a:stretch>
        </p:blipFill>
        <p:spPr bwMode="auto">
          <a:xfrm>
            <a:off x="601663" y="1287463"/>
            <a:ext cx="6561137" cy="4921250"/>
          </a:xfrm>
          <a:prstGeom prst="rect">
            <a:avLst/>
          </a:prstGeom>
          <a:noFill/>
          <a:ln w="9525">
            <a:noFill/>
            <a:miter lim="800000"/>
            <a:headEnd/>
            <a:tailEnd/>
          </a:ln>
        </p:spPr>
      </p:pic>
      <p:sp>
        <p:nvSpPr>
          <p:cNvPr id="16389"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60C3106B-1D24-49F5-9CE6-81FF3FE928EF}" type="slidenum">
              <a:rPr lang="he-IL" altLang="he-IL" sz="1000">
                <a:latin typeface="Verdana" pitchFamily="34" charset="0"/>
              </a:rPr>
              <a:pPr algn="r" rtl="1"/>
              <a:t>16</a:t>
            </a:fld>
            <a:endParaRPr lang="en-US" altLang="he-IL" sz="1000">
              <a:latin typeface="Verdana" pitchFamily="34" charset="0"/>
            </a:endParaRPr>
          </a:p>
          <a:p>
            <a:pPr algn="r" rtl="1"/>
            <a:r>
              <a:rPr lang="en-US" altLang="he-IL" sz="1000"/>
              <a:t>© Keren Kalif</a:t>
            </a:r>
          </a:p>
          <a:p>
            <a:pPr algn="r" rtl="1"/>
            <a:endParaRPr lang="en-US" altLang="he-IL"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r" eaLnBrk="1" hangingPunct="1"/>
            <a:r>
              <a:rPr lang="he-IL" smtClean="0"/>
              <a:t>רקורסיות – ניתוח זמן ריצה</a:t>
            </a:r>
            <a:endParaRPr lang="en-US" smtClean="0"/>
          </a:p>
        </p:txBody>
      </p:sp>
      <p:sp>
        <p:nvSpPr>
          <p:cNvPr id="14339" name="Content Placeholder 2"/>
          <p:cNvSpPr>
            <a:spLocks noGrp="1"/>
          </p:cNvSpPr>
          <p:nvPr>
            <p:ph idx="1"/>
          </p:nvPr>
        </p:nvSpPr>
        <p:spPr/>
        <p:txBody>
          <a:bodyPr/>
          <a:lstStyle/>
          <a:p>
            <a:pPr eaLnBrk="1" hangingPunct="1"/>
            <a:r>
              <a:rPr lang="he-IL" smtClean="0"/>
              <a:t>נרצה לדעת לחשב את זמן הריצה של פונקציה רקורסיבית</a:t>
            </a:r>
          </a:p>
          <a:p>
            <a:pPr eaLnBrk="1" hangingPunct="1"/>
            <a:r>
              <a:rPr lang="he-IL" smtClean="0"/>
              <a:t>זמן הריצה של פונקציה רקורסיבית הוא: </a:t>
            </a:r>
          </a:p>
          <a:p>
            <a:pPr lvl="1" eaLnBrk="1" hangingPunct="1"/>
            <a:r>
              <a:rPr lang="he-IL" smtClean="0"/>
              <a:t>זמן ריצה של הפונקציה (מלבד הקריאה הרקורסיבית) * מספר הקריאות הרקורסיביות בסה"כ</a:t>
            </a:r>
          </a:p>
          <a:p>
            <a:pPr eaLnBrk="1" hangingPunct="1"/>
            <a:r>
              <a:rPr lang="he-IL" smtClean="0"/>
              <a:t>נראה בהמשך דוגמא בה לגירסא הרקורסיבית זמן פחות טוב מאשר לגירסא האיטרטיבית ולהפך</a:t>
            </a:r>
            <a:endParaRPr lang="en-US" smtClean="0"/>
          </a:p>
        </p:txBody>
      </p:sp>
      <p:sp>
        <p:nvSpPr>
          <p:cNvPr id="17412"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D4F2B3B2-A5F3-4FFD-A342-7BFDEF67244A}" type="slidenum">
              <a:rPr lang="he-IL" sz="1000">
                <a:latin typeface="Verdana" pitchFamily="34" charset="0"/>
              </a:rPr>
              <a:pPr algn="r" rtl="1"/>
              <a:t>17</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ox(in)">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ox(in)">
                                      <p:cBhvr>
                                        <p:cTn id="12" dur="5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ox(in)">
                                      <p:cBhvr>
                                        <p:cTn id="17" dur="500"/>
                                        <p:tgtEl>
                                          <p:spTgt spid="14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box(in)">
                                      <p:cBhvr>
                                        <p:cTn id="22" dur="500"/>
                                        <p:tgtEl>
                                          <p:spTgt spid="14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0" y="277813"/>
            <a:ext cx="8229600" cy="1139825"/>
          </a:xfrm>
        </p:spPr>
        <p:txBody>
          <a:bodyPr/>
          <a:lstStyle/>
          <a:p>
            <a:pPr algn="r" eaLnBrk="1" hangingPunct="1"/>
            <a:r>
              <a:rPr lang="he-IL" smtClean="0"/>
              <a:t>דוגמא: חישוב עצרת </a:t>
            </a:r>
            <a:r>
              <a:rPr lang="he-IL" sz="3600" smtClean="0"/>
              <a:t>- ניתוח יעילות</a:t>
            </a:r>
            <a:endParaRPr lang="en-US" smtClean="0"/>
          </a:p>
        </p:txBody>
      </p:sp>
      <p:sp>
        <p:nvSpPr>
          <p:cNvPr id="15363" name="Content Placeholder 2"/>
          <p:cNvSpPr txBox="1">
            <a:spLocks/>
          </p:cNvSpPr>
          <p:nvPr/>
        </p:nvSpPr>
        <p:spPr bwMode="auto">
          <a:xfrm>
            <a:off x="457200" y="1676400"/>
            <a:ext cx="8229600" cy="4530725"/>
          </a:xfrm>
          <a:prstGeom prst="rect">
            <a:avLst/>
          </a:prstGeom>
          <a:noFill/>
          <a:ln w="9525">
            <a:noFill/>
            <a:miter lim="800000"/>
            <a:headEnd/>
            <a:tailEnd/>
          </a:ln>
        </p:spPr>
        <p:txBody>
          <a:bodyPr/>
          <a:lstStyle/>
          <a:p>
            <a:pPr marL="342900" indent="-342900" algn="r" rtl="1">
              <a:spcBef>
                <a:spcPct val="20000"/>
              </a:spcBef>
              <a:buClr>
                <a:schemeClr val="bg2"/>
              </a:buClr>
              <a:buSzPct val="75000"/>
              <a:buFont typeface="Wingdings" pitchFamily="2" charset="2"/>
              <a:buChar char="p"/>
            </a:pPr>
            <a:r>
              <a:rPr lang="he-IL" sz="2800">
                <a:latin typeface="Verdana" pitchFamily="34" charset="0"/>
              </a:rPr>
              <a:t>הפונקציה </a:t>
            </a:r>
            <a:r>
              <a:rPr lang="en-US" sz="2800">
                <a:latin typeface="Verdana" pitchFamily="34" charset="0"/>
              </a:rPr>
              <a:t>factorial</a:t>
            </a:r>
            <a:r>
              <a:rPr lang="he-IL" sz="2800">
                <a:latin typeface="Verdana" pitchFamily="34" charset="0"/>
              </a:rPr>
              <a:t> עושה פעולות בסיסיות (בדיקת שוויון וכפל) שלוקחות </a:t>
            </a:r>
            <a:r>
              <a:rPr lang="en-US" sz="2800">
                <a:latin typeface="Verdana" pitchFamily="34" charset="0"/>
              </a:rPr>
              <a:t>O(1)</a:t>
            </a:r>
            <a:r>
              <a:rPr lang="he-IL" sz="2800">
                <a:latin typeface="Verdana" pitchFamily="34" charset="0"/>
              </a:rPr>
              <a:t> וכן קוראת לפונקציה</a:t>
            </a:r>
            <a:r>
              <a:rPr lang="en-US" sz="2800">
                <a:latin typeface="Verdana" pitchFamily="34" charset="0"/>
              </a:rPr>
              <a:t> </a:t>
            </a:r>
            <a:r>
              <a:rPr lang="he-IL" sz="2800">
                <a:latin typeface="Verdana" pitchFamily="34" charset="0"/>
              </a:rPr>
              <a:t> </a:t>
            </a:r>
            <a:r>
              <a:rPr lang="en-US" sz="2800">
                <a:latin typeface="Verdana" pitchFamily="34" charset="0"/>
              </a:rPr>
              <a:t>factorial</a:t>
            </a:r>
          </a:p>
          <a:p>
            <a:pPr marL="342900" indent="-342900" algn="r" rtl="1">
              <a:spcBef>
                <a:spcPct val="20000"/>
              </a:spcBef>
              <a:buClr>
                <a:schemeClr val="bg2"/>
              </a:buClr>
              <a:buSzPct val="75000"/>
              <a:buFont typeface="Wingdings" pitchFamily="2" charset="2"/>
              <a:buChar char="p"/>
            </a:pPr>
            <a:endParaRPr lang="he-IL" sz="2800">
              <a:latin typeface="Verdana" pitchFamily="34" charset="0"/>
            </a:endParaRPr>
          </a:p>
          <a:p>
            <a:pPr marL="342900" indent="-342900" algn="r" rtl="1">
              <a:spcBef>
                <a:spcPct val="20000"/>
              </a:spcBef>
              <a:buClr>
                <a:schemeClr val="bg2"/>
              </a:buClr>
              <a:buSzPct val="75000"/>
              <a:buFont typeface="Wingdings" pitchFamily="2" charset="2"/>
              <a:buChar char="p"/>
            </a:pPr>
            <a:r>
              <a:rPr lang="he-IL" sz="2800">
                <a:latin typeface="Verdana" pitchFamily="34" charset="0"/>
              </a:rPr>
              <a:t>בסה"כ נבצע </a:t>
            </a:r>
            <a:r>
              <a:rPr lang="en-US" sz="2800">
                <a:latin typeface="Verdana" pitchFamily="34" charset="0"/>
              </a:rPr>
              <a:t>n</a:t>
            </a:r>
            <a:r>
              <a:rPr lang="he-IL" sz="2800">
                <a:latin typeface="Verdana" pitchFamily="34" charset="0"/>
              </a:rPr>
              <a:t> קריאות לפונקציה </a:t>
            </a:r>
            <a:r>
              <a:rPr lang="en-US" sz="2800">
                <a:latin typeface="Verdana" pitchFamily="34" charset="0"/>
              </a:rPr>
              <a:t>factorial</a:t>
            </a:r>
            <a:r>
              <a:rPr lang="he-IL" sz="2800">
                <a:latin typeface="Verdana" pitchFamily="34" charset="0"/>
              </a:rPr>
              <a:t>, שבכל קריאה מבצעים </a:t>
            </a:r>
            <a:r>
              <a:rPr lang="en-US" sz="2800">
                <a:latin typeface="Verdana" pitchFamily="34" charset="0"/>
              </a:rPr>
              <a:t>O(1)</a:t>
            </a:r>
            <a:r>
              <a:rPr lang="he-IL" sz="2800">
                <a:latin typeface="Verdana" pitchFamily="34" charset="0"/>
              </a:rPr>
              <a:t> פעולות</a:t>
            </a:r>
          </a:p>
          <a:p>
            <a:pPr marL="742950" lvl="1" indent="-285750" algn="r" rtl="1">
              <a:spcBef>
                <a:spcPct val="20000"/>
              </a:spcBef>
              <a:buClr>
                <a:schemeClr val="bg2"/>
              </a:buClr>
              <a:buSzPct val="75000"/>
              <a:buFont typeface="Wingdings" pitchFamily="2" charset="2"/>
              <a:buChar char="p"/>
            </a:pPr>
            <a:r>
              <a:rPr lang="he-IL" sz="2800">
                <a:latin typeface="Verdana" pitchFamily="34" charset="0"/>
              </a:rPr>
              <a:t>לכן  זמן הריצה של </a:t>
            </a:r>
            <a:r>
              <a:rPr lang="en-US" sz="2800">
                <a:latin typeface="Verdana" pitchFamily="34" charset="0"/>
              </a:rPr>
              <a:t>factorial</a:t>
            </a:r>
            <a:r>
              <a:rPr lang="he-IL" sz="2800">
                <a:latin typeface="Verdana" pitchFamily="34" charset="0"/>
              </a:rPr>
              <a:t> הוא </a:t>
            </a:r>
            <a:r>
              <a:rPr lang="en-US" sz="2800">
                <a:latin typeface="Verdana" pitchFamily="34" charset="0"/>
              </a:rPr>
              <a:t>O(n)</a:t>
            </a:r>
          </a:p>
          <a:p>
            <a:pPr marL="742950" lvl="1" indent="-285750" algn="r" rtl="1">
              <a:spcBef>
                <a:spcPct val="20000"/>
              </a:spcBef>
              <a:buClr>
                <a:schemeClr val="bg2"/>
              </a:buClr>
              <a:buSzPct val="75000"/>
              <a:buFont typeface="Wingdings" pitchFamily="2" charset="2"/>
              <a:buChar char="p"/>
            </a:pPr>
            <a:endParaRPr lang="he-IL" sz="2800">
              <a:latin typeface="Verdana" pitchFamily="34" charset="0"/>
            </a:endParaRPr>
          </a:p>
          <a:p>
            <a:pPr marL="342900" indent="-342900" algn="r" rtl="1">
              <a:spcBef>
                <a:spcPct val="20000"/>
              </a:spcBef>
              <a:buClr>
                <a:schemeClr val="bg2"/>
              </a:buClr>
              <a:buSzPct val="75000"/>
              <a:buFont typeface="Wingdings" pitchFamily="2" charset="2"/>
              <a:buChar char="p"/>
            </a:pPr>
            <a:r>
              <a:rPr lang="he-IL" sz="2800">
                <a:latin typeface="Verdana" pitchFamily="34" charset="0"/>
              </a:rPr>
              <a:t>זמן הריצה של הגרסה הרקורסיבית זהה לזמן הריצה של הגירסא האיטרטיבית: </a:t>
            </a:r>
            <a:r>
              <a:rPr lang="en-US" sz="2800">
                <a:latin typeface="Verdana" pitchFamily="34" charset="0"/>
              </a:rPr>
              <a:t>O(n)</a:t>
            </a:r>
          </a:p>
        </p:txBody>
      </p:sp>
      <p:sp>
        <p:nvSpPr>
          <p:cNvPr id="18436"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9A80B86C-8C92-49B9-B32B-06B0B9A1C47C}" type="slidenum">
              <a:rPr lang="he-IL" sz="1000">
                <a:latin typeface="Verdana" pitchFamily="34" charset="0"/>
              </a:rPr>
              <a:pPr algn="r" rtl="1"/>
              <a:t>18</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ox(in)">
                                      <p:cBhvr>
                                        <p:cTn id="7" dur="5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363">
                                            <p:txEl>
                                              <p:pRg st="2" end="2"/>
                                            </p:txEl>
                                          </p:spTgt>
                                        </p:tgtEl>
                                        <p:attrNameLst>
                                          <p:attrName>style.visibility</p:attrName>
                                        </p:attrNameLst>
                                      </p:cBhvr>
                                      <p:to>
                                        <p:strVal val="visible"/>
                                      </p:to>
                                    </p:set>
                                    <p:animEffect transition="in" filter="box(in)">
                                      <p:cBhvr>
                                        <p:cTn id="12" dur="500"/>
                                        <p:tgtEl>
                                          <p:spTgt spid="153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5363">
                                            <p:txEl>
                                              <p:pRg st="3" end="3"/>
                                            </p:txEl>
                                          </p:spTgt>
                                        </p:tgtEl>
                                        <p:attrNameLst>
                                          <p:attrName>style.visibility</p:attrName>
                                        </p:attrNameLst>
                                      </p:cBhvr>
                                      <p:to>
                                        <p:strVal val="visible"/>
                                      </p:to>
                                    </p:set>
                                    <p:animEffect transition="in" filter="box(in)">
                                      <p:cBhvr>
                                        <p:cTn id="17" dur="500"/>
                                        <p:tgtEl>
                                          <p:spTgt spid="153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5363">
                                            <p:txEl>
                                              <p:pRg st="5" end="5"/>
                                            </p:txEl>
                                          </p:spTgt>
                                        </p:tgtEl>
                                        <p:attrNameLst>
                                          <p:attrName>style.visibility</p:attrName>
                                        </p:attrNameLst>
                                      </p:cBhvr>
                                      <p:to>
                                        <p:strVal val="visible"/>
                                      </p:to>
                                    </p:set>
                                    <p:animEffect transition="in" filter="box(in)">
                                      <p:cBhvr>
                                        <p:cTn id="22" dur="500"/>
                                        <p:tgtEl>
                                          <p:spTgt spid="15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r"/>
            <a:r>
              <a:rPr lang="he-IL" smtClean="0"/>
              <a:t>הדפסת משולש</a:t>
            </a:r>
            <a:endParaRPr lang="en-US" smtClean="0"/>
          </a:p>
        </p:txBody>
      </p:sp>
      <p:sp>
        <p:nvSpPr>
          <p:cNvPr id="45059" name="Rectangle 3"/>
          <p:cNvSpPr>
            <a:spLocks noGrp="1" noChangeArrowheads="1"/>
          </p:cNvSpPr>
          <p:nvPr>
            <p:ph type="body" idx="1"/>
          </p:nvPr>
        </p:nvSpPr>
        <p:spPr>
          <a:xfrm>
            <a:off x="457200" y="1600200"/>
            <a:ext cx="8229600" cy="5029200"/>
          </a:xfrm>
        </p:spPr>
        <p:txBody>
          <a:bodyPr/>
          <a:lstStyle/>
          <a:p>
            <a:pPr algn="l" rtl="0">
              <a:lnSpc>
                <a:spcPct val="90000"/>
              </a:lnSpc>
              <a:buFont typeface="Wingdings" pitchFamily="2" charset="2"/>
              <a:buNone/>
            </a:pPr>
            <a:r>
              <a:rPr lang="en-US" sz="2400" noProof="1" smtClean="0"/>
              <a:t>void printTriangle(int n)</a:t>
            </a:r>
          </a:p>
          <a:p>
            <a:pPr algn="l" rtl="0">
              <a:lnSpc>
                <a:spcPct val="90000"/>
              </a:lnSpc>
              <a:buFont typeface="Wingdings" pitchFamily="2" charset="2"/>
              <a:buNone/>
            </a:pPr>
            <a:r>
              <a:rPr lang="en-US" sz="2400" noProof="1" smtClean="0"/>
              <a:t>{</a:t>
            </a:r>
          </a:p>
          <a:p>
            <a:pPr algn="l" rtl="0">
              <a:lnSpc>
                <a:spcPct val="90000"/>
              </a:lnSpc>
              <a:buFont typeface="Wingdings" pitchFamily="2" charset="2"/>
              <a:buNone/>
            </a:pPr>
            <a:r>
              <a:rPr lang="en-US" sz="2400" noProof="1" smtClean="0"/>
              <a:t>	if (n == 0)</a:t>
            </a:r>
          </a:p>
          <a:p>
            <a:pPr algn="l" rtl="0">
              <a:lnSpc>
                <a:spcPct val="90000"/>
              </a:lnSpc>
              <a:buFont typeface="Wingdings" pitchFamily="2" charset="2"/>
              <a:buNone/>
            </a:pPr>
            <a:r>
              <a:rPr lang="en-US" sz="2400" noProof="1" smtClean="0"/>
              <a:t>		return;</a:t>
            </a:r>
            <a:endParaRPr lang="en-US" sz="2400" smtClean="0"/>
          </a:p>
          <a:p>
            <a:pPr algn="l" rtl="0">
              <a:lnSpc>
                <a:spcPct val="90000"/>
              </a:lnSpc>
              <a:buFont typeface="Wingdings" pitchFamily="2" charset="2"/>
              <a:buNone/>
            </a:pPr>
            <a:endParaRPr lang="en-US" sz="2400" noProof="1" smtClean="0"/>
          </a:p>
          <a:p>
            <a:pPr algn="l" rtl="0">
              <a:lnSpc>
                <a:spcPct val="90000"/>
              </a:lnSpc>
              <a:buFont typeface="Wingdings" pitchFamily="2" charset="2"/>
              <a:buNone/>
            </a:pPr>
            <a:r>
              <a:rPr lang="en-US" sz="2400" noProof="1" smtClean="0"/>
              <a:t>	printTriangle(n-1);</a:t>
            </a:r>
            <a:endParaRPr lang="en-US" sz="2400" smtClean="0"/>
          </a:p>
          <a:p>
            <a:pPr algn="l" rtl="0">
              <a:lnSpc>
                <a:spcPct val="90000"/>
              </a:lnSpc>
              <a:buFont typeface="Wingdings" pitchFamily="2" charset="2"/>
              <a:buNone/>
            </a:pPr>
            <a:endParaRPr lang="en-US" sz="2400" noProof="1" smtClean="0"/>
          </a:p>
          <a:p>
            <a:pPr algn="l" rtl="0">
              <a:lnSpc>
                <a:spcPct val="90000"/>
              </a:lnSpc>
              <a:buFont typeface="Wingdings" pitchFamily="2" charset="2"/>
              <a:buNone/>
            </a:pPr>
            <a:r>
              <a:rPr lang="en-US" sz="2400" noProof="1" smtClean="0"/>
              <a:t>	for (int  i=0 ; i &lt; n ; i++)</a:t>
            </a:r>
          </a:p>
          <a:p>
            <a:pPr algn="l" rtl="0">
              <a:lnSpc>
                <a:spcPct val="90000"/>
              </a:lnSpc>
              <a:buFont typeface="Wingdings" pitchFamily="2" charset="2"/>
              <a:buNone/>
            </a:pPr>
            <a:r>
              <a:rPr lang="en-US" sz="2400" noProof="1" smtClean="0"/>
              <a:t>		cout &lt;&lt; "*";</a:t>
            </a:r>
          </a:p>
          <a:p>
            <a:pPr algn="l" rtl="0">
              <a:lnSpc>
                <a:spcPct val="90000"/>
              </a:lnSpc>
              <a:buFont typeface="Wingdings" pitchFamily="2" charset="2"/>
              <a:buNone/>
            </a:pPr>
            <a:r>
              <a:rPr lang="en-US" sz="2400" noProof="1" smtClean="0"/>
              <a:t>	cout &lt;&lt; "\n";</a:t>
            </a:r>
          </a:p>
          <a:p>
            <a:pPr algn="l" rtl="0">
              <a:lnSpc>
                <a:spcPct val="90000"/>
              </a:lnSpc>
              <a:buFont typeface="Wingdings" pitchFamily="2" charset="2"/>
              <a:buNone/>
            </a:pPr>
            <a:r>
              <a:rPr lang="en-US" sz="2400" noProof="1" smtClean="0"/>
              <a:t>}</a:t>
            </a:r>
            <a:endParaRPr lang="en-US" sz="2400" smtClean="0"/>
          </a:p>
        </p:txBody>
      </p:sp>
      <p:sp>
        <p:nvSpPr>
          <p:cNvPr id="19460" name="Picture 4"/>
          <p:cNvSpPr>
            <a:spLocks noChangeAspect="1" noChangeArrowheads="1"/>
          </p:cNvSpPr>
          <p:nvPr/>
        </p:nvSpPr>
        <p:spPr bwMode="auto">
          <a:xfrm>
            <a:off x="381000" y="127000"/>
            <a:ext cx="3733800" cy="1397000"/>
          </a:xfrm>
          <a:prstGeom prst="rect">
            <a:avLst/>
          </a:prstGeom>
          <a:noFill/>
          <a:ln w="9525">
            <a:noFill/>
            <a:miter lim="800000"/>
            <a:headEnd/>
            <a:tailEnd/>
          </a:ln>
        </p:spPr>
        <p:txBody>
          <a:bodyPr/>
          <a:lstStyle/>
          <a:p>
            <a:endParaRPr lang="en-US"/>
          </a:p>
        </p:txBody>
      </p:sp>
      <p:sp>
        <p:nvSpPr>
          <p:cNvPr id="108549" name="Text Box 5"/>
          <p:cNvSpPr txBox="1">
            <a:spLocks noChangeArrowheads="1"/>
          </p:cNvSpPr>
          <p:nvPr/>
        </p:nvSpPr>
        <p:spPr bwMode="auto">
          <a:xfrm>
            <a:off x="5181600" y="5029200"/>
            <a:ext cx="3657600" cy="1190625"/>
          </a:xfrm>
          <a:prstGeom prst="rect">
            <a:avLst/>
          </a:prstGeom>
          <a:noFill/>
          <a:ln w="9525">
            <a:noFill/>
            <a:miter lim="800000"/>
            <a:headEnd/>
            <a:tailEnd/>
          </a:ln>
        </p:spPr>
        <p:txBody>
          <a:bodyPr>
            <a:spAutoFit/>
          </a:bodyPr>
          <a:lstStyle/>
          <a:p>
            <a:pPr algn="r" rtl="1">
              <a:spcBef>
                <a:spcPct val="50000"/>
              </a:spcBef>
            </a:pPr>
            <a:r>
              <a:rPr lang="he-IL" b="1"/>
              <a:t>ניתוח זמן הריצה: בכל קריאה לפונקציה מבצעים </a:t>
            </a:r>
            <a:r>
              <a:rPr lang="en-US" b="1"/>
              <a:t>O(n)</a:t>
            </a:r>
            <a:r>
              <a:rPr lang="he-IL" b="1"/>
              <a:t> פעולות, ובסה"כ יש </a:t>
            </a:r>
            <a:r>
              <a:rPr lang="en-US" b="1"/>
              <a:t>n</a:t>
            </a:r>
            <a:r>
              <a:rPr lang="he-IL" b="1"/>
              <a:t> קריאות לפונקציה  </a:t>
            </a:r>
            <a:r>
              <a:rPr lang="en-US" b="1"/>
              <a:t>O(n</a:t>
            </a:r>
            <a:r>
              <a:rPr lang="en-US" b="1" baseline="30000"/>
              <a:t>2</a:t>
            </a:r>
            <a:r>
              <a:rPr lang="en-US" b="1"/>
              <a:t>)</a:t>
            </a:r>
            <a:r>
              <a:rPr lang="he-IL" b="1"/>
              <a:t>, כמו הגירסא האיטרטיבית</a:t>
            </a:r>
            <a:endParaRPr lang="en-US" b="1"/>
          </a:p>
        </p:txBody>
      </p:sp>
      <p:sp>
        <p:nvSpPr>
          <p:cNvPr id="108551" name="Line 7"/>
          <p:cNvSpPr>
            <a:spLocks noChangeShapeType="1"/>
          </p:cNvSpPr>
          <p:nvPr/>
        </p:nvSpPr>
        <p:spPr bwMode="auto">
          <a:xfrm flipH="1">
            <a:off x="5486400" y="5791200"/>
            <a:ext cx="381000" cy="0"/>
          </a:xfrm>
          <a:prstGeom prst="line">
            <a:avLst/>
          </a:prstGeom>
          <a:noFill/>
          <a:ln w="38100">
            <a:solidFill>
              <a:schemeClr val="tx1"/>
            </a:solidFill>
            <a:round/>
            <a:headEnd/>
            <a:tailEnd type="triangle" w="med" len="med"/>
          </a:ln>
        </p:spPr>
        <p:txBody>
          <a:bodyPr/>
          <a:lstStyle/>
          <a:p>
            <a:endParaRPr lang="en-US"/>
          </a:p>
        </p:txBody>
      </p:sp>
      <p:sp>
        <p:nvSpPr>
          <p:cNvPr id="12" name="Rectangle 11"/>
          <p:cNvSpPr>
            <a:spLocks noChangeArrowheads="1"/>
          </p:cNvSpPr>
          <p:nvPr/>
        </p:nvSpPr>
        <p:spPr bwMode="auto">
          <a:xfrm>
            <a:off x="1066800" y="6324600"/>
            <a:ext cx="6858000" cy="381000"/>
          </a:xfrm>
          <a:prstGeom prst="rect">
            <a:avLst/>
          </a:prstGeom>
          <a:solidFill>
            <a:schemeClr val="accent1"/>
          </a:solidFill>
          <a:ln w="9525" algn="ctr">
            <a:solidFill>
              <a:schemeClr val="tx1"/>
            </a:solidFill>
            <a:round/>
            <a:headEnd/>
            <a:tailEnd/>
          </a:ln>
        </p:spPr>
        <p:txBody>
          <a:bodyPr/>
          <a:lstStyle/>
          <a:p>
            <a:pPr algn="ctr" rtl="1"/>
            <a:r>
              <a:rPr lang="he-IL" b="1">
                <a:solidFill>
                  <a:schemeClr val="bg1"/>
                </a:solidFill>
                <a:latin typeface="Verdana" pitchFamily="34" charset="0"/>
              </a:rPr>
              <a:t>מה היה קורה אם היינו מחליפים בסדר בין הקריאה הרקורסיבית לקישור?</a:t>
            </a:r>
            <a:endParaRPr lang="en-US" b="1">
              <a:solidFill>
                <a:schemeClr val="bg1"/>
              </a:solidFill>
              <a:latin typeface="Verdana" pitchFamily="34" charset="0"/>
            </a:endParaRPr>
          </a:p>
        </p:txBody>
      </p:sp>
      <p:graphicFrame>
        <p:nvGraphicFramePr>
          <p:cNvPr id="11" name="Diagram 10"/>
          <p:cNvGraphicFramePr/>
          <p:nvPr/>
        </p:nvGraphicFramePr>
        <p:xfrm>
          <a:off x="2438400" y="965200"/>
          <a:ext cx="6477000" cy="452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465"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5169E060-B490-49B0-8F3F-84EAC7E20E9D}" type="slidenum">
              <a:rPr lang="he-IL" sz="1000">
                <a:latin typeface="Verdana" pitchFamily="34" charset="0"/>
              </a:rPr>
              <a:pPr algn="r" rtl="1"/>
              <a:t>19</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
        <p:nvSpPr>
          <p:cNvPr id="13" name="Rectangular Callout 12"/>
          <p:cNvSpPr>
            <a:spLocks noChangeArrowheads="1"/>
          </p:cNvSpPr>
          <p:nvPr/>
        </p:nvSpPr>
        <p:spPr bwMode="auto">
          <a:xfrm>
            <a:off x="2895600" y="2209800"/>
            <a:ext cx="2438400" cy="914400"/>
          </a:xfrm>
          <a:prstGeom prst="wedgeRectCallout">
            <a:avLst>
              <a:gd name="adj1" fmla="val -78218"/>
              <a:gd name="adj2" fmla="val 110236"/>
            </a:avLst>
          </a:prstGeom>
          <a:solidFill>
            <a:schemeClr val="accent1"/>
          </a:solidFill>
          <a:ln w="9525" algn="ctr">
            <a:solidFill>
              <a:schemeClr val="tx1"/>
            </a:solidFill>
            <a:round/>
            <a:headEnd/>
            <a:tailEnd/>
          </a:ln>
        </p:spPr>
        <p:txBody>
          <a:bodyPr/>
          <a:lstStyle/>
          <a:p>
            <a:pPr algn="ctr" rtl="1"/>
            <a:r>
              <a:rPr lang="he-IL" b="1">
                <a:solidFill>
                  <a:schemeClr val="bg1"/>
                </a:solidFill>
                <a:latin typeface="Verdana" pitchFamily="34" charset="0"/>
              </a:rPr>
              <a:t>זוהי "רקורסיית ראש": הקריאה הרקורסיבית נקראית בהתחלה</a:t>
            </a:r>
          </a:p>
        </p:txBody>
      </p:sp>
      <p:sp>
        <p:nvSpPr>
          <p:cNvPr id="14" name="Rectangle 13"/>
          <p:cNvSpPr>
            <a:spLocks noChangeArrowheads="1"/>
          </p:cNvSpPr>
          <p:nvPr/>
        </p:nvSpPr>
        <p:spPr bwMode="auto">
          <a:xfrm>
            <a:off x="5410200" y="2057400"/>
            <a:ext cx="3505200" cy="6858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15" name="Rectangle 14"/>
          <p:cNvSpPr>
            <a:spLocks noChangeArrowheads="1"/>
          </p:cNvSpPr>
          <p:nvPr/>
        </p:nvSpPr>
        <p:spPr bwMode="auto">
          <a:xfrm>
            <a:off x="5410200" y="2743200"/>
            <a:ext cx="3505200" cy="6858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16" name="Rectangle 15"/>
          <p:cNvSpPr>
            <a:spLocks noChangeArrowheads="1"/>
          </p:cNvSpPr>
          <p:nvPr/>
        </p:nvSpPr>
        <p:spPr bwMode="auto">
          <a:xfrm>
            <a:off x="5410200" y="3429000"/>
            <a:ext cx="3505200" cy="6858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17" name="Rectangle 16"/>
          <p:cNvSpPr>
            <a:spLocks noChangeArrowheads="1"/>
          </p:cNvSpPr>
          <p:nvPr/>
        </p:nvSpPr>
        <p:spPr bwMode="auto">
          <a:xfrm>
            <a:off x="5410200" y="4114800"/>
            <a:ext cx="3505200" cy="7620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ox(in)">
                                      <p:cBhvr>
                                        <p:cTn id="7" dur="500"/>
                                        <p:tgtEl>
                                          <p:spTgt spid="4505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5059">
                                            <p:txEl>
                                              <p:pRg st="1" end="1"/>
                                            </p:txEl>
                                          </p:spTgt>
                                        </p:tgtEl>
                                        <p:attrNameLst>
                                          <p:attrName>style.visibility</p:attrName>
                                        </p:attrNameLst>
                                      </p:cBhvr>
                                      <p:to>
                                        <p:strVal val="visible"/>
                                      </p:to>
                                    </p:set>
                                    <p:animEffect transition="in" filter="box(in)">
                                      <p:cBhvr>
                                        <p:cTn id="10" dur="500"/>
                                        <p:tgtEl>
                                          <p:spTgt spid="45059">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5059">
                                            <p:txEl>
                                              <p:pRg st="10" end="10"/>
                                            </p:txEl>
                                          </p:spTgt>
                                        </p:tgtEl>
                                        <p:attrNameLst>
                                          <p:attrName>style.visibility</p:attrName>
                                        </p:attrNameLst>
                                      </p:cBhvr>
                                      <p:to>
                                        <p:strVal val="visible"/>
                                      </p:to>
                                    </p:set>
                                    <p:animEffect transition="in" filter="box(in)">
                                      <p:cBhvr>
                                        <p:cTn id="13" dur="500"/>
                                        <p:tgtEl>
                                          <p:spTgt spid="45059">
                                            <p:txEl>
                                              <p:pRg st="10"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45059">
                                            <p:txEl>
                                              <p:pRg st="2" end="2"/>
                                            </p:txEl>
                                          </p:spTgt>
                                        </p:tgtEl>
                                        <p:attrNameLst>
                                          <p:attrName>style.visibility</p:attrName>
                                        </p:attrNameLst>
                                      </p:cBhvr>
                                      <p:to>
                                        <p:strVal val="visible"/>
                                      </p:to>
                                    </p:set>
                                    <p:animEffect transition="in" filter="box(in)">
                                      <p:cBhvr>
                                        <p:cTn id="18" dur="500"/>
                                        <p:tgtEl>
                                          <p:spTgt spid="45059">
                                            <p:txEl>
                                              <p:pRg st="2" end="2"/>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5059">
                                            <p:txEl>
                                              <p:pRg st="3" end="3"/>
                                            </p:txEl>
                                          </p:spTgt>
                                        </p:tgtEl>
                                        <p:attrNameLst>
                                          <p:attrName>style.visibility</p:attrName>
                                        </p:attrNameLst>
                                      </p:cBhvr>
                                      <p:to>
                                        <p:strVal val="visible"/>
                                      </p:to>
                                    </p:set>
                                    <p:animEffect transition="in" filter="box(in)">
                                      <p:cBhvr>
                                        <p:cTn id="21" dur="500"/>
                                        <p:tgtEl>
                                          <p:spTgt spid="4505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45059">
                                            <p:txEl>
                                              <p:pRg st="5" end="5"/>
                                            </p:txEl>
                                          </p:spTgt>
                                        </p:tgtEl>
                                        <p:attrNameLst>
                                          <p:attrName>style.visibility</p:attrName>
                                        </p:attrNameLst>
                                      </p:cBhvr>
                                      <p:to>
                                        <p:strVal val="visible"/>
                                      </p:to>
                                    </p:set>
                                    <p:animEffect transition="in" filter="box(in)">
                                      <p:cBhvr>
                                        <p:cTn id="26" dur="500"/>
                                        <p:tgtEl>
                                          <p:spTgt spid="450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45059">
                                            <p:txEl>
                                              <p:pRg st="7" end="7"/>
                                            </p:txEl>
                                          </p:spTgt>
                                        </p:tgtEl>
                                        <p:attrNameLst>
                                          <p:attrName>style.visibility</p:attrName>
                                        </p:attrNameLst>
                                      </p:cBhvr>
                                      <p:to>
                                        <p:strVal val="visible"/>
                                      </p:to>
                                    </p:set>
                                    <p:animEffect transition="in" filter="box(in)">
                                      <p:cBhvr>
                                        <p:cTn id="31" dur="500"/>
                                        <p:tgtEl>
                                          <p:spTgt spid="45059">
                                            <p:txEl>
                                              <p:pRg st="7" end="7"/>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45059">
                                            <p:txEl>
                                              <p:pRg st="8" end="8"/>
                                            </p:txEl>
                                          </p:spTgt>
                                        </p:tgtEl>
                                        <p:attrNameLst>
                                          <p:attrName>style.visibility</p:attrName>
                                        </p:attrNameLst>
                                      </p:cBhvr>
                                      <p:to>
                                        <p:strVal val="visible"/>
                                      </p:to>
                                    </p:set>
                                    <p:animEffect transition="in" filter="box(in)">
                                      <p:cBhvr>
                                        <p:cTn id="34" dur="500"/>
                                        <p:tgtEl>
                                          <p:spTgt spid="45059">
                                            <p:txEl>
                                              <p:pRg st="8" end="8"/>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45059">
                                            <p:txEl>
                                              <p:pRg st="9" end="9"/>
                                            </p:txEl>
                                          </p:spTgt>
                                        </p:tgtEl>
                                        <p:attrNameLst>
                                          <p:attrName>style.visibility</p:attrName>
                                        </p:attrNameLst>
                                      </p:cBhvr>
                                      <p:to>
                                        <p:strVal val="visible"/>
                                      </p:to>
                                    </p:set>
                                    <p:animEffect transition="in" filter="box(in)">
                                      <p:cBhvr>
                                        <p:cTn id="37" dur="500"/>
                                        <p:tgtEl>
                                          <p:spTgt spid="45059">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ox(i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xit" presetSubtype="16" fill="hold" grpId="0" nodeType="clickEffect">
                                  <p:stCondLst>
                                    <p:cond delay="0"/>
                                  </p:stCondLst>
                                  <p:childTnLst>
                                    <p:animEffect transition="out" filter="box(in)">
                                      <p:cBhvr>
                                        <p:cTn id="46" dur="500"/>
                                        <p:tgtEl>
                                          <p:spTgt spid="14"/>
                                        </p:tgtEl>
                                      </p:cBhvr>
                                    </p:animEffect>
                                    <p:set>
                                      <p:cBhvr>
                                        <p:cTn id="47" dur="1" fill="hold">
                                          <p:stCondLst>
                                            <p:cond delay="499"/>
                                          </p:stCondLst>
                                        </p:cTn>
                                        <p:tgtEl>
                                          <p:spTgt spid="1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 presetClass="exit" presetSubtype="16" fill="hold" grpId="0" nodeType="clickEffect">
                                  <p:stCondLst>
                                    <p:cond delay="0"/>
                                  </p:stCondLst>
                                  <p:childTnLst>
                                    <p:animEffect transition="out" filter="box(in)">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 presetClass="exit" presetSubtype="16" fill="hold" grpId="0" nodeType="clickEffect">
                                  <p:stCondLst>
                                    <p:cond delay="0"/>
                                  </p:stCondLst>
                                  <p:childTnLst>
                                    <p:animEffect transition="out" filter="box(in)">
                                      <p:cBhvr>
                                        <p:cTn id="56" dur="500"/>
                                        <p:tgtEl>
                                          <p:spTgt spid="16"/>
                                        </p:tgtEl>
                                      </p:cBhvr>
                                    </p:animEffect>
                                    <p:set>
                                      <p:cBhvr>
                                        <p:cTn id="57" dur="1" fill="hold">
                                          <p:stCondLst>
                                            <p:cond delay="499"/>
                                          </p:stCondLst>
                                        </p:cTn>
                                        <p:tgtEl>
                                          <p:spTgt spid="1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4" presetClass="exit" presetSubtype="16" fill="hold" grpId="0" nodeType="clickEffect">
                                  <p:stCondLst>
                                    <p:cond delay="0"/>
                                  </p:stCondLst>
                                  <p:childTnLst>
                                    <p:animEffect transition="out" filter="box(in)">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08549"/>
                                        </p:tgtEl>
                                        <p:attrNameLst>
                                          <p:attrName>style.visibility</p:attrName>
                                        </p:attrNameLst>
                                      </p:cBhvr>
                                      <p:to>
                                        <p:strVal val="visible"/>
                                      </p:to>
                                    </p:set>
                                    <p:animEffect transition="in" filter="box(in)">
                                      <p:cBhvr>
                                        <p:cTn id="67" dur="500"/>
                                        <p:tgtEl>
                                          <p:spTgt spid="108549"/>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108551"/>
                                        </p:tgtEl>
                                        <p:attrNameLst>
                                          <p:attrName>style.visibility</p:attrName>
                                        </p:attrNameLst>
                                      </p:cBhvr>
                                      <p:to>
                                        <p:strVal val="visible"/>
                                      </p:to>
                                    </p:set>
                                    <p:animEffect transition="in" filter="box(in)">
                                      <p:cBhvr>
                                        <p:cTn id="70" dur="500"/>
                                        <p:tgtEl>
                                          <p:spTgt spid="108551"/>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box(in)">
                                      <p:cBhvr>
                                        <p:cTn id="75" dur="500"/>
                                        <p:tgtEl>
                                          <p:spTgt spid="12"/>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grpId="0" nodeType="click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box(in)">
                                      <p:cBhvr>
                                        <p:cTn id="8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p:bldP spid="108551" grpId="0" animBg="1"/>
      <p:bldP spid="12" grpId="0" animBg="1"/>
      <p:bldGraphic spid="11" grpId="0">
        <p:bldAsOne/>
      </p:bldGraphic>
      <p:bldP spid="13" grpId="0" animBg="1"/>
      <p:bldP spid="14" grpId="0" animBg="1"/>
      <p:bldP spid="15" grpId="0" animBg="1"/>
      <p:bldP spid="1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idx="4294967295"/>
          </p:nvPr>
        </p:nvSpPr>
        <p:spPr/>
        <p:txBody>
          <a:bodyPr/>
          <a:lstStyle/>
          <a:p>
            <a:pPr algn="r" eaLnBrk="1" hangingPunct="1"/>
            <a:r>
              <a:rPr lang="he-IL" smtClean="0"/>
              <a:t>ביחידה זו נלמד:</a:t>
            </a:r>
            <a:endParaRPr lang="en-US" smtClean="0"/>
          </a:p>
        </p:txBody>
      </p:sp>
      <p:sp>
        <p:nvSpPr>
          <p:cNvPr id="5123" name="Content Placeholder 2"/>
          <p:cNvSpPr>
            <a:spLocks noGrp="1"/>
          </p:cNvSpPr>
          <p:nvPr>
            <p:ph idx="4294967295"/>
          </p:nvPr>
        </p:nvSpPr>
        <p:spPr/>
        <p:txBody>
          <a:bodyPr/>
          <a:lstStyle/>
          <a:p>
            <a:pPr eaLnBrk="1" hangingPunct="1">
              <a:lnSpc>
                <a:spcPct val="90000"/>
              </a:lnSpc>
            </a:pPr>
            <a:endParaRPr lang="he-IL" smtClean="0"/>
          </a:p>
          <a:p>
            <a:pPr eaLnBrk="1" hangingPunct="1">
              <a:lnSpc>
                <a:spcPct val="90000"/>
              </a:lnSpc>
            </a:pPr>
            <a:r>
              <a:rPr lang="he-IL" smtClean="0"/>
              <a:t>מהי רקורסיה</a:t>
            </a:r>
          </a:p>
          <a:p>
            <a:pPr eaLnBrk="1" hangingPunct="1">
              <a:lnSpc>
                <a:spcPct val="90000"/>
              </a:lnSpc>
            </a:pPr>
            <a:r>
              <a:rPr lang="he-IL" smtClean="0"/>
              <a:t>מרכיבי הרקורסיה</a:t>
            </a:r>
          </a:p>
          <a:p>
            <a:pPr eaLnBrk="1" hangingPunct="1">
              <a:lnSpc>
                <a:spcPct val="90000"/>
              </a:lnSpc>
            </a:pPr>
            <a:r>
              <a:rPr lang="he-IL" smtClean="0"/>
              <a:t>ניתוח זמן ריצה</a:t>
            </a:r>
          </a:p>
          <a:p>
            <a:pPr eaLnBrk="1" hangingPunct="1">
              <a:lnSpc>
                <a:spcPct val="90000"/>
              </a:lnSpc>
            </a:pPr>
            <a:r>
              <a:rPr lang="he-IL" smtClean="0"/>
              <a:t>רקורסיות ומערכים</a:t>
            </a:r>
          </a:p>
          <a:p>
            <a:pPr eaLnBrk="1" hangingPunct="1">
              <a:lnSpc>
                <a:spcPct val="90000"/>
              </a:lnSpc>
            </a:pPr>
            <a:r>
              <a:rPr lang="he-IL" smtClean="0"/>
              <a:t>רקורסיות ומצביעים</a:t>
            </a:r>
          </a:p>
        </p:txBody>
      </p:sp>
      <p:sp>
        <p:nvSpPr>
          <p:cNvPr id="5124"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15AEC8F7-6ED4-4D9C-A9A6-6A172FEF0D46}" type="slidenum">
              <a:rPr lang="he-IL" sz="1000">
                <a:latin typeface="Verdana" pitchFamily="34" charset="0"/>
              </a:rPr>
              <a:pPr algn="r" rtl="1"/>
              <a:t>2</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r"/>
            <a:r>
              <a:rPr lang="he-IL" smtClean="0"/>
              <a:t>הדפסת משולש</a:t>
            </a:r>
            <a:endParaRPr lang="en-US" smtClean="0"/>
          </a:p>
        </p:txBody>
      </p:sp>
      <p:sp>
        <p:nvSpPr>
          <p:cNvPr id="46083" name="Rectangle 3"/>
          <p:cNvSpPr>
            <a:spLocks noGrp="1" noChangeArrowheads="1"/>
          </p:cNvSpPr>
          <p:nvPr>
            <p:ph type="body" idx="1"/>
          </p:nvPr>
        </p:nvSpPr>
        <p:spPr>
          <a:xfrm>
            <a:off x="457200" y="1600200"/>
            <a:ext cx="8229600" cy="5029200"/>
          </a:xfrm>
        </p:spPr>
        <p:txBody>
          <a:bodyPr/>
          <a:lstStyle/>
          <a:p>
            <a:pPr algn="l" rtl="0">
              <a:lnSpc>
                <a:spcPct val="90000"/>
              </a:lnSpc>
              <a:buFont typeface="Wingdings" pitchFamily="2" charset="2"/>
              <a:buNone/>
            </a:pPr>
            <a:r>
              <a:rPr lang="en-US" sz="2400" noProof="1" smtClean="0"/>
              <a:t>void printTriangle(int n)</a:t>
            </a:r>
          </a:p>
          <a:p>
            <a:pPr algn="l" rtl="0">
              <a:lnSpc>
                <a:spcPct val="90000"/>
              </a:lnSpc>
              <a:buFont typeface="Wingdings" pitchFamily="2" charset="2"/>
              <a:buNone/>
            </a:pPr>
            <a:r>
              <a:rPr lang="en-US" sz="2400" noProof="1" smtClean="0"/>
              <a:t>{</a:t>
            </a:r>
          </a:p>
          <a:p>
            <a:pPr algn="l" rtl="0">
              <a:lnSpc>
                <a:spcPct val="90000"/>
              </a:lnSpc>
              <a:buFont typeface="Wingdings" pitchFamily="2" charset="2"/>
              <a:buNone/>
            </a:pPr>
            <a:r>
              <a:rPr lang="en-US" sz="2400" noProof="1" smtClean="0"/>
              <a:t>	if (n == 0)</a:t>
            </a:r>
          </a:p>
          <a:p>
            <a:pPr algn="l" rtl="0">
              <a:lnSpc>
                <a:spcPct val="90000"/>
              </a:lnSpc>
              <a:buFont typeface="Wingdings" pitchFamily="2" charset="2"/>
              <a:buNone/>
            </a:pPr>
            <a:r>
              <a:rPr lang="en-US" sz="2400" noProof="1" smtClean="0"/>
              <a:t>		return;</a:t>
            </a:r>
            <a:endParaRPr lang="en-US" sz="2400" smtClean="0"/>
          </a:p>
          <a:p>
            <a:pPr algn="l" rtl="0">
              <a:lnSpc>
                <a:spcPct val="90000"/>
              </a:lnSpc>
              <a:buFont typeface="Wingdings" pitchFamily="2" charset="2"/>
              <a:buNone/>
            </a:pPr>
            <a:endParaRPr lang="en-US" sz="2400" noProof="1" smtClean="0"/>
          </a:p>
          <a:p>
            <a:pPr algn="l" rtl="0">
              <a:lnSpc>
                <a:spcPct val="90000"/>
              </a:lnSpc>
              <a:buFont typeface="Wingdings" pitchFamily="2" charset="2"/>
              <a:buNone/>
            </a:pPr>
            <a:r>
              <a:rPr lang="en-US" sz="2400" noProof="1" smtClean="0"/>
              <a:t>	for (int i=0 ; i &lt; n ; i++)</a:t>
            </a:r>
          </a:p>
          <a:p>
            <a:pPr algn="l" rtl="0">
              <a:lnSpc>
                <a:spcPct val="90000"/>
              </a:lnSpc>
              <a:buFont typeface="Wingdings" pitchFamily="2" charset="2"/>
              <a:buNone/>
            </a:pPr>
            <a:r>
              <a:rPr lang="en-US" sz="2400" noProof="1" smtClean="0"/>
              <a:t>		cout &lt;&lt; "*";</a:t>
            </a:r>
          </a:p>
          <a:p>
            <a:pPr algn="l" rtl="0">
              <a:lnSpc>
                <a:spcPct val="90000"/>
              </a:lnSpc>
              <a:buFont typeface="Wingdings" pitchFamily="2" charset="2"/>
              <a:buNone/>
            </a:pPr>
            <a:r>
              <a:rPr lang="en-US" sz="2400" noProof="1" smtClean="0"/>
              <a:t>	cout &lt;&lt; endl;</a:t>
            </a:r>
            <a:endParaRPr lang="he-IL" sz="2400" noProof="1" smtClean="0"/>
          </a:p>
          <a:p>
            <a:pPr algn="l" rtl="0">
              <a:lnSpc>
                <a:spcPct val="90000"/>
              </a:lnSpc>
              <a:buFont typeface="Wingdings" pitchFamily="2" charset="2"/>
              <a:buNone/>
            </a:pPr>
            <a:endParaRPr lang="he-IL" sz="2400" noProof="1" smtClean="0"/>
          </a:p>
          <a:p>
            <a:pPr algn="l" rtl="0">
              <a:lnSpc>
                <a:spcPct val="90000"/>
              </a:lnSpc>
              <a:buFont typeface="Wingdings" pitchFamily="2" charset="2"/>
              <a:buNone/>
            </a:pPr>
            <a:r>
              <a:rPr lang="he-IL" sz="2400" noProof="1" smtClean="0"/>
              <a:t>	</a:t>
            </a:r>
            <a:r>
              <a:rPr lang="en-US" sz="2400" noProof="1" smtClean="0"/>
              <a:t>printTriangle(n-1);</a:t>
            </a:r>
          </a:p>
          <a:p>
            <a:pPr algn="l" rtl="0">
              <a:lnSpc>
                <a:spcPct val="90000"/>
              </a:lnSpc>
              <a:buFont typeface="Wingdings" pitchFamily="2" charset="2"/>
              <a:buNone/>
            </a:pPr>
            <a:r>
              <a:rPr lang="en-US" sz="2400" noProof="1" smtClean="0"/>
              <a:t>}</a:t>
            </a:r>
            <a:endParaRPr lang="en-US" sz="2400" smtClean="0"/>
          </a:p>
        </p:txBody>
      </p:sp>
      <p:pic>
        <p:nvPicPr>
          <p:cNvPr id="110594" name="Picture 2"/>
          <p:cNvPicPr>
            <a:picLocks noChangeAspect="1" noChangeArrowheads="1"/>
          </p:cNvPicPr>
          <p:nvPr/>
        </p:nvPicPr>
        <p:blipFill>
          <a:blip r:embed="rId2" cstate="print"/>
          <a:srcRect/>
          <a:stretch>
            <a:fillRect/>
          </a:stretch>
        </p:blipFill>
        <p:spPr bwMode="auto">
          <a:xfrm>
            <a:off x="304800" y="76200"/>
            <a:ext cx="3733800" cy="1520825"/>
          </a:xfrm>
          <a:prstGeom prst="rect">
            <a:avLst/>
          </a:prstGeom>
          <a:noFill/>
          <a:ln w="9525">
            <a:noFill/>
            <a:miter lim="800000"/>
            <a:headEnd/>
            <a:tailEnd/>
          </a:ln>
        </p:spPr>
      </p:pic>
      <p:graphicFrame>
        <p:nvGraphicFramePr>
          <p:cNvPr id="11" name="Diagram 10"/>
          <p:cNvGraphicFramePr/>
          <p:nvPr/>
        </p:nvGraphicFramePr>
        <p:xfrm>
          <a:off x="1371600" y="965200"/>
          <a:ext cx="7620000" cy="513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486"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1B9CC2C8-2367-4294-A505-7CCF0B25D41E}" type="slidenum">
              <a:rPr lang="he-IL" sz="1000">
                <a:latin typeface="Verdana" pitchFamily="34" charset="0"/>
              </a:rPr>
              <a:pPr algn="r" rtl="1"/>
              <a:t>20</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
        <p:nvSpPr>
          <p:cNvPr id="8" name="Rectangular Callout 7"/>
          <p:cNvSpPr>
            <a:spLocks noChangeArrowheads="1"/>
          </p:cNvSpPr>
          <p:nvPr/>
        </p:nvSpPr>
        <p:spPr bwMode="auto">
          <a:xfrm>
            <a:off x="4800600" y="5638800"/>
            <a:ext cx="2438400" cy="914400"/>
          </a:xfrm>
          <a:prstGeom prst="wedgeRectCallout">
            <a:avLst>
              <a:gd name="adj1" fmla="val -94153"/>
              <a:gd name="adj2" fmla="val -24065"/>
            </a:avLst>
          </a:prstGeom>
          <a:solidFill>
            <a:schemeClr val="accent1"/>
          </a:solidFill>
          <a:ln w="9525" algn="ctr">
            <a:solidFill>
              <a:schemeClr val="tx1"/>
            </a:solidFill>
            <a:round/>
            <a:headEnd/>
            <a:tailEnd/>
          </a:ln>
        </p:spPr>
        <p:txBody>
          <a:bodyPr/>
          <a:lstStyle/>
          <a:p>
            <a:pPr algn="ctr" rtl="1"/>
            <a:r>
              <a:rPr lang="he-IL" b="1">
                <a:solidFill>
                  <a:schemeClr val="bg1"/>
                </a:solidFill>
                <a:latin typeface="Verdana" pitchFamily="34" charset="0"/>
              </a:rPr>
              <a:t>זוהי "רקורסיית זנב": הקריאה הרקורסיבית נקראית לאחר הפעולות</a:t>
            </a:r>
          </a:p>
        </p:txBody>
      </p:sp>
      <p:sp>
        <p:nvSpPr>
          <p:cNvPr id="9" name="Rectangle 8"/>
          <p:cNvSpPr>
            <a:spLocks noChangeArrowheads="1"/>
          </p:cNvSpPr>
          <p:nvPr/>
        </p:nvSpPr>
        <p:spPr bwMode="auto">
          <a:xfrm>
            <a:off x="4648200" y="2209800"/>
            <a:ext cx="4267200" cy="8382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10" name="Rectangle 9"/>
          <p:cNvSpPr>
            <a:spLocks noChangeArrowheads="1"/>
          </p:cNvSpPr>
          <p:nvPr/>
        </p:nvSpPr>
        <p:spPr bwMode="auto">
          <a:xfrm>
            <a:off x="4724400" y="3048000"/>
            <a:ext cx="4191000" cy="7620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12" name="Rectangle 11"/>
          <p:cNvSpPr>
            <a:spLocks noChangeArrowheads="1"/>
          </p:cNvSpPr>
          <p:nvPr/>
        </p:nvSpPr>
        <p:spPr bwMode="auto">
          <a:xfrm>
            <a:off x="4724400" y="3810000"/>
            <a:ext cx="4343400" cy="7620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13" name="Rectangle 12"/>
          <p:cNvSpPr>
            <a:spLocks noChangeArrowheads="1"/>
          </p:cNvSpPr>
          <p:nvPr/>
        </p:nvSpPr>
        <p:spPr bwMode="auto">
          <a:xfrm>
            <a:off x="4724400" y="4572000"/>
            <a:ext cx="4343400" cy="7620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500" fill="hold"/>
                                        <p:tgtEl>
                                          <p:spTgt spid="46083">
                                            <p:txEl>
                                              <p:pRg st="5" end="5"/>
                                            </p:txEl>
                                          </p:spTgt>
                                        </p:tgtEl>
                                        <p:attrNameLst>
                                          <p:attrName>r</p:attrName>
                                        </p:attrNameLst>
                                      </p:cBhvr>
                                    </p:animRot>
                                  </p:childTnLst>
                                </p:cTn>
                              </p:par>
                              <p:par>
                                <p:cTn id="7" presetID="8" presetClass="emph" presetSubtype="0" fill="hold" nodeType="withEffect">
                                  <p:stCondLst>
                                    <p:cond delay="0"/>
                                  </p:stCondLst>
                                  <p:childTnLst>
                                    <p:animRot by="21600000">
                                      <p:cBhvr>
                                        <p:cTn id="8" dur="500" fill="hold"/>
                                        <p:tgtEl>
                                          <p:spTgt spid="46083">
                                            <p:txEl>
                                              <p:pRg st="6" end="6"/>
                                            </p:txEl>
                                          </p:spTgt>
                                        </p:tgtEl>
                                        <p:attrNameLst>
                                          <p:attrName>r</p:attrName>
                                        </p:attrNameLst>
                                      </p:cBhvr>
                                    </p:animRot>
                                  </p:childTnLst>
                                </p:cTn>
                              </p:par>
                              <p:par>
                                <p:cTn id="9" presetID="8" presetClass="emph" presetSubtype="0" fill="hold" nodeType="withEffect">
                                  <p:stCondLst>
                                    <p:cond delay="0"/>
                                  </p:stCondLst>
                                  <p:childTnLst>
                                    <p:animRot by="21600000">
                                      <p:cBhvr>
                                        <p:cTn id="10" dur="500" fill="hold"/>
                                        <p:tgtEl>
                                          <p:spTgt spid="46083">
                                            <p:txEl>
                                              <p:pRg st="7" end="7"/>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600000">
                                      <p:cBhvr>
                                        <p:cTn id="14" dur="500" fill="hold"/>
                                        <p:tgtEl>
                                          <p:spTgt spid="46083">
                                            <p:txEl>
                                              <p:pRg st="9" end="9"/>
                                            </p:txEl>
                                          </p:spTgt>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ox(in)">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xit" presetSubtype="16" fill="hold" grpId="0" nodeType="clickEffect">
                                  <p:stCondLst>
                                    <p:cond delay="0"/>
                                  </p:stCondLst>
                                  <p:childTnLst>
                                    <p:animEffect transition="out" filter="box(in)">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 presetClass="exit" presetSubtype="16" fill="hold" grpId="0" nodeType="clickEffect">
                                  <p:stCondLst>
                                    <p:cond delay="0"/>
                                  </p:stCondLst>
                                  <p:childTnLst>
                                    <p:animEffect transition="out" filter="box(in)">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 presetClass="exit" presetSubtype="16" fill="hold" grpId="0" nodeType="clickEffect">
                                  <p:stCondLst>
                                    <p:cond delay="0"/>
                                  </p:stCondLst>
                                  <p:childTnLst>
                                    <p:animEffect transition="out" filter="box(in)">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4" presetClass="exit" presetSubtype="16" fill="hold" grpId="0" nodeType="clickEffect">
                                  <p:stCondLst>
                                    <p:cond delay="0"/>
                                  </p:stCondLst>
                                  <p:childTnLst>
                                    <p:animEffect transition="out" filter="box(in)">
                                      <p:cBhvr>
                                        <p:cTn id="38" dur="500"/>
                                        <p:tgtEl>
                                          <p:spTgt spid="13"/>
                                        </p:tgtEl>
                                      </p:cBhvr>
                                    </p:animEffect>
                                    <p:set>
                                      <p:cBhvr>
                                        <p:cTn id="39" dur="1" fill="hold">
                                          <p:stCondLst>
                                            <p:cond delay="499"/>
                                          </p:stCondLst>
                                        </p:cTn>
                                        <p:tgtEl>
                                          <p:spTgt spid="13"/>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110594"/>
                                        </p:tgtEl>
                                        <p:attrNameLst>
                                          <p:attrName>style.visibility</p:attrName>
                                        </p:attrNameLst>
                                      </p:cBhvr>
                                      <p:to>
                                        <p:strVal val="visible"/>
                                      </p:to>
                                    </p:set>
                                    <p:animEffect transition="in" filter="box(in)">
                                      <p:cBhvr>
                                        <p:cTn id="44" dur="500"/>
                                        <p:tgtEl>
                                          <p:spTgt spid="110594"/>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box(in)">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8" grpId="0" animBg="1"/>
      <p:bldP spid="9" grpId="0" animBg="1"/>
      <p:bldP spid="10"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953000" y="4191000"/>
          <a:ext cx="41910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506" name="Title 1"/>
          <p:cNvSpPr>
            <a:spLocks noGrp="1"/>
          </p:cNvSpPr>
          <p:nvPr>
            <p:ph type="title"/>
          </p:nvPr>
        </p:nvSpPr>
        <p:spPr/>
        <p:txBody>
          <a:bodyPr/>
          <a:lstStyle/>
          <a:p>
            <a:pPr algn="r" eaLnBrk="1" hangingPunct="1"/>
            <a:r>
              <a:rPr lang="he-IL" smtClean="0"/>
              <a:t>דוגמא: </a:t>
            </a:r>
            <a:r>
              <a:rPr lang="he-IL" sz="4000" smtClean="0"/>
              <a:t>חישוב חזקה</a:t>
            </a:r>
            <a:endParaRPr lang="en-US" smtClean="0"/>
          </a:p>
        </p:txBody>
      </p:sp>
      <p:sp>
        <p:nvSpPr>
          <p:cNvPr id="3" name="Content Placeholder 2"/>
          <p:cNvSpPr>
            <a:spLocks noGrp="1"/>
          </p:cNvSpPr>
          <p:nvPr>
            <p:ph idx="1"/>
          </p:nvPr>
        </p:nvSpPr>
        <p:spPr/>
        <p:txBody>
          <a:bodyPr/>
          <a:lstStyle/>
          <a:p>
            <a:pPr eaLnBrk="1" hangingPunct="1"/>
            <a:r>
              <a:rPr lang="he-IL" smtClean="0"/>
              <a:t>חזקה היא פונקציה המקבלת בסיס </a:t>
            </a:r>
            <a:r>
              <a:rPr lang="en-US" smtClean="0"/>
              <a:t>n</a:t>
            </a:r>
            <a:r>
              <a:rPr lang="he-IL" smtClean="0"/>
              <a:t> וחזקה </a:t>
            </a:r>
            <a:r>
              <a:rPr lang="en-US" smtClean="0"/>
              <a:t>k</a:t>
            </a:r>
            <a:r>
              <a:rPr lang="he-IL" smtClean="0"/>
              <a:t>: </a:t>
            </a:r>
            <a:r>
              <a:rPr lang="en-US" smtClean="0"/>
              <a:t>n</a:t>
            </a:r>
            <a:r>
              <a:rPr lang="en-US" baseline="30000" smtClean="0"/>
              <a:t>k</a:t>
            </a:r>
            <a:endParaRPr lang="he-IL" baseline="30000" smtClean="0"/>
          </a:p>
          <a:p>
            <a:pPr eaLnBrk="1" hangingPunct="1"/>
            <a:r>
              <a:rPr lang="he-IL" smtClean="0"/>
              <a:t>דרך נוספת לראות חישוב זה:     </a:t>
            </a:r>
            <a:r>
              <a:rPr lang="en-US" smtClean="0"/>
              <a:t>   </a:t>
            </a:r>
            <a:r>
              <a:rPr lang="en-US" sz="2400" smtClean="0"/>
              <a:t>n</a:t>
            </a:r>
            <a:r>
              <a:rPr lang="en-US" sz="2400" baseline="30000" smtClean="0"/>
              <a:t>k</a:t>
            </a:r>
            <a:r>
              <a:rPr lang="en-US" sz="2400" smtClean="0"/>
              <a:t> = n</a:t>
            </a:r>
            <a:r>
              <a:rPr lang="en-US" sz="2400" baseline="30000" smtClean="0"/>
              <a:t>k-1</a:t>
            </a:r>
            <a:r>
              <a:rPr lang="en-US" sz="2400" smtClean="0"/>
              <a:t>*n</a:t>
            </a:r>
          </a:p>
          <a:p>
            <a:pPr eaLnBrk="1" hangingPunct="1"/>
            <a:r>
              <a:rPr lang="he-IL" smtClean="0"/>
              <a:t>יש לזהות מהו הפתרון לבעיה הקטנה ביותר:</a:t>
            </a:r>
          </a:p>
          <a:p>
            <a:pPr marL="914400" lvl="1" indent="-514350" eaLnBrk="1" hangingPunct="1"/>
            <a:r>
              <a:rPr lang="he-IL" smtClean="0"/>
              <a:t>עבור </a:t>
            </a:r>
            <a:r>
              <a:rPr lang="en-US" smtClean="0"/>
              <a:t>k=0</a:t>
            </a:r>
            <a:r>
              <a:rPr lang="he-IL" smtClean="0"/>
              <a:t> הפתרון הוא 1</a:t>
            </a:r>
            <a:r>
              <a:rPr lang="en-US" smtClean="0"/>
              <a:t> </a:t>
            </a:r>
            <a:r>
              <a:rPr lang="he-IL" smtClean="0"/>
              <a:t> (</a:t>
            </a:r>
            <a:r>
              <a:rPr lang="en-US" smtClean="0"/>
              <a:t>n</a:t>
            </a:r>
            <a:r>
              <a:rPr lang="en-US" baseline="30000" smtClean="0"/>
              <a:t>0</a:t>
            </a:r>
            <a:r>
              <a:rPr lang="en-US" smtClean="0"/>
              <a:t> = 1</a:t>
            </a:r>
            <a:r>
              <a:rPr lang="he-IL" smtClean="0"/>
              <a:t>)</a:t>
            </a:r>
          </a:p>
          <a:p>
            <a:pPr eaLnBrk="1" hangingPunct="1"/>
            <a:r>
              <a:rPr lang="he-IL" smtClean="0"/>
              <a:t>ומכאן הדרך לקוד מאוד פשוטה:</a:t>
            </a:r>
          </a:p>
          <a:p>
            <a:pPr algn="l" rtl="0" eaLnBrk="1" hangingPunct="1">
              <a:buFont typeface="Wingdings" pitchFamily="2" charset="2"/>
              <a:buNone/>
            </a:pPr>
            <a:r>
              <a:rPr lang="en-US" sz="2400" smtClean="0"/>
              <a:t>int power(int n, int k)</a:t>
            </a:r>
          </a:p>
          <a:p>
            <a:pPr algn="l" rtl="0" eaLnBrk="1" hangingPunct="1">
              <a:buFont typeface="Wingdings" pitchFamily="2" charset="2"/>
              <a:buNone/>
            </a:pPr>
            <a:r>
              <a:rPr lang="en-US" sz="2400" smtClean="0"/>
              <a:t>{</a:t>
            </a:r>
          </a:p>
          <a:p>
            <a:pPr algn="l" rtl="0" eaLnBrk="1" hangingPunct="1">
              <a:buFont typeface="Wingdings" pitchFamily="2" charset="2"/>
              <a:buNone/>
            </a:pPr>
            <a:r>
              <a:rPr lang="en-US" sz="2400" smtClean="0"/>
              <a:t>    if (k==0)</a:t>
            </a:r>
          </a:p>
          <a:p>
            <a:pPr algn="l" rtl="0" eaLnBrk="1" hangingPunct="1">
              <a:buFont typeface="Wingdings" pitchFamily="2" charset="2"/>
              <a:buNone/>
            </a:pPr>
            <a:r>
              <a:rPr lang="en-US" sz="2400" smtClean="0"/>
              <a:t>		return 1;</a:t>
            </a:r>
          </a:p>
          <a:p>
            <a:pPr algn="l" rtl="0" eaLnBrk="1" hangingPunct="1">
              <a:buFont typeface="Wingdings" pitchFamily="2" charset="2"/>
              <a:buNone/>
            </a:pPr>
            <a:r>
              <a:rPr lang="en-US" sz="2400" smtClean="0"/>
              <a:t>	return power(n, k-1)*n;</a:t>
            </a:r>
          </a:p>
          <a:p>
            <a:pPr algn="l" rtl="0" eaLnBrk="1" hangingPunct="1">
              <a:buFont typeface="Wingdings" pitchFamily="2" charset="2"/>
              <a:buNone/>
            </a:pPr>
            <a:r>
              <a:rPr lang="en-US" sz="2400" smtClean="0"/>
              <a:t>}</a:t>
            </a:r>
            <a:endParaRPr lang="he-IL" sz="2400" smtClean="0"/>
          </a:p>
          <a:p>
            <a:pPr eaLnBrk="1" hangingPunct="1"/>
            <a:endParaRPr lang="en-US" smtClean="0"/>
          </a:p>
          <a:p>
            <a:pPr eaLnBrk="1" hangingPunct="1"/>
            <a:endParaRPr lang="en-US" smtClean="0"/>
          </a:p>
        </p:txBody>
      </p:sp>
      <p:sp>
        <p:nvSpPr>
          <p:cNvPr id="21508"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008AF2E7-02C2-4A60-BB93-7CA9D0E3A6EE}" type="slidenum">
              <a:rPr lang="he-IL" sz="1000">
                <a:latin typeface="Verdana" pitchFamily="34" charset="0"/>
              </a:rPr>
              <a:pPr algn="r" rtl="1"/>
              <a:t>21</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
        <p:nvSpPr>
          <p:cNvPr id="7" name="Rectangle 6"/>
          <p:cNvSpPr>
            <a:spLocks noChangeArrowheads="1"/>
          </p:cNvSpPr>
          <p:nvPr/>
        </p:nvSpPr>
        <p:spPr bwMode="auto">
          <a:xfrm>
            <a:off x="6248400" y="4572000"/>
            <a:ext cx="2362200" cy="6858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8" name="Rectangle 7"/>
          <p:cNvSpPr>
            <a:spLocks noChangeArrowheads="1"/>
          </p:cNvSpPr>
          <p:nvPr/>
        </p:nvSpPr>
        <p:spPr bwMode="auto">
          <a:xfrm>
            <a:off x="5638800" y="5105400"/>
            <a:ext cx="2362200" cy="7620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9" name="Rectangle 8"/>
          <p:cNvSpPr>
            <a:spLocks noChangeArrowheads="1"/>
          </p:cNvSpPr>
          <p:nvPr/>
        </p:nvSpPr>
        <p:spPr bwMode="auto">
          <a:xfrm>
            <a:off x="5181600" y="5638800"/>
            <a:ext cx="2362200" cy="6858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10" name="Rectangle 9"/>
          <p:cNvSpPr>
            <a:spLocks noChangeArrowheads="1"/>
          </p:cNvSpPr>
          <p:nvPr/>
        </p:nvSpPr>
        <p:spPr bwMode="auto">
          <a:xfrm>
            <a:off x="4953000" y="6248400"/>
            <a:ext cx="533400" cy="5334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graphicFrame>
        <p:nvGraphicFramePr>
          <p:cNvPr id="11" name="Diagram 10"/>
          <p:cNvGraphicFramePr/>
          <p:nvPr/>
        </p:nvGraphicFramePr>
        <p:xfrm>
          <a:off x="4953000" y="4191000"/>
          <a:ext cx="4191000" cy="3048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xit" presetSubtype="16" fill="hold" grpId="0" nodeType="withEffect">
                                  <p:stCondLst>
                                    <p:cond delay="0"/>
                                  </p:stCondLst>
                                  <p:childTnLst>
                                    <p:animEffect transition="out" filter="box(in)">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ox(in)">
                                      <p:cBhvr>
                                        <p:cTn id="22" dur="500"/>
                                        <p:tgtEl>
                                          <p:spTgt spid="3">
                                            <p:txEl>
                                              <p:pRg st="2" end="2"/>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ox(i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ox(in)">
                                      <p:cBhvr>
                                        <p:cTn id="30" dur="500"/>
                                        <p:tgtEl>
                                          <p:spTgt spid="3">
                                            <p:txEl>
                                              <p:pRg st="4" end="4"/>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box(in)">
                                      <p:cBhvr>
                                        <p:cTn id="33" dur="500"/>
                                        <p:tgtEl>
                                          <p:spTgt spid="3">
                                            <p:txEl>
                                              <p:pRg st="5" end="5"/>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box(in)">
                                      <p:cBhvr>
                                        <p:cTn id="36" dur="500"/>
                                        <p:tgtEl>
                                          <p:spTgt spid="3">
                                            <p:txEl>
                                              <p:pRg st="6" end="6"/>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ox(in)">
                                      <p:cBhvr>
                                        <p:cTn id="39" dur="500"/>
                                        <p:tgtEl>
                                          <p:spTgt spid="3">
                                            <p:txEl>
                                              <p:pRg st="7" end="7"/>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ox(in)">
                                      <p:cBhvr>
                                        <p:cTn id="42" dur="500"/>
                                        <p:tgtEl>
                                          <p:spTgt spid="3">
                                            <p:txEl>
                                              <p:pRg st="8" end="8"/>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box(in)">
                                      <p:cBhvr>
                                        <p:cTn id="45" dur="500"/>
                                        <p:tgtEl>
                                          <p:spTgt spid="3">
                                            <p:txEl>
                                              <p:pRg st="9" end="9"/>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box(in)">
                                      <p:cBhvr>
                                        <p:cTn id="48" dur="500"/>
                                        <p:tgtEl>
                                          <p:spTgt spid="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box(in)">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xit" presetSubtype="16" fill="hold" grpId="0" nodeType="clickEffect">
                                  <p:stCondLst>
                                    <p:cond delay="0"/>
                                  </p:stCondLst>
                                  <p:childTnLst>
                                    <p:animEffect transition="out" filter="box(in)">
                                      <p:cBhvr>
                                        <p:cTn id="57" dur="500"/>
                                        <p:tgtEl>
                                          <p:spTgt spid="7"/>
                                        </p:tgtEl>
                                      </p:cBhvr>
                                    </p:animEffect>
                                    <p:set>
                                      <p:cBhvr>
                                        <p:cTn id="58" dur="1" fill="hold">
                                          <p:stCondLst>
                                            <p:cond delay="499"/>
                                          </p:stCondLst>
                                        </p:cTn>
                                        <p:tgtEl>
                                          <p:spTgt spid="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 presetClass="exit" presetSubtype="16" fill="hold" grpId="0" nodeType="clickEffect">
                                  <p:stCondLst>
                                    <p:cond delay="0"/>
                                  </p:stCondLst>
                                  <p:childTnLst>
                                    <p:animEffect transition="out" filter="box(in)">
                                      <p:cBhvr>
                                        <p:cTn id="62" dur="500"/>
                                        <p:tgtEl>
                                          <p:spTgt spid="8"/>
                                        </p:tgtEl>
                                      </p:cBhvr>
                                    </p:animEffect>
                                    <p:set>
                                      <p:cBhvr>
                                        <p:cTn id="63" dur="1" fill="hold">
                                          <p:stCondLst>
                                            <p:cond delay="499"/>
                                          </p:stCondLst>
                                        </p:cTn>
                                        <p:tgtEl>
                                          <p:spTgt spid="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4" presetClass="exit" presetSubtype="16" fill="hold" grpId="0" nodeType="clickEffect">
                                  <p:stCondLst>
                                    <p:cond delay="0"/>
                                  </p:stCondLst>
                                  <p:childTnLst>
                                    <p:animEffect transition="out" filter="box(in)">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4" presetClass="exit" presetSubtype="16" fill="hold" grpId="0" nodeType="clickEffect">
                                  <p:stCondLst>
                                    <p:cond delay="0"/>
                                  </p:stCondLst>
                                  <p:childTnLst>
                                    <p:animEffect transition="out" filter="box(in)">
                                      <p:cBhvr>
                                        <p:cTn id="72" dur="500"/>
                                        <p:tgtEl>
                                          <p:spTgt spid="10"/>
                                        </p:tgtEl>
                                      </p:cBhvr>
                                    </p:animEffect>
                                    <p:set>
                                      <p:cBhvr>
                                        <p:cTn id="73"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P spid="8" grpId="0" animBg="1"/>
      <p:bldP spid="9" grpId="0" animBg="1"/>
      <p:bldP spid="10" grpId="0" animBg="1"/>
      <p:bldGraphic spid="11"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lgn="r" eaLnBrk="1" hangingPunct="1"/>
            <a:r>
              <a:rPr lang="he-IL" smtClean="0"/>
              <a:t>דוגמא: </a:t>
            </a:r>
            <a:r>
              <a:rPr lang="he-IL" sz="4000" smtClean="0"/>
              <a:t>חישוב חזקה</a:t>
            </a:r>
            <a:r>
              <a:rPr lang="he-IL" sz="3600" smtClean="0"/>
              <a:t>(מחסנית הקריאות)</a:t>
            </a:r>
            <a:endParaRPr lang="en-US" sz="3600" smtClean="0"/>
          </a:p>
        </p:txBody>
      </p:sp>
      <p:sp>
        <p:nvSpPr>
          <p:cNvPr id="22531" name="Content Placeholder 2"/>
          <p:cNvSpPr>
            <a:spLocks noGrp="1"/>
          </p:cNvSpPr>
          <p:nvPr>
            <p:ph idx="1"/>
          </p:nvPr>
        </p:nvSpPr>
        <p:spPr/>
        <p:txBody>
          <a:bodyPr/>
          <a:lstStyle/>
          <a:p>
            <a:pPr marL="514350" indent="-514350" algn="l" rtl="0" eaLnBrk="1" hangingPunct="1">
              <a:buFont typeface="Wingdings" pitchFamily="2" charset="2"/>
              <a:buNone/>
            </a:pPr>
            <a:endParaRPr lang="en-US" sz="2400" smtClean="0"/>
          </a:p>
          <a:p>
            <a:pPr marL="514350" indent="-514350" algn="l" rtl="0" eaLnBrk="1" hangingPunct="1">
              <a:buFont typeface="Wingdings" pitchFamily="2" charset="2"/>
              <a:buNone/>
            </a:pPr>
            <a:endParaRPr lang="en-US" sz="2400" smtClean="0"/>
          </a:p>
          <a:p>
            <a:pPr marL="514350" indent="-514350" algn="l" rtl="0" eaLnBrk="1" hangingPunct="1">
              <a:buFont typeface="Wingdings" pitchFamily="2" charset="2"/>
              <a:buNone/>
            </a:pPr>
            <a:endParaRPr lang="en-US" sz="2400" smtClean="0"/>
          </a:p>
          <a:p>
            <a:pPr marL="514350" indent="-514350" algn="l" rtl="0" eaLnBrk="1" hangingPunct="1">
              <a:buFont typeface="Wingdings" pitchFamily="2" charset="2"/>
              <a:buNone/>
            </a:pPr>
            <a:endParaRPr lang="en-US" sz="2400" smtClean="0"/>
          </a:p>
          <a:p>
            <a:pPr marL="514350" indent="-514350" algn="l" rtl="0" eaLnBrk="1" hangingPunct="1">
              <a:buFont typeface="Wingdings" pitchFamily="2" charset="2"/>
              <a:buNone/>
            </a:pPr>
            <a:endParaRPr lang="en-US" sz="2400" smtClean="0"/>
          </a:p>
          <a:p>
            <a:pPr marL="514350" indent="-514350" algn="l" rtl="0" eaLnBrk="1" hangingPunct="1">
              <a:buFont typeface="Wingdings" pitchFamily="2" charset="2"/>
              <a:buNone/>
            </a:pPr>
            <a:r>
              <a:rPr lang="en-US" sz="2400" smtClean="0"/>
              <a:t>int power(int n, int k)</a:t>
            </a:r>
          </a:p>
          <a:p>
            <a:pPr marL="514350" indent="-514350" algn="l" rtl="0" eaLnBrk="1" hangingPunct="1">
              <a:buFont typeface="Wingdings" pitchFamily="2" charset="2"/>
              <a:buNone/>
            </a:pPr>
            <a:r>
              <a:rPr lang="en-US" sz="2400" smtClean="0"/>
              <a:t>{</a:t>
            </a:r>
          </a:p>
          <a:p>
            <a:pPr marL="514350" indent="-514350" algn="l" rtl="0" eaLnBrk="1" hangingPunct="1">
              <a:buFont typeface="Wingdings" pitchFamily="2" charset="2"/>
              <a:buNone/>
            </a:pPr>
            <a:r>
              <a:rPr lang="en-US" sz="2400" smtClean="0"/>
              <a:t>    if (k==0)</a:t>
            </a:r>
          </a:p>
          <a:p>
            <a:pPr marL="514350" indent="-514350" algn="l" rtl="0" eaLnBrk="1" hangingPunct="1">
              <a:buFont typeface="Wingdings" pitchFamily="2" charset="2"/>
              <a:buNone/>
            </a:pPr>
            <a:r>
              <a:rPr lang="en-US" sz="2400" smtClean="0"/>
              <a:t>		return 1;</a:t>
            </a:r>
          </a:p>
          <a:p>
            <a:pPr marL="514350" indent="-514350" algn="l" rtl="0" eaLnBrk="1" hangingPunct="1">
              <a:buFont typeface="Wingdings" pitchFamily="2" charset="2"/>
              <a:buNone/>
            </a:pPr>
            <a:r>
              <a:rPr lang="en-US" sz="2400" smtClean="0"/>
              <a:t>	return power(n, k-1)*n;</a:t>
            </a:r>
          </a:p>
          <a:p>
            <a:pPr marL="514350" indent="-514350" algn="l" rtl="0" eaLnBrk="1" hangingPunct="1">
              <a:buFont typeface="Wingdings" pitchFamily="2" charset="2"/>
              <a:buNone/>
            </a:pPr>
            <a:r>
              <a:rPr lang="en-US" sz="2400" smtClean="0"/>
              <a:t>}</a:t>
            </a:r>
            <a:endParaRPr lang="he-IL" sz="2400" smtClean="0"/>
          </a:p>
          <a:p>
            <a:pPr marL="514350" indent="-514350" algn="l" rtl="0" eaLnBrk="1" hangingPunct="1">
              <a:buFont typeface="Wingdings" pitchFamily="2" charset="2"/>
              <a:buNone/>
            </a:pPr>
            <a:endParaRPr lang="en-US" sz="2400" smtClean="0"/>
          </a:p>
        </p:txBody>
      </p:sp>
      <p:sp>
        <p:nvSpPr>
          <p:cNvPr id="17421" name="Rectangle 36"/>
          <p:cNvSpPr>
            <a:spLocks noChangeArrowheads="1"/>
          </p:cNvSpPr>
          <p:nvPr/>
        </p:nvSpPr>
        <p:spPr bwMode="auto">
          <a:xfrm>
            <a:off x="838200" y="1687513"/>
            <a:ext cx="1600200" cy="1530350"/>
          </a:xfrm>
          <a:prstGeom prst="rect">
            <a:avLst/>
          </a:prstGeom>
          <a:noFill/>
          <a:ln w="9525" algn="ctr">
            <a:solidFill>
              <a:schemeClr val="tx1"/>
            </a:solidFill>
            <a:round/>
            <a:headEnd/>
            <a:tailEnd/>
          </a:ln>
        </p:spPr>
        <p:txBody>
          <a:bodyPr/>
          <a:lstStyle/>
          <a:p>
            <a:r>
              <a:rPr lang="en-US" sz="1400">
                <a:latin typeface="Verdana" pitchFamily="34" charset="0"/>
              </a:rPr>
              <a:t>void main()</a:t>
            </a:r>
          </a:p>
          <a:p>
            <a:r>
              <a:rPr lang="en-US" sz="1400">
                <a:latin typeface="Verdana" pitchFamily="34" charset="0"/>
              </a:rPr>
              <a:t>{</a:t>
            </a:r>
          </a:p>
          <a:p>
            <a:r>
              <a:rPr lang="en-US" sz="1400">
                <a:latin typeface="Verdana" pitchFamily="34" charset="0"/>
              </a:rPr>
              <a:t>    power(2, 3);</a:t>
            </a:r>
          </a:p>
          <a:p>
            <a:r>
              <a:rPr lang="en-US" sz="1400">
                <a:latin typeface="Verdana" pitchFamily="34" charset="0"/>
              </a:rPr>
              <a:t>    …</a:t>
            </a:r>
          </a:p>
          <a:p>
            <a:r>
              <a:rPr lang="en-US" sz="1400">
                <a:latin typeface="Verdana" pitchFamily="34" charset="0"/>
              </a:rPr>
              <a:t>}</a:t>
            </a:r>
          </a:p>
        </p:txBody>
      </p:sp>
      <p:sp>
        <p:nvSpPr>
          <p:cNvPr id="17422" name="Rectangle 37"/>
          <p:cNvSpPr>
            <a:spLocks noChangeArrowheads="1"/>
          </p:cNvSpPr>
          <p:nvPr/>
        </p:nvSpPr>
        <p:spPr bwMode="auto">
          <a:xfrm>
            <a:off x="2590800" y="1687513"/>
            <a:ext cx="3048000" cy="1530350"/>
          </a:xfrm>
          <a:prstGeom prst="rect">
            <a:avLst/>
          </a:prstGeom>
          <a:noFill/>
          <a:ln w="9525" algn="ctr">
            <a:solidFill>
              <a:schemeClr val="tx1"/>
            </a:solidFill>
            <a:round/>
            <a:headEnd/>
            <a:tailEnd/>
          </a:ln>
        </p:spPr>
        <p:txBody>
          <a:bodyPr/>
          <a:lstStyle/>
          <a:p>
            <a:r>
              <a:rPr lang="en-US" sz="1400">
                <a:latin typeface="Verdana" pitchFamily="34" charset="0"/>
              </a:rPr>
              <a:t>int power(int n, int k)</a:t>
            </a:r>
          </a:p>
          <a:p>
            <a:r>
              <a:rPr lang="en-US" sz="1400">
                <a:latin typeface="Verdana" pitchFamily="34" charset="0"/>
              </a:rPr>
              <a:t>{</a:t>
            </a:r>
          </a:p>
          <a:p>
            <a:r>
              <a:rPr lang="en-US" sz="1400">
                <a:latin typeface="Verdana" pitchFamily="34" charset="0"/>
              </a:rPr>
              <a:t>      if (k==0)</a:t>
            </a:r>
          </a:p>
          <a:p>
            <a:r>
              <a:rPr lang="en-US" sz="1400">
                <a:latin typeface="Verdana" pitchFamily="34" charset="0"/>
              </a:rPr>
              <a:t>           return 1;</a:t>
            </a:r>
          </a:p>
          <a:p>
            <a:r>
              <a:rPr lang="en-US" sz="1400">
                <a:latin typeface="Verdana" pitchFamily="34" charset="0"/>
              </a:rPr>
              <a:t>      </a:t>
            </a:r>
            <a:r>
              <a:rPr lang="en-US" sz="1400" b="1">
                <a:latin typeface="Verdana" pitchFamily="34" charset="0"/>
              </a:rPr>
              <a:t>return power(n, k-1)*n;</a:t>
            </a:r>
          </a:p>
          <a:p>
            <a:r>
              <a:rPr lang="en-US" sz="1400">
                <a:latin typeface="Verdana" pitchFamily="34" charset="0"/>
              </a:rPr>
              <a:t>}</a:t>
            </a:r>
          </a:p>
        </p:txBody>
      </p:sp>
      <p:sp>
        <p:nvSpPr>
          <p:cNvPr id="17423" name="TextBox 38"/>
          <p:cNvSpPr txBox="1">
            <a:spLocks noChangeArrowheads="1"/>
          </p:cNvSpPr>
          <p:nvPr/>
        </p:nvSpPr>
        <p:spPr bwMode="auto">
          <a:xfrm>
            <a:off x="3429000" y="1439863"/>
            <a:ext cx="1066800" cy="304800"/>
          </a:xfrm>
          <a:prstGeom prst="rect">
            <a:avLst/>
          </a:prstGeom>
          <a:noFill/>
          <a:ln w="9525">
            <a:noFill/>
            <a:miter lim="800000"/>
            <a:headEnd/>
            <a:tailEnd/>
          </a:ln>
        </p:spPr>
        <p:txBody>
          <a:bodyPr>
            <a:spAutoFit/>
          </a:bodyPr>
          <a:lstStyle/>
          <a:p>
            <a:r>
              <a:rPr lang="en-US" sz="1400" dirty="0" smtClean="0">
                <a:solidFill>
                  <a:srgbClr val="0070C0"/>
                </a:solidFill>
                <a:latin typeface="Verdana" pitchFamily="34" charset="0"/>
              </a:rPr>
              <a:t>n=4, </a:t>
            </a:r>
            <a:r>
              <a:rPr lang="en-US" sz="1400" dirty="0">
                <a:solidFill>
                  <a:srgbClr val="0070C0"/>
                </a:solidFill>
                <a:latin typeface="Verdana" pitchFamily="34" charset="0"/>
              </a:rPr>
              <a:t>k=3</a:t>
            </a:r>
          </a:p>
        </p:txBody>
      </p:sp>
      <p:sp>
        <p:nvSpPr>
          <p:cNvPr id="17424" name="Rectangle 39"/>
          <p:cNvSpPr>
            <a:spLocks noChangeArrowheads="1"/>
          </p:cNvSpPr>
          <p:nvPr/>
        </p:nvSpPr>
        <p:spPr bwMode="auto">
          <a:xfrm>
            <a:off x="5943600" y="1693863"/>
            <a:ext cx="3048000" cy="1531937"/>
          </a:xfrm>
          <a:prstGeom prst="rect">
            <a:avLst/>
          </a:prstGeom>
          <a:noFill/>
          <a:ln w="9525" algn="ctr">
            <a:solidFill>
              <a:schemeClr val="tx1"/>
            </a:solidFill>
            <a:round/>
            <a:headEnd/>
            <a:tailEnd/>
          </a:ln>
        </p:spPr>
        <p:txBody>
          <a:bodyPr/>
          <a:lstStyle/>
          <a:p>
            <a:r>
              <a:rPr lang="en-US" sz="1400">
                <a:latin typeface="Verdana" pitchFamily="34" charset="0"/>
              </a:rPr>
              <a:t>int power(int n, int k)</a:t>
            </a:r>
          </a:p>
          <a:p>
            <a:r>
              <a:rPr lang="en-US" sz="1400">
                <a:latin typeface="Verdana" pitchFamily="34" charset="0"/>
              </a:rPr>
              <a:t>{</a:t>
            </a:r>
          </a:p>
          <a:p>
            <a:r>
              <a:rPr lang="en-US" sz="1400">
                <a:latin typeface="Verdana" pitchFamily="34" charset="0"/>
              </a:rPr>
              <a:t>      if (k==0)</a:t>
            </a:r>
          </a:p>
          <a:p>
            <a:r>
              <a:rPr lang="en-US" sz="1400">
                <a:latin typeface="Verdana" pitchFamily="34" charset="0"/>
              </a:rPr>
              <a:t>            return 1;</a:t>
            </a:r>
          </a:p>
          <a:p>
            <a:r>
              <a:rPr lang="en-US" sz="1400">
                <a:latin typeface="Verdana" pitchFamily="34" charset="0"/>
              </a:rPr>
              <a:t>      </a:t>
            </a:r>
            <a:r>
              <a:rPr lang="en-US" sz="1400" b="1">
                <a:latin typeface="Verdana" pitchFamily="34" charset="0"/>
              </a:rPr>
              <a:t>return power(n, k-1)*n;</a:t>
            </a:r>
          </a:p>
          <a:p>
            <a:r>
              <a:rPr lang="en-US" sz="1400">
                <a:latin typeface="Verdana" pitchFamily="34" charset="0"/>
              </a:rPr>
              <a:t>}</a:t>
            </a:r>
          </a:p>
        </p:txBody>
      </p:sp>
      <p:sp>
        <p:nvSpPr>
          <p:cNvPr id="17425" name="TextBox 40"/>
          <p:cNvSpPr txBox="1">
            <a:spLocks noChangeArrowheads="1"/>
          </p:cNvSpPr>
          <p:nvPr/>
        </p:nvSpPr>
        <p:spPr bwMode="auto">
          <a:xfrm>
            <a:off x="6629400" y="1462088"/>
            <a:ext cx="1066800" cy="304800"/>
          </a:xfrm>
          <a:prstGeom prst="rect">
            <a:avLst/>
          </a:prstGeom>
          <a:noFill/>
          <a:ln w="9525">
            <a:noFill/>
            <a:miter lim="800000"/>
            <a:headEnd/>
            <a:tailEnd/>
          </a:ln>
        </p:spPr>
        <p:txBody>
          <a:bodyPr>
            <a:spAutoFit/>
          </a:bodyPr>
          <a:lstStyle/>
          <a:p>
            <a:r>
              <a:rPr lang="en-US" sz="1400" dirty="0" smtClean="0">
                <a:solidFill>
                  <a:srgbClr val="0070C0"/>
                </a:solidFill>
                <a:latin typeface="Verdana" pitchFamily="34" charset="0"/>
              </a:rPr>
              <a:t>n=4, </a:t>
            </a:r>
            <a:r>
              <a:rPr lang="en-US" sz="1400" dirty="0">
                <a:solidFill>
                  <a:srgbClr val="0070C0"/>
                </a:solidFill>
                <a:latin typeface="Verdana" pitchFamily="34" charset="0"/>
              </a:rPr>
              <a:t>k=2</a:t>
            </a:r>
          </a:p>
        </p:txBody>
      </p:sp>
      <p:sp>
        <p:nvSpPr>
          <p:cNvPr id="17426" name="Rectangle 41"/>
          <p:cNvSpPr>
            <a:spLocks noChangeArrowheads="1"/>
          </p:cNvSpPr>
          <p:nvPr/>
        </p:nvSpPr>
        <p:spPr bwMode="auto">
          <a:xfrm>
            <a:off x="5943600" y="3500438"/>
            <a:ext cx="3048000" cy="1531937"/>
          </a:xfrm>
          <a:prstGeom prst="rect">
            <a:avLst/>
          </a:prstGeom>
          <a:noFill/>
          <a:ln w="9525" algn="ctr">
            <a:solidFill>
              <a:schemeClr val="tx1"/>
            </a:solidFill>
            <a:round/>
            <a:headEnd/>
            <a:tailEnd/>
          </a:ln>
        </p:spPr>
        <p:txBody>
          <a:bodyPr/>
          <a:lstStyle/>
          <a:p>
            <a:r>
              <a:rPr lang="en-US" sz="1400">
                <a:latin typeface="Verdana" pitchFamily="34" charset="0"/>
              </a:rPr>
              <a:t>int power(int n, int k)</a:t>
            </a:r>
          </a:p>
          <a:p>
            <a:r>
              <a:rPr lang="en-US" sz="1400">
                <a:latin typeface="Verdana" pitchFamily="34" charset="0"/>
              </a:rPr>
              <a:t>{</a:t>
            </a:r>
          </a:p>
          <a:p>
            <a:r>
              <a:rPr lang="en-US" sz="1400">
                <a:latin typeface="Verdana" pitchFamily="34" charset="0"/>
              </a:rPr>
              <a:t>      if (k==0)</a:t>
            </a:r>
          </a:p>
          <a:p>
            <a:r>
              <a:rPr lang="en-US" sz="1400">
                <a:latin typeface="Verdana" pitchFamily="34" charset="0"/>
              </a:rPr>
              <a:t>            return 1;</a:t>
            </a:r>
          </a:p>
          <a:p>
            <a:r>
              <a:rPr lang="en-US" sz="1400">
                <a:latin typeface="Verdana" pitchFamily="34" charset="0"/>
              </a:rPr>
              <a:t>      </a:t>
            </a:r>
            <a:r>
              <a:rPr lang="en-US" sz="1400" b="1">
                <a:latin typeface="Verdana" pitchFamily="34" charset="0"/>
              </a:rPr>
              <a:t>return power(n, k-1)*n;</a:t>
            </a:r>
          </a:p>
          <a:p>
            <a:r>
              <a:rPr lang="en-US" sz="1400">
                <a:latin typeface="Verdana" pitchFamily="34" charset="0"/>
              </a:rPr>
              <a:t>}</a:t>
            </a:r>
          </a:p>
        </p:txBody>
      </p:sp>
      <p:sp>
        <p:nvSpPr>
          <p:cNvPr id="17427" name="TextBox 42"/>
          <p:cNvSpPr txBox="1">
            <a:spLocks noChangeArrowheads="1"/>
          </p:cNvSpPr>
          <p:nvPr/>
        </p:nvSpPr>
        <p:spPr bwMode="auto">
          <a:xfrm>
            <a:off x="6629400" y="3268663"/>
            <a:ext cx="1066800" cy="304800"/>
          </a:xfrm>
          <a:prstGeom prst="rect">
            <a:avLst/>
          </a:prstGeom>
          <a:noFill/>
          <a:ln w="9525">
            <a:noFill/>
            <a:miter lim="800000"/>
            <a:headEnd/>
            <a:tailEnd/>
          </a:ln>
        </p:spPr>
        <p:txBody>
          <a:bodyPr>
            <a:spAutoFit/>
          </a:bodyPr>
          <a:lstStyle/>
          <a:p>
            <a:r>
              <a:rPr lang="en-US" sz="1400" dirty="0" smtClean="0">
                <a:solidFill>
                  <a:srgbClr val="0070C0"/>
                </a:solidFill>
                <a:latin typeface="Verdana" pitchFamily="34" charset="0"/>
              </a:rPr>
              <a:t>n=4, </a:t>
            </a:r>
            <a:r>
              <a:rPr lang="en-US" sz="1400" dirty="0">
                <a:solidFill>
                  <a:srgbClr val="0070C0"/>
                </a:solidFill>
                <a:latin typeface="Verdana" pitchFamily="34" charset="0"/>
              </a:rPr>
              <a:t>k=1</a:t>
            </a:r>
          </a:p>
        </p:txBody>
      </p:sp>
      <p:sp>
        <p:nvSpPr>
          <p:cNvPr id="17428" name="Rectangle 43"/>
          <p:cNvSpPr>
            <a:spLocks noChangeArrowheads="1"/>
          </p:cNvSpPr>
          <p:nvPr/>
        </p:nvSpPr>
        <p:spPr bwMode="auto">
          <a:xfrm>
            <a:off x="5943600" y="5326063"/>
            <a:ext cx="3048000" cy="1531937"/>
          </a:xfrm>
          <a:prstGeom prst="rect">
            <a:avLst/>
          </a:prstGeom>
          <a:noFill/>
          <a:ln w="9525" algn="ctr">
            <a:solidFill>
              <a:schemeClr val="tx1"/>
            </a:solidFill>
            <a:round/>
            <a:headEnd/>
            <a:tailEnd/>
          </a:ln>
        </p:spPr>
        <p:txBody>
          <a:bodyPr/>
          <a:lstStyle/>
          <a:p>
            <a:r>
              <a:rPr lang="en-US" sz="1400">
                <a:latin typeface="Verdana" pitchFamily="34" charset="0"/>
              </a:rPr>
              <a:t>int power(int n, int k)</a:t>
            </a:r>
          </a:p>
          <a:p>
            <a:r>
              <a:rPr lang="en-US" sz="1400">
                <a:latin typeface="Verdana" pitchFamily="34" charset="0"/>
              </a:rPr>
              <a:t>{</a:t>
            </a:r>
          </a:p>
          <a:p>
            <a:r>
              <a:rPr lang="en-US" sz="1400" b="1">
                <a:latin typeface="Verdana" pitchFamily="34" charset="0"/>
              </a:rPr>
              <a:t>      if (k==0)</a:t>
            </a:r>
          </a:p>
          <a:p>
            <a:r>
              <a:rPr lang="en-US" sz="1400" b="1">
                <a:latin typeface="Verdana" pitchFamily="34" charset="0"/>
              </a:rPr>
              <a:t>             return 1;</a:t>
            </a:r>
          </a:p>
          <a:p>
            <a:r>
              <a:rPr lang="en-US" sz="1400">
                <a:latin typeface="Verdana" pitchFamily="34" charset="0"/>
              </a:rPr>
              <a:t>      return power(n, k-1)*n;</a:t>
            </a:r>
          </a:p>
          <a:p>
            <a:r>
              <a:rPr lang="en-US" sz="1400">
                <a:latin typeface="Verdana" pitchFamily="34" charset="0"/>
              </a:rPr>
              <a:t>}</a:t>
            </a:r>
          </a:p>
        </p:txBody>
      </p:sp>
      <p:sp>
        <p:nvSpPr>
          <p:cNvPr id="17429" name="TextBox 44"/>
          <p:cNvSpPr txBox="1">
            <a:spLocks noChangeArrowheads="1"/>
          </p:cNvSpPr>
          <p:nvPr/>
        </p:nvSpPr>
        <p:spPr bwMode="auto">
          <a:xfrm>
            <a:off x="7086600" y="5094288"/>
            <a:ext cx="1066800" cy="304800"/>
          </a:xfrm>
          <a:prstGeom prst="rect">
            <a:avLst/>
          </a:prstGeom>
          <a:noFill/>
          <a:ln w="9525">
            <a:noFill/>
            <a:miter lim="800000"/>
            <a:headEnd/>
            <a:tailEnd/>
          </a:ln>
        </p:spPr>
        <p:txBody>
          <a:bodyPr>
            <a:spAutoFit/>
          </a:bodyPr>
          <a:lstStyle/>
          <a:p>
            <a:r>
              <a:rPr lang="en-US" sz="1400" dirty="0" smtClean="0">
                <a:solidFill>
                  <a:srgbClr val="0070C0"/>
                </a:solidFill>
                <a:latin typeface="Verdana" pitchFamily="34" charset="0"/>
              </a:rPr>
              <a:t>4=2</a:t>
            </a:r>
            <a:r>
              <a:rPr lang="en-US" sz="1400" dirty="0">
                <a:solidFill>
                  <a:srgbClr val="0070C0"/>
                </a:solidFill>
                <a:latin typeface="Verdana" pitchFamily="34" charset="0"/>
              </a:rPr>
              <a:t>, k=0</a:t>
            </a:r>
          </a:p>
        </p:txBody>
      </p:sp>
      <p:cxnSp>
        <p:nvCxnSpPr>
          <p:cNvPr id="17430" name="Curved Connector 45"/>
          <p:cNvCxnSpPr>
            <a:cxnSpLocks noChangeShapeType="1"/>
          </p:cNvCxnSpPr>
          <p:nvPr/>
        </p:nvCxnSpPr>
        <p:spPr bwMode="auto">
          <a:xfrm flipV="1">
            <a:off x="2286000" y="1897063"/>
            <a:ext cx="381000" cy="304800"/>
          </a:xfrm>
          <a:prstGeom prst="curvedConnector3">
            <a:avLst>
              <a:gd name="adj1" fmla="val 50000"/>
            </a:avLst>
          </a:prstGeom>
          <a:noFill/>
          <a:ln w="9525" algn="ctr">
            <a:solidFill>
              <a:schemeClr val="tx1"/>
            </a:solidFill>
            <a:round/>
            <a:headEnd/>
            <a:tailEnd type="arrow" w="med" len="med"/>
          </a:ln>
        </p:spPr>
      </p:cxnSp>
      <p:cxnSp>
        <p:nvCxnSpPr>
          <p:cNvPr id="17431" name="Curved Connector 46"/>
          <p:cNvCxnSpPr>
            <a:cxnSpLocks noChangeShapeType="1"/>
          </p:cNvCxnSpPr>
          <p:nvPr/>
        </p:nvCxnSpPr>
        <p:spPr bwMode="auto">
          <a:xfrm flipV="1">
            <a:off x="4572000" y="1897063"/>
            <a:ext cx="1447800" cy="685800"/>
          </a:xfrm>
          <a:prstGeom prst="curvedConnector3">
            <a:avLst>
              <a:gd name="adj1" fmla="val 50000"/>
            </a:avLst>
          </a:prstGeom>
          <a:noFill/>
          <a:ln w="9525" algn="ctr">
            <a:solidFill>
              <a:schemeClr val="tx1"/>
            </a:solidFill>
            <a:round/>
            <a:headEnd/>
            <a:tailEnd type="arrow" w="med" len="med"/>
          </a:ln>
        </p:spPr>
      </p:cxnSp>
      <p:cxnSp>
        <p:nvCxnSpPr>
          <p:cNvPr id="17432" name="Curved Connector 47"/>
          <p:cNvCxnSpPr>
            <a:cxnSpLocks noChangeShapeType="1"/>
          </p:cNvCxnSpPr>
          <p:nvPr/>
        </p:nvCxnSpPr>
        <p:spPr bwMode="auto">
          <a:xfrm rot="5400000">
            <a:off x="7543800" y="3116263"/>
            <a:ext cx="685800" cy="228600"/>
          </a:xfrm>
          <a:prstGeom prst="curvedConnector3">
            <a:avLst>
              <a:gd name="adj1" fmla="val 50000"/>
            </a:avLst>
          </a:prstGeom>
          <a:noFill/>
          <a:ln w="9525" algn="ctr">
            <a:solidFill>
              <a:schemeClr val="tx1"/>
            </a:solidFill>
            <a:round/>
            <a:headEnd/>
            <a:tailEnd type="arrow" w="med" len="med"/>
          </a:ln>
        </p:spPr>
      </p:cxnSp>
      <p:cxnSp>
        <p:nvCxnSpPr>
          <p:cNvPr id="17433" name="Curved Connector 48"/>
          <p:cNvCxnSpPr>
            <a:cxnSpLocks noChangeShapeType="1"/>
          </p:cNvCxnSpPr>
          <p:nvPr/>
        </p:nvCxnSpPr>
        <p:spPr bwMode="auto">
          <a:xfrm rot="5400000">
            <a:off x="6629400" y="4716463"/>
            <a:ext cx="914400" cy="457200"/>
          </a:xfrm>
          <a:prstGeom prst="curvedConnector3">
            <a:avLst>
              <a:gd name="adj1" fmla="val 50000"/>
            </a:avLst>
          </a:prstGeom>
          <a:noFill/>
          <a:ln w="9525" algn="ctr">
            <a:solidFill>
              <a:schemeClr val="tx1"/>
            </a:solidFill>
            <a:round/>
            <a:headEnd/>
            <a:tailEnd type="arrow" w="med" len="med"/>
          </a:ln>
        </p:spPr>
      </p:cxnSp>
      <p:cxnSp>
        <p:nvCxnSpPr>
          <p:cNvPr id="17434" name="Curved Connector 49"/>
          <p:cNvCxnSpPr>
            <a:cxnSpLocks noChangeShapeType="1"/>
          </p:cNvCxnSpPr>
          <p:nvPr/>
        </p:nvCxnSpPr>
        <p:spPr bwMode="auto">
          <a:xfrm rot="5400000" flipH="1" flipV="1">
            <a:off x="6172200" y="4640263"/>
            <a:ext cx="1905000" cy="1905000"/>
          </a:xfrm>
          <a:prstGeom prst="curvedConnector3">
            <a:avLst>
              <a:gd name="adj1" fmla="val 50000"/>
            </a:avLst>
          </a:prstGeom>
          <a:noFill/>
          <a:ln w="9525" algn="ctr">
            <a:solidFill>
              <a:schemeClr val="tx1"/>
            </a:solidFill>
            <a:round/>
            <a:headEnd/>
            <a:tailEnd type="arrow" w="med" len="med"/>
          </a:ln>
        </p:spPr>
      </p:cxnSp>
      <p:cxnSp>
        <p:nvCxnSpPr>
          <p:cNvPr id="17435" name="Curved Connector 50"/>
          <p:cNvCxnSpPr>
            <a:cxnSpLocks noChangeShapeType="1"/>
          </p:cNvCxnSpPr>
          <p:nvPr/>
        </p:nvCxnSpPr>
        <p:spPr bwMode="auto">
          <a:xfrm flipV="1">
            <a:off x="6172200" y="2811463"/>
            <a:ext cx="2133600" cy="1905000"/>
          </a:xfrm>
          <a:prstGeom prst="curvedConnector3">
            <a:avLst>
              <a:gd name="adj1" fmla="val 50000"/>
            </a:avLst>
          </a:prstGeom>
          <a:noFill/>
          <a:ln w="9525" algn="ctr">
            <a:solidFill>
              <a:schemeClr val="tx1"/>
            </a:solidFill>
            <a:round/>
            <a:headEnd/>
            <a:tailEnd type="arrow" w="med" len="med"/>
          </a:ln>
        </p:spPr>
      </p:cxnSp>
      <p:cxnSp>
        <p:nvCxnSpPr>
          <p:cNvPr id="17436" name="Curved Connector 51"/>
          <p:cNvCxnSpPr>
            <a:cxnSpLocks noChangeShapeType="1"/>
          </p:cNvCxnSpPr>
          <p:nvPr/>
        </p:nvCxnSpPr>
        <p:spPr bwMode="auto">
          <a:xfrm rot="10800000">
            <a:off x="4953000" y="2811463"/>
            <a:ext cx="1066800" cy="76200"/>
          </a:xfrm>
          <a:prstGeom prst="curvedConnector3">
            <a:avLst>
              <a:gd name="adj1" fmla="val 50000"/>
            </a:avLst>
          </a:prstGeom>
          <a:noFill/>
          <a:ln w="9525" algn="ctr">
            <a:solidFill>
              <a:schemeClr val="tx1"/>
            </a:solidFill>
            <a:round/>
            <a:headEnd/>
            <a:tailEnd type="arrow" w="med" len="med"/>
          </a:ln>
        </p:spPr>
      </p:cxnSp>
      <p:cxnSp>
        <p:nvCxnSpPr>
          <p:cNvPr id="17437" name="Curved Connector 52"/>
          <p:cNvCxnSpPr>
            <a:cxnSpLocks noChangeShapeType="1"/>
          </p:cNvCxnSpPr>
          <p:nvPr/>
        </p:nvCxnSpPr>
        <p:spPr bwMode="auto">
          <a:xfrm rot="10800000">
            <a:off x="1752600" y="2354263"/>
            <a:ext cx="990600" cy="533400"/>
          </a:xfrm>
          <a:prstGeom prst="curvedConnector3">
            <a:avLst>
              <a:gd name="adj1" fmla="val 50000"/>
            </a:avLst>
          </a:prstGeom>
          <a:noFill/>
          <a:ln w="9525" algn="ctr">
            <a:solidFill>
              <a:schemeClr val="tx1"/>
            </a:solidFill>
            <a:round/>
            <a:headEnd/>
            <a:tailEnd type="arrow" w="med" len="med"/>
          </a:ln>
        </p:spPr>
      </p:cxnSp>
      <p:sp>
        <p:nvSpPr>
          <p:cNvPr id="54" name="Rounded Rectangle 53"/>
          <p:cNvSpPr/>
          <p:nvPr/>
        </p:nvSpPr>
        <p:spPr bwMode="auto">
          <a:xfrm>
            <a:off x="2819400" y="4572000"/>
            <a:ext cx="1524000" cy="381000"/>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rtl="1">
              <a:defRPr/>
            </a:pPr>
            <a:r>
              <a:rPr lang="he-IL" b="1">
                <a:solidFill>
                  <a:schemeClr val="bg1"/>
                </a:solidFill>
                <a:latin typeface="Verdana" pitchFamily="34" charset="0"/>
                <a:cs typeface="Arial" charset="0"/>
              </a:rPr>
              <a:t>תנאי עצירה</a:t>
            </a:r>
            <a:endParaRPr lang="en-US" b="1">
              <a:solidFill>
                <a:schemeClr val="bg1"/>
              </a:solidFill>
              <a:latin typeface="Verdana" pitchFamily="34" charset="0"/>
              <a:cs typeface="Arial" charset="0"/>
            </a:endParaRPr>
          </a:p>
        </p:txBody>
      </p:sp>
      <p:sp>
        <p:nvSpPr>
          <p:cNvPr id="55" name="Rounded Rectangle 54"/>
          <p:cNvSpPr/>
          <p:nvPr/>
        </p:nvSpPr>
        <p:spPr bwMode="auto">
          <a:xfrm>
            <a:off x="3962400" y="5181600"/>
            <a:ext cx="1905000" cy="381000"/>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rtl="1">
              <a:defRPr/>
            </a:pPr>
            <a:r>
              <a:rPr lang="he-IL" b="1">
                <a:solidFill>
                  <a:schemeClr val="bg1"/>
                </a:solidFill>
                <a:latin typeface="Verdana" pitchFamily="34" charset="0"/>
                <a:cs typeface="Arial" charset="0"/>
              </a:rPr>
              <a:t>קריאה רקורסיבית</a:t>
            </a:r>
            <a:endParaRPr lang="en-US" b="1">
              <a:solidFill>
                <a:schemeClr val="bg1"/>
              </a:solidFill>
              <a:latin typeface="Verdana" pitchFamily="34" charset="0"/>
              <a:cs typeface="Arial" charset="0"/>
            </a:endParaRPr>
          </a:p>
        </p:txBody>
      </p:sp>
      <p:sp>
        <p:nvSpPr>
          <p:cNvPr id="56" name="Rounded Rectangle 55"/>
          <p:cNvSpPr/>
          <p:nvPr/>
        </p:nvSpPr>
        <p:spPr bwMode="auto">
          <a:xfrm>
            <a:off x="4724400" y="6172200"/>
            <a:ext cx="914400" cy="381000"/>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rtl="1">
              <a:defRPr/>
            </a:pPr>
            <a:r>
              <a:rPr lang="he-IL" b="1">
                <a:solidFill>
                  <a:schemeClr val="bg1"/>
                </a:solidFill>
                <a:latin typeface="Verdana" pitchFamily="34" charset="0"/>
                <a:cs typeface="Arial" charset="0"/>
              </a:rPr>
              <a:t>קישור</a:t>
            </a:r>
            <a:endParaRPr lang="en-US" b="1">
              <a:solidFill>
                <a:schemeClr val="bg1"/>
              </a:solidFill>
              <a:latin typeface="Verdana" pitchFamily="34" charset="0"/>
              <a:cs typeface="Arial" charset="0"/>
            </a:endParaRPr>
          </a:p>
        </p:txBody>
      </p:sp>
      <p:cxnSp>
        <p:nvCxnSpPr>
          <p:cNvPr id="57" name="Straight Arrow Connector 56"/>
          <p:cNvCxnSpPr>
            <a:cxnSpLocks noChangeShapeType="1"/>
          </p:cNvCxnSpPr>
          <p:nvPr/>
        </p:nvCxnSpPr>
        <p:spPr bwMode="auto">
          <a:xfrm rot="10800000" flipV="1">
            <a:off x="2438400" y="4876800"/>
            <a:ext cx="381000" cy="228600"/>
          </a:xfrm>
          <a:prstGeom prst="straightConnector1">
            <a:avLst/>
          </a:prstGeom>
          <a:noFill/>
          <a:ln w="28575" algn="ctr">
            <a:solidFill>
              <a:schemeClr val="tx1"/>
            </a:solidFill>
            <a:round/>
            <a:headEnd/>
            <a:tailEnd type="arrow" w="med" len="med"/>
          </a:ln>
        </p:spPr>
      </p:cxnSp>
      <p:cxnSp>
        <p:nvCxnSpPr>
          <p:cNvPr id="58" name="Straight Arrow Connector 57"/>
          <p:cNvCxnSpPr>
            <a:cxnSpLocks noChangeShapeType="1"/>
            <a:stCxn id="55" idx="1"/>
          </p:cNvCxnSpPr>
          <p:nvPr/>
        </p:nvCxnSpPr>
        <p:spPr bwMode="auto">
          <a:xfrm rot="10800000" flipV="1">
            <a:off x="2971800" y="5372100"/>
            <a:ext cx="990600" cy="266700"/>
          </a:xfrm>
          <a:prstGeom prst="straightConnector1">
            <a:avLst/>
          </a:prstGeom>
          <a:noFill/>
          <a:ln w="28575" algn="ctr">
            <a:solidFill>
              <a:schemeClr val="tx1"/>
            </a:solidFill>
            <a:round/>
            <a:headEnd/>
            <a:tailEnd type="arrow" w="med" len="med"/>
          </a:ln>
        </p:spPr>
      </p:cxnSp>
      <p:cxnSp>
        <p:nvCxnSpPr>
          <p:cNvPr id="59" name="Straight Arrow Connector 58"/>
          <p:cNvCxnSpPr>
            <a:cxnSpLocks noChangeShapeType="1"/>
            <a:stCxn id="56" idx="1"/>
          </p:cNvCxnSpPr>
          <p:nvPr/>
        </p:nvCxnSpPr>
        <p:spPr bwMode="auto">
          <a:xfrm rot="10800000">
            <a:off x="4343400" y="5943600"/>
            <a:ext cx="381000" cy="419100"/>
          </a:xfrm>
          <a:prstGeom prst="straightConnector1">
            <a:avLst/>
          </a:prstGeom>
          <a:noFill/>
          <a:ln w="28575" algn="ctr">
            <a:solidFill>
              <a:schemeClr val="tx1"/>
            </a:solidFill>
            <a:round/>
            <a:headEnd/>
            <a:tailEnd type="arrow" w="med" len="med"/>
          </a:ln>
        </p:spPr>
      </p:cxnSp>
      <p:sp>
        <p:nvSpPr>
          <p:cNvPr id="22555" name="Slide Number Placeholder 3"/>
          <p:cNvSpPr txBox="1">
            <a:spLocks noGrp="1"/>
          </p:cNvSpPr>
          <p:nvPr/>
        </p:nvSpPr>
        <p:spPr bwMode="auto">
          <a:xfrm>
            <a:off x="228600" y="0"/>
            <a:ext cx="2133600" cy="457200"/>
          </a:xfrm>
          <a:prstGeom prst="rect">
            <a:avLst/>
          </a:prstGeom>
          <a:noFill/>
          <a:ln w="9525">
            <a:noFill/>
            <a:miter lim="800000"/>
            <a:headEnd/>
            <a:tailEnd/>
          </a:ln>
        </p:spPr>
        <p:txBody>
          <a:bodyPr/>
          <a:lstStyle/>
          <a:p>
            <a:pPr rtl="1"/>
            <a:fld id="{E9EE4B3D-6492-4704-8FC0-65AE56794B54}" type="slidenum">
              <a:rPr lang="he-IL" sz="1000">
                <a:latin typeface="Verdana" pitchFamily="34" charset="0"/>
              </a:rPr>
              <a:pPr rtl="1"/>
              <a:t>22</a:t>
            </a:fld>
            <a:endParaRPr lang="en-US" sz="1000">
              <a:latin typeface="Verdana" pitchFamily="34" charset="0"/>
            </a:endParaRPr>
          </a:p>
          <a:p>
            <a:pPr rtl="1"/>
            <a:r>
              <a:rPr lang="en-US" sz="1000"/>
              <a:t>© Keren Kalif</a:t>
            </a:r>
          </a:p>
          <a:p>
            <a:pP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ox(in)">
                                      <p:cBhvr>
                                        <p:cTn id="7" dur="500"/>
                                        <p:tgtEl>
                                          <p:spTgt spid="54"/>
                                        </p:tgtEl>
                                      </p:cBhvr>
                                    </p:animEffect>
                                  </p:childTnLst>
                                </p:cTn>
                              </p:par>
                              <p:par>
                                <p:cTn id="8" presetID="4" presetClass="entr" presetSubtype="16"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box(in)">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box(in)">
                                      <p:cBhvr>
                                        <p:cTn id="15" dur="500"/>
                                        <p:tgtEl>
                                          <p:spTgt spid="58"/>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box(in)">
                                      <p:cBhvr>
                                        <p:cTn id="18" dur="500"/>
                                        <p:tgtEl>
                                          <p:spTgt spid="55"/>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box(in)">
                                      <p:cBhvr>
                                        <p:cTn id="23" dur="500"/>
                                        <p:tgtEl>
                                          <p:spTgt spid="59"/>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box(in)">
                                      <p:cBhvr>
                                        <p:cTn id="26" dur="500"/>
                                        <p:tgtEl>
                                          <p:spTgt spid="56"/>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7421"/>
                                        </p:tgtEl>
                                        <p:attrNameLst>
                                          <p:attrName>style.visibility</p:attrName>
                                        </p:attrNameLst>
                                      </p:cBhvr>
                                      <p:to>
                                        <p:strVal val="visible"/>
                                      </p:to>
                                    </p:set>
                                    <p:animEffect transition="in" filter="box(in)">
                                      <p:cBhvr>
                                        <p:cTn id="31" dur="500"/>
                                        <p:tgtEl>
                                          <p:spTgt spid="17421"/>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17430"/>
                                        </p:tgtEl>
                                        <p:attrNameLst>
                                          <p:attrName>style.visibility</p:attrName>
                                        </p:attrNameLst>
                                      </p:cBhvr>
                                      <p:to>
                                        <p:strVal val="visible"/>
                                      </p:to>
                                    </p:set>
                                    <p:animEffect transition="in" filter="box(in)">
                                      <p:cBhvr>
                                        <p:cTn id="36" dur="500"/>
                                        <p:tgtEl>
                                          <p:spTgt spid="17430"/>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17422"/>
                                        </p:tgtEl>
                                        <p:attrNameLst>
                                          <p:attrName>style.visibility</p:attrName>
                                        </p:attrNameLst>
                                      </p:cBhvr>
                                      <p:to>
                                        <p:strVal val="visible"/>
                                      </p:to>
                                    </p:set>
                                    <p:animEffect transition="in" filter="box(in)">
                                      <p:cBhvr>
                                        <p:cTn id="39" dur="500"/>
                                        <p:tgtEl>
                                          <p:spTgt spid="17422"/>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17423"/>
                                        </p:tgtEl>
                                        <p:attrNameLst>
                                          <p:attrName>style.visibility</p:attrName>
                                        </p:attrNameLst>
                                      </p:cBhvr>
                                      <p:to>
                                        <p:strVal val="visible"/>
                                      </p:to>
                                    </p:set>
                                    <p:animEffect transition="in" filter="box(in)">
                                      <p:cBhvr>
                                        <p:cTn id="42" dur="500"/>
                                        <p:tgtEl>
                                          <p:spTgt spid="1742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7431"/>
                                        </p:tgtEl>
                                        <p:attrNameLst>
                                          <p:attrName>style.visibility</p:attrName>
                                        </p:attrNameLst>
                                      </p:cBhvr>
                                      <p:to>
                                        <p:strVal val="visible"/>
                                      </p:to>
                                    </p:set>
                                    <p:animEffect transition="in" filter="box(in)">
                                      <p:cBhvr>
                                        <p:cTn id="47" dur="500"/>
                                        <p:tgtEl>
                                          <p:spTgt spid="17431"/>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17425"/>
                                        </p:tgtEl>
                                        <p:attrNameLst>
                                          <p:attrName>style.visibility</p:attrName>
                                        </p:attrNameLst>
                                      </p:cBhvr>
                                      <p:to>
                                        <p:strVal val="visible"/>
                                      </p:to>
                                    </p:set>
                                    <p:animEffect transition="in" filter="box(in)">
                                      <p:cBhvr>
                                        <p:cTn id="50" dur="500"/>
                                        <p:tgtEl>
                                          <p:spTgt spid="17425"/>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17424"/>
                                        </p:tgtEl>
                                        <p:attrNameLst>
                                          <p:attrName>style.visibility</p:attrName>
                                        </p:attrNameLst>
                                      </p:cBhvr>
                                      <p:to>
                                        <p:strVal val="visible"/>
                                      </p:to>
                                    </p:set>
                                    <p:animEffect transition="in" filter="box(in)">
                                      <p:cBhvr>
                                        <p:cTn id="53" dur="500"/>
                                        <p:tgtEl>
                                          <p:spTgt spid="17424"/>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17427"/>
                                        </p:tgtEl>
                                        <p:attrNameLst>
                                          <p:attrName>style.visibility</p:attrName>
                                        </p:attrNameLst>
                                      </p:cBhvr>
                                      <p:to>
                                        <p:strVal val="visible"/>
                                      </p:to>
                                    </p:set>
                                    <p:animEffect transition="in" filter="box(in)">
                                      <p:cBhvr>
                                        <p:cTn id="58" dur="500"/>
                                        <p:tgtEl>
                                          <p:spTgt spid="17427"/>
                                        </p:tgtEl>
                                      </p:cBhvr>
                                    </p:animEffect>
                                  </p:childTnLst>
                                </p:cTn>
                              </p:par>
                              <p:par>
                                <p:cTn id="59" presetID="4" presetClass="entr" presetSubtype="16" fill="hold" nodeType="withEffect">
                                  <p:stCondLst>
                                    <p:cond delay="0"/>
                                  </p:stCondLst>
                                  <p:childTnLst>
                                    <p:set>
                                      <p:cBhvr>
                                        <p:cTn id="60" dur="1" fill="hold">
                                          <p:stCondLst>
                                            <p:cond delay="0"/>
                                          </p:stCondLst>
                                        </p:cTn>
                                        <p:tgtEl>
                                          <p:spTgt spid="17432"/>
                                        </p:tgtEl>
                                        <p:attrNameLst>
                                          <p:attrName>style.visibility</p:attrName>
                                        </p:attrNameLst>
                                      </p:cBhvr>
                                      <p:to>
                                        <p:strVal val="visible"/>
                                      </p:to>
                                    </p:set>
                                    <p:animEffect transition="in" filter="box(in)">
                                      <p:cBhvr>
                                        <p:cTn id="61" dur="500"/>
                                        <p:tgtEl>
                                          <p:spTgt spid="17432"/>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17426"/>
                                        </p:tgtEl>
                                        <p:attrNameLst>
                                          <p:attrName>style.visibility</p:attrName>
                                        </p:attrNameLst>
                                      </p:cBhvr>
                                      <p:to>
                                        <p:strVal val="visible"/>
                                      </p:to>
                                    </p:set>
                                    <p:animEffect transition="in" filter="box(in)">
                                      <p:cBhvr>
                                        <p:cTn id="64" dur="500"/>
                                        <p:tgtEl>
                                          <p:spTgt spid="17426"/>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17429"/>
                                        </p:tgtEl>
                                        <p:attrNameLst>
                                          <p:attrName>style.visibility</p:attrName>
                                        </p:attrNameLst>
                                      </p:cBhvr>
                                      <p:to>
                                        <p:strVal val="visible"/>
                                      </p:to>
                                    </p:set>
                                    <p:animEffect transition="in" filter="box(in)">
                                      <p:cBhvr>
                                        <p:cTn id="69" dur="500"/>
                                        <p:tgtEl>
                                          <p:spTgt spid="17429"/>
                                        </p:tgtEl>
                                      </p:cBhvr>
                                    </p:animEffect>
                                  </p:childTnLst>
                                </p:cTn>
                              </p:par>
                              <p:par>
                                <p:cTn id="70" presetID="4" presetClass="entr" presetSubtype="16" fill="hold" nodeType="withEffect">
                                  <p:stCondLst>
                                    <p:cond delay="0"/>
                                  </p:stCondLst>
                                  <p:childTnLst>
                                    <p:set>
                                      <p:cBhvr>
                                        <p:cTn id="71" dur="1" fill="hold">
                                          <p:stCondLst>
                                            <p:cond delay="0"/>
                                          </p:stCondLst>
                                        </p:cTn>
                                        <p:tgtEl>
                                          <p:spTgt spid="17433"/>
                                        </p:tgtEl>
                                        <p:attrNameLst>
                                          <p:attrName>style.visibility</p:attrName>
                                        </p:attrNameLst>
                                      </p:cBhvr>
                                      <p:to>
                                        <p:strVal val="visible"/>
                                      </p:to>
                                    </p:set>
                                    <p:animEffect transition="in" filter="box(in)">
                                      <p:cBhvr>
                                        <p:cTn id="72" dur="500"/>
                                        <p:tgtEl>
                                          <p:spTgt spid="17433"/>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17428"/>
                                        </p:tgtEl>
                                        <p:attrNameLst>
                                          <p:attrName>style.visibility</p:attrName>
                                        </p:attrNameLst>
                                      </p:cBhvr>
                                      <p:to>
                                        <p:strVal val="visible"/>
                                      </p:to>
                                    </p:set>
                                    <p:animEffect transition="in" filter="box(in)">
                                      <p:cBhvr>
                                        <p:cTn id="75" dur="500"/>
                                        <p:tgtEl>
                                          <p:spTgt spid="17428"/>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17434"/>
                                        </p:tgtEl>
                                        <p:attrNameLst>
                                          <p:attrName>style.visibility</p:attrName>
                                        </p:attrNameLst>
                                      </p:cBhvr>
                                      <p:to>
                                        <p:strVal val="visible"/>
                                      </p:to>
                                    </p:set>
                                    <p:animEffect transition="in" filter="box(in)">
                                      <p:cBhvr>
                                        <p:cTn id="80" dur="500"/>
                                        <p:tgtEl>
                                          <p:spTgt spid="17434"/>
                                        </p:tgtEl>
                                      </p:cBhvr>
                                    </p:animEffect>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nodeType="clickEffect">
                                  <p:stCondLst>
                                    <p:cond delay="0"/>
                                  </p:stCondLst>
                                  <p:childTnLst>
                                    <p:set>
                                      <p:cBhvr>
                                        <p:cTn id="84" dur="1" fill="hold">
                                          <p:stCondLst>
                                            <p:cond delay="0"/>
                                          </p:stCondLst>
                                        </p:cTn>
                                        <p:tgtEl>
                                          <p:spTgt spid="17435"/>
                                        </p:tgtEl>
                                        <p:attrNameLst>
                                          <p:attrName>style.visibility</p:attrName>
                                        </p:attrNameLst>
                                      </p:cBhvr>
                                      <p:to>
                                        <p:strVal val="visible"/>
                                      </p:to>
                                    </p:set>
                                    <p:animEffect transition="in" filter="box(in)">
                                      <p:cBhvr>
                                        <p:cTn id="85" dur="500"/>
                                        <p:tgtEl>
                                          <p:spTgt spid="17435"/>
                                        </p:tgtEl>
                                      </p:cBhvr>
                                    </p:animEffec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nodeType="clickEffect">
                                  <p:stCondLst>
                                    <p:cond delay="0"/>
                                  </p:stCondLst>
                                  <p:childTnLst>
                                    <p:set>
                                      <p:cBhvr>
                                        <p:cTn id="89" dur="1" fill="hold">
                                          <p:stCondLst>
                                            <p:cond delay="0"/>
                                          </p:stCondLst>
                                        </p:cTn>
                                        <p:tgtEl>
                                          <p:spTgt spid="17436"/>
                                        </p:tgtEl>
                                        <p:attrNameLst>
                                          <p:attrName>style.visibility</p:attrName>
                                        </p:attrNameLst>
                                      </p:cBhvr>
                                      <p:to>
                                        <p:strVal val="visible"/>
                                      </p:to>
                                    </p:set>
                                    <p:animEffect transition="in" filter="box(in)">
                                      <p:cBhvr>
                                        <p:cTn id="90" dur="500"/>
                                        <p:tgtEl>
                                          <p:spTgt spid="17436"/>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nodeType="clickEffect">
                                  <p:stCondLst>
                                    <p:cond delay="0"/>
                                  </p:stCondLst>
                                  <p:childTnLst>
                                    <p:set>
                                      <p:cBhvr>
                                        <p:cTn id="94" dur="1" fill="hold">
                                          <p:stCondLst>
                                            <p:cond delay="0"/>
                                          </p:stCondLst>
                                        </p:cTn>
                                        <p:tgtEl>
                                          <p:spTgt spid="17437"/>
                                        </p:tgtEl>
                                        <p:attrNameLst>
                                          <p:attrName>style.visibility</p:attrName>
                                        </p:attrNameLst>
                                      </p:cBhvr>
                                      <p:to>
                                        <p:strVal val="visible"/>
                                      </p:to>
                                    </p:set>
                                    <p:animEffect transition="in" filter="box(in)">
                                      <p:cBhvr>
                                        <p:cTn id="95" dur="500"/>
                                        <p:tgtEl>
                                          <p:spTgt spid="17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1" grpId="0" animBg="1"/>
      <p:bldP spid="17422" grpId="0" animBg="1"/>
      <p:bldP spid="17423" grpId="0"/>
      <p:bldP spid="17424" grpId="0" animBg="1"/>
      <p:bldP spid="17425" grpId="0"/>
      <p:bldP spid="17426" grpId="0" animBg="1"/>
      <p:bldP spid="17427" grpId="0"/>
      <p:bldP spid="17428" grpId="0" animBg="1"/>
      <p:bldP spid="17429" grpId="0"/>
      <p:bldP spid="54" grpId="0" animBg="1"/>
      <p:bldP spid="55" grpId="0" animBg="1"/>
      <p:bldP spid="5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a:xfrm>
            <a:off x="0" y="277813"/>
            <a:ext cx="8229600" cy="1139825"/>
          </a:xfrm>
        </p:spPr>
        <p:txBody>
          <a:bodyPr/>
          <a:lstStyle/>
          <a:p>
            <a:pPr algn="r" eaLnBrk="1" hangingPunct="1"/>
            <a:r>
              <a:rPr lang="he-IL" smtClean="0"/>
              <a:t>דוגמא: חישוב חזקה</a:t>
            </a:r>
            <a:r>
              <a:rPr lang="he-IL" sz="3600" smtClean="0"/>
              <a:t> - ניתוח יעילות</a:t>
            </a:r>
            <a:endParaRPr lang="en-US" smtClean="0"/>
          </a:p>
        </p:txBody>
      </p:sp>
      <p:sp>
        <p:nvSpPr>
          <p:cNvPr id="18435" name="Content Placeholder 2"/>
          <p:cNvSpPr txBox="1">
            <a:spLocks/>
          </p:cNvSpPr>
          <p:nvPr/>
        </p:nvSpPr>
        <p:spPr bwMode="auto">
          <a:xfrm>
            <a:off x="457200" y="1676400"/>
            <a:ext cx="8229600" cy="4530725"/>
          </a:xfrm>
          <a:prstGeom prst="rect">
            <a:avLst/>
          </a:prstGeom>
          <a:noFill/>
          <a:ln w="9525">
            <a:noFill/>
            <a:miter lim="800000"/>
            <a:headEnd/>
            <a:tailEnd/>
          </a:ln>
        </p:spPr>
        <p:txBody>
          <a:bodyPr/>
          <a:lstStyle/>
          <a:p>
            <a:pPr marL="342900" indent="-342900" algn="r" rtl="1">
              <a:spcBef>
                <a:spcPct val="20000"/>
              </a:spcBef>
              <a:buClr>
                <a:schemeClr val="bg2"/>
              </a:buClr>
              <a:buSzPct val="75000"/>
              <a:buFont typeface="Wingdings" pitchFamily="2" charset="2"/>
              <a:buChar char="p"/>
            </a:pPr>
            <a:r>
              <a:rPr lang="he-IL" sz="2800" dirty="0">
                <a:latin typeface="Verdana" pitchFamily="34" charset="0"/>
              </a:rPr>
              <a:t>הפונקציה </a:t>
            </a:r>
            <a:r>
              <a:rPr lang="en-US" sz="2800" dirty="0">
                <a:latin typeface="Verdana" pitchFamily="34" charset="0"/>
              </a:rPr>
              <a:t>power</a:t>
            </a:r>
            <a:r>
              <a:rPr lang="he-IL" sz="2800" dirty="0">
                <a:latin typeface="Verdana" pitchFamily="34" charset="0"/>
              </a:rPr>
              <a:t> עושה פעולות בסיסיות (בדיקת שוויון וכפל) שלוקחות </a:t>
            </a:r>
            <a:r>
              <a:rPr lang="en-US" sz="2800" dirty="0">
                <a:latin typeface="Verdana" pitchFamily="34" charset="0"/>
              </a:rPr>
              <a:t>O(1)</a:t>
            </a:r>
            <a:r>
              <a:rPr lang="he-IL" sz="2800" dirty="0">
                <a:latin typeface="Verdana" pitchFamily="34" charset="0"/>
              </a:rPr>
              <a:t> וכן קוראת לפונקציה </a:t>
            </a:r>
            <a:r>
              <a:rPr lang="en-US" sz="2800" dirty="0">
                <a:latin typeface="Verdana" pitchFamily="34" charset="0"/>
              </a:rPr>
              <a:t> power</a:t>
            </a:r>
            <a:r>
              <a:rPr lang="he-IL" sz="2800" dirty="0">
                <a:latin typeface="Verdana" pitchFamily="34" charset="0"/>
              </a:rPr>
              <a:t> </a:t>
            </a:r>
          </a:p>
          <a:p>
            <a:pPr marL="342900" indent="-342900" algn="r" rtl="1">
              <a:spcBef>
                <a:spcPct val="20000"/>
              </a:spcBef>
              <a:buClr>
                <a:schemeClr val="bg2"/>
              </a:buClr>
              <a:buSzPct val="75000"/>
              <a:buFont typeface="Wingdings" pitchFamily="2" charset="2"/>
              <a:buChar char="p"/>
            </a:pPr>
            <a:r>
              <a:rPr lang="he-IL" sz="2800" dirty="0" smtClean="0">
                <a:latin typeface="Verdana" pitchFamily="34" charset="0"/>
              </a:rPr>
              <a:t>בסה"כ </a:t>
            </a:r>
            <a:r>
              <a:rPr lang="he-IL" sz="2800" dirty="0">
                <a:latin typeface="Verdana" pitchFamily="34" charset="0"/>
              </a:rPr>
              <a:t>נבצע </a:t>
            </a:r>
            <a:r>
              <a:rPr lang="en-US" sz="2800" dirty="0">
                <a:latin typeface="Verdana" pitchFamily="34" charset="0"/>
              </a:rPr>
              <a:t>k</a:t>
            </a:r>
            <a:r>
              <a:rPr lang="he-IL" sz="2800" dirty="0">
                <a:latin typeface="Verdana" pitchFamily="34" charset="0"/>
              </a:rPr>
              <a:t> קריאות לפונקציה </a:t>
            </a:r>
            <a:r>
              <a:rPr lang="en-US" sz="2800" dirty="0">
                <a:latin typeface="Verdana" pitchFamily="34" charset="0"/>
              </a:rPr>
              <a:t>power</a:t>
            </a:r>
            <a:r>
              <a:rPr lang="he-IL" sz="2800" dirty="0">
                <a:latin typeface="Verdana" pitchFamily="34" charset="0"/>
              </a:rPr>
              <a:t>, שבכל קריאה מבצעים </a:t>
            </a:r>
            <a:r>
              <a:rPr lang="en-US" sz="2800" dirty="0">
                <a:latin typeface="Verdana" pitchFamily="34" charset="0"/>
              </a:rPr>
              <a:t>O(1)</a:t>
            </a:r>
            <a:r>
              <a:rPr lang="he-IL" sz="2800" dirty="0">
                <a:latin typeface="Verdana" pitchFamily="34" charset="0"/>
              </a:rPr>
              <a:t> פעולות</a:t>
            </a:r>
          </a:p>
          <a:p>
            <a:pPr marL="742950" lvl="1" indent="-285750" algn="r" rtl="1">
              <a:spcBef>
                <a:spcPct val="20000"/>
              </a:spcBef>
              <a:buClr>
                <a:schemeClr val="bg2"/>
              </a:buClr>
              <a:buSzPct val="75000"/>
              <a:buFont typeface="Wingdings" pitchFamily="2" charset="2"/>
              <a:buChar char="p"/>
            </a:pPr>
            <a:r>
              <a:rPr lang="he-IL" sz="2800" dirty="0">
                <a:latin typeface="Verdana" pitchFamily="34" charset="0"/>
              </a:rPr>
              <a:t>לכן  זמן הריצה של </a:t>
            </a:r>
            <a:r>
              <a:rPr lang="en-US" sz="2800" dirty="0">
                <a:latin typeface="Verdana" pitchFamily="34" charset="0"/>
              </a:rPr>
              <a:t>factorial</a:t>
            </a:r>
            <a:r>
              <a:rPr lang="he-IL" sz="2800" dirty="0">
                <a:latin typeface="Verdana" pitchFamily="34" charset="0"/>
              </a:rPr>
              <a:t> הוא </a:t>
            </a:r>
            <a:r>
              <a:rPr lang="en-US" sz="2800" dirty="0">
                <a:latin typeface="Verdana" pitchFamily="34" charset="0"/>
              </a:rPr>
              <a:t>O(k)</a:t>
            </a:r>
          </a:p>
          <a:p>
            <a:pPr marL="342900" indent="-342900" algn="r" rtl="1">
              <a:spcBef>
                <a:spcPct val="20000"/>
              </a:spcBef>
              <a:buClr>
                <a:schemeClr val="bg2"/>
              </a:buClr>
              <a:buSzPct val="75000"/>
              <a:buFont typeface="Wingdings" pitchFamily="2" charset="2"/>
              <a:buChar char="p"/>
            </a:pPr>
            <a:r>
              <a:rPr lang="he-IL" sz="2800" dirty="0" smtClean="0">
                <a:latin typeface="Verdana" pitchFamily="34" charset="0"/>
              </a:rPr>
              <a:t>זמן </a:t>
            </a:r>
            <a:r>
              <a:rPr lang="he-IL" sz="2800" dirty="0">
                <a:latin typeface="Verdana" pitchFamily="34" charset="0"/>
              </a:rPr>
              <a:t>הריצה של הגירסא הרקורסיבית זהה לזמן הריצה של הגירסא האיטרטיבית: </a:t>
            </a:r>
            <a:r>
              <a:rPr lang="en-US" sz="2800" dirty="0">
                <a:latin typeface="Verdana" pitchFamily="34" charset="0"/>
              </a:rPr>
              <a:t>O(k)</a:t>
            </a:r>
            <a:endParaRPr lang="he-IL" sz="2800" dirty="0">
              <a:latin typeface="Verdana" pitchFamily="34" charset="0"/>
            </a:endParaRPr>
          </a:p>
        </p:txBody>
      </p:sp>
      <p:sp>
        <p:nvSpPr>
          <p:cNvPr id="23556"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E7A5237D-780C-49A7-8C26-09EED7E95802}" type="slidenum">
              <a:rPr lang="he-IL" sz="1000">
                <a:latin typeface="Verdana" pitchFamily="34" charset="0"/>
              </a:rPr>
              <a:pPr algn="r" rtl="1"/>
              <a:t>23</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
        <p:nvSpPr>
          <p:cNvPr id="5" name="Rectangle 37"/>
          <p:cNvSpPr>
            <a:spLocks noChangeArrowheads="1"/>
          </p:cNvSpPr>
          <p:nvPr/>
        </p:nvSpPr>
        <p:spPr bwMode="auto">
          <a:xfrm>
            <a:off x="381000" y="4648200"/>
            <a:ext cx="3048000" cy="1981200"/>
          </a:xfrm>
          <a:prstGeom prst="rect">
            <a:avLst/>
          </a:prstGeom>
          <a:noFill/>
          <a:ln w="9525" algn="ctr">
            <a:solidFill>
              <a:schemeClr val="tx1"/>
            </a:solidFill>
            <a:round/>
            <a:headEnd/>
            <a:tailEnd/>
          </a:ln>
        </p:spPr>
        <p:txBody>
          <a:bodyPr/>
          <a:lstStyle/>
          <a:p>
            <a:r>
              <a:rPr lang="en-US" sz="1400" dirty="0" err="1">
                <a:latin typeface="Verdana" pitchFamily="34" charset="0"/>
              </a:rPr>
              <a:t>int</a:t>
            </a:r>
            <a:r>
              <a:rPr lang="en-US" sz="1400" dirty="0">
                <a:latin typeface="Verdana" pitchFamily="34" charset="0"/>
              </a:rPr>
              <a:t> power(</a:t>
            </a:r>
            <a:r>
              <a:rPr lang="en-US" sz="1400" dirty="0" err="1">
                <a:latin typeface="Verdana" pitchFamily="34" charset="0"/>
              </a:rPr>
              <a:t>int</a:t>
            </a:r>
            <a:r>
              <a:rPr lang="en-US" sz="1400" dirty="0">
                <a:latin typeface="Verdana" pitchFamily="34" charset="0"/>
              </a:rPr>
              <a:t> n, </a:t>
            </a:r>
            <a:r>
              <a:rPr lang="en-US" sz="1400" dirty="0" err="1">
                <a:latin typeface="Verdana" pitchFamily="34" charset="0"/>
              </a:rPr>
              <a:t>int</a:t>
            </a:r>
            <a:r>
              <a:rPr lang="en-US" sz="1400" dirty="0">
                <a:latin typeface="Verdana" pitchFamily="34" charset="0"/>
              </a:rPr>
              <a:t> k</a:t>
            </a:r>
            <a:r>
              <a:rPr lang="en-US" sz="1400" dirty="0" smtClean="0">
                <a:latin typeface="Verdana" pitchFamily="34" charset="0"/>
              </a:rPr>
              <a:t>)</a:t>
            </a:r>
            <a:r>
              <a:rPr lang="he-IL" sz="1400" dirty="0" smtClean="0">
                <a:latin typeface="Verdana" pitchFamily="34" charset="0"/>
              </a:rPr>
              <a:t> </a:t>
            </a:r>
            <a:endParaRPr lang="en-US" sz="1400" dirty="0" smtClean="0">
              <a:latin typeface="Verdana" pitchFamily="34" charset="0"/>
            </a:endParaRPr>
          </a:p>
          <a:p>
            <a:r>
              <a:rPr lang="en-US" sz="1400" dirty="0" smtClean="0">
                <a:latin typeface="Verdana" pitchFamily="34" charset="0"/>
              </a:rPr>
              <a:t>{</a:t>
            </a:r>
            <a:endParaRPr lang="en-US" sz="1400" dirty="0">
              <a:latin typeface="Verdana" pitchFamily="34" charset="0"/>
            </a:endParaRPr>
          </a:p>
          <a:p>
            <a:r>
              <a:rPr lang="en-US" sz="1400" dirty="0">
                <a:latin typeface="Verdana" pitchFamily="34" charset="0"/>
              </a:rPr>
              <a:t>      </a:t>
            </a:r>
            <a:r>
              <a:rPr lang="en-US" sz="1400" dirty="0" err="1" smtClean="0">
                <a:latin typeface="Verdana" pitchFamily="34" charset="0"/>
              </a:rPr>
              <a:t>int</a:t>
            </a:r>
            <a:r>
              <a:rPr lang="en-US" sz="1400" dirty="0" smtClean="0">
                <a:latin typeface="Verdana" pitchFamily="34" charset="0"/>
              </a:rPr>
              <a:t> result = 1;</a:t>
            </a:r>
            <a:endParaRPr lang="en-US" sz="1400" dirty="0">
              <a:latin typeface="Verdana" pitchFamily="34" charset="0"/>
            </a:endParaRPr>
          </a:p>
          <a:p>
            <a:r>
              <a:rPr lang="en-US" sz="1400" dirty="0">
                <a:latin typeface="Verdana" pitchFamily="34" charset="0"/>
              </a:rPr>
              <a:t>      </a:t>
            </a:r>
            <a:endParaRPr lang="en-US" sz="1400" dirty="0" smtClean="0">
              <a:latin typeface="Verdana" pitchFamily="34" charset="0"/>
            </a:endParaRPr>
          </a:p>
          <a:p>
            <a:r>
              <a:rPr lang="en-US" sz="1400" dirty="0" smtClean="0">
                <a:latin typeface="Verdana" pitchFamily="34" charset="0"/>
              </a:rPr>
              <a:t>      for (</a:t>
            </a:r>
            <a:r>
              <a:rPr lang="en-US" sz="1400" dirty="0" err="1" smtClean="0">
                <a:latin typeface="Verdana" pitchFamily="34" charset="0"/>
              </a:rPr>
              <a:t>int</a:t>
            </a:r>
            <a:r>
              <a:rPr lang="en-US" sz="1400" dirty="0" smtClean="0">
                <a:latin typeface="Verdana" pitchFamily="34" charset="0"/>
              </a:rPr>
              <a:t> </a:t>
            </a:r>
            <a:r>
              <a:rPr lang="en-US" sz="1400" dirty="0" err="1" smtClean="0">
                <a:latin typeface="Verdana" pitchFamily="34" charset="0"/>
              </a:rPr>
              <a:t>i</a:t>
            </a:r>
            <a:r>
              <a:rPr lang="en-US" sz="1400" dirty="0" smtClean="0">
                <a:latin typeface="Verdana" pitchFamily="34" charset="0"/>
              </a:rPr>
              <a:t>=0 ; </a:t>
            </a:r>
            <a:r>
              <a:rPr lang="en-US" sz="1400" dirty="0" err="1" smtClean="0">
                <a:latin typeface="Verdana" pitchFamily="34" charset="0"/>
              </a:rPr>
              <a:t>i</a:t>
            </a:r>
            <a:r>
              <a:rPr lang="en-US" sz="1400" dirty="0" smtClean="0">
                <a:latin typeface="Verdana" pitchFamily="34" charset="0"/>
              </a:rPr>
              <a:t> &lt; k ; </a:t>
            </a:r>
            <a:r>
              <a:rPr lang="en-US" sz="1400" dirty="0" err="1" smtClean="0">
                <a:latin typeface="Verdana" pitchFamily="34" charset="0"/>
              </a:rPr>
              <a:t>i</a:t>
            </a:r>
            <a:r>
              <a:rPr lang="en-US" sz="1400" dirty="0" smtClean="0">
                <a:latin typeface="Verdana" pitchFamily="34" charset="0"/>
              </a:rPr>
              <a:t>++)</a:t>
            </a:r>
          </a:p>
          <a:p>
            <a:r>
              <a:rPr lang="en-US" sz="1400" dirty="0" smtClean="0">
                <a:latin typeface="Verdana" pitchFamily="34" charset="0"/>
              </a:rPr>
              <a:t>	result *= n;</a:t>
            </a:r>
          </a:p>
          <a:p>
            <a:endParaRPr lang="en-US" sz="1400" dirty="0" smtClean="0">
              <a:latin typeface="Verdana" pitchFamily="34" charset="0"/>
            </a:endParaRPr>
          </a:p>
          <a:p>
            <a:r>
              <a:rPr lang="en-US" sz="1400" dirty="0" smtClean="0">
                <a:latin typeface="Verdana" pitchFamily="34" charset="0"/>
              </a:rPr>
              <a:t>       return result;</a:t>
            </a:r>
          </a:p>
          <a:p>
            <a:r>
              <a:rPr lang="en-US" sz="1400" dirty="0" smtClean="0">
                <a:latin typeface="Verdana" pitchFamily="34" charset="0"/>
              </a:rPr>
              <a:t>}</a:t>
            </a:r>
            <a:endParaRPr lang="en-US" sz="1400" dirty="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ox(in)">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box(in)">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box(in)">
                                      <p:cBhvr>
                                        <p:cTn id="22" dur="500"/>
                                        <p:tgtEl>
                                          <p:spTgt spid="18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gn="r" eaLnBrk="1" hangingPunct="1"/>
            <a:r>
              <a:rPr lang="he-IL" smtClean="0"/>
              <a:t>דוגמא: </a:t>
            </a:r>
            <a:r>
              <a:rPr lang="he-IL" sz="4000" smtClean="0"/>
              <a:t>חישוב חזקה (גירסא 2)</a:t>
            </a:r>
            <a:endParaRPr lang="en-US" smtClean="0"/>
          </a:p>
        </p:txBody>
      </p:sp>
      <p:sp>
        <p:nvSpPr>
          <p:cNvPr id="3" name="Content Placeholder 2"/>
          <p:cNvSpPr>
            <a:spLocks noGrp="1"/>
          </p:cNvSpPr>
          <p:nvPr>
            <p:ph idx="1"/>
          </p:nvPr>
        </p:nvSpPr>
        <p:spPr/>
        <p:txBody>
          <a:bodyPr/>
          <a:lstStyle/>
          <a:p>
            <a:pPr eaLnBrk="1" hangingPunct="1">
              <a:defRPr/>
            </a:pPr>
            <a:r>
              <a:rPr lang="he-IL" dirty="0" smtClean="0"/>
              <a:t>חזקה היא פונקציה המקבלת בסיס </a:t>
            </a:r>
            <a:r>
              <a:rPr lang="en-US" dirty="0" smtClean="0"/>
              <a:t>n</a:t>
            </a:r>
            <a:r>
              <a:rPr lang="he-IL" dirty="0" smtClean="0"/>
              <a:t> וחזקה </a:t>
            </a:r>
            <a:r>
              <a:rPr lang="en-US" dirty="0" smtClean="0"/>
              <a:t>k</a:t>
            </a:r>
            <a:r>
              <a:rPr lang="he-IL" dirty="0" smtClean="0"/>
              <a:t>: </a:t>
            </a:r>
            <a:r>
              <a:rPr lang="en-US" dirty="0" err="1" smtClean="0"/>
              <a:t>n</a:t>
            </a:r>
            <a:r>
              <a:rPr lang="en-US" baseline="30000" dirty="0" err="1" smtClean="0"/>
              <a:t>k</a:t>
            </a:r>
            <a:endParaRPr lang="he-IL" baseline="30000" dirty="0" smtClean="0"/>
          </a:p>
          <a:p>
            <a:pPr eaLnBrk="1" hangingPunct="1">
              <a:defRPr/>
            </a:pPr>
            <a:r>
              <a:rPr lang="he-IL" dirty="0" smtClean="0"/>
              <a:t>דרך נוספת לראות חישוב זה:</a:t>
            </a:r>
          </a:p>
          <a:p>
            <a:pPr eaLnBrk="1" hangingPunct="1">
              <a:defRPr/>
            </a:pPr>
            <a:endParaRPr lang="en-US" dirty="0" smtClean="0"/>
          </a:p>
          <a:p>
            <a:pPr lvl="1" eaLnBrk="1" hangingPunct="1">
              <a:lnSpc>
                <a:spcPct val="80000"/>
              </a:lnSpc>
              <a:defRPr/>
            </a:pPr>
            <a:r>
              <a:rPr lang="he-IL" sz="2000" dirty="0" smtClean="0"/>
              <a:t>עבור </a:t>
            </a:r>
            <a:r>
              <a:rPr lang="en-US" sz="2000" dirty="0" smtClean="0"/>
              <a:t>k</a:t>
            </a:r>
            <a:r>
              <a:rPr lang="he-IL" sz="2000" dirty="0" smtClean="0"/>
              <a:t> זוגי:                  </a:t>
            </a:r>
            <a:r>
              <a:rPr lang="en-US" sz="2000" dirty="0" err="1" smtClean="0"/>
              <a:t>n</a:t>
            </a:r>
            <a:r>
              <a:rPr lang="en-US" sz="2000" baseline="30000" dirty="0" err="1" smtClean="0"/>
              <a:t>k</a:t>
            </a:r>
            <a:r>
              <a:rPr lang="en-US" sz="2000" dirty="0" smtClean="0"/>
              <a:t> = </a:t>
            </a:r>
            <a:r>
              <a:rPr lang="en-US" sz="2000" dirty="0" err="1" smtClean="0"/>
              <a:t>n</a:t>
            </a:r>
            <a:r>
              <a:rPr lang="en-US" sz="2000" baseline="30000" dirty="0" err="1" smtClean="0"/>
              <a:t>k</a:t>
            </a:r>
            <a:r>
              <a:rPr lang="en-US" sz="2000" baseline="30000" dirty="0" smtClean="0"/>
              <a:t>/2+k/2</a:t>
            </a:r>
            <a:r>
              <a:rPr lang="en-US" sz="2000" dirty="0" smtClean="0"/>
              <a:t> = </a:t>
            </a:r>
            <a:r>
              <a:rPr lang="en-US" sz="2000" dirty="0" err="1" smtClean="0"/>
              <a:t>n</a:t>
            </a:r>
            <a:r>
              <a:rPr lang="en-US" sz="2000" baseline="30000" dirty="0" err="1" smtClean="0"/>
              <a:t>k</a:t>
            </a:r>
            <a:r>
              <a:rPr lang="en-US" sz="2000" baseline="30000" dirty="0" smtClean="0"/>
              <a:t>/2 </a:t>
            </a:r>
            <a:r>
              <a:rPr lang="en-US" sz="2000" dirty="0" smtClean="0"/>
              <a:t>* </a:t>
            </a:r>
            <a:r>
              <a:rPr lang="en-US" sz="2000" dirty="0" err="1" smtClean="0"/>
              <a:t>n</a:t>
            </a:r>
            <a:r>
              <a:rPr lang="en-US" sz="2000" baseline="30000" dirty="0" err="1" smtClean="0"/>
              <a:t>k</a:t>
            </a:r>
            <a:r>
              <a:rPr lang="en-US" sz="2000" baseline="30000" dirty="0" smtClean="0"/>
              <a:t>/2</a:t>
            </a:r>
            <a:r>
              <a:rPr lang="en-US" sz="2000" dirty="0" smtClean="0"/>
              <a:t> </a:t>
            </a:r>
            <a:r>
              <a:rPr lang="he-IL" sz="2000" dirty="0" smtClean="0"/>
              <a:t>     </a:t>
            </a:r>
            <a:endParaRPr lang="en-US" sz="2000" dirty="0" smtClean="0"/>
          </a:p>
          <a:p>
            <a:pPr lvl="1" eaLnBrk="1" hangingPunct="1">
              <a:lnSpc>
                <a:spcPct val="80000"/>
              </a:lnSpc>
              <a:defRPr/>
            </a:pPr>
            <a:r>
              <a:rPr lang="he-IL" sz="2000" dirty="0" smtClean="0"/>
              <a:t>עבור </a:t>
            </a:r>
            <a:r>
              <a:rPr lang="en-US" sz="2000" dirty="0" smtClean="0"/>
              <a:t>k</a:t>
            </a:r>
            <a:r>
              <a:rPr lang="he-IL" sz="2000" dirty="0" smtClean="0"/>
              <a:t> אי- זוגי:   </a:t>
            </a:r>
            <a:r>
              <a:rPr lang="en-US" sz="2000" dirty="0" err="1" smtClean="0"/>
              <a:t>n</a:t>
            </a:r>
            <a:r>
              <a:rPr lang="en-US" sz="2000" baseline="30000" dirty="0" err="1" smtClean="0"/>
              <a:t>k</a:t>
            </a:r>
            <a:r>
              <a:rPr lang="en-US" sz="2000" dirty="0" smtClean="0"/>
              <a:t> = </a:t>
            </a:r>
            <a:r>
              <a:rPr lang="en-US" sz="2000" dirty="0" err="1" smtClean="0"/>
              <a:t>n</a:t>
            </a:r>
            <a:r>
              <a:rPr lang="en-US" sz="2000" baseline="30000" dirty="0" err="1" smtClean="0"/>
              <a:t>k</a:t>
            </a:r>
            <a:r>
              <a:rPr lang="en-US" sz="2000" baseline="30000" dirty="0" smtClean="0"/>
              <a:t>/2+k/2+1</a:t>
            </a:r>
            <a:r>
              <a:rPr lang="en-US" sz="2000" dirty="0" smtClean="0"/>
              <a:t> = </a:t>
            </a:r>
            <a:r>
              <a:rPr lang="en-US" sz="2000" dirty="0" err="1" smtClean="0"/>
              <a:t>n</a:t>
            </a:r>
            <a:r>
              <a:rPr lang="en-US" sz="2000" baseline="30000" dirty="0" err="1" smtClean="0"/>
              <a:t>k</a:t>
            </a:r>
            <a:r>
              <a:rPr lang="en-US" sz="2000" baseline="30000" dirty="0" smtClean="0"/>
              <a:t>/2 </a:t>
            </a:r>
            <a:r>
              <a:rPr lang="en-US" sz="2000" dirty="0" smtClean="0"/>
              <a:t>* </a:t>
            </a:r>
            <a:r>
              <a:rPr lang="en-US" sz="2000" dirty="0" err="1" smtClean="0"/>
              <a:t>n</a:t>
            </a:r>
            <a:r>
              <a:rPr lang="en-US" sz="2000" baseline="30000" dirty="0" err="1" smtClean="0"/>
              <a:t>k</a:t>
            </a:r>
            <a:r>
              <a:rPr lang="en-US" sz="2000" baseline="30000" dirty="0" smtClean="0"/>
              <a:t>/2 </a:t>
            </a:r>
            <a:r>
              <a:rPr lang="en-US" sz="2000" dirty="0" smtClean="0"/>
              <a:t>* n </a:t>
            </a:r>
            <a:r>
              <a:rPr lang="he-IL" sz="2000" dirty="0" smtClean="0"/>
              <a:t>     </a:t>
            </a:r>
            <a:endParaRPr lang="en-US" sz="2000" dirty="0" smtClean="0"/>
          </a:p>
          <a:p>
            <a:pPr lvl="1" eaLnBrk="1" hangingPunct="1">
              <a:lnSpc>
                <a:spcPct val="80000"/>
              </a:lnSpc>
              <a:defRPr/>
            </a:pPr>
            <a:endParaRPr lang="he-IL" sz="2000" dirty="0" smtClean="0"/>
          </a:p>
          <a:p>
            <a:pPr lvl="1" eaLnBrk="1" hangingPunct="1">
              <a:lnSpc>
                <a:spcPct val="80000"/>
              </a:lnSpc>
              <a:defRPr/>
            </a:pPr>
            <a:r>
              <a:rPr lang="he-IL" sz="2000" dirty="0" smtClean="0"/>
              <a:t>דוגמא:</a:t>
            </a:r>
          </a:p>
          <a:p>
            <a:pPr algn="l" rtl="0" eaLnBrk="1" hangingPunct="1">
              <a:buFont typeface="Wingdings" pitchFamily="2" charset="2"/>
              <a:buNone/>
              <a:defRPr/>
            </a:pPr>
            <a:r>
              <a:rPr lang="en-US" sz="2000" dirty="0" smtClean="0"/>
              <a:t>2</a:t>
            </a:r>
            <a:r>
              <a:rPr lang="en-US" sz="2000" baseline="30000" dirty="0" smtClean="0"/>
              <a:t>8</a:t>
            </a:r>
            <a:r>
              <a:rPr lang="en-US" sz="2000" dirty="0" smtClean="0"/>
              <a:t> = 2</a:t>
            </a:r>
            <a:r>
              <a:rPr lang="en-US" sz="2000" baseline="30000" dirty="0" smtClean="0"/>
              <a:t>4+4</a:t>
            </a:r>
            <a:r>
              <a:rPr lang="en-US" sz="2000" dirty="0" smtClean="0"/>
              <a:t> = 2</a:t>
            </a:r>
            <a:r>
              <a:rPr lang="en-US" sz="2000" baseline="30000" dirty="0" smtClean="0"/>
              <a:t>4</a:t>
            </a:r>
            <a:r>
              <a:rPr lang="en-US" sz="2000" dirty="0" smtClean="0"/>
              <a:t> * 2</a:t>
            </a:r>
            <a:r>
              <a:rPr lang="en-US" sz="2000" baseline="30000" dirty="0" smtClean="0"/>
              <a:t>4</a:t>
            </a:r>
            <a:r>
              <a:rPr lang="en-US" sz="2000" dirty="0" smtClean="0"/>
              <a:t> = 2</a:t>
            </a:r>
            <a:r>
              <a:rPr lang="en-US" sz="2000" baseline="30000" dirty="0" smtClean="0"/>
              <a:t>8/2</a:t>
            </a:r>
            <a:r>
              <a:rPr lang="en-US" sz="2000" dirty="0" smtClean="0"/>
              <a:t> * 2</a:t>
            </a:r>
            <a:r>
              <a:rPr lang="en-US" sz="2000" baseline="30000" dirty="0" smtClean="0"/>
              <a:t>8/2</a:t>
            </a:r>
          </a:p>
          <a:p>
            <a:pPr algn="l" rtl="0" eaLnBrk="1" hangingPunct="1">
              <a:buFont typeface="Wingdings" pitchFamily="2" charset="2"/>
              <a:buNone/>
              <a:defRPr/>
            </a:pPr>
            <a:r>
              <a:rPr lang="en-US" sz="2000" dirty="0" smtClean="0"/>
              <a:t>2</a:t>
            </a:r>
            <a:r>
              <a:rPr lang="en-US" sz="2000" baseline="30000" dirty="0" smtClean="0"/>
              <a:t>9</a:t>
            </a:r>
            <a:r>
              <a:rPr lang="en-US" sz="2000" dirty="0" smtClean="0"/>
              <a:t> = 2</a:t>
            </a:r>
            <a:r>
              <a:rPr lang="en-US" sz="2000" baseline="30000" dirty="0" smtClean="0"/>
              <a:t>4+4+1</a:t>
            </a:r>
            <a:r>
              <a:rPr lang="en-US" sz="2000" dirty="0" smtClean="0"/>
              <a:t> = 2</a:t>
            </a:r>
            <a:r>
              <a:rPr lang="en-US" sz="2000" baseline="30000" dirty="0" smtClean="0"/>
              <a:t>4</a:t>
            </a:r>
            <a:r>
              <a:rPr lang="en-US" sz="2000" dirty="0" smtClean="0"/>
              <a:t> * 2</a:t>
            </a:r>
            <a:r>
              <a:rPr lang="en-US" sz="2000" baseline="30000" dirty="0" smtClean="0"/>
              <a:t>4 *</a:t>
            </a:r>
            <a:r>
              <a:rPr lang="en-US" sz="2000" dirty="0" smtClean="0"/>
              <a:t> 2 = 2</a:t>
            </a:r>
            <a:r>
              <a:rPr lang="en-US" sz="2000" baseline="30000" dirty="0" smtClean="0"/>
              <a:t>8/2</a:t>
            </a:r>
            <a:r>
              <a:rPr lang="en-US" sz="2000" dirty="0" smtClean="0"/>
              <a:t> * 2</a:t>
            </a:r>
            <a:r>
              <a:rPr lang="en-US" sz="2000" baseline="30000" dirty="0" smtClean="0"/>
              <a:t>8/2 </a:t>
            </a:r>
            <a:r>
              <a:rPr lang="en-US" sz="2000" dirty="0" smtClean="0"/>
              <a:t>* 2</a:t>
            </a:r>
            <a:endParaRPr lang="he-IL" sz="2000" dirty="0" smtClean="0"/>
          </a:p>
          <a:p>
            <a:pPr algn="l" rtl="0" eaLnBrk="1" hangingPunct="1">
              <a:buFont typeface="Wingdings" pitchFamily="2" charset="2"/>
              <a:buNone/>
              <a:defRPr/>
            </a:pPr>
            <a:endParaRPr lang="en-US" sz="2400" dirty="0" smtClean="0"/>
          </a:p>
          <a:p>
            <a:pPr marL="514350" indent="-514350" eaLnBrk="1" hangingPunct="1">
              <a:defRPr/>
            </a:pPr>
            <a:r>
              <a:rPr lang="he-IL" dirty="0" smtClean="0"/>
              <a:t>יש לזהות מהו הפתרון לבעיה הקטנה ביותר:</a:t>
            </a:r>
          </a:p>
          <a:p>
            <a:pPr marL="914400" lvl="1" indent="-514350" eaLnBrk="1" hangingPunct="1">
              <a:defRPr/>
            </a:pPr>
            <a:r>
              <a:rPr lang="en-US" dirty="0" smtClean="0"/>
              <a:t>k=0</a:t>
            </a:r>
            <a:r>
              <a:rPr lang="he-IL" dirty="0" smtClean="0"/>
              <a:t> הפתרון הוא 1</a:t>
            </a:r>
            <a:r>
              <a:rPr lang="en-US" dirty="0" smtClean="0"/>
              <a:t> </a:t>
            </a:r>
            <a:r>
              <a:rPr lang="he-IL" dirty="0" smtClean="0"/>
              <a:t> (</a:t>
            </a:r>
            <a:r>
              <a:rPr lang="en-US" dirty="0" smtClean="0"/>
              <a:t>n</a:t>
            </a:r>
            <a:r>
              <a:rPr lang="en-US" baseline="30000" dirty="0" smtClean="0"/>
              <a:t>0</a:t>
            </a:r>
            <a:r>
              <a:rPr lang="en-US" dirty="0" smtClean="0"/>
              <a:t> = 1</a:t>
            </a:r>
            <a:r>
              <a:rPr lang="he-IL" dirty="0" smtClean="0"/>
              <a:t>)</a:t>
            </a:r>
          </a:p>
        </p:txBody>
      </p:sp>
      <p:sp>
        <p:nvSpPr>
          <p:cNvPr id="24580"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C82DA279-ECDD-4431-B937-15DB5A30F5D7}" type="slidenum">
              <a:rPr lang="he-IL" sz="1000">
                <a:latin typeface="Verdana" pitchFamily="34" charset="0"/>
              </a:rPr>
              <a:pPr algn="r" rtl="1"/>
              <a:t>24</a:t>
            </a:fld>
            <a:endParaRPr lang="en-US" sz="1000" dirty="0">
              <a:latin typeface="Verdana" pitchFamily="34" charset="0"/>
            </a:endParaRPr>
          </a:p>
          <a:p>
            <a:pPr algn="r" rtl="1"/>
            <a:r>
              <a:rPr lang="en-US" sz="1000" dirty="0"/>
              <a:t>© Keren </a:t>
            </a:r>
            <a:r>
              <a:rPr lang="en-US" sz="1000" dirty="0" err="1"/>
              <a:t>Kalif</a:t>
            </a:r>
            <a:endParaRPr lang="en-US" sz="1000" dirty="0"/>
          </a:p>
          <a:p>
            <a:pPr algn="r" rtl="1"/>
            <a:endParaRPr lang="en-US" sz="1000" dirty="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ox(in)">
                                      <p:cBhvr>
                                        <p:cTn id="27" dur="500"/>
                                        <p:tgtEl>
                                          <p:spTgt spid="3">
                                            <p:txEl>
                                              <p:pRg st="6" end="6"/>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ox(in)">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ox(in)">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box(in)">
                                      <p:cBhvr>
                                        <p:cTn id="40" dur="500"/>
                                        <p:tgtEl>
                                          <p:spTgt spid="3">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box(in)">
                                      <p:cBhvr>
                                        <p:cTn id="4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fontScale="90000"/>
          </a:bodyPr>
          <a:lstStyle/>
          <a:p>
            <a:pPr algn="r" eaLnBrk="1" hangingPunct="1"/>
            <a:r>
              <a:rPr lang="he-IL" dirty="0" smtClean="0"/>
              <a:t>דוגמא: חישוב חזקה (גירסא 2)</a:t>
            </a:r>
            <a:r>
              <a:rPr lang="en-US" dirty="0" smtClean="0"/>
              <a:t> </a:t>
            </a:r>
            <a:r>
              <a:rPr lang="he-IL" sz="3200" dirty="0" smtClean="0"/>
              <a:t>– הקוד במימוש איטרטיבי</a:t>
            </a:r>
            <a:endParaRPr lang="en-US" dirty="0" smtClean="0"/>
          </a:p>
        </p:txBody>
      </p:sp>
      <p:sp>
        <p:nvSpPr>
          <p:cNvPr id="39939" name="Content Placeholder 2"/>
          <p:cNvSpPr>
            <a:spLocks noGrp="1"/>
          </p:cNvSpPr>
          <p:nvPr>
            <p:ph idx="1"/>
          </p:nvPr>
        </p:nvSpPr>
        <p:spPr>
          <a:xfrm>
            <a:off x="381000" y="2479675"/>
            <a:ext cx="5029200" cy="4302125"/>
          </a:xfrm>
        </p:spPr>
        <p:txBody>
          <a:bodyPr/>
          <a:lstStyle/>
          <a:p>
            <a:pPr algn="l" rtl="0" eaLnBrk="1" hangingPunct="1">
              <a:buFont typeface="Wingdings" pitchFamily="2" charset="2"/>
              <a:buNone/>
            </a:pPr>
            <a:r>
              <a:rPr lang="he-IL" sz="2000" dirty="0" smtClean="0"/>
              <a:t> </a:t>
            </a:r>
            <a:r>
              <a:rPr lang="en-US" sz="2000" dirty="0" err="1" smtClean="0"/>
              <a:t>int</a:t>
            </a:r>
            <a:r>
              <a:rPr lang="en-US" sz="2000" dirty="0" smtClean="0"/>
              <a:t> power(</a:t>
            </a:r>
            <a:r>
              <a:rPr lang="en-US" sz="2000" dirty="0" err="1" smtClean="0"/>
              <a:t>int</a:t>
            </a:r>
            <a:r>
              <a:rPr lang="en-US" sz="2000" dirty="0" smtClean="0"/>
              <a:t> n, </a:t>
            </a:r>
            <a:r>
              <a:rPr lang="en-US" sz="2000" dirty="0" err="1" smtClean="0"/>
              <a:t>int</a:t>
            </a:r>
            <a:r>
              <a:rPr lang="en-US" sz="2000" dirty="0" smtClean="0"/>
              <a:t> k) </a:t>
            </a:r>
          </a:p>
          <a:p>
            <a:pPr algn="l" rtl="0" eaLnBrk="1" hangingPunct="1">
              <a:buFont typeface="Wingdings" pitchFamily="2" charset="2"/>
              <a:buNone/>
            </a:pPr>
            <a:r>
              <a:rPr lang="en-US" sz="2000" dirty="0" smtClean="0"/>
              <a:t> {</a:t>
            </a:r>
          </a:p>
          <a:p>
            <a:pPr algn="l" rtl="0" eaLnBrk="1" hangingPunct="1">
              <a:buFont typeface="Wingdings" pitchFamily="2" charset="2"/>
              <a:buNone/>
            </a:pPr>
            <a:r>
              <a:rPr lang="en-US" sz="2000" dirty="0" smtClean="0"/>
              <a:t>	</a:t>
            </a:r>
            <a:r>
              <a:rPr lang="en-US" sz="2000" dirty="0" err="1" smtClean="0"/>
              <a:t>int</a:t>
            </a:r>
            <a:r>
              <a:rPr lang="en-US" sz="2000" dirty="0" smtClean="0"/>
              <a:t>  result = 1;</a:t>
            </a:r>
          </a:p>
          <a:p>
            <a:pPr algn="l" rtl="0" eaLnBrk="1" hangingPunct="1">
              <a:buFont typeface="Wingdings" pitchFamily="2" charset="2"/>
              <a:buNone/>
            </a:pPr>
            <a:endParaRPr lang="en-US" sz="2000" dirty="0" smtClean="0"/>
          </a:p>
          <a:p>
            <a:pPr algn="l" rtl="0" eaLnBrk="1" hangingPunct="1">
              <a:buFont typeface="Wingdings" pitchFamily="2" charset="2"/>
              <a:buNone/>
            </a:pPr>
            <a:r>
              <a:rPr lang="en-US" sz="2000" dirty="0" smtClean="0"/>
              <a:t>	for (</a:t>
            </a:r>
            <a:r>
              <a:rPr lang="en-US" sz="2000" dirty="0" err="1" smtClean="0"/>
              <a:t>int</a:t>
            </a:r>
            <a:r>
              <a:rPr lang="en-US" sz="2000" dirty="0" smtClean="0"/>
              <a:t> </a:t>
            </a:r>
            <a:r>
              <a:rPr lang="en-US" sz="2000" dirty="0" err="1" smtClean="0"/>
              <a:t>i</a:t>
            </a:r>
            <a:r>
              <a:rPr lang="en-US" sz="2000" dirty="0" smtClean="0"/>
              <a:t>=0 ; </a:t>
            </a:r>
            <a:r>
              <a:rPr lang="en-US" sz="2000" dirty="0" err="1" smtClean="0"/>
              <a:t>i</a:t>
            </a:r>
            <a:r>
              <a:rPr lang="en-US" sz="2000" dirty="0" smtClean="0"/>
              <a:t> &lt; k/2 ; </a:t>
            </a:r>
            <a:r>
              <a:rPr lang="en-US" sz="2000" dirty="0" err="1" smtClean="0"/>
              <a:t>i</a:t>
            </a:r>
            <a:r>
              <a:rPr lang="en-US" sz="2000" dirty="0" smtClean="0"/>
              <a:t>++)</a:t>
            </a:r>
          </a:p>
          <a:p>
            <a:pPr algn="l" rtl="0" eaLnBrk="1" hangingPunct="1">
              <a:buFont typeface="Wingdings" pitchFamily="2" charset="2"/>
              <a:buNone/>
            </a:pPr>
            <a:r>
              <a:rPr lang="en-US" sz="2000" dirty="0" smtClean="0"/>
              <a:t>		result *= n;</a:t>
            </a:r>
          </a:p>
          <a:p>
            <a:pPr algn="l" rtl="0" eaLnBrk="1" hangingPunct="1">
              <a:buFont typeface="Wingdings" pitchFamily="2" charset="2"/>
              <a:buNone/>
            </a:pPr>
            <a:endParaRPr lang="en-US" sz="2000" dirty="0" smtClean="0"/>
          </a:p>
          <a:p>
            <a:pPr algn="l" rtl="0" eaLnBrk="1" hangingPunct="1">
              <a:buFont typeface="Wingdings" pitchFamily="2" charset="2"/>
              <a:buNone/>
            </a:pPr>
            <a:r>
              <a:rPr lang="en-US" sz="2000" dirty="0" smtClean="0"/>
              <a:t>     if( k%2 == 0)</a:t>
            </a:r>
          </a:p>
          <a:p>
            <a:pPr algn="l" rtl="0" eaLnBrk="1" hangingPunct="1">
              <a:buFont typeface="Wingdings" pitchFamily="2" charset="2"/>
              <a:buNone/>
            </a:pPr>
            <a:r>
              <a:rPr lang="en-US" sz="2000" dirty="0" smtClean="0"/>
              <a:t>     	return result*result</a:t>
            </a:r>
          </a:p>
          <a:p>
            <a:pPr algn="l" rtl="0" eaLnBrk="1" hangingPunct="1">
              <a:buFont typeface="Wingdings" pitchFamily="2" charset="2"/>
              <a:buNone/>
            </a:pPr>
            <a:r>
              <a:rPr lang="en-US" sz="2000" dirty="0" smtClean="0"/>
              <a:t>     else</a:t>
            </a:r>
          </a:p>
          <a:p>
            <a:pPr algn="l" rtl="0" eaLnBrk="1" hangingPunct="1">
              <a:buFont typeface="Wingdings" pitchFamily="2" charset="2"/>
              <a:buNone/>
            </a:pPr>
            <a:r>
              <a:rPr lang="en-US" sz="2000" dirty="0" smtClean="0"/>
              <a:t>          return result*result*n;</a:t>
            </a:r>
          </a:p>
          <a:p>
            <a:pPr algn="l" rtl="0" eaLnBrk="1" hangingPunct="1">
              <a:buFont typeface="Wingdings" pitchFamily="2" charset="2"/>
              <a:buNone/>
            </a:pPr>
            <a:r>
              <a:rPr lang="en-US" sz="2000" dirty="0" smtClean="0"/>
              <a:t> }</a:t>
            </a:r>
          </a:p>
          <a:p>
            <a:pPr eaLnBrk="1" hangingPunct="1">
              <a:buFont typeface="Wingdings" pitchFamily="2" charset="2"/>
              <a:buNone/>
            </a:pPr>
            <a:endParaRPr lang="en-US" sz="2000" dirty="0" smtClean="0"/>
          </a:p>
        </p:txBody>
      </p:sp>
      <p:sp>
        <p:nvSpPr>
          <p:cNvPr id="39940" name="TextBox 3"/>
          <p:cNvSpPr txBox="1">
            <a:spLocks noChangeArrowheads="1"/>
          </p:cNvSpPr>
          <p:nvPr/>
        </p:nvSpPr>
        <p:spPr bwMode="auto">
          <a:xfrm>
            <a:off x="2438400" y="1600200"/>
            <a:ext cx="6781800" cy="830263"/>
          </a:xfrm>
          <a:prstGeom prst="rect">
            <a:avLst/>
          </a:prstGeom>
          <a:noFill/>
          <a:ln w="9525">
            <a:noFill/>
            <a:miter lim="800000"/>
            <a:headEnd/>
            <a:tailEnd/>
          </a:ln>
        </p:spPr>
        <p:txBody>
          <a:bodyPr>
            <a:spAutoFit/>
          </a:bodyPr>
          <a:lstStyle/>
          <a:p>
            <a:pPr lvl="1" algn="r" rtl="1">
              <a:lnSpc>
                <a:spcPct val="80000"/>
              </a:lnSpc>
            </a:pPr>
            <a:r>
              <a:rPr lang="he-IL" sz="2000" dirty="0">
                <a:latin typeface="Verdana" pitchFamily="34" charset="0"/>
              </a:rPr>
              <a:t>עבור </a:t>
            </a:r>
            <a:r>
              <a:rPr lang="en-US" sz="2000" dirty="0">
                <a:latin typeface="Verdana" pitchFamily="34" charset="0"/>
              </a:rPr>
              <a:t>k</a:t>
            </a:r>
            <a:r>
              <a:rPr lang="he-IL" sz="2000" dirty="0">
                <a:latin typeface="Verdana" pitchFamily="34" charset="0"/>
              </a:rPr>
              <a:t> זוגי:                  </a:t>
            </a:r>
            <a:r>
              <a:rPr lang="en-US" sz="2000" dirty="0" err="1" smtClean="0">
                <a:latin typeface="Verdana" pitchFamily="34" charset="0"/>
              </a:rPr>
              <a:t>n</a:t>
            </a:r>
            <a:r>
              <a:rPr lang="en-US" sz="2000" baseline="30000" dirty="0" err="1" smtClean="0">
                <a:latin typeface="Verdana" pitchFamily="34" charset="0"/>
              </a:rPr>
              <a:t>k</a:t>
            </a:r>
            <a:r>
              <a:rPr lang="en-US" sz="2000" dirty="0" smtClean="0">
                <a:latin typeface="Verdana" pitchFamily="34" charset="0"/>
              </a:rPr>
              <a:t> </a:t>
            </a:r>
            <a:r>
              <a:rPr lang="en-US" sz="2000" dirty="0">
                <a:latin typeface="Verdana" pitchFamily="34" charset="0"/>
              </a:rPr>
              <a:t>= </a:t>
            </a:r>
            <a:r>
              <a:rPr lang="en-US" sz="2000" dirty="0" err="1" smtClean="0">
                <a:latin typeface="Verdana" pitchFamily="34" charset="0"/>
              </a:rPr>
              <a:t>n</a:t>
            </a:r>
            <a:r>
              <a:rPr lang="en-US" sz="2000" baseline="30000" dirty="0" err="1" smtClean="0">
                <a:latin typeface="Verdana" pitchFamily="34" charset="0"/>
              </a:rPr>
              <a:t>k</a:t>
            </a:r>
            <a:r>
              <a:rPr lang="en-US" sz="2000" baseline="30000" dirty="0" smtClean="0">
                <a:latin typeface="Verdana" pitchFamily="34" charset="0"/>
              </a:rPr>
              <a:t>/2+k/2</a:t>
            </a:r>
            <a:r>
              <a:rPr lang="en-US" sz="2000" dirty="0" smtClean="0">
                <a:latin typeface="Verdana" pitchFamily="34" charset="0"/>
              </a:rPr>
              <a:t> </a:t>
            </a:r>
            <a:r>
              <a:rPr lang="en-US" sz="2000" dirty="0">
                <a:latin typeface="Verdana" pitchFamily="34" charset="0"/>
              </a:rPr>
              <a:t>= </a:t>
            </a:r>
            <a:r>
              <a:rPr lang="en-US" sz="2000" dirty="0" err="1" smtClean="0">
                <a:latin typeface="Verdana" pitchFamily="34" charset="0"/>
              </a:rPr>
              <a:t>n</a:t>
            </a:r>
            <a:r>
              <a:rPr lang="en-US" sz="2000" baseline="30000" dirty="0" err="1" smtClean="0">
                <a:latin typeface="Verdana" pitchFamily="34" charset="0"/>
              </a:rPr>
              <a:t>k</a:t>
            </a:r>
            <a:r>
              <a:rPr lang="en-US" sz="2000" baseline="30000" dirty="0" smtClean="0">
                <a:latin typeface="Verdana" pitchFamily="34" charset="0"/>
              </a:rPr>
              <a:t>/2 </a:t>
            </a:r>
            <a:r>
              <a:rPr lang="en-US" sz="2000" dirty="0">
                <a:latin typeface="Verdana" pitchFamily="34" charset="0"/>
              </a:rPr>
              <a:t>* </a:t>
            </a:r>
            <a:r>
              <a:rPr lang="en-US" sz="2000" dirty="0" err="1" smtClean="0">
                <a:latin typeface="Verdana" pitchFamily="34" charset="0"/>
              </a:rPr>
              <a:t>n</a:t>
            </a:r>
            <a:r>
              <a:rPr lang="en-US" sz="2000" baseline="30000" dirty="0" err="1" smtClean="0">
                <a:latin typeface="Verdana" pitchFamily="34" charset="0"/>
              </a:rPr>
              <a:t>k</a:t>
            </a:r>
            <a:r>
              <a:rPr lang="en-US" sz="2000" baseline="30000" dirty="0" smtClean="0">
                <a:latin typeface="Verdana" pitchFamily="34" charset="0"/>
              </a:rPr>
              <a:t>/2</a:t>
            </a:r>
            <a:r>
              <a:rPr lang="en-US" sz="2000" dirty="0" smtClean="0">
                <a:latin typeface="Verdana" pitchFamily="34" charset="0"/>
              </a:rPr>
              <a:t> </a:t>
            </a:r>
            <a:r>
              <a:rPr lang="he-IL" sz="2000" dirty="0" smtClean="0">
                <a:latin typeface="Verdana" pitchFamily="34" charset="0"/>
              </a:rPr>
              <a:t>     </a:t>
            </a:r>
            <a:endParaRPr lang="en-US" sz="2000" dirty="0">
              <a:latin typeface="Verdana" pitchFamily="34" charset="0"/>
            </a:endParaRPr>
          </a:p>
          <a:p>
            <a:pPr lvl="1" algn="r" rtl="1">
              <a:lnSpc>
                <a:spcPct val="80000"/>
              </a:lnSpc>
            </a:pPr>
            <a:endParaRPr lang="he-IL" sz="2000" dirty="0">
              <a:latin typeface="Verdana" pitchFamily="34" charset="0"/>
            </a:endParaRPr>
          </a:p>
          <a:p>
            <a:pPr lvl="1" algn="r" rtl="1">
              <a:lnSpc>
                <a:spcPct val="80000"/>
              </a:lnSpc>
            </a:pPr>
            <a:r>
              <a:rPr lang="he-IL" sz="2000" dirty="0">
                <a:latin typeface="Verdana" pitchFamily="34" charset="0"/>
              </a:rPr>
              <a:t>עבור </a:t>
            </a:r>
            <a:r>
              <a:rPr lang="en-US" sz="2000" dirty="0">
                <a:latin typeface="Verdana" pitchFamily="34" charset="0"/>
              </a:rPr>
              <a:t>k</a:t>
            </a:r>
            <a:r>
              <a:rPr lang="he-IL" sz="2000" dirty="0">
                <a:latin typeface="Verdana" pitchFamily="34" charset="0"/>
              </a:rPr>
              <a:t> אי-זוגי:    </a:t>
            </a:r>
            <a:r>
              <a:rPr lang="en-US" sz="2000" dirty="0" err="1" smtClean="0">
                <a:latin typeface="Verdana" pitchFamily="34" charset="0"/>
              </a:rPr>
              <a:t>n</a:t>
            </a:r>
            <a:r>
              <a:rPr lang="en-US" sz="2000" baseline="30000" dirty="0" err="1" smtClean="0">
                <a:latin typeface="Verdana" pitchFamily="34" charset="0"/>
              </a:rPr>
              <a:t>k</a:t>
            </a:r>
            <a:r>
              <a:rPr lang="en-US" sz="2000" dirty="0" smtClean="0">
                <a:latin typeface="Verdana" pitchFamily="34" charset="0"/>
              </a:rPr>
              <a:t> </a:t>
            </a:r>
            <a:r>
              <a:rPr lang="en-US" sz="2000" dirty="0">
                <a:latin typeface="Verdana" pitchFamily="34" charset="0"/>
              </a:rPr>
              <a:t>= </a:t>
            </a:r>
            <a:r>
              <a:rPr lang="en-US" sz="2000" dirty="0" err="1" smtClean="0">
                <a:latin typeface="Verdana" pitchFamily="34" charset="0"/>
              </a:rPr>
              <a:t>n</a:t>
            </a:r>
            <a:r>
              <a:rPr lang="en-US" sz="2000" baseline="30000" dirty="0" err="1" smtClean="0">
                <a:latin typeface="Verdana" pitchFamily="34" charset="0"/>
              </a:rPr>
              <a:t>k</a:t>
            </a:r>
            <a:r>
              <a:rPr lang="en-US" sz="2000" baseline="30000" dirty="0" smtClean="0">
                <a:latin typeface="Verdana" pitchFamily="34" charset="0"/>
              </a:rPr>
              <a:t>/2+k/2+1</a:t>
            </a:r>
            <a:r>
              <a:rPr lang="en-US" sz="2000" dirty="0" smtClean="0">
                <a:latin typeface="Verdana" pitchFamily="34" charset="0"/>
              </a:rPr>
              <a:t> </a:t>
            </a:r>
            <a:r>
              <a:rPr lang="en-US" sz="2000" dirty="0">
                <a:latin typeface="Verdana" pitchFamily="34" charset="0"/>
              </a:rPr>
              <a:t>= </a:t>
            </a:r>
            <a:r>
              <a:rPr lang="en-US" sz="2000" dirty="0" err="1" smtClean="0">
                <a:latin typeface="Verdana" pitchFamily="34" charset="0"/>
              </a:rPr>
              <a:t>n</a:t>
            </a:r>
            <a:r>
              <a:rPr lang="en-US" sz="2000" baseline="30000" dirty="0" err="1" smtClean="0">
                <a:latin typeface="Verdana" pitchFamily="34" charset="0"/>
              </a:rPr>
              <a:t>k</a:t>
            </a:r>
            <a:r>
              <a:rPr lang="en-US" sz="2000" baseline="30000" dirty="0" smtClean="0">
                <a:latin typeface="Verdana" pitchFamily="34" charset="0"/>
              </a:rPr>
              <a:t>/2 </a:t>
            </a:r>
            <a:r>
              <a:rPr lang="en-US" sz="2000" dirty="0">
                <a:latin typeface="Verdana" pitchFamily="34" charset="0"/>
              </a:rPr>
              <a:t>* </a:t>
            </a:r>
            <a:r>
              <a:rPr lang="en-US" sz="2000" dirty="0" err="1" smtClean="0">
                <a:latin typeface="Verdana" pitchFamily="34" charset="0"/>
              </a:rPr>
              <a:t>n</a:t>
            </a:r>
            <a:r>
              <a:rPr lang="en-US" sz="2000" baseline="30000" dirty="0" err="1" smtClean="0">
                <a:latin typeface="Verdana" pitchFamily="34" charset="0"/>
              </a:rPr>
              <a:t>k</a:t>
            </a:r>
            <a:r>
              <a:rPr lang="en-US" sz="2000" baseline="30000" dirty="0" smtClean="0">
                <a:latin typeface="Verdana" pitchFamily="34" charset="0"/>
              </a:rPr>
              <a:t>/2 </a:t>
            </a:r>
            <a:r>
              <a:rPr lang="en-US" sz="2000" dirty="0">
                <a:latin typeface="Verdana" pitchFamily="34" charset="0"/>
              </a:rPr>
              <a:t>* </a:t>
            </a:r>
            <a:r>
              <a:rPr lang="en-US" sz="2000" dirty="0" smtClean="0">
                <a:latin typeface="Verdana" pitchFamily="34" charset="0"/>
              </a:rPr>
              <a:t>n </a:t>
            </a:r>
            <a:endParaRPr lang="en-US" dirty="0">
              <a:latin typeface="Verdana" pitchFamily="34" charset="0"/>
            </a:endParaRPr>
          </a:p>
        </p:txBody>
      </p:sp>
      <p:sp>
        <p:nvSpPr>
          <p:cNvPr id="20" name="Rectangle 19"/>
          <p:cNvSpPr/>
          <p:nvPr/>
        </p:nvSpPr>
        <p:spPr>
          <a:xfrm>
            <a:off x="5791200" y="38100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dirty="0" smtClean="0">
                <a:latin typeface="Arial" pitchFamily="34" charset="0"/>
                <a:cs typeface="Arial" pitchFamily="34" charset="0"/>
              </a:rPr>
              <a:t>היעילות היא </a:t>
            </a:r>
            <a:r>
              <a:rPr lang="en-US" b="1" dirty="0" smtClean="0">
                <a:latin typeface="Arial" pitchFamily="34" charset="0"/>
                <a:cs typeface="Arial" pitchFamily="34" charset="0"/>
              </a:rPr>
              <a:t>O(k)</a:t>
            </a:r>
            <a:endParaRPr lang="en-US" b="1" dirty="0">
              <a:latin typeface="Arial" pitchFamily="34" charset="0"/>
              <a:cs typeface="Arial" pitchFamily="34" charset="0"/>
            </a:endParaRPr>
          </a:p>
        </p:txBody>
      </p:sp>
      <p:sp>
        <p:nvSpPr>
          <p:cNvPr id="7"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C82DA279-ECDD-4431-B937-15DB5A30F5D7}" type="slidenum">
              <a:rPr lang="he-IL" sz="1000">
                <a:latin typeface="Verdana" pitchFamily="34" charset="0"/>
              </a:rPr>
              <a:pPr algn="r" rtl="1"/>
              <a:t>25</a:t>
            </a:fld>
            <a:endParaRPr lang="en-US" sz="1000" dirty="0">
              <a:latin typeface="Verdana" pitchFamily="34" charset="0"/>
            </a:endParaRPr>
          </a:p>
          <a:p>
            <a:pPr algn="r" rtl="1"/>
            <a:r>
              <a:rPr lang="en-US" sz="1000" dirty="0"/>
              <a:t>© Keren </a:t>
            </a:r>
            <a:r>
              <a:rPr lang="en-US" sz="1000" dirty="0" err="1"/>
              <a:t>Kalif</a:t>
            </a:r>
            <a:endParaRPr lang="en-US" sz="1000" dirty="0"/>
          </a:p>
          <a:p>
            <a:pPr algn="r" rtl="1"/>
            <a:endParaRPr lang="en-US" sz="1000" dirty="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ox(in)">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box(in)">
                                      <p:cBhvr>
                                        <p:cTn id="12" dur="500"/>
                                        <p:tgtEl>
                                          <p:spTgt spid="39939">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9939">
                                            <p:txEl>
                                              <p:pRg st="11" end="11"/>
                                            </p:txEl>
                                          </p:spTgt>
                                        </p:tgtEl>
                                        <p:attrNameLst>
                                          <p:attrName>style.visibility</p:attrName>
                                        </p:attrNameLst>
                                      </p:cBhvr>
                                      <p:to>
                                        <p:strVal val="visible"/>
                                      </p:to>
                                    </p:set>
                                    <p:animEffect transition="in" filter="box(in)">
                                      <p:cBhvr>
                                        <p:cTn id="15" dur="500"/>
                                        <p:tgtEl>
                                          <p:spTgt spid="39939">
                                            <p:txEl>
                                              <p:pRg st="11" end="1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9939">
                                            <p:txEl>
                                              <p:pRg st="2" end="2"/>
                                            </p:txEl>
                                          </p:spTgt>
                                        </p:tgtEl>
                                        <p:attrNameLst>
                                          <p:attrName>style.visibility</p:attrName>
                                        </p:attrNameLst>
                                      </p:cBhvr>
                                      <p:to>
                                        <p:strVal val="visible"/>
                                      </p:to>
                                    </p:set>
                                    <p:animEffect transition="in" filter="box(in)">
                                      <p:cBhvr>
                                        <p:cTn id="20" dur="500"/>
                                        <p:tgtEl>
                                          <p:spTgt spid="3993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9939">
                                            <p:txEl>
                                              <p:pRg st="4" end="4"/>
                                            </p:txEl>
                                          </p:spTgt>
                                        </p:tgtEl>
                                        <p:attrNameLst>
                                          <p:attrName>style.visibility</p:attrName>
                                        </p:attrNameLst>
                                      </p:cBhvr>
                                      <p:to>
                                        <p:strVal val="visible"/>
                                      </p:to>
                                    </p:set>
                                    <p:animEffect transition="in" filter="box(in)">
                                      <p:cBhvr>
                                        <p:cTn id="25" dur="500"/>
                                        <p:tgtEl>
                                          <p:spTgt spid="3993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9939">
                                            <p:txEl>
                                              <p:pRg st="5" end="5"/>
                                            </p:txEl>
                                          </p:spTgt>
                                        </p:tgtEl>
                                        <p:attrNameLst>
                                          <p:attrName>style.visibility</p:attrName>
                                        </p:attrNameLst>
                                      </p:cBhvr>
                                      <p:to>
                                        <p:strVal val="visible"/>
                                      </p:to>
                                    </p:set>
                                    <p:animEffect transition="in" filter="box(in)">
                                      <p:cBhvr>
                                        <p:cTn id="30" dur="500"/>
                                        <p:tgtEl>
                                          <p:spTgt spid="39939">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39939">
                                            <p:txEl>
                                              <p:pRg st="7" end="7"/>
                                            </p:txEl>
                                          </p:spTgt>
                                        </p:tgtEl>
                                        <p:attrNameLst>
                                          <p:attrName>style.visibility</p:attrName>
                                        </p:attrNameLst>
                                      </p:cBhvr>
                                      <p:to>
                                        <p:strVal val="visible"/>
                                      </p:to>
                                    </p:set>
                                    <p:animEffect transition="in" filter="box(in)">
                                      <p:cBhvr>
                                        <p:cTn id="35" dur="500"/>
                                        <p:tgtEl>
                                          <p:spTgt spid="39939">
                                            <p:txEl>
                                              <p:pRg st="7" end="7"/>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39939">
                                            <p:txEl>
                                              <p:pRg st="9" end="9"/>
                                            </p:txEl>
                                          </p:spTgt>
                                        </p:tgtEl>
                                        <p:attrNameLst>
                                          <p:attrName>style.visibility</p:attrName>
                                        </p:attrNameLst>
                                      </p:cBhvr>
                                      <p:to>
                                        <p:strVal val="visible"/>
                                      </p:to>
                                    </p:set>
                                    <p:animEffect transition="in" filter="box(in)">
                                      <p:cBhvr>
                                        <p:cTn id="38" dur="500"/>
                                        <p:tgtEl>
                                          <p:spTgt spid="39939">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39939">
                                            <p:txEl>
                                              <p:pRg st="8" end="8"/>
                                            </p:txEl>
                                          </p:spTgt>
                                        </p:tgtEl>
                                        <p:attrNameLst>
                                          <p:attrName>style.visibility</p:attrName>
                                        </p:attrNameLst>
                                      </p:cBhvr>
                                      <p:to>
                                        <p:strVal val="visible"/>
                                      </p:to>
                                    </p:set>
                                    <p:animEffect transition="in" filter="box(in)">
                                      <p:cBhvr>
                                        <p:cTn id="43" dur="500"/>
                                        <p:tgtEl>
                                          <p:spTgt spid="39939">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39939">
                                            <p:txEl>
                                              <p:pRg st="10" end="10"/>
                                            </p:txEl>
                                          </p:spTgt>
                                        </p:tgtEl>
                                        <p:attrNameLst>
                                          <p:attrName>style.visibility</p:attrName>
                                        </p:attrNameLst>
                                      </p:cBhvr>
                                      <p:to>
                                        <p:strVal val="visible"/>
                                      </p:to>
                                    </p:set>
                                    <p:animEffect transition="in" filter="box(in)">
                                      <p:cBhvr>
                                        <p:cTn id="48" dur="500"/>
                                        <p:tgtEl>
                                          <p:spTgt spid="39939">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box(in)">
                                      <p:cBhvr>
                                        <p:cTn id="5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r" eaLnBrk="1" hangingPunct="1"/>
            <a:r>
              <a:rPr lang="he-IL" dirty="0" smtClean="0"/>
              <a:t>דוגמא: חישוב חזקה (גירסא 2)</a:t>
            </a:r>
            <a:r>
              <a:rPr lang="en-US" dirty="0" smtClean="0"/>
              <a:t> </a:t>
            </a:r>
            <a:r>
              <a:rPr lang="he-IL" sz="3200" dirty="0" smtClean="0"/>
              <a:t>– הקוד הרקורסיבי</a:t>
            </a:r>
            <a:endParaRPr lang="en-US" dirty="0" smtClean="0"/>
          </a:p>
        </p:txBody>
      </p:sp>
      <p:sp>
        <p:nvSpPr>
          <p:cNvPr id="39939" name="Content Placeholder 2"/>
          <p:cNvSpPr>
            <a:spLocks noGrp="1"/>
          </p:cNvSpPr>
          <p:nvPr>
            <p:ph idx="1"/>
          </p:nvPr>
        </p:nvSpPr>
        <p:spPr>
          <a:xfrm>
            <a:off x="381000" y="2479675"/>
            <a:ext cx="4267200" cy="4302125"/>
          </a:xfrm>
        </p:spPr>
        <p:txBody>
          <a:bodyPr/>
          <a:lstStyle/>
          <a:p>
            <a:pPr algn="l" rtl="0" eaLnBrk="1" hangingPunct="1">
              <a:buFont typeface="Wingdings" pitchFamily="2" charset="2"/>
              <a:buNone/>
            </a:pPr>
            <a:r>
              <a:rPr lang="en-US" sz="2000" smtClean="0"/>
              <a:t>int power(int n, int k) </a:t>
            </a:r>
          </a:p>
          <a:p>
            <a:pPr algn="l" rtl="0" eaLnBrk="1" hangingPunct="1">
              <a:buFont typeface="Wingdings" pitchFamily="2" charset="2"/>
              <a:buNone/>
            </a:pPr>
            <a:r>
              <a:rPr lang="en-US" sz="2000" smtClean="0"/>
              <a:t>{</a:t>
            </a:r>
          </a:p>
          <a:p>
            <a:pPr algn="l" rtl="0" eaLnBrk="1" hangingPunct="1">
              <a:buFont typeface="Wingdings" pitchFamily="2" charset="2"/>
              <a:buNone/>
            </a:pPr>
            <a:r>
              <a:rPr lang="en-US" sz="2000" smtClean="0"/>
              <a:t>	 if( k == 0)</a:t>
            </a:r>
          </a:p>
          <a:p>
            <a:pPr algn="l" rtl="0" eaLnBrk="1" hangingPunct="1">
              <a:buFont typeface="Wingdings" pitchFamily="2" charset="2"/>
              <a:buNone/>
            </a:pPr>
            <a:r>
              <a:rPr lang="en-US" sz="2000" smtClean="0"/>
              <a:t>            return 1;</a:t>
            </a:r>
          </a:p>
          <a:p>
            <a:pPr algn="l" rtl="0" eaLnBrk="1" hangingPunct="1">
              <a:buFont typeface="Wingdings" pitchFamily="2" charset="2"/>
              <a:buNone/>
            </a:pPr>
            <a:r>
              <a:rPr lang="en-US" sz="2000" smtClean="0"/>
              <a:t>     </a:t>
            </a:r>
          </a:p>
          <a:p>
            <a:pPr algn="l" rtl="0" eaLnBrk="1" hangingPunct="1">
              <a:buFont typeface="Wingdings" pitchFamily="2" charset="2"/>
              <a:buNone/>
            </a:pPr>
            <a:r>
              <a:rPr lang="en-US" sz="2000" smtClean="0"/>
              <a:t>     int t = power(n, k/2);</a:t>
            </a:r>
          </a:p>
          <a:p>
            <a:pPr algn="l" rtl="0" eaLnBrk="1" hangingPunct="1">
              <a:buFont typeface="Wingdings" pitchFamily="2" charset="2"/>
              <a:buNone/>
            </a:pPr>
            <a:endParaRPr lang="en-US" sz="2000" smtClean="0"/>
          </a:p>
          <a:p>
            <a:pPr algn="l" rtl="0" eaLnBrk="1" hangingPunct="1">
              <a:buFont typeface="Wingdings" pitchFamily="2" charset="2"/>
              <a:buNone/>
            </a:pPr>
            <a:r>
              <a:rPr lang="en-US" sz="2000" smtClean="0"/>
              <a:t>     if( k%2 == 0)</a:t>
            </a:r>
          </a:p>
          <a:p>
            <a:pPr algn="l" rtl="0" eaLnBrk="1" hangingPunct="1">
              <a:buFont typeface="Wingdings" pitchFamily="2" charset="2"/>
              <a:buNone/>
            </a:pPr>
            <a:r>
              <a:rPr lang="en-US" sz="2000" smtClean="0"/>
              <a:t>     	return (t*t);</a:t>
            </a:r>
          </a:p>
          <a:p>
            <a:pPr algn="l" rtl="0" eaLnBrk="1" hangingPunct="1">
              <a:buFont typeface="Wingdings" pitchFamily="2" charset="2"/>
              <a:buNone/>
            </a:pPr>
            <a:r>
              <a:rPr lang="en-US" sz="2000" smtClean="0"/>
              <a:t>     else</a:t>
            </a:r>
          </a:p>
          <a:p>
            <a:pPr algn="l" rtl="0" eaLnBrk="1" hangingPunct="1">
              <a:buFont typeface="Wingdings" pitchFamily="2" charset="2"/>
              <a:buNone/>
            </a:pPr>
            <a:r>
              <a:rPr lang="en-US" sz="2000" smtClean="0"/>
              <a:t>          return (t*t*n);</a:t>
            </a:r>
          </a:p>
          <a:p>
            <a:pPr algn="l" rtl="0" eaLnBrk="1" hangingPunct="1">
              <a:buFont typeface="Wingdings" pitchFamily="2" charset="2"/>
              <a:buNone/>
            </a:pPr>
            <a:r>
              <a:rPr lang="en-US" sz="2000" smtClean="0"/>
              <a:t> }</a:t>
            </a:r>
          </a:p>
          <a:p>
            <a:pPr eaLnBrk="1" hangingPunct="1">
              <a:buFont typeface="Wingdings" pitchFamily="2" charset="2"/>
              <a:buNone/>
            </a:pPr>
            <a:endParaRPr lang="en-US" sz="2000" smtClean="0"/>
          </a:p>
        </p:txBody>
      </p:sp>
      <p:sp>
        <p:nvSpPr>
          <p:cNvPr id="25604" name="TextBox 3"/>
          <p:cNvSpPr txBox="1">
            <a:spLocks noChangeArrowheads="1"/>
          </p:cNvSpPr>
          <p:nvPr/>
        </p:nvSpPr>
        <p:spPr bwMode="auto">
          <a:xfrm>
            <a:off x="2438400" y="1600200"/>
            <a:ext cx="6781800" cy="830263"/>
          </a:xfrm>
          <a:prstGeom prst="rect">
            <a:avLst/>
          </a:prstGeom>
          <a:noFill/>
          <a:ln w="9525">
            <a:noFill/>
            <a:miter lim="800000"/>
            <a:headEnd/>
            <a:tailEnd/>
          </a:ln>
        </p:spPr>
        <p:txBody>
          <a:bodyPr>
            <a:spAutoFit/>
          </a:bodyPr>
          <a:lstStyle/>
          <a:p>
            <a:pPr lvl="1" algn="r" rtl="1">
              <a:lnSpc>
                <a:spcPct val="80000"/>
              </a:lnSpc>
            </a:pPr>
            <a:r>
              <a:rPr lang="he-IL" sz="2000" dirty="0">
                <a:latin typeface="Verdana" pitchFamily="34" charset="0"/>
              </a:rPr>
              <a:t>עבור </a:t>
            </a:r>
            <a:r>
              <a:rPr lang="en-US" sz="2000" dirty="0">
                <a:latin typeface="Verdana" pitchFamily="34" charset="0"/>
              </a:rPr>
              <a:t>k</a:t>
            </a:r>
            <a:r>
              <a:rPr lang="he-IL" sz="2000" dirty="0">
                <a:latin typeface="Verdana" pitchFamily="34" charset="0"/>
              </a:rPr>
              <a:t> זוגי:                  </a:t>
            </a:r>
            <a:r>
              <a:rPr lang="en-US" sz="2000" dirty="0" err="1" smtClean="0">
                <a:latin typeface="Verdana" pitchFamily="34" charset="0"/>
              </a:rPr>
              <a:t>n</a:t>
            </a:r>
            <a:r>
              <a:rPr lang="en-US" sz="2000" baseline="30000" dirty="0" err="1" smtClean="0">
                <a:latin typeface="Verdana" pitchFamily="34" charset="0"/>
              </a:rPr>
              <a:t>k</a:t>
            </a:r>
            <a:r>
              <a:rPr lang="en-US" sz="2000" dirty="0" smtClean="0">
                <a:latin typeface="Verdana" pitchFamily="34" charset="0"/>
              </a:rPr>
              <a:t> </a:t>
            </a:r>
            <a:r>
              <a:rPr lang="en-US" sz="2000" dirty="0">
                <a:latin typeface="Verdana" pitchFamily="34" charset="0"/>
              </a:rPr>
              <a:t>= </a:t>
            </a:r>
            <a:r>
              <a:rPr lang="en-US" sz="2000" dirty="0" err="1" smtClean="0">
                <a:latin typeface="Verdana" pitchFamily="34" charset="0"/>
              </a:rPr>
              <a:t>n</a:t>
            </a:r>
            <a:r>
              <a:rPr lang="en-US" sz="2000" baseline="30000" dirty="0" err="1" smtClean="0">
                <a:latin typeface="Verdana" pitchFamily="34" charset="0"/>
              </a:rPr>
              <a:t>k</a:t>
            </a:r>
            <a:r>
              <a:rPr lang="en-US" sz="2000" baseline="30000" dirty="0" smtClean="0">
                <a:latin typeface="Verdana" pitchFamily="34" charset="0"/>
              </a:rPr>
              <a:t>/2+k/2</a:t>
            </a:r>
            <a:r>
              <a:rPr lang="en-US" sz="2000" dirty="0" smtClean="0">
                <a:latin typeface="Verdana" pitchFamily="34" charset="0"/>
              </a:rPr>
              <a:t> </a:t>
            </a:r>
            <a:r>
              <a:rPr lang="en-US" sz="2000" dirty="0">
                <a:latin typeface="Verdana" pitchFamily="34" charset="0"/>
              </a:rPr>
              <a:t>= </a:t>
            </a:r>
            <a:r>
              <a:rPr lang="en-US" sz="2000" dirty="0" err="1" smtClean="0">
                <a:latin typeface="Verdana" pitchFamily="34" charset="0"/>
              </a:rPr>
              <a:t>n</a:t>
            </a:r>
            <a:r>
              <a:rPr lang="en-US" sz="2000" baseline="30000" dirty="0" err="1" smtClean="0">
                <a:latin typeface="Verdana" pitchFamily="34" charset="0"/>
              </a:rPr>
              <a:t>k</a:t>
            </a:r>
            <a:r>
              <a:rPr lang="en-US" sz="2000" baseline="30000" dirty="0" smtClean="0">
                <a:latin typeface="Verdana" pitchFamily="34" charset="0"/>
              </a:rPr>
              <a:t>/2 </a:t>
            </a:r>
            <a:r>
              <a:rPr lang="en-US" sz="2000" dirty="0">
                <a:latin typeface="Verdana" pitchFamily="34" charset="0"/>
              </a:rPr>
              <a:t>* </a:t>
            </a:r>
            <a:r>
              <a:rPr lang="en-US" sz="2000" dirty="0" err="1" smtClean="0">
                <a:latin typeface="Verdana" pitchFamily="34" charset="0"/>
              </a:rPr>
              <a:t>n</a:t>
            </a:r>
            <a:r>
              <a:rPr lang="en-US" sz="2000" baseline="30000" dirty="0" err="1" smtClean="0">
                <a:latin typeface="Verdana" pitchFamily="34" charset="0"/>
              </a:rPr>
              <a:t>k</a:t>
            </a:r>
            <a:r>
              <a:rPr lang="en-US" sz="2000" baseline="30000" dirty="0" smtClean="0">
                <a:latin typeface="Verdana" pitchFamily="34" charset="0"/>
              </a:rPr>
              <a:t>/2</a:t>
            </a:r>
            <a:r>
              <a:rPr lang="en-US" sz="2000" dirty="0" smtClean="0">
                <a:latin typeface="Verdana" pitchFamily="34" charset="0"/>
              </a:rPr>
              <a:t> </a:t>
            </a:r>
            <a:r>
              <a:rPr lang="he-IL" sz="2000" dirty="0" smtClean="0">
                <a:latin typeface="Verdana" pitchFamily="34" charset="0"/>
              </a:rPr>
              <a:t>     </a:t>
            </a:r>
            <a:endParaRPr lang="en-US" sz="2000" dirty="0">
              <a:latin typeface="Verdana" pitchFamily="34" charset="0"/>
            </a:endParaRPr>
          </a:p>
          <a:p>
            <a:pPr lvl="1" algn="r" rtl="1">
              <a:lnSpc>
                <a:spcPct val="80000"/>
              </a:lnSpc>
            </a:pPr>
            <a:endParaRPr lang="he-IL" sz="2000" dirty="0">
              <a:latin typeface="Verdana" pitchFamily="34" charset="0"/>
            </a:endParaRPr>
          </a:p>
          <a:p>
            <a:pPr lvl="1" algn="r" rtl="1">
              <a:lnSpc>
                <a:spcPct val="80000"/>
              </a:lnSpc>
            </a:pPr>
            <a:r>
              <a:rPr lang="he-IL" sz="2000" dirty="0">
                <a:latin typeface="Verdana" pitchFamily="34" charset="0"/>
              </a:rPr>
              <a:t>עבור </a:t>
            </a:r>
            <a:r>
              <a:rPr lang="en-US" sz="2000" dirty="0">
                <a:latin typeface="Verdana" pitchFamily="34" charset="0"/>
              </a:rPr>
              <a:t>k</a:t>
            </a:r>
            <a:r>
              <a:rPr lang="he-IL" sz="2000" dirty="0">
                <a:latin typeface="Verdana" pitchFamily="34" charset="0"/>
              </a:rPr>
              <a:t> אי-זוגי:    </a:t>
            </a:r>
            <a:r>
              <a:rPr lang="en-US" sz="2000" dirty="0" err="1" smtClean="0">
                <a:latin typeface="Verdana" pitchFamily="34" charset="0"/>
              </a:rPr>
              <a:t>n</a:t>
            </a:r>
            <a:r>
              <a:rPr lang="en-US" sz="2000" baseline="30000" dirty="0" err="1" smtClean="0">
                <a:latin typeface="Verdana" pitchFamily="34" charset="0"/>
              </a:rPr>
              <a:t>k</a:t>
            </a:r>
            <a:r>
              <a:rPr lang="en-US" sz="2000" dirty="0" smtClean="0">
                <a:latin typeface="Verdana" pitchFamily="34" charset="0"/>
              </a:rPr>
              <a:t> </a:t>
            </a:r>
            <a:r>
              <a:rPr lang="en-US" sz="2000" dirty="0">
                <a:latin typeface="Verdana" pitchFamily="34" charset="0"/>
              </a:rPr>
              <a:t>= </a:t>
            </a:r>
            <a:r>
              <a:rPr lang="en-US" sz="2000" dirty="0" err="1" smtClean="0">
                <a:latin typeface="Verdana" pitchFamily="34" charset="0"/>
              </a:rPr>
              <a:t>n</a:t>
            </a:r>
            <a:r>
              <a:rPr lang="en-US" sz="2000" baseline="30000" dirty="0" err="1" smtClean="0">
                <a:latin typeface="Verdana" pitchFamily="34" charset="0"/>
              </a:rPr>
              <a:t>k</a:t>
            </a:r>
            <a:r>
              <a:rPr lang="en-US" sz="2000" baseline="30000" dirty="0" smtClean="0">
                <a:latin typeface="Verdana" pitchFamily="34" charset="0"/>
              </a:rPr>
              <a:t>/2+k/2+1</a:t>
            </a:r>
            <a:r>
              <a:rPr lang="en-US" sz="2000" dirty="0" smtClean="0">
                <a:latin typeface="Verdana" pitchFamily="34" charset="0"/>
              </a:rPr>
              <a:t> </a:t>
            </a:r>
            <a:r>
              <a:rPr lang="en-US" sz="2000" dirty="0">
                <a:latin typeface="Verdana" pitchFamily="34" charset="0"/>
              </a:rPr>
              <a:t>= </a:t>
            </a:r>
            <a:r>
              <a:rPr lang="en-US" sz="2000" dirty="0" err="1" smtClean="0">
                <a:latin typeface="Verdana" pitchFamily="34" charset="0"/>
              </a:rPr>
              <a:t>n</a:t>
            </a:r>
            <a:r>
              <a:rPr lang="en-US" sz="2000" baseline="30000" dirty="0" err="1" smtClean="0">
                <a:latin typeface="Verdana" pitchFamily="34" charset="0"/>
              </a:rPr>
              <a:t>k</a:t>
            </a:r>
            <a:r>
              <a:rPr lang="en-US" sz="2000" baseline="30000" dirty="0" smtClean="0">
                <a:latin typeface="Verdana" pitchFamily="34" charset="0"/>
              </a:rPr>
              <a:t>/2 </a:t>
            </a:r>
            <a:r>
              <a:rPr lang="en-US" sz="2000" dirty="0">
                <a:latin typeface="Verdana" pitchFamily="34" charset="0"/>
              </a:rPr>
              <a:t>* </a:t>
            </a:r>
            <a:r>
              <a:rPr lang="en-US" sz="2000" dirty="0" err="1" smtClean="0">
                <a:latin typeface="Verdana" pitchFamily="34" charset="0"/>
              </a:rPr>
              <a:t>n</a:t>
            </a:r>
            <a:r>
              <a:rPr lang="en-US" sz="2000" baseline="30000" dirty="0" err="1" smtClean="0">
                <a:latin typeface="Verdana" pitchFamily="34" charset="0"/>
              </a:rPr>
              <a:t>k</a:t>
            </a:r>
            <a:r>
              <a:rPr lang="en-US" sz="2000" baseline="30000" dirty="0" smtClean="0">
                <a:latin typeface="Verdana" pitchFamily="34" charset="0"/>
              </a:rPr>
              <a:t>/2 </a:t>
            </a:r>
            <a:r>
              <a:rPr lang="en-US" sz="2000" dirty="0">
                <a:latin typeface="Verdana" pitchFamily="34" charset="0"/>
              </a:rPr>
              <a:t>* </a:t>
            </a:r>
            <a:r>
              <a:rPr lang="en-US" sz="2000" dirty="0" smtClean="0">
                <a:latin typeface="Verdana" pitchFamily="34" charset="0"/>
              </a:rPr>
              <a:t>n </a:t>
            </a:r>
            <a:endParaRPr lang="en-US" dirty="0">
              <a:latin typeface="Verdana" pitchFamily="34" charset="0"/>
            </a:endParaRPr>
          </a:p>
        </p:txBody>
      </p:sp>
      <p:graphicFrame>
        <p:nvGraphicFramePr>
          <p:cNvPr id="10" name="Diagram 9"/>
          <p:cNvGraphicFramePr/>
          <p:nvPr/>
        </p:nvGraphicFramePr>
        <p:xfrm>
          <a:off x="5334000" y="2590800"/>
          <a:ext cx="45720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p:cNvGraphicFramePr/>
          <p:nvPr/>
        </p:nvGraphicFramePr>
        <p:xfrm>
          <a:off x="2819400" y="4191000"/>
          <a:ext cx="4572000" cy="2819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5607"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1E09BF9A-268F-4C2F-824C-B5DBD694D1DA}" type="slidenum">
              <a:rPr lang="he-IL" sz="1000">
                <a:latin typeface="Verdana" pitchFamily="34" charset="0"/>
              </a:rPr>
              <a:pPr algn="r" rtl="1"/>
              <a:t>26</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
        <p:nvSpPr>
          <p:cNvPr id="8" name="Rectangle 7"/>
          <p:cNvSpPr>
            <a:spLocks noChangeArrowheads="1"/>
          </p:cNvSpPr>
          <p:nvPr/>
        </p:nvSpPr>
        <p:spPr bwMode="auto">
          <a:xfrm>
            <a:off x="6477000" y="4572000"/>
            <a:ext cx="1219200" cy="4572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9" name="Rectangle 8"/>
          <p:cNvSpPr>
            <a:spLocks noChangeArrowheads="1"/>
          </p:cNvSpPr>
          <p:nvPr/>
        </p:nvSpPr>
        <p:spPr bwMode="auto">
          <a:xfrm>
            <a:off x="6477000" y="4191000"/>
            <a:ext cx="2362200" cy="3810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11" name="Rectangle 10"/>
          <p:cNvSpPr>
            <a:spLocks noChangeArrowheads="1"/>
          </p:cNvSpPr>
          <p:nvPr/>
        </p:nvSpPr>
        <p:spPr bwMode="auto">
          <a:xfrm>
            <a:off x="6477000" y="3733800"/>
            <a:ext cx="2362200" cy="4572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12" name="Rectangle 11"/>
          <p:cNvSpPr>
            <a:spLocks noChangeArrowheads="1"/>
          </p:cNvSpPr>
          <p:nvPr/>
        </p:nvSpPr>
        <p:spPr bwMode="auto">
          <a:xfrm>
            <a:off x="6477000" y="3276600"/>
            <a:ext cx="2362200" cy="4572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13" name="Rectangle 12"/>
          <p:cNvSpPr>
            <a:spLocks noChangeArrowheads="1"/>
          </p:cNvSpPr>
          <p:nvPr/>
        </p:nvSpPr>
        <p:spPr bwMode="auto">
          <a:xfrm>
            <a:off x="6477000" y="2895600"/>
            <a:ext cx="2362200" cy="4572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15" name="Rectangle 14"/>
          <p:cNvSpPr>
            <a:spLocks noChangeArrowheads="1"/>
          </p:cNvSpPr>
          <p:nvPr/>
        </p:nvSpPr>
        <p:spPr bwMode="auto">
          <a:xfrm>
            <a:off x="4114800" y="6172200"/>
            <a:ext cx="1219200" cy="4572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16" name="Rectangle 15"/>
          <p:cNvSpPr>
            <a:spLocks noChangeArrowheads="1"/>
          </p:cNvSpPr>
          <p:nvPr/>
        </p:nvSpPr>
        <p:spPr bwMode="auto">
          <a:xfrm>
            <a:off x="4114800" y="5791200"/>
            <a:ext cx="2362200" cy="3810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17" name="Rectangle 16"/>
          <p:cNvSpPr>
            <a:spLocks noChangeArrowheads="1"/>
          </p:cNvSpPr>
          <p:nvPr/>
        </p:nvSpPr>
        <p:spPr bwMode="auto">
          <a:xfrm>
            <a:off x="4114800" y="5334000"/>
            <a:ext cx="2362200" cy="4572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18" name="Rectangle 17"/>
          <p:cNvSpPr>
            <a:spLocks noChangeArrowheads="1"/>
          </p:cNvSpPr>
          <p:nvPr/>
        </p:nvSpPr>
        <p:spPr bwMode="auto">
          <a:xfrm>
            <a:off x="4114800" y="4876800"/>
            <a:ext cx="2362200" cy="4572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19" name="Rectangle 18"/>
          <p:cNvSpPr>
            <a:spLocks noChangeArrowheads="1"/>
          </p:cNvSpPr>
          <p:nvPr/>
        </p:nvSpPr>
        <p:spPr bwMode="auto">
          <a:xfrm>
            <a:off x="4114800" y="4495800"/>
            <a:ext cx="2362200" cy="4572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graphicFrame>
        <p:nvGraphicFramePr>
          <p:cNvPr id="20" name="Diagram 19"/>
          <p:cNvGraphicFramePr/>
          <p:nvPr/>
        </p:nvGraphicFramePr>
        <p:xfrm>
          <a:off x="5334000" y="2590800"/>
          <a:ext cx="4572000" cy="28194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1" name="Diagram 20"/>
          <p:cNvGraphicFramePr/>
          <p:nvPr/>
        </p:nvGraphicFramePr>
        <p:xfrm>
          <a:off x="2819400" y="4191000"/>
          <a:ext cx="4572000" cy="28194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xit" presetSubtype="16" fill="hold" grpId="0" nodeType="withEffect">
                                  <p:stCondLst>
                                    <p:cond delay="0"/>
                                  </p:stCondLst>
                                  <p:childTnLst>
                                    <p:animEffect transition="out" filter="box(in)">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par>
                                <p:cTn id="8" presetID="4" presetClass="exit" presetSubtype="16" fill="hold" grpId="1" nodeType="withEffect">
                                  <p:stCondLst>
                                    <p:cond delay="0"/>
                                  </p:stCondLst>
                                  <p:childTnLst>
                                    <p:animEffect transition="out" filter="box(in)">
                                      <p:cBhvr>
                                        <p:cTn id="9" dur="500"/>
                                        <p:tgtEl>
                                          <p:spTgt spid="21"/>
                                        </p:tgtEl>
                                      </p:cBhvr>
                                    </p:animEffect>
                                    <p:set>
                                      <p:cBhvr>
                                        <p:cTn id="10" dur="1" fill="hold">
                                          <p:stCondLst>
                                            <p:cond delay="499"/>
                                          </p:stCondLst>
                                        </p:cTn>
                                        <p:tgtEl>
                                          <p:spTgt spid="2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9939">
                                            <p:txEl>
                                              <p:pRg st="0" end="0"/>
                                            </p:txEl>
                                          </p:spTgt>
                                        </p:tgtEl>
                                        <p:attrNameLst>
                                          <p:attrName>style.visibility</p:attrName>
                                        </p:attrNameLst>
                                      </p:cBhvr>
                                      <p:to>
                                        <p:strVal val="visible"/>
                                      </p:to>
                                    </p:set>
                                    <p:animEffect transition="in" filter="box(in)">
                                      <p:cBhvr>
                                        <p:cTn id="15" dur="500"/>
                                        <p:tgtEl>
                                          <p:spTgt spid="39939">
                                            <p:txEl>
                                              <p:pRg st="0" end="0"/>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9939">
                                            <p:txEl>
                                              <p:pRg st="1" end="1"/>
                                            </p:txEl>
                                          </p:spTgt>
                                        </p:tgtEl>
                                        <p:attrNameLst>
                                          <p:attrName>style.visibility</p:attrName>
                                        </p:attrNameLst>
                                      </p:cBhvr>
                                      <p:to>
                                        <p:strVal val="visible"/>
                                      </p:to>
                                    </p:set>
                                    <p:animEffect transition="in" filter="box(in)">
                                      <p:cBhvr>
                                        <p:cTn id="18" dur="500"/>
                                        <p:tgtEl>
                                          <p:spTgt spid="39939">
                                            <p:txEl>
                                              <p:pRg st="1" end="1"/>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9939">
                                            <p:txEl>
                                              <p:pRg st="11" end="11"/>
                                            </p:txEl>
                                          </p:spTgt>
                                        </p:tgtEl>
                                        <p:attrNameLst>
                                          <p:attrName>style.visibility</p:attrName>
                                        </p:attrNameLst>
                                      </p:cBhvr>
                                      <p:to>
                                        <p:strVal val="visible"/>
                                      </p:to>
                                    </p:set>
                                    <p:animEffect transition="in" filter="box(in)">
                                      <p:cBhvr>
                                        <p:cTn id="21" dur="500"/>
                                        <p:tgtEl>
                                          <p:spTgt spid="39939">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39939">
                                            <p:txEl>
                                              <p:pRg st="2" end="2"/>
                                            </p:txEl>
                                          </p:spTgt>
                                        </p:tgtEl>
                                        <p:attrNameLst>
                                          <p:attrName>style.visibility</p:attrName>
                                        </p:attrNameLst>
                                      </p:cBhvr>
                                      <p:to>
                                        <p:strVal val="visible"/>
                                      </p:to>
                                    </p:set>
                                    <p:animEffect transition="in" filter="box(in)">
                                      <p:cBhvr>
                                        <p:cTn id="26" dur="500"/>
                                        <p:tgtEl>
                                          <p:spTgt spid="39939">
                                            <p:txEl>
                                              <p:pRg st="2" end="2"/>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39939">
                                            <p:txEl>
                                              <p:pRg st="3" end="3"/>
                                            </p:txEl>
                                          </p:spTgt>
                                        </p:tgtEl>
                                        <p:attrNameLst>
                                          <p:attrName>style.visibility</p:attrName>
                                        </p:attrNameLst>
                                      </p:cBhvr>
                                      <p:to>
                                        <p:strVal val="visible"/>
                                      </p:to>
                                    </p:set>
                                    <p:animEffect transition="in" filter="box(in)">
                                      <p:cBhvr>
                                        <p:cTn id="29" dur="500"/>
                                        <p:tgtEl>
                                          <p:spTgt spid="39939">
                                            <p:txEl>
                                              <p:pRg st="3" end="3"/>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39939">
                                            <p:txEl>
                                              <p:pRg st="4" end="4"/>
                                            </p:txEl>
                                          </p:spTgt>
                                        </p:tgtEl>
                                        <p:attrNameLst>
                                          <p:attrName>style.visibility</p:attrName>
                                        </p:attrNameLst>
                                      </p:cBhvr>
                                      <p:to>
                                        <p:strVal val="visible"/>
                                      </p:to>
                                    </p:set>
                                    <p:animEffect transition="in" filter="box(in)">
                                      <p:cBhvr>
                                        <p:cTn id="32" dur="500"/>
                                        <p:tgtEl>
                                          <p:spTgt spid="3993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9939">
                                            <p:txEl>
                                              <p:pRg st="5" end="5"/>
                                            </p:txEl>
                                          </p:spTgt>
                                        </p:tgtEl>
                                        <p:attrNameLst>
                                          <p:attrName>style.visibility</p:attrName>
                                        </p:attrNameLst>
                                      </p:cBhvr>
                                      <p:to>
                                        <p:strVal val="visible"/>
                                      </p:to>
                                    </p:set>
                                    <p:animEffect transition="in" filter="box(in)">
                                      <p:cBhvr>
                                        <p:cTn id="37" dur="500"/>
                                        <p:tgtEl>
                                          <p:spTgt spid="3993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9939">
                                            <p:txEl>
                                              <p:pRg st="7" end="7"/>
                                            </p:txEl>
                                          </p:spTgt>
                                        </p:tgtEl>
                                        <p:attrNameLst>
                                          <p:attrName>style.visibility</p:attrName>
                                        </p:attrNameLst>
                                      </p:cBhvr>
                                      <p:to>
                                        <p:strVal val="visible"/>
                                      </p:to>
                                    </p:set>
                                    <p:animEffect transition="in" filter="box(in)">
                                      <p:cBhvr>
                                        <p:cTn id="42" dur="500"/>
                                        <p:tgtEl>
                                          <p:spTgt spid="39939">
                                            <p:txEl>
                                              <p:pRg st="7" end="7"/>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39939">
                                            <p:txEl>
                                              <p:pRg st="9" end="9"/>
                                            </p:txEl>
                                          </p:spTgt>
                                        </p:tgtEl>
                                        <p:attrNameLst>
                                          <p:attrName>style.visibility</p:attrName>
                                        </p:attrNameLst>
                                      </p:cBhvr>
                                      <p:to>
                                        <p:strVal val="visible"/>
                                      </p:to>
                                    </p:set>
                                    <p:animEffect transition="in" filter="box(in)">
                                      <p:cBhvr>
                                        <p:cTn id="45" dur="500"/>
                                        <p:tgtEl>
                                          <p:spTgt spid="39939">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39939">
                                            <p:txEl>
                                              <p:pRg st="8" end="8"/>
                                            </p:txEl>
                                          </p:spTgt>
                                        </p:tgtEl>
                                        <p:attrNameLst>
                                          <p:attrName>style.visibility</p:attrName>
                                        </p:attrNameLst>
                                      </p:cBhvr>
                                      <p:to>
                                        <p:strVal val="visible"/>
                                      </p:to>
                                    </p:set>
                                    <p:animEffect transition="in" filter="box(in)">
                                      <p:cBhvr>
                                        <p:cTn id="50" dur="500"/>
                                        <p:tgtEl>
                                          <p:spTgt spid="3993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39939">
                                            <p:txEl>
                                              <p:pRg st="10" end="10"/>
                                            </p:txEl>
                                          </p:spTgt>
                                        </p:tgtEl>
                                        <p:attrNameLst>
                                          <p:attrName>style.visibility</p:attrName>
                                        </p:attrNameLst>
                                      </p:cBhvr>
                                      <p:to>
                                        <p:strVal val="visible"/>
                                      </p:to>
                                    </p:set>
                                    <p:animEffect transition="in" filter="box(in)">
                                      <p:cBhvr>
                                        <p:cTn id="55" dur="500"/>
                                        <p:tgtEl>
                                          <p:spTgt spid="39939">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box(in)">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xit" presetSubtype="16" fill="hold" grpId="0" nodeType="clickEffect">
                                  <p:stCondLst>
                                    <p:cond delay="0"/>
                                  </p:stCondLst>
                                  <p:childTnLst>
                                    <p:animEffect transition="out" filter="box(in)">
                                      <p:cBhvr>
                                        <p:cTn id="64" dur="500"/>
                                        <p:tgtEl>
                                          <p:spTgt spid="13"/>
                                        </p:tgtEl>
                                      </p:cBhvr>
                                    </p:animEffect>
                                    <p:set>
                                      <p:cBhvr>
                                        <p:cTn id="65" dur="1" fill="hold">
                                          <p:stCondLst>
                                            <p:cond delay="499"/>
                                          </p:stCondLst>
                                        </p:cTn>
                                        <p:tgtEl>
                                          <p:spTgt spid="13"/>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4" presetClass="exit" presetSubtype="16" fill="hold" grpId="0" nodeType="clickEffect">
                                  <p:stCondLst>
                                    <p:cond delay="0"/>
                                  </p:stCondLst>
                                  <p:childTnLst>
                                    <p:animEffect transition="out" filter="box(in)">
                                      <p:cBhvr>
                                        <p:cTn id="69" dur="500"/>
                                        <p:tgtEl>
                                          <p:spTgt spid="12"/>
                                        </p:tgtEl>
                                      </p:cBhvr>
                                    </p:animEffect>
                                    <p:set>
                                      <p:cBhvr>
                                        <p:cTn id="70" dur="1" fill="hold">
                                          <p:stCondLst>
                                            <p:cond delay="499"/>
                                          </p:stCondLst>
                                        </p:cTn>
                                        <p:tgtEl>
                                          <p:spTgt spid="1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4" presetClass="exit" presetSubtype="16" fill="hold" grpId="0" nodeType="clickEffect">
                                  <p:stCondLst>
                                    <p:cond delay="0"/>
                                  </p:stCondLst>
                                  <p:childTnLst>
                                    <p:animEffect transition="out" filter="box(in)">
                                      <p:cBhvr>
                                        <p:cTn id="74" dur="500"/>
                                        <p:tgtEl>
                                          <p:spTgt spid="11"/>
                                        </p:tgtEl>
                                      </p:cBhvr>
                                    </p:animEffect>
                                    <p:set>
                                      <p:cBhvr>
                                        <p:cTn id="75" dur="1" fill="hold">
                                          <p:stCondLst>
                                            <p:cond delay="499"/>
                                          </p:stCondLst>
                                        </p:cTn>
                                        <p:tgtEl>
                                          <p:spTgt spid="11"/>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4" presetClass="exit" presetSubtype="16" fill="hold" grpId="0" nodeType="clickEffect">
                                  <p:stCondLst>
                                    <p:cond delay="0"/>
                                  </p:stCondLst>
                                  <p:childTnLst>
                                    <p:animEffect transition="out" filter="box(in)">
                                      <p:cBhvr>
                                        <p:cTn id="79" dur="500"/>
                                        <p:tgtEl>
                                          <p:spTgt spid="9"/>
                                        </p:tgtEl>
                                      </p:cBhvr>
                                    </p:animEffect>
                                    <p:set>
                                      <p:cBhvr>
                                        <p:cTn id="80" dur="1" fill="hold">
                                          <p:stCondLst>
                                            <p:cond delay="499"/>
                                          </p:stCondLst>
                                        </p:cTn>
                                        <p:tgtEl>
                                          <p:spTgt spid="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4" presetClass="exit" presetSubtype="16" fill="hold" grpId="0" nodeType="clickEffect">
                                  <p:stCondLst>
                                    <p:cond delay="0"/>
                                  </p:stCondLst>
                                  <p:childTnLst>
                                    <p:animEffect transition="out" filter="box(in)">
                                      <p:cBhvr>
                                        <p:cTn id="84" dur="500"/>
                                        <p:tgtEl>
                                          <p:spTgt spid="8"/>
                                        </p:tgtEl>
                                      </p:cBhvr>
                                    </p:animEffect>
                                    <p:set>
                                      <p:cBhvr>
                                        <p:cTn id="85" dur="1" fill="hold">
                                          <p:stCondLst>
                                            <p:cond delay="499"/>
                                          </p:stCondLst>
                                        </p:cTn>
                                        <p:tgtEl>
                                          <p:spTgt spid="8"/>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grpId="0" nodeType="click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box(in)">
                                      <p:cBhvr>
                                        <p:cTn id="90" dur="500"/>
                                        <p:tgtEl>
                                          <p:spTgt spid="14"/>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xit" presetSubtype="16" fill="hold" grpId="0" nodeType="clickEffect">
                                  <p:stCondLst>
                                    <p:cond delay="0"/>
                                  </p:stCondLst>
                                  <p:childTnLst>
                                    <p:animEffect transition="out" filter="box(in)">
                                      <p:cBhvr>
                                        <p:cTn id="94" dur="500"/>
                                        <p:tgtEl>
                                          <p:spTgt spid="19"/>
                                        </p:tgtEl>
                                      </p:cBhvr>
                                    </p:animEffect>
                                    <p:set>
                                      <p:cBhvr>
                                        <p:cTn id="95" dur="1" fill="hold">
                                          <p:stCondLst>
                                            <p:cond delay="499"/>
                                          </p:stCondLst>
                                        </p:cTn>
                                        <p:tgtEl>
                                          <p:spTgt spid="19"/>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4" presetClass="exit" presetSubtype="16" fill="hold" grpId="0" nodeType="clickEffect">
                                  <p:stCondLst>
                                    <p:cond delay="0"/>
                                  </p:stCondLst>
                                  <p:childTnLst>
                                    <p:animEffect transition="out" filter="box(in)">
                                      <p:cBhvr>
                                        <p:cTn id="99" dur="500"/>
                                        <p:tgtEl>
                                          <p:spTgt spid="18"/>
                                        </p:tgtEl>
                                      </p:cBhvr>
                                    </p:animEffect>
                                    <p:set>
                                      <p:cBhvr>
                                        <p:cTn id="100" dur="1" fill="hold">
                                          <p:stCondLst>
                                            <p:cond delay="499"/>
                                          </p:stCondLst>
                                        </p:cTn>
                                        <p:tgtEl>
                                          <p:spTgt spid="18"/>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4" presetClass="exit" presetSubtype="16" fill="hold" grpId="0" nodeType="clickEffect">
                                  <p:stCondLst>
                                    <p:cond delay="0"/>
                                  </p:stCondLst>
                                  <p:childTnLst>
                                    <p:animEffect transition="out" filter="box(in)">
                                      <p:cBhvr>
                                        <p:cTn id="104" dur="500"/>
                                        <p:tgtEl>
                                          <p:spTgt spid="17"/>
                                        </p:tgtEl>
                                      </p:cBhvr>
                                    </p:animEffect>
                                    <p:set>
                                      <p:cBhvr>
                                        <p:cTn id="105" dur="1" fill="hold">
                                          <p:stCondLst>
                                            <p:cond delay="499"/>
                                          </p:stCondLst>
                                        </p:cTn>
                                        <p:tgtEl>
                                          <p:spTgt spid="17"/>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4" presetClass="exit" presetSubtype="16" fill="hold" grpId="0" nodeType="clickEffect">
                                  <p:stCondLst>
                                    <p:cond delay="0"/>
                                  </p:stCondLst>
                                  <p:childTnLst>
                                    <p:animEffect transition="out" filter="box(in)">
                                      <p:cBhvr>
                                        <p:cTn id="109" dur="500"/>
                                        <p:tgtEl>
                                          <p:spTgt spid="16"/>
                                        </p:tgtEl>
                                      </p:cBhvr>
                                    </p:animEffect>
                                    <p:set>
                                      <p:cBhvr>
                                        <p:cTn id="110" dur="1" fill="hold">
                                          <p:stCondLst>
                                            <p:cond delay="499"/>
                                          </p:stCondLst>
                                        </p:cTn>
                                        <p:tgtEl>
                                          <p:spTgt spid="16"/>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4" presetClass="exit" presetSubtype="16" fill="hold" grpId="0" nodeType="clickEffect">
                                  <p:stCondLst>
                                    <p:cond delay="0"/>
                                  </p:stCondLst>
                                  <p:childTnLst>
                                    <p:animEffect transition="out" filter="box(in)">
                                      <p:cBhvr>
                                        <p:cTn id="114" dur="500"/>
                                        <p:tgtEl>
                                          <p:spTgt spid="15"/>
                                        </p:tgtEl>
                                      </p:cBhvr>
                                    </p:animEffect>
                                    <p:set>
                                      <p:cBhvr>
                                        <p:cTn id="115" dur="1" fill="hold">
                                          <p:stCondLst>
                                            <p:cond delay="499"/>
                                          </p:stCondLst>
                                        </p:cTn>
                                        <p:tgtEl>
                                          <p:spTgt spid="15"/>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4" presetClass="entr" presetSubtype="16" fill="hold" grpId="0" nodeType="clickEffect">
                                  <p:stCondLst>
                                    <p:cond delay="0"/>
                                  </p:stCondLst>
                                  <p:childTnLst>
                                    <p:set>
                                      <p:cBhvr>
                                        <p:cTn id="119" dur="1" fill="hold">
                                          <p:stCondLst>
                                            <p:cond delay="0"/>
                                          </p:stCondLst>
                                        </p:cTn>
                                        <p:tgtEl>
                                          <p:spTgt spid="21"/>
                                        </p:tgtEl>
                                        <p:attrNameLst>
                                          <p:attrName>style.visibility</p:attrName>
                                        </p:attrNameLst>
                                      </p:cBhvr>
                                      <p:to>
                                        <p:strVal val="visible"/>
                                      </p:to>
                                    </p:set>
                                    <p:animEffect transition="in" filter="box(in)">
                                      <p:cBhvr>
                                        <p:cTn id="1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4" grpId="0">
        <p:bldAsOne/>
      </p:bldGraphic>
      <p:bldP spid="8" grpId="0" animBg="1"/>
      <p:bldP spid="9" grpId="0" animBg="1"/>
      <p:bldP spid="11" grpId="0" animBg="1"/>
      <p:bldP spid="12" grpId="0" animBg="1"/>
      <p:bldP spid="13" grpId="0" animBg="1"/>
      <p:bldP spid="15" grpId="0" animBg="1"/>
      <p:bldP spid="16" grpId="0" animBg="1"/>
      <p:bldP spid="17" grpId="0" animBg="1"/>
      <p:bldP spid="18" grpId="0" animBg="1"/>
      <p:bldP spid="19" grpId="0" animBg="1"/>
      <p:bldGraphic spid="20" grpId="0">
        <p:bldAsOne/>
      </p:bldGraphic>
      <p:bldGraphic spid="21" grpId="0">
        <p:bldAsOne/>
      </p:bldGraphic>
      <p:bldGraphic spid="21" grpId="1">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algn="r" eaLnBrk="1" hangingPunct="1"/>
            <a:r>
              <a:rPr lang="he-IL" smtClean="0"/>
              <a:t>דוגמא: חישוב חזקה (גירסא 2)</a:t>
            </a:r>
            <a:r>
              <a:rPr lang="en-US" smtClean="0"/>
              <a:t> </a:t>
            </a:r>
            <a:r>
              <a:rPr lang="he-IL" sz="2800" smtClean="0"/>
              <a:t>– </a:t>
            </a:r>
            <a:r>
              <a:rPr lang="he-IL" sz="3200" smtClean="0"/>
              <a:t>עץ הקריאות עבור בעיה בגודל 16</a:t>
            </a:r>
            <a:endParaRPr lang="en-US" sz="4000" smtClean="0"/>
          </a:p>
        </p:txBody>
      </p:sp>
      <p:sp>
        <p:nvSpPr>
          <p:cNvPr id="47" name="TextBox 46"/>
          <p:cNvSpPr txBox="1">
            <a:spLocks noChangeArrowheads="1"/>
          </p:cNvSpPr>
          <p:nvPr/>
        </p:nvSpPr>
        <p:spPr bwMode="auto">
          <a:xfrm>
            <a:off x="304800" y="1524000"/>
            <a:ext cx="4495800" cy="1616075"/>
          </a:xfrm>
          <a:prstGeom prst="rect">
            <a:avLst/>
          </a:prstGeom>
          <a:noFill/>
          <a:ln w="9525">
            <a:noFill/>
            <a:miter lim="800000"/>
            <a:headEnd/>
            <a:tailEnd/>
          </a:ln>
        </p:spPr>
        <p:txBody>
          <a:bodyPr>
            <a:spAutoFit/>
          </a:bodyPr>
          <a:lstStyle/>
          <a:p>
            <a:pPr algn="r" rtl="1"/>
            <a:r>
              <a:rPr lang="he-IL" sz="2000" b="1">
                <a:latin typeface="Verdana" pitchFamily="34" charset="0"/>
              </a:rPr>
              <a:t>ניתן לראות שבכל רמה בעץ יש קריאה רקורסיבית אחת</a:t>
            </a:r>
            <a:r>
              <a:rPr lang="en-US" sz="2000" b="1">
                <a:latin typeface="Verdana" pitchFamily="34" charset="0"/>
              </a:rPr>
              <a:t> </a:t>
            </a:r>
            <a:r>
              <a:rPr lang="he-IL" sz="2000" b="1">
                <a:latin typeface="Verdana" pitchFamily="34" charset="0"/>
              </a:rPr>
              <a:t> ופעולות קבועות, ובעץ יש </a:t>
            </a:r>
            <a:r>
              <a:rPr lang="en-US" sz="2000" b="1">
                <a:latin typeface="Verdana" pitchFamily="34" charset="0"/>
              </a:rPr>
              <a:t>log(k)</a:t>
            </a:r>
            <a:r>
              <a:rPr lang="he-IL" sz="2000" b="1">
                <a:latin typeface="Verdana" pitchFamily="34" charset="0"/>
              </a:rPr>
              <a:t> רמות </a:t>
            </a:r>
            <a:r>
              <a:rPr lang="he-IL" sz="2000" b="1">
                <a:latin typeface="Verdana" pitchFamily="34" charset="0"/>
                <a:sym typeface="Wingdings" pitchFamily="2" charset="2"/>
              </a:rPr>
              <a:t> זמן ריצה הוא </a:t>
            </a:r>
            <a:r>
              <a:rPr lang="en-US" sz="2000" b="1">
                <a:latin typeface="Verdana" pitchFamily="34" charset="0"/>
                <a:sym typeface="Wingdings" pitchFamily="2" charset="2"/>
              </a:rPr>
              <a:t>O(log(k))</a:t>
            </a:r>
            <a:r>
              <a:rPr lang="he-IL" sz="2000" b="1">
                <a:latin typeface="Verdana" pitchFamily="34" charset="0"/>
                <a:sym typeface="Wingdings" pitchFamily="2" charset="2"/>
              </a:rPr>
              <a:t>. בגירסא הקודמת זמן הריצה היא </a:t>
            </a:r>
            <a:r>
              <a:rPr lang="en-US" sz="2000" b="1">
                <a:latin typeface="Verdana" pitchFamily="34" charset="0"/>
                <a:sym typeface="Wingdings" pitchFamily="2" charset="2"/>
              </a:rPr>
              <a:t>O(k)</a:t>
            </a:r>
            <a:r>
              <a:rPr lang="he-IL" sz="2000" b="1">
                <a:latin typeface="Verdana" pitchFamily="34" charset="0"/>
                <a:sym typeface="Wingdings" pitchFamily="2" charset="2"/>
              </a:rPr>
              <a:t>. ירדנו בסדר גודל שלם!</a:t>
            </a:r>
            <a:endParaRPr lang="en-US" sz="2000" b="1">
              <a:latin typeface="Verdana" pitchFamily="34" charset="0"/>
            </a:endParaRPr>
          </a:p>
        </p:txBody>
      </p:sp>
      <p:graphicFrame>
        <p:nvGraphicFramePr>
          <p:cNvPr id="28" name="Diagram 27"/>
          <p:cNvGraphicFramePr/>
          <p:nvPr/>
        </p:nvGraphicFramePr>
        <p:xfrm>
          <a:off x="2743200" y="1752600"/>
          <a:ext cx="6477000" cy="452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TextBox 28"/>
          <p:cNvSpPr txBox="1">
            <a:spLocks noChangeArrowheads="1"/>
          </p:cNvSpPr>
          <p:nvPr/>
        </p:nvSpPr>
        <p:spPr bwMode="auto">
          <a:xfrm>
            <a:off x="228600" y="3413125"/>
            <a:ext cx="4495800" cy="1006475"/>
          </a:xfrm>
          <a:prstGeom prst="rect">
            <a:avLst/>
          </a:prstGeom>
          <a:noFill/>
          <a:ln w="9525">
            <a:noFill/>
            <a:miter lim="800000"/>
            <a:headEnd/>
            <a:tailEnd/>
          </a:ln>
        </p:spPr>
        <p:txBody>
          <a:bodyPr>
            <a:spAutoFit/>
          </a:bodyPr>
          <a:lstStyle/>
          <a:p>
            <a:pPr algn="r" rtl="1"/>
            <a:r>
              <a:rPr lang="he-IL" sz="2000" b="1">
                <a:latin typeface="Verdana" pitchFamily="34" charset="0"/>
              </a:rPr>
              <a:t>אינטואיציה לגבי חישוב זמן הריצה: בכל איטרציה אנו מחשבים קלט שקטן פי ½ מהקלט הקודם, וזו בדיוק הפונקציה </a:t>
            </a:r>
            <a:r>
              <a:rPr lang="en-US" sz="2000" b="1">
                <a:latin typeface="Verdana" pitchFamily="34" charset="0"/>
              </a:rPr>
              <a:t>log</a:t>
            </a:r>
            <a:r>
              <a:rPr lang="he-IL" sz="2000" b="1">
                <a:latin typeface="Verdana" pitchFamily="34" charset="0"/>
              </a:rPr>
              <a:t>.</a:t>
            </a:r>
            <a:endParaRPr lang="en-US" sz="2000" b="1">
              <a:latin typeface="Verdana" pitchFamily="34" charset="0"/>
            </a:endParaRPr>
          </a:p>
        </p:txBody>
      </p:sp>
      <p:sp>
        <p:nvSpPr>
          <p:cNvPr id="44039" name="Line 7"/>
          <p:cNvSpPr>
            <a:spLocks noChangeShapeType="1"/>
          </p:cNvSpPr>
          <p:nvPr/>
        </p:nvSpPr>
        <p:spPr bwMode="auto">
          <a:xfrm flipH="1">
            <a:off x="914400" y="2362200"/>
            <a:ext cx="304800" cy="0"/>
          </a:xfrm>
          <a:prstGeom prst="line">
            <a:avLst/>
          </a:prstGeom>
          <a:noFill/>
          <a:ln w="38100">
            <a:solidFill>
              <a:schemeClr val="tx1"/>
            </a:solidFill>
            <a:round/>
            <a:headEnd/>
            <a:tailEnd type="triangle" w="med" len="med"/>
          </a:ln>
        </p:spPr>
        <p:txBody>
          <a:bodyPr/>
          <a:lstStyle/>
          <a:p>
            <a:endParaRPr lang="en-US"/>
          </a:p>
        </p:txBody>
      </p:sp>
      <p:sp>
        <p:nvSpPr>
          <p:cNvPr id="26631"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8ED7BA91-73E7-4CF4-B5E5-5398F5599F75}" type="slidenum">
              <a:rPr lang="he-IL" sz="1000">
                <a:latin typeface="Verdana" pitchFamily="34" charset="0"/>
              </a:rPr>
              <a:pPr algn="r" rtl="1"/>
              <a:t>27</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ox(in)">
                                      <p:cBhvr>
                                        <p:cTn id="7" dur="500"/>
                                        <p:tgtEl>
                                          <p:spTgt spid="4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4039"/>
                                        </p:tgtEl>
                                        <p:attrNameLst>
                                          <p:attrName>style.visibility</p:attrName>
                                        </p:attrNameLst>
                                      </p:cBhvr>
                                      <p:to>
                                        <p:strVal val="visible"/>
                                      </p:to>
                                    </p:set>
                                    <p:animEffect transition="in" filter="box(in)">
                                      <p:cBhvr>
                                        <p:cTn id="10" dur="500"/>
                                        <p:tgtEl>
                                          <p:spTgt spid="4403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box(in)">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29" grpId="0"/>
      <p:bldP spid="4403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algn="r" eaLnBrk="1" hangingPunct="1"/>
            <a:r>
              <a:rPr lang="he-IL" sz="3600" b="1" smtClean="0"/>
              <a:t>ויש מקרים בהם הפתרון הרקורסיבי יותר גרוע..</a:t>
            </a:r>
            <a:endParaRPr lang="en-US" sz="3600" b="1" smtClean="0"/>
          </a:p>
        </p:txBody>
      </p:sp>
      <p:sp>
        <p:nvSpPr>
          <p:cNvPr id="3" name="Content Placeholder 2"/>
          <p:cNvSpPr>
            <a:spLocks noGrp="1"/>
          </p:cNvSpPr>
          <p:nvPr>
            <p:ph idx="1"/>
          </p:nvPr>
        </p:nvSpPr>
        <p:spPr/>
        <p:txBody>
          <a:bodyPr/>
          <a:lstStyle/>
          <a:p>
            <a:pPr eaLnBrk="1" hangingPunct="1"/>
            <a:r>
              <a:rPr lang="he-IL" smtClean="0"/>
              <a:t>למשל חישוב סדרת פיבונצ'י, המוגדרת כך:</a:t>
            </a:r>
          </a:p>
          <a:p>
            <a:pPr algn="l" rtl="0" eaLnBrk="1" hangingPunct="1">
              <a:buFont typeface="Wingdings" pitchFamily="2" charset="2"/>
              <a:buNone/>
            </a:pPr>
            <a:r>
              <a:rPr lang="en-US" smtClean="0"/>
              <a:t>a</a:t>
            </a:r>
            <a:r>
              <a:rPr lang="en-US" baseline="-25000" smtClean="0"/>
              <a:t>0</a:t>
            </a:r>
            <a:r>
              <a:rPr lang="en-US" smtClean="0"/>
              <a:t> = 0, a</a:t>
            </a:r>
            <a:r>
              <a:rPr lang="en-US" baseline="-25000" smtClean="0"/>
              <a:t>1</a:t>
            </a:r>
            <a:r>
              <a:rPr lang="en-US" smtClean="0"/>
              <a:t> = 1</a:t>
            </a:r>
          </a:p>
          <a:p>
            <a:pPr algn="l" rtl="0" eaLnBrk="1" hangingPunct="1">
              <a:buFont typeface="Wingdings" pitchFamily="2" charset="2"/>
              <a:buNone/>
            </a:pPr>
            <a:r>
              <a:rPr lang="en-US" smtClean="0"/>
              <a:t>a</a:t>
            </a:r>
            <a:r>
              <a:rPr lang="en-US" baseline="-25000" smtClean="0"/>
              <a:t>n</a:t>
            </a:r>
            <a:r>
              <a:rPr lang="en-US" smtClean="0"/>
              <a:t> = a</a:t>
            </a:r>
            <a:r>
              <a:rPr lang="en-US" baseline="-25000" smtClean="0"/>
              <a:t>n-1</a:t>
            </a:r>
            <a:r>
              <a:rPr lang="en-US" smtClean="0"/>
              <a:t> + a</a:t>
            </a:r>
            <a:r>
              <a:rPr lang="en-US" baseline="-25000" smtClean="0"/>
              <a:t>n-2</a:t>
            </a:r>
            <a:r>
              <a:rPr lang="he-IL" baseline="-25000" smtClean="0"/>
              <a:t>    </a:t>
            </a:r>
          </a:p>
          <a:p>
            <a:pPr lvl="1" eaLnBrk="1" hangingPunct="1"/>
            <a:endParaRPr lang="en-US" smtClean="0"/>
          </a:p>
          <a:p>
            <a:pPr lvl="1" eaLnBrk="1" hangingPunct="1"/>
            <a:r>
              <a:rPr lang="he-IL" smtClean="0"/>
              <a:t>למשל עבור </a:t>
            </a:r>
            <a:r>
              <a:rPr lang="en-US" smtClean="0"/>
              <a:t>n=7</a:t>
            </a:r>
            <a:r>
              <a:rPr lang="he-IL" smtClean="0"/>
              <a:t> הסדרה נראית כך:</a:t>
            </a:r>
            <a:r>
              <a:rPr lang="en-US" smtClean="0"/>
              <a:t>  </a:t>
            </a:r>
            <a:r>
              <a:rPr lang="he-IL" smtClean="0"/>
              <a:t> </a:t>
            </a:r>
            <a:r>
              <a:rPr lang="en-US" smtClean="0"/>
              <a:t>0,1,1,2,3,5,8,13</a:t>
            </a:r>
          </a:p>
          <a:p>
            <a:pPr eaLnBrk="1" hangingPunct="1"/>
            <a:r>
              <a:rPr lang="he-IL" smtClean="0"/>
              <a:t>מאופן הצגת הבעיה הפתרון ברור:</a:t>
            </a:r>
          </a:p>
          <a:p>
            <a:pPr algn="l" rtl="0" eaLnBrk="1" hangingPunct="1">
              <a:buFont typeface="Wingdings" pitchFamily="2" charset="2"/>
              <a:buNone/>
            </a:pPr>
            <a:r>
              <a:rPr lang="en-US" sz="2000" smtClean="0"/>
              <a:t>int fib(int n)</a:t>
            </a:r>
          </a:p>
          <a:p>
            <a:pPr algn="l" rtl="0" eaLnBrk="1" hangingPunct="1">
              <a:buFont typeface="Wingdings" pitchFamily="2" charset="2"/>
              <a:buNone/>
            </a:pPr>
            <a:r>
              <a:rPr lang="en-US" sz="2000" smtClean="0"/>
              <a:t>{</a:t>
            </a:r>
          </a:p>
          <a:p>
            <a:pPr algn="l" rtl="0" eaLnBrk="1" hangingPunct="1">
              <a:buFont typeface="Wingdings" pitchFamily="2" charset="2"/>
              <a:buNone/>
            </a:pPr>
            <a:r>
              <a:rPr lang="en-US" sz="2000" smtClean="0"/>
              <a:t>	if (n ≤ 1)</a:t>
            </a:r>
          </a:p>
          <a:p>
            <a:pPr algn="l" rtl="0" eaLnBrk="1" hangingPunct="1">
              <a:buFont typeface="Wingdings" pitchFamily="2" charset="2"/>
              <a:buNone/>
            </a:pPr>
            <a:r>
              <a:rPr lang="en-US" sz="2000" smtClean="0"/>
              <a:t>	    return n;</a:t>
            </a:r>
          </a:p>
          <a:p>
            <a:pPr algn="l" rtl="0" eaLnBrk="1" hangingPunct="1">
              <a:buFont typeface="Wingdings" pitchFamily="2" charset="2"/>
              <a:buNone/>
            </a:pPr>
            <a:r>
              <a:rPr lang="en-US" sz="2000" smtClean="0"/>
              <a:t>	return fib(n-1) + fib(n-2);</a:t>
            </a:r>
          </a:p>
          <a:p>
            <a:pPr algn="l" rtl="0" eaLnBrk="1" hangingPunct="1">
              <a:buFont typeface="Wingdings" pitchFamily="2" charset="2"/>
              <a:buNone/>
            </a:pPr>
            <a:r>
              <a:rPr lang="en-US" sz="2000" smtClean="0"/>
              <a:t>}</a:t>
            </a:r>
            <a:endParaRPr lang="he-IL" sz="2000" smtClean="0"/>
          </a:p>
        </p:txBody>
      </p:sp>
      <p:sp>
        <p:nvSpPr>
          <p:cNvPr id="41988" name="TextBox 3"/>
          <p:cNvSpPr txBox="1">
            <a:spLocks noChangeArrowheads="1"/>
          </p:cNvSpPr>
          <p:nvPr/>
        </p:nvSpPr>
        <p:spPr bwMode="auto">
          <a:xfrm>
            <a:off x="3581400" y="2819400"/>
            <a:ext cx="1371600" cy="369888"/>
          </a:xfrm>
          <a:prstGeom prst="rect">
            <a:avLst/>
          </a:prstGeom>
          <a:noFill/>
          <a:ln w="9525">
            <a:noFill/>
            <a:miter lim="800000"/>
            <a:headEnd/>
            <a:tailEnd/>
          </a:ln>
        </p:spPr>
        <p:txBody>
          <a:bodyPr>
            <a:spAutoFit/>
          </a:bodyPr>
          <a:lstStyle/>
          <a:p>
            <a:pPr algn="r" rtl="1"/>
            <a:r>
              <a:rPr lang="he-IL">
                <a:latin typeface="Verdana" pitchFamily="34" charset="0"/>
              </a:rPr>
              <a:t>לכל </a:t>
            </a:r>
            <a:r>
              <a:rPr lang="en-US">
                <a:latin typeface="Verdana" pitchFamily="34" charset="0"/>
              </a:rPr>
              <a:t>n</a:t>
            </a:r>
            <a:r>
              <a:rPr lang="he-IL">
                <a:latin typeface="Verdana" pitchFamily="34" charset="0"/>
              </a:rPr>
              <a:t> =&gt;</a:t>
            </a:r>
            <a:r>
              <a:rPr lang="en-US">
                <a:latin typeface="Verdana" pitchFamily="34" charset="0"/>
              </a:rPr>
              <a:t> </a:t>
            </a:r>
            <a:r>
              <a:rPr lang="he-IL">
                <a:latin typeface="Verdana" pitchFamily="34" charset="0"/>
              </a:rPr>
              <a:t>2</a:t>
            </a:r>
            <a:endParaRPr lang="en-US">
              <a:latin typeface="Verdana" pitchFamily="34" charset="0"/>
            </a:endParaRPr>
          </a:p>
        </p:txBody>
      </p:sp>
      <p:sp>
        <p:nvSpPr>
          <p:cNvPr id="27653"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AAA38084-4DA5-4905-83B7-35CF0E845FC4}" type="slidenum">
              <a:rPr lang="he-IL" sz="1000">
                <a:latin typeface="Verdana" pitchFamily="34" charset="0"/>
              </a:rPr>
              <a:pPr algn="r" rtl="1"/>
              <a:t>28</a:t>
            </a:fld>
            <a:endParaRPr lang="en-US" sz="1000" dirty="0">
              <a:latin typeface="Verdana" pitchFamily="34" charset="0"/>
            </a:endParaRPr>
          </a:p>
          <a:p>
            <a:pPr algn="r" rtl="1"/>
            <a:r>
              <a:rPr lang="en-US" sz="1000" dirty="0"/>
              <a:t>© Keren </a:t>
            </a:r>
            <a:r>
              <a:rPr lang="en-US" sz="1000" dirty="0" err="1"/>
              <a:t>Kalif</a:t>
            </a:r>
            <a:endParaRPr lang="en-US" sz="1000" dirty="0"/>
          </a:p>
          <a:p>
            <a:pPr algn="r" rtl="1"/>
            <a:endParaRPr lang="en-US" sz="1000" dirty="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ox(in)">
                                      <p:cBhvr>
                                        <p:cTn id="18" dur="500"/>
                                        <p:tgtEl>
                                          <p:spTgt spid="3">
                                            <p:txEl>
                                              <p:pRg st="4" end="4"/>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41988"/>
                                        </p:tgtEl>
                                        <p:attrNameLst>
                                          <p:attrName>style.visibility</p:attrName>
                                        </p:attrNameLst>
                                      </p:cBhvr>
                                      <p:to>
                                        <p:strVal val="visible"/>
                                      </p:to>
                                    </p:set>
                                    <p:animEffect transition="in" filter="box(in)">
                                      <p:cBhvr>
                                        <p:cTn id="21" dur="500"/>
                                        <p:tgtEl>
                                          <p:spTgt spid="41988"/>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checkerboard(across)">
                                      <p:cBhvr>
                                        <p:cTn id="34" dur="500"/>
                                        <p:tgtEl>
                                          <p:spTgt spid="3">
                                            <p:txEl>
                                              <p:pRg st="7" end="7"/>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checkerboard(across)">
                                      <p:cBhvr>
                                        <p:cTn id="42" dur="500"/>
                                        <p:tgtEl>
                                          <p:spTgt spid="3">
                                            <p:txEl>
                                              <p:pRg st="8" end="8"/>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checkerboard(across)">
                                      <p:cBhvr>
                                        <p:cTn id="45" dur="500"/>
                                        <p:tgtEl>
                                          <p:spTgt spid="3">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5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21"/>
          <p:cNvGraphicFramePr>
            <a:graphicFrameLocks/>
          </p:cNvGraphicFramePr>
          <p:nvPr/>
        </p:nvGraphicFramePr>
        <p:xfrm>
          <a:off x="304800" y="1600200"/>
          <a:ext cx="8534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3010" name="Title 1"/>
          <p:cNvSpPr>
            <a:spLocks noGrp="1"/>
          </p:cNvSpPr>
          <p:nvPr>
            <p:ph type="title"/>
          </p:nvPr>
        </p:nvSpPr>
        <p:spPr/>
        <p:txBody>
          <a:bodyPr/>
          <a:lstStyle/>
          <a:p>
            <a:pPr algn="r" eaLnBrk="1" hangingPunct="1"/>
            <a:r>
              <a:rPr lang="he-IL" smtClean="0"/>
              <a:t>סדרת פיבונצ'י </a:t>
            </a:r>
            <a:r>
              <a:rPr lang="he-IL" sz="4000" smtClean="0"/>
              <a:t>– עץ הקריאות</a:t>
            </a:r>
            <a:endParaRPr lang="en-US" smtClean="0"/>
          </a:p>
        </p:txBody>
      </p:sp>
      <p:sp>
        <p:nvSpPr>
          <p:cNvPr id="47" name="TextBox 46"/>
          <p:cNvSpPr txBox="1">
            <a:spLocks noChangeArrowheads="1"/>
          </p:cNvSpPr>
          <p:nvPr/>
        </p:nvSpPr>
        <p:spPr bwMode="auto">
          <a:xfrm>
            <a:off x="3124200" y="5486400"/>
            <a:ext cx="5486400" cy="641350"/>
          </a:xfrm>
          <a:prstGeom prst="rect">
            <a:avLst/>
          </a:prstGeom>
          <a:noFill/>
          <a:ln w="9525">
            <a:noFill/>
            <a:miter lim="800000"/>
            <a:headEnd/>
            <a:tailEnd/>
          </a:ln>
        </p:spPr>
        <p:txBody>
          <a:bodyPr>
            <a:spAutoFit/>
          </a:bodyPr>
          <a:lstStyle/>
          <a:p>
            <a:pPr algn="r" rtl="1"/>
            <a:r>
              <a:rPr lang="he-IL" b="1" dirty="0">
                <a:latin typeface="Verdana" pitchFamily="34" charset="0"/>
              </a:rPr>
              <a:t>ניתן לראות שבכל רמה בעץ יש 2 קריאות רקורסיביות, ובעץ יש </a:t>
            </a:r>
            <a:r>
              <a:rPr lang="en-US" b="1" dirty="0">
                <a:latin typeface="Verdana" pitchFamily="34" charset="0"/>
              </a:rPr>
              <a:t>n</a:t>
            </a:r>
            <a:r>
              <a:rPr lang="he-IL" b="1" dirty="0">
                <a:latin typeface="Verdana" pitchFamily="34" charset="0"/>
              </a:rPr>
              <a:t> רמות </a:t>
            </a:r>
            <a:r>
              <a:rPr lang="he-IL" b="1" dirty="0">
                <a:latin typeface="Verdana" pitchFamily="34" charset="0"/>
                <a:sym typeface="Wingdings" pitchFamily="2" charset="2"/>
              </a:rPr>
              <a:t>         זמן ריצה הוא </a:t>
            </a:r>
            <a:r>
              <a:rPr lang="en-US" b="1" dirty="0">
                <a:latin typeface="Verdana" pitchFamily="34" charset="0"/>
                <a:sym typeface="Wingdings" pitchFamily="2" charset="2"/>
              </a:rPr>
              <a:t>O(2</a:t>
            </a:r>
            <a:r>
              <a:rPr lang="en-US" b="1" baseline="30000" dirty="0">
                <a:latin typeface="Verdana" pitchFamily="34" charset="0"/>
                <a:sym typeface="Wingdings" pitchFamily="2" charset="2"/>
              </a:rPr>
              <a:t>n</a:t>
            </a:r>
            <a:r>
              <a:rPr lang="en-US" b="1" dirty="0">
                <a:latin typeface="Verdana" pitchFamily="34" charset="0"/>
                <a:sym typeface="Wingdings" pitchFamily="2" charset="2"/>
              </a:rPr>
              <a:t>)</a:t>
            </a:r>
            <a:endParaRPr lang="en-US" b="1" dirty="0">
              <a:latin typeface="Verdana" pitchFamily="34" charset="0"/>
            </a:endParaRPr>
          </a:p>
        </p:txBody>
      </p:sp>
      <p:sp>
        <p:nvSpPr>
          <p:cNvPr id="46086" name="Line 6"/>
          <p:cNvSpPr>
            <a:spLocks noChangeShapeType="1"/>
          </p:cNvSpPr>
          <p:nvPr/>
        </p:nvSpPr>
        <p:spPr bwMode="auto">
          <a:xfrm flipH="1">
            <a:off x="6553200" y="5943600"/>
            <a:ext cx="304800" cy="0"/>
          </a:xfrm>
          <a:prstGeom prst="line">
            <a:avLst/>
          </a:prstGeom>
          <a:noFill/>
          <a:ln w="38100">
            <a:solidFill>
              <a:schemeClr val="tx1"/>
            </a:solidFill>
            <a:round/>
            <a:headEnd/>
            <a:tailEnd type="triangle" w="med" len="med"/>
          </a:ln>
        </p:spPr>
        <p:txBody>
          <a:bodyPr/>
          <a:lstStyle/>
          <a:p>
            <a:endParaRPr lang="he-IL"/>
          </a:p>
        </p:txBody>
      </p:sp>
      <p:sp>
        <p:nvSpPr>
          <p:cNvPr id="18" name="Rectangle 17"/>
          <p:cNvSpPr/>
          <p:nvPr/>
        </p:nvSpPr>
        <p:spPr>
          <a:xfrm>
            <a:off x="2057400" y="2133600"/>
            <a:ext cx="6400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676400" y="2971800"/>
            <a:ext cx="350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096000" y="2971800"/>
            <a:ext cx="25908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38200" y="3733800"/>
            <a:ext cx="26670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57600" y="3733800"/>
            <a:ext cx="1905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81000" y="4495800"/>
            <a:ext cx="1981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81000" y="5257800"/>
            <a:ext cx="19812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590800" y="4495800"/>
            <a:ext cx="838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657600" y="4495800"/>
            <a:ext cx="19050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715000" y="3733800"/>
            <a:ext cx="1981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848600" y="3810000"/>
            <a:ext cx="8382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715000" y="4495800"/>
            <a:ext cx="1981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1"/>
          <p:cNvGraphicFramePr>
            <a:graphicFrameLocks/>
          </p:cNvGraphicFramePr>
          <p:nvPr/>
        </p:nvGraphicFramePr>
        <p:xfrm>
          <a:off x="304800" y="1600200"/>
          <a:ext cx="8534400" cy="4343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2"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AAA38084-4DA5-4905-83B7-35CF0E845FC4}" type="slidenum">
              <a:rPr lang="he-IL" sz="1000">
                <a:latin typeface="Verdana" pitchFamily="34" charset="0"/>
              </a:rPr>
              <a:pPr algn="r" rtl="1"/>
              <a:t>29</a:t>
            </a:fld>
            <a:endParaRPr lang="en-US" sz="1000" dirty="0">
              <a:latin typeface="Verdana" pitchFamily="34" charset="0"/>
            </a:endParaRPr>
          </a:p>
          <a:p>
            <a:pPr algn="r" rtl="1"/>
            <a:r>
              <a:rPr lang="en-US" sz="1000" dirty="0"/>
              <a:t>© Keren </a:t>
            </a:r>
            <a:r>
              <a:rPr lang="en-US" sz="1000" dirty="0" err="1"/>
              <a:t>Kalif</a:t>
            </a:r>
            <a:endParaRPr lang="en-US" sz="1000" dirty="0"/>
          </a:p>
          <a:p>
            <a:pPr algn="r" rtl="1"/>
            <a:endParaRPr lang="en-US" sz="1000" dirty="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xit" presetSubtype="16" fill="hold" grpId="0" nodeType="withEffect">
                                  <p:stCondLst>
                                    <p:cond delay="0"/>
                                  </p:stCondLst>
                                  <p:childTnLst>
                                    <p:animEffect transition="out" filter="box(in)">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0" nodeType="clickEffect">
                                  <p:stCondLst>
                                    <p:cond delay="0"/>
                                  </p:stCondLst>
                                  <p:childTnLst>
                                    <p:animEffect transition="out" filter="box(in)">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0" nodeType="clickEffect">
                                  <p:stCondLst>
                                    <p:cond delay="0"/>
                                  </p:stCondLst>
                                  <p:childTnLst>
                                    <p:animEffect transition="out" filter="box(in)">
                                      <p:cBhvr>
                                        <p:cTn id="16" dur="500"/>
                                        <p:tgtEl>
                                          <p:spTgt spid="19"/>
                                        </p:tgtEl>
                                      </p:cBhvr>
                                    </p:animEffect>
                                    <p:set>
                                      <p:cBhvr>
                                        <p:cTn id="17" dur="1" fill="hold">
                                          <p:stCondLst>
                                            <p:cond delay="499"/>
                                          </p:stCondLst>
                                        </p:cTn>
                                        <p:tgtEl>
                                          <p:spTgt spid="1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 presetClass="exit" presetSubtype="16" fill="hold" grpId="0" nodeType="clickEffect">
                                  <p:stCondLst>
                                    <p:cond delay="0"/>
                                  </p:stCondLst>
                                  <p:childTnLst>
                                    <p:animEffect transition="out" filter="box(in)">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xit" presetSubtype="16" fill="hold" grpId="0" nodeType="clickEffect">
                                  <p:stCondLst>
                                    <p:cond delay="0"/>
                                  </p:stCondLst>
                                  <p:childTnLst>
                                    <p:animEffect transition="out" filter="box(in)">
                                      <p:cBhvr>
                                        <p:cTn id="26" dur="500"/>
                                        <p:tgtEl>
                                          <p:spTgt spid="21"/>
                                        </p:tgtEl>
                                      </p:cBhvr>
                                    </p:animEffect>
                                    <p:set>
                                      <p:cBhvr>
                                        <p:cTn id="27" dur="1" fill="hold">
                                          <p:stCondLst>
                                            <p:cond delay="499"/>
                                          </p:stCondLst>
                                        </p:cTn>
                                        <p:tgtEl>
                                          <p:spTgt spid="2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 presetClass="exit" presetSubtype="16" fill="hold" grpId="0" nodeType="clickEffect">
                                  <p:stCondLst>
                                    <p:cond delay="0"/>
                                  </p:stCondLst>
                                  <p:childTnLst>
                                    <p:animEffect transition="out" filter="box(in)">
                                      <p:cBhvr>
                                        <p:cTn id="31" dur="500"/>
                                        <p:tgtEl>
                                          <p:spTgt spid="23"/>
                                        </p:tgtEl>
                                      </p:cBhvr>
                                    </p:animEffect>
                                    <p:set>
                                      <p:cBhvr>
                                        <p:cTn id="32" dur="1" fill="hold">
                                          <p:stCondLst>
                                            <p:cond delay="499"/>
                                          </p:stCondLst>
                                        </p:cTn>
                                        <p:tgtEl>
                                          <p:spTgt spid="2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 presetClass="exit" presetSubtype="16" fill="hold" grpId="0" nodeType="clickEffect">
                                  <p:stCondLst>
                                    <p:cond delay="0"/>
                                  </p:stCondLst>
                                  <p:childTnLst>
                                    <p:animEffect transition="out" filter="box(in)">
                                      <p:cBhvr>
                                        <p:cTn id="36" dur="500"/>
                                        <p:tgtEl>
                                          <p:spTgt spid="29"/>
                                        </p:tgtEl>
                                      </p:cBhvr>
                                    </p:animEffect>
                                    <p:set>
                                      <p:cBhvr>
                                        <p:cTn id="37" dur="1" fill="hold">
                                          <p:stCondLst>
                                            <p:cond delay="499"/>
                                          </p:stCondLst>
                                        </p:cTn>
                                        <p:tgtEl>
                                          <p:spTgt spid="2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 presetClass="exit" presetSubtype="16" fill="hold" grpId="0" nodeType="clickEffect">
                                  <p:stCondLst>
                                    <p:cond delay="0"/>
                                  </p:stCondLst>
                                  <p:childTnLst>
                                    <p:animEffect transition="out" filter="box(in)">
                                      <p:cBhvr>
                                        <p:cTn id="41" dur="500"/>
                                        <p:tgtEl>
                                          <p:spTgt spid="30"/>
                                        </p:tgtEl>
                                      </p:cBhvr>
                                    </p:animEffect>
                                    <p:set>
                                      <p:cBhvr>
                                        <p:cTn id="42" dur="1" fill="hold">
                                          <p:stCondLst>
                                            <p:cond delay="499"/>
                                          </p:stCondLst>
                                        </p:cTn>
                                        <p:tgtEl>
                                          <p:spTgt spid="3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 presetClass="exit" presetSubtype="16" fill="hold" grpId="0" nodeType="clickEffect">
                                  <p:stCondLst>
                                    <p:cond delay="0"/>
                                  </p:stCondLst>
                                  <p:childTnLst>
                                    <p:animEffect transition="out" filter="box(in)">
                                      <p:cBhvr>
                                        <p:cTn id="46" dur="500"/>
                                        <p:tgtEl>
                                          <p:spTgt spid="24"/>
                                        </p:tgtEl>
                                      </p:cBhvr>
                                    </p:animEffect>
                                    <p:set>
                                      <p:cBhvr>
                                        <p:cTn id="47" dur="1" fill="hold">
                                          <p:stCondLst>
                                            <p:cond delay="499"/>
                                          </p:stCondLst>
                                        </p:cTn>
                                        <p:tgtEl>
                                          <p:spTgt spid="2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 presetClass="exit" presetSubtype="16" fill="hold" grpId="0" nodeType="clickEffect">
                                  <p:stCondLst>
                                    <p:cond delay="0"/>
                                  </p:stCondLst>
                                  <p:childTnLst>
                                    <p:animEffect transition="out" filter="box(in)">
                                      <p:cBhvr>
                                        <p:cTn id="51" dur="500"/>
                                        <p:tgtEl>
                                          <p:spTgt spid="27"/>
                                        </p:tgtEl>
                                      </p:cBhvr>
                                    </p:animEffect>
                                    <p:set>
                                      <p:cBhvr>
                                        <p:cTn id="52" dur="1" fill="hold">
                                          <p:stCondLst>
                                            <p:cond delay="499"/>
                                          </p:stCondLst>
                                        </p:cTn>
                                        <p:tgtEl>
                                          <p:spTgt spid="2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 presetClass="exit" presetSubtype="16" fill="hold" grpId="0" nodeType="clickEffect">
                                  <p:stCondLst>
                                    <p:cond delay="0"/>
                                  </p:stCondLst>
                                  <p:childTnLst>
                                    <p:animEffect transition="out" filter="box(in)">
                                      <p:cBhvr>
                                        <p:cTn id="56" dur="500"/>
                                        <p:tgtEl>
                                          <p:spTgt spid="28"/>
                                        </p:tgtEl>
                                      </p:cBhvr>
                                    </p:animEffect>
                                    <p:set>
                                      <p:cBhvr>
                                        <p:cTn id="57" dur="1" fill="hold">
                                          <p:stCondLst>
                                            <p:cond delay="499"/>
                                          </p:stCondLst>
                                        </p:cTn>
                                        <p:tgtEl>
                                          <p:spTgt spid="2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4" presetClass="exit" presetSubtype="16" fill="hold" grpId="0" nodeType="clickEffect">
                                  <p:stCondLst>
                                    <p:cond delay="0"/>
                                  </p:stCondLst>
                                  <p:childTnLst>
                                    <p:animEffect transition="out" filter="box(in)">
                                      <p:cBhvr>
                                        <p:cTn id="61" dur="500"/>
                                        <p:tgtEl>
                                          <p:spTgt spid="31"/>
                                        </p:tgtEl>
                                      </p:cBhvr>
                                    </p:animEffect>
                                    <p:set>
                                      <p:cBhvr>
                                        <p:cTn id="62" dur="1" fill="hold">
                                          <p:stCondLst>
                                            <p:cond delay="499"/>
                                          </p:stCondLst>
                                        </p:cTn>
                                        <p:tgtEl>
                                          <p:spTgt spid="3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 presetClass="exit" presetSubtype="16" fill="hold" grpId="0" nodeType="clickEffect">
                                  <p:stCondLst>
                                    <p:cond delay="0"/>
                                  </p:stCondLst>
                                  <p:childTnLst>
                                    <p:animEffect transition="out" filter="box(in)">
                                      <p:cBhvr>
                                        <p:cTn id="66" dur="500"/>
                                        <p:tgtEl>
                                          <p:spTgt spid="25"/>
                                        </p:tgtEl>
                                      </p:cBhvr>
                                    </p:animEffect>
                                    <p:set>
                                      <p:cBhvr>
                                        <p:cTn id="67" dur="1" fill="hold">
                                          <p:stCondLst>
                                            <p:cond delay="499"/>
                                          </p:stCondLst>
                                        </p:cTn>
                                        <p:tgtEl>
                                          <p:spTgt spid="2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box(in)">
                                      <p:cBhvr>
                                        <p:cTn id="72" dur="500"/>
                                        <p:tgtEl>
                                          <p:spTgt spid="47"/>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46086"/>
                                        </p:tgtEl>
                                        <p:attrNameLst>
                                          <p:attrName>style.visibility</p:attrName>
                                        </p:attrNameLst>
                                      </p:cBhvr>
                                      <p:to>
                                        <p:strVal val="visible"/>
                                      </p:to>
                                    </p:set>
                                    <p:animEffect transition="in" filter="box(in)">
                                      <p:cBhvr>
                                        <p:cTn id="75" dur="500"/>
                                        <p:tgtEl>
                                          <p:spTgt spid="4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6086" grpId="0" animBg="1"/>
      <p:bldP spid="18" grpId="0" animBg="1"/>
      <p:bldP spid="19" grpId="0" animBg="1"/>
      <p:bldP spid="20" grpId="0" animBg="1"/>
      <p:bldP spid="21" grpId="0" animBg="1"/>
      <p:bldP spid="23" grpId="0" animBg="1"/>
      <p:bldP spid="24" grpId="0" animBg="1"/>
      <p:bldP spid="25" grpId="0" animBg="1"/>
      <p:bldP spid="27" grpId="0" animBg="1"/>
      <p:bldP spid="28" grpId="0" animBg="1"/>
      <p:bldP spid="29" grpId="0" animBg="1"/>
      <p:bldP spid="30" grpId="0" animBg="1"/>
      <p:bldP spid="31" grpId="0" animBg="1"/>
      <p:bldGraphic spid="1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381000" y="1295400"/>
            <a:ext cx="44196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1"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cs typeface="Arial" charset="0"/>
            </a:endParaRPr>
          </a:p>
        </p:txBody>
      </p:sp>
      <p:graphicFrame>
        <p:nvGraphicFramePr>
          <p:cNvPr id="26" name="Diagram 34"/>
          <p:cNvGraphicFramePr/>
          <p:nvPr>
            <p:extLst>
              <p:ext uri="{D42A27DB-BD31-4B8C-83A1-F6EECF244321}">
                <p14:modId xmlns:p14="http://schemas.microsoft.com/office/powerpoint/2010/main" val="2990404341"/>
              </p:ext>
            </p:extLst>
          </p:nvPr>
        </p:nvGraphicFramePr>
        <p:xfrm>
          <a:off x="76200" y="152400"/>
          <a:ext cx="43434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146" name="Title 2"/>
          <p:cNvSpPr>
            <a:spLocks noGrp="1"/>
          </p:cNvSpPr>
          <p:nvPr>
            <p:ph type="title"/>
          </p:nvPr>
        </p:nvSpPr>
        <p:spPr/>
        <p:txBody>
          <a:bodyPr/>
          <a:lstStyle/>
          <a:p>
            <a:pPr algn="r"/>
            <a:r>
              <a:rPr lang="he-IL" altLang="he-IL" smtClean="0"/>
              <a:t>תזכורת: פונקציות</a:t>
            </a:r>
            <a:endParaRPr lang="en-US" altLang="he-IL" smtClean="0"/>
          </a:p>
        </p:txBody>
      </p:sp>
      <p:sp>
        <p:nvSpPr>
          <p:cNvPr id="6147"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E902ACFF-D7D1-438B-BAF8-C5DC664DF9F4}" type="slidenum">
              <a:rPr lang="he-IL" altLang="he-IL" sz="1000">
                <a:latin typeface="Verdana" pitchFamily="34" charset="0"/>
              </a:rPr>
              <a:pPr algn="r" rtl="1"/>
              <a:t>3</a:t>
            </a:fld>
            <a:endParaRPr lang="en-US" altLang="he-IL" sz="1000">
              <a:latin typeface="Verdana" pitchFamily="34" charset="0"/>
            </a:endParaRPr>
          </a:p>
          <a:p>
            <a:pPr algn="r" rtl="1"/>
            <a:r>
              <a:rPr lang="en-US" altLang="he-IL" sz="1000"/>
              <a:t>© Keren Kalif</a:t>
            </a:r>
          </a:p>
          <a:p>
            <a:pPr algn="r" rtl="1"/>
            <a:endParaRPr lang="en-US" altLang="he-IL" sz="1000">
              <a:latin typeface="Verdana" pitchFamily="34" charset="0"/>
            </a:endParaRPr>
          </a:p>
        </p:txBody>
      </p:sp>
      <p:sp>
        <p:nvSpPr>
          <p:cNvPr id="6" name="TextBox 5"/>
          <p:cNvSpPr txBox="1">
            <a:spLocks noChangeArrowheads="1"/>
          </p:cNvSpPr>
          <p:nvPr/>
        </p:nvSpPr>
        <p:spPr bwMode="auto">
          <a:xfrm>
            <a:off x="4495800" y="4951413"/>
            <a:ext cx="3505200" cy="1200150"/>
          </a:xfrm>
          <a:prstGeom prst="rect">
            <a:avLst/>
          </a:prstGeom>
          <a:noFill/>
          <a:ln w="9525">
            <a:solidFill>
              <a:schemeClr val="accent1"/>
            </a:solidFill>
            <a:miter lim="800000"/>
            <a:headEnd/>
            <a:tailEnd/>
          </a:ln>
        </p:spPr>
        <p:txBody>
          <a:bodyPr>
            <a:spAutoFit/>
          </a:bodyPr>
          <a:lstStyle/>
          <a:p>
            <a:r>
              <a:rPr lang="en-US" altLang="he-IL"/>
              <a:t>void  moo()</a:t>
            </a:r>
          </a:p>
          <a:p>
            <a:r>
              <a:rPr lang="en-US" altLang="he-IL"/>
              <a:t>{</a:t>
            </a:r>
          </a:p>
          <a:p>
            <a:r>
              <a:rPr lang="en-US" altLang="he-IL"/>
              <a:t>      cout &lt;&lt; “7”;</a:t>
            </a:r>
          </a:p>
          <a:p>
            <a:r>
              <a:rPr lang="en-US" altLang="he-IL"/>
              <a:t>}</a:t>
            </a:r>
          </a:p>
        </p:txBody>
      </p:sp>
      <p:sp>
        <p:nvSpPr>
          <p:cNvPr id="7" name="TextBox 6"/>
          <p:cNvSpPr txBox="1">
            <a:spLocks noChangeArrowheads="1"/>
          </p:cNvSpPr>
          <p:nvPr/>
        </p:nvSpPr>
        <p:spPr bwMode="auto">
          <a:xfrm>
            <a:off x="457200" y="4875213"/>
            <a:ext cx="3505200" cy="1754187"/>
          </a:xfrm>
          <a:prstGeom prst="rect">
            <a:avLst/>
          </a:prstGeom>
          <a:noFill/>
          <a:ln w="9525">
            <a:solidFill>
              <a:schemeClr val="accent1"/>
            </a:solidFill>
            <a:miter lim="800000"/>
            <a:headEnd/>
            <a:tailEnd/>
          </a:ln>
        </p:spPr>
        <p:txBody>
          <a:bodyPr>
            <a:spAutoFit/>
          </a:bodyPr>
          <a:lstStyle/>
          <a:p>
            <a:r>
              <a:rPr lang="en-US" altLang="he-IL"/>
              <a:t>void  goo()</a:t>
            </a:r>
          </a:p>
          <a:p>
            <a:r>
              <a:rPr lang="en-US" altLang="he-IL"/>
              <a:t>{</a:t>
            </a:r>
          </a:p>
          <a:p>
            <a:r>
              <a:rPr lang="en-US" altLang="he-IL"/>
              <a:t>      cout &lt;&lt; “5”;</a:t>
            </a:r>
          </a:p>
          <a:p>
            <a:r>
              <a:rPr lang="en-US" altLang="he-IL"/>
              <a:t>      moo();</a:t>
            </a:r>
          </a:p>
          <a:p>
            <a:r>
              <a:rPr lang="en-US" altLang="he-IL"/>
              <a:t>      cout &lt;&lt; “6”;</a:t>
            </a:r>
          </a:p>
          <a:p>
            <a:r>
              <a:rPr lang="en-US" altLang="he-IL"/>
              <a:t>}</a:t>
            </a:r>
          </a:p>
        </p:txBody>
      </p:sp>
      <p:sp>
        <p:nvSpPr>
          <p:cNvPr id="8" name="TextBox 7"/>
          <p:cNvSpPr txBox="1">
            <a:spLocks noChangeArrowheads="1"/>
          </p:cNvSpPr>
          <p:nvPr/>
        </p:nvSpPr>
        <p:spPr bwMode="auto">
          <a:xfrm>
            <a:off x="4495800" y="2894013"/>
            <a:ext cx="3505200" cy="1754187"/>
          </a:xfrm>
          <a:prstGeom prst="rect">
            <a:avLst/>
          </a:prstGeom>
          <a:noFill/>
          <a:ln w="9525">
            <a:solidFill>
              <a:schemeClr val="accent1"/>
            </a:solidFill>
            <a:miter lim="800000"/>
            <a:headEnd/>
            <a:tailEnd/>
          </a:ln>
        </p:spPr>
        <p:txBody>
          <a:bodyPr>
            <a:spAutoFit/>
          </a:bodyPr>
          <a:lstStyle/>
          <a:p>
            <a:r>
              <a:rPr lang="en-US" altLang="he-IL"/>
              <a:t>void  foo()</a:t>
            </a:r>
          </a:p>
          <a:p>
            <a:r>
              <a:rPr lang="en-US" altLang="he-IL"/>
              <a:t>{</a:t>
            </a:r>
          </a:p>
          <a:p>
            <a:r>
              <a:rPr lang="en-US" altLang="he-IL"/>
              <a:t>      cout &lt;&lt; “3”;</a:t>
            </a:r>
          </a:p>
          <a:p>
            <a:r>
              <a:rPr lang="en-US" altLang="he-IL"/>
              <a:t>      goo();</a:t>
            </a:r>
          </a:p>
          <a:p>
            <a:r>
              <a:rPr lang="en-US" altLang="he-IL"/>
              <a:t>      cout &lt;&lt; “4”;</a:t>
            </a:r>
          </a:p>
          <a:p>
            <a:r>
              <a:rPr lang="en-US" altLang="he-IL"/>
              <a:t>}</a:t>
            </a:r>
          </a:p>
        </p:txBody>
      </p:sp>
      <p:sp>
        <p:nvSpPr>
          <p:cNvPr id="9" name="TextBox 8"/>
          <p:cNvSpPr txBox="1">
            <a:spLocks noChangeArrowheads="1"/>
          </p:cNvSpPr>
          <p:nvPr/>
        </p:nvSpPr>
        <p:spPr bwMode="auto">
          <a:xfrm>
            <a:off x="457200" y="2894013"/>
            <a:ext cx="3505200" cy="1754187"/>
          </a:xfrm>
          <a:prstGeom prst="rect">
            <a:avLst/>
          </a:prstGeom>
          <a:noFill/>
          <a:ln w="9525">
            <a:solidFill>
              <a:schemeClr val="accent1"/>
            </a:solidFill>
            <a:miter lim="800000"/>
            <a:headEnd/>
            <a:tailEnd/>
          </a:ln>
        </p:spPr>
        <p:txBody>
          <a:bodyPr>
            <a:spAutoFit/>
          </a:bodyPr>
          <a:lstStyle/>
          <a:p>
            <a:r>
              <a:rPr lang="en-US" altLang="he-IL"/>
              <a:t>void  main()</a:t>
            </a:r>
          </a:p>
          <a:p>
            <a:r>
              <a:rPr lang="en-US" altLang="he-IL"/>
              <a:t>{</a:t>
            </a:r>
          </a:p>
          <a:p>
            <a:r>
              <a:rPr lang="en-US" altLang="he-IL"/>
              <a:t>      cout &lt;&lt; “1”;</a:t>
            </a:r>
          </a:p>
          <a:p>
            <a:r>
              <a:rPr lang="en-US" altLang="he-IL"/>
              <a:t>      foo();</a:t>
            </a:r>
          </a:p>
          <a:p>
            <a:r>
              <a:rPr lang="en-US" altLang="he-IL"/>
              <a:t>      cout &lt;&lt; “2”;</a:t>
            </a:r>
          </a:p>
          <a:p>
            <a:r>
              <a:rPr lang="en-US" altLang="he-IL"/>
              <a:t>}</a:t>
            </a:r>
          </a:p>
        </p:txBody>
      </p:sp>
      <p:cxnSp>
        <p:nvCxnSpPr>
          <p:cNvPr id="11" name="Straight Arrow Connector 10"/>
          <p:cNvCxnSpPr/>
          <p:nvPr/>
        </p:nvCxnSpPr>
        <p:spPr bwMode="auto">
          <a:xfrm flipV="1">
            <a:off x="1524000" y="3198813"/>
            <a:ext cx="3048000" cy="685800"/>
          </a:xfrm>
          <a:prstGeom prst="straightConnector1">
            <a:avLst/>
          </a:prstGeom>
          <a:solidFill>
            <a:schemeClr val="accent1"/>
          </a:solidFill>
          <a:ln w="28575" cap="flat" cmpd="sng" algn="ctr">
            <a:solidFill>
              <a:schemeClr val="accent1">
                <a:lumMod val="75000"/>
              </a:schemeClr>
            </a:solidFill>
            <a:prstDash val="solid"/>
            <a:round/>
            <a:headEnd type="none" w="med" len="med"/>
            <a:tailEnd type="arrow"/>
          </a:ln>
          <a:effectLst/>
        </p:spPr>
      </p:cxnSp>
      <p:cxnSp>
        <p:nvCxnSpPr>
          <p:cNvPr id="12" name="Straight Arrow Connector 11"/>
          <p:cNvCxnSpPr/>
          <p:nvPr/>
        </p:nvCxnSpPr>
        <p:spPr bwMode="auto">
          <a:xfrm flipH="1">
            <a:off x="1676400" y="3656013"/>
            <a:ext cx="3200400" cy="1295400"/>
          </a:xfrm>
          <a:prstGeom prst="straightConnector1">
            <a:avLst/>
          </a:prstGeom>
          <a:solidFill>
            <a:schemeClr val="accent1"/>
          </a:solidFill>
          <a:ln w="28575" cap="flat" cmpd="sng" algn="ctr">
            <a:solidFill>
              <a:schemeClr val="accent1">
                <a:lumMod val="75000"/>
              </a:schemeClr>
            </a:solidFill>
            <a:prstDash val="solid"/>
            <a:round/>
            <a:headEnd type="none" w="med" len="med"/>
            <a:tailEnd type="arrow"/>
          </a:ln>
          <a:effectLst/>
        </p:spPr>
      </p:cxnSp>
      <p:cxnSp>
        <p:nvCxnSpPr>
          <p:cNvPr id="16" name="Straight Arrow Connector 15"/>
          <p:cNvCxnSpPr/>
          <p:nvPr/>
        </p:nvCxnSpPr>
        <p:spPr bwMode="auto">
          <a:xfrm flipV="1">
            <a:off x="1600200" y="5180013"/>
            <a:ext cx="2895600" cy="685800"/>
          </a:xfrm>
          <a:prstGeom prst="straightConnector1">
            <a:avLst/>
          </a:prstGeom>
          <a:solidFill>
            <a:schemeClr val="accent1"/>
          </a:solidFill>
          <a:ln w="28575" cap="flat" cmpd="sng" algn="ctr">
            <a:solidFill>
              <a:schemeClr val="accent1">
                <a:lumMod val="75000"/>
              </a:schemeClr>
            </a:solidFill>
            <a:prstDash val="solid"/>
            <a:round/>
            <a:headEnd type="none" w="med" len="med"/>
            <a:tailEnd type="arrow"/>
          </a:ln>
          <a:effectLst/>
        </p:spPr>
      </p:cxnSp>
      <p:cxnSp>
        <p:nvCxnSpPr>
          <p:cNvPr id="18" name="Straight Arrow Connector 17"/>
          <p:cNvCxnSpPr/>
          <p:nvPr/>
        </p:nvCxnSpPr>
        <p:spPr bwMode="auto">
          <a:xfrm flipH="1">
            <a:off x="1981200" y="5942013"/>
            <a:ext cx="2590800" cy="228600"/>
          </a:xfrm>
          <a:prstGeom prst="straightConnector1">
            <a:avLst/>
          </a:prstGeom>
          <a:solidFill>
            <a:schemeClr val="accent1"/>
          </a:solidFill>
          <a:ln w="28575" cap="flat" cmpd="sng" algn="ctr">
            <a:solidFill>
              <a:schemeClr val="accent2">
                <a:lumMod val="75000"/>
              </a:schemeClr>
            </a:solidFill>
            <a:prstDash val="solid"/>
            <a:round/>
            <a:headEnd type="none" w="med" len="med"/>
            <a:tailEnd type="arrow"/>
          </a:ln>
          <a:effectLst/>
        </p:spPr>
      </p:cxnSp>
      <p:cxnSp>
        <p:nvCxnSpPr>
          <p:cNvPr id="20" name="Straight Arrow Connector 19"/>
          <p:cNvCxnSpPr/>
          <p:nvPr/>
        </p:nvCxnSpPr>
        <p:spPr bwMode="auto">
          <a:xfrm flipV="1">
            <a:off x="685800" y="4303713"/>
            <a:ext cx="4191000" cy="2095500"/>
          </a:xfrm>
          <a:prstGeom prst="straightConnector1">
            <a:avLst/>
          </a:prstGeom>
          <a:solidFill>
            <a:schemeClr val="accent1"/>
          </a:solidFill>
          <a:ln w="28575" cap="flat" cmpd="sng" algn="ctr">
            <a:solidFill>
              <a:schemeClr val="accent2">
                <a:lumMod val="75000"/>
              </a:schemeClr>
            </a:solidFill>
            <a:prstDash val="solid"/>
            <a:round/>
            <a:headEnd type="none" w="med" len="med"/>
            <a:tailEnd type="arrow"/>
          </a:ln>
          <a:effectLst/>
        </p:spPr>
      </p:cxnSp>
      <p:cxnSp>
        <p:nvCxnSpPr>
          <p:cNvPr id="23" name="Straight Arrow Connector 22"/>
          <p:cNvCxnSpPr/>
          <p:nvPr/>
        </p:nvCxnSpPr>
        <p:spPr bwMode="auto">
          <a:xfrm flipH="1" flipV="1">
            <a:off x="1981200" y="4189413"/>
            <a:ext cx="2590800" cy="304800"/>
          </a:xfrm>
          <a:prstGeom prst="straightConnector1">
            <a:avLst/>
          </a:prstGeom>
          <a:solidFill>
            <a:schemeClr val="accent1"/>
          </a:solidFill>
          <a:ln w="28575" cap="flat" cmpd="sng" algn="ctr">
            <a:solidFill>
              <a:schemeClr val="accent2">
                <a:lumMod val="75000"/>
              </a:schemeClr>
            </a:solidFill>
            <a:prstDash val="solid"/>
            <a:round/>
            <a:headEnd type="none" w="med" len="med"/>
            <a:tailEnd type="arrow"/>
          </a:ln>
          <a:effectLst/>
        </p:spPr>
      </p:cxnSp>
      <p:sp>
        <p:nvSpPr>
          <p:cNvPr id="15" name="Rectangle 14"/>
          <p:cNvSpPr/>
          <p:nvPr/>
        </p:nvSpPr>
        <p:spPr>
          <a:xfrm>
            <a:off x="1676400" y="533400"/>
            <a:ext cx="25908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90600" y="1066800"/>
            <a:ext cx="32766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90600" y="1600200"/>
            <a:ext cx="2667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600200" y="2209800"/>
            <a:ext cx="13716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286000" y="0"/>
            <a:ext cx="14478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Diagram 34"/>
          <p:cNvGraphicFramePr/>
          <p:nvPr>
            <p:extLst>
              <p:ext uri="{D42A27DB-BD31-4B8C-83A1-F6EECF244321}">
                <p14:modId xmlns:p14="http://schemas.microsoft.com/office/powerpoint/2010/main" val="2990404341"/>
              </p:ext>
            </p:extLst>
          </p:nvPr>
        </p:nvGraphicFramePr>
        <p:xfrm>
          <a:off x="76200" y="152400"/>
          <a:ext cx="4343400" cy="2971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xit" presetSubtype="16" fill="hold" grpId="1" nodeType="withEffect">
                                  <p:stCondLst>
                                    <p:cond delay="0"/>
                                  </p:stCondLst>
                                  <p:childTnLst>
                                    <p:animEffect transition="out" filter="box(in)">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mph" presetSubtype="1" nodeType="clickEffect">
                                  <p:stCondLst>
                                    <p:cond delay="0"/>
                                  </p:stCondLst>
                                  <p:endCondLst>
                                    <p:cond evt="onNext" delay="0">
                                      <p:tgtEl>
                                        <p:sldTgt/>
                                      </p:tgtEl>
                                    </p:cond>
                                  </p:endCondLst>
                                  <p:childTnLst>
                                    <p:set>
                                      <p:cBhvr override="childStyle">
                                        <p:cTn id="11" dur="indefinite"/>
                                        <p:tgtEl>
                                          <p:spTgt spid="9">
                                            <p:txEl>
                                              <p:pRg st="0" end="0"/>
                                            </p:txEl>
                                          </p:spTgt>
                                        </p:tgtEl>
                                        <p:attrNameLst>
                                          <p:attrName>style.fontStyle</p:attrName>
                                        </p:attrNameLst>
                                      </p:cBhvr>
                                      <p:to>
                                        <p:strVal val="normal"/>
                                      </p:to>
                                    </p:set>
                                    <p:set>
                                      <p:cBhvr override="childStyle">
                                        <p:cTn id="12" dur="indefinite"/>
                                        <p:tgtEl>
                                          <p:spTgt spid="9">
                                            <p:txEl>
                                              <p:pRg st="0" end="0"/>
                                            </p:txEl>
                                          </p:spTgt>
                                        </p:tgtEl>
                                        <p:attrNameLst>
                                          <p:attrName>style.fontWeight</p:attrName>
                                        </p:attrNameLst>
                                      </p:cBhvr>
                                      <p:to>
                                        <p:strVal val="bold"/>
                                      </p:to>
                                    </p:set>
                                    <p:set>
                                      <p:cBhvr override="childStyle">
                                        <p:cTn id="13" dur="indefinite"/>
                                        <p:tgtEl>
                                          <p:spTgt spid="9">
                                            <p:txEl>
                                              <p:pRg st="0" end="0"/>
                                            </p:txEl>
                                          </p:spTgt>
                                        </p:tgtEl>
                                        <p:attrNameLst>
                                          <p:attrName>style.textDecorationUnderline</p:attrName>
                                        </p:attrNameLst>
                                      </p:cBhvr>
                                      <p:to>
                                        <p:strVal val="fals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mph" presetSubtype="1" nodeType="clickEffect">
                                  <p:stCondLst>
                                    <p:cond delay="0"/>
                                  </p:stCondLst>
                                  <p:endCondLst>
                                    <p:cond evt="onNext" delay="0">
                                      <p:tgtEl>
                                        <p:sldTgt/>
                                      </p:tgtEl>
                                    </p:cond>
                                  </p:endCondLst>
                                  <p:childTnLst>
                                    <p:set>
                                      <p:cBhvr override="childStyle">
                                        <p:cTn id="17" dur="indefinite"/>
                                        <p:tgtEl>
                                          <p:spTgt spid="9">
                                            <p:txEl>
                                              <p:pRg st="2" end="2"/>
                                            </p:txEl>
                                          </p:spTgt>
                                        </p:tgtEl>
                                        <p:attrNameLst>
                                          <p:attrName>style.fontStyle</p:attrName>
                                        </p:attrNameLst>
                                      </p:cBhvr>
                                      <p:to>
                                        <p:strVal val="normal"/>
                                      </p:to>
                                    </p:set>
                                    <p:set>
                                      <p:cBhvr override="childStyle">
                                        <p:cTn id="18" dur="indefinite"/>
                                        <p:tgtEl>
                                          <p:spTgt spid="9">
                                            <p:txEl>
                                              <p:pRg st="2" end="2"/>
                                            </p:txEl>
                                          </p:spTgt>
                                        </p:tgtEl>
                                        <p:attrNameLst>
                                          <p:attrName>style.fontWeight</p:attrName>
                                        </p:attrNameLst>
                                      </p:cBhvr>
                                      <p:to>
                                        <p:strVal val="bold"/>
                                      </p:to>
                                    </p:set>
                                    <p:set>
                                      <p:cBhvr override="childStyle">
                                        <p:cTn id="19" dur="indefinite"/>
                                        <p:tgtEl>
                                          <p:spTgt spid="9">
                                            <p:txEl>
                                              <p:pRg st="2" end="2"/>
                                            </p:txEl>
                                          </p:spTgt>
                                        </p:tgtEl>
                                        <p:attrNameLst>
                                          <p:attrName>style.textDecorationUnderline</p:attrName>
                                        </p:attrNameLst>
                                      </p:cBhvr>
                                      <p:to>
                                        <p:strVal val="fals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mph" presetSubtype="1" nodeType="clickEffect">
                                  <p:stCondLst>
                                    <p:cond delay="0"/>
                                  </p:stCondLst>
                                  <p:endCondLst>
                                    <p:cond evt="onNext" delay="0">
                                      <p:tgtEl>
                                        <p:sldTgt/>
                                      </p:tgtEl>
                                    </p:cond>
                                  </p:endCondLst>
                                  <p:childTnLst>
                                    <p:set>
                                      <p:cBhvr override="childStyle">
                                        <p:cTn id="23" dur="indefinite"/>
                                        <p:tgtEl>
                                          <p:spTgt spid="9">
                                            <p:txEl>
                                              <p:pRg st="3" end="3"/>
                                            </p:txEl>
                                          </p:spTgt>
                                        </p:tgtEl>
                                        <p:attrNameLst>
                                          <p:attrName>style.fontStyle</p:attrName>
                                        </p:attrNameLst>
                                      </p:cBhvr>
                                      <p:to>
                                        <p:strVal val="normal"/>
                                      </p:to>
                                    </p:set>
                                    <p:set>
                                      <p:cBhvr override="childStyle">
                                        <p:cTn id="24" dur="indefinite"/>
                                        <p:tgtEl>
                                          <p:spTgt spid="9">
                                            <p:txEl>
                                              <p:pRg st="3" end="3"/>
                                            </p:txEl>
                                          </p:spTgt>
                                        </p:tgtEl>
                                        <p:attrNameLst>
                                          <p:attrName>style.fontWeight</p:attrName>
                                        </p:attrNameLst>
                                      </p:cBhvr>
                                      <p:to>
                                        <p:strVal val="bold"/>
                                      </p:to>
                                    </p:set>
                                    <p:set>
                                      <p:cBhvr override="childStyle">
                                        <p:cTn id="25" dur="indefinite"/>
                                        <p:tgtEl>
                                          <p:spTgt spid="9">
                                            <p:txEl>
                                              <p:pRg st="3" end="3"/>
                                            </p:txEl>
                                          </p:spTgt>
                                        </p:tgtEl>
                                        <p:attrNameLst>
                                          <p:attrName>style.textDecorationUnderline</p:attrName>
                                        </p:attrNameLst>
                                      </p:cBhvr>
                                      <p:to>
                                        <p:strVal val="fals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mph" presetSubtype="1" nodeType="clickEffect">
                                  <p:stCondLst>
                                    <p:cond delay="0"/>
                                  </p:stCondLst>
                                  <p:endCondLst>
                                    <p:cond evt="onNext" delay="0">
                                      <p:tgtEl>
                                        <p:sldTgt/>
                                      </p:tgtEl>
                                    </p:cond>
                                  </p:endCondLst>
                                  <p:childTnLst>
                                    <p:set>
                                      <p:cBhvr override="childStyle">
                                        <p:cTn id="29" dur="indefinite"/>
                                        <p:tgtEl>
                                          <p:spTgt spid="8">
                                            <p:txEl>
                                              <p:pRg st="0" end="0"/>
                                            </p:txEl>
                                          </p:spTgt>
                                        </p:tgtEl>
                                        <p:attrNameLst>
                                          <p:attrName>style.fontStyle</p:attrName>
                                        </p:attrNameLst>
                                      </p:cBhvr>
                                      <p:to>
                                        <p:strVal val="normal"/>
                                      </p:to>
                                    </p:set>
                                    <p:set>
                                      <p:cBhvr override="childStyle">
                                        <p:cTn id="30" dur="indefinite"/>
                                        <p:tgtEl>
                                          <p:spTgt spid="8">
                                            <p:txEl>
                                              <p:pRg st="0" end="0"/>
                                            </p:txEl>
                                          </p:spTgt>
                                        </p:tgtEl>
                                        <p:attrNameLst>
                                          <p:attrName>style.fontWeight</p:attrName>
                                        </p:attrNameLst>
                                      </p:cBhvr>
                                      <p:to>
                                        <p:strVal val="bold"/>
                                      </p:to>
                                    </p:set>
                                    <p:set>
                                      <p:cBhvr override="childStyle">
                                        <p:cTn id="31" dur="indefinite"/>
                                        <p:tgtEl>
                                          <p:spTgt spid="8">
                                            <p:txEl>
                                              <p:pRg st="0" end="0"/>
                                            </p:txEl>
                                          </p:spTgt>
                                        </p:tgtEl>
                                        <p:attrNameLst>
                                          <p:attrName>style.textDecorationUnderline</p:attrName>
                                        </p:attrNameLst>
                                      </p:cBhvr>
                                      <p:to>
                                        <p:strVal val="false"/>
                                      </p:to>
                                    </p:set>
                                  </p:childTnLst>
                                </p:cTn>
                              </p:par>
                              <p:par>
                                <p:cTn id="32" presetID="4" presetClass="entr" presetSubtype="16"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ox(in)">
                                      <p:cBhvr>
                                        <p:cTn id="34" dur="500"/>
                                        <p:tgtEl>
                                          <p:spTgt spid="1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mph" presetSubtype="1" nodeType="clickEffect">
                                  <p:stCondLst>
                                    <p:cond delay="0"/>
                                  </p:stCondLst>
                                  <p:endCondLst>
                                    <p:cond evt="onNext" delay="0">
                                      <p:tgtEl>
                                        <p:sldTgt/>
                                      </p:tgtEl>
                                    </p:cond>
                                  </p:endCondLst>
                                  <p:childTnLst>
                                    <p:set>
                                      <p:cBhvr override="childStyle">
                                        <p:cTn id="38" dur="indefinite"/>
                                        <p:tgtEl>
                                          <p:spTgt spid="8">
                                            <p:txEl>
                                              <p:pRg st="2" end="2"/>
                                            </p:txEl>
                                          </p:spTgt>
                                        </p:tgtEl>
                                        <p:attrNameLst>
                                          <p:attrName>style.fontStyle</p:attrName>
                                        </p:attrNameLst>
                                      </p:cBhvr>
                                      <p:to>
                                        <p:strVal val="normal"/>
                                      </p:to>
                                    </p:set>
                                    <p:set>
                                      <p:cBhvr override="childStyle">
                                        <p:cTn id="39" dur="indefinite"/>
                                        <p:tgtEl>
                                          <p:spTgt spid="8">
                                            <p:txEl>
                                              <p:pRg st="2" end="2"/>
                                            </p:txEl>
                                          </p:spTgt>
                                        </p:tgtEl>
                                        <p:attrNameLst>
                                          <p:attrName>style.fontWeight</p:attrName>
                                        </p:attrNameLst>
                                      </p:cBhvr>
                                      <p:to>
                                        <p:strVal val="bold"/>
                                      </p:to>
                                    </p:set>
                                    <p:set>
                                      <p:cBhvr override="childStyle">
                                        <p:cTn id="40" dur="indefinite"/>
                                        <p:tgtEl>
                                          <p:spTgt spid="8">
                                            <p:txEl>
                                              <p:pRg st="2" end="2"/>
                                            </p:txEl>
                                          </p:spTgt>
                                        </p:tgtEl>
                                        <p:attrNameLst>
                                          <p:attrName>style.textDecorationUnderline</p:attrName>
                                        </p:attrNameLst>
                                      </p:cBhvr>
                                      <p:to>
                                        <p:strVal val="fals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mph" presetSubtype="1" nodeType="clickEffect">
                                  <p:stCondLst>
                                    <p:cond delay="0"/>
                                  </p:stCondLst>
                                  <p:endCondLst>
                                    <p:cond evt="onNext" delay="0">
                                      <p:tgtEl>
                                        <p:sldTgt/>
                                      </p:tgtEl>
                                    </p:cond>
                                  </p:endCondLst>
                                  <p:childTnLst>
                                    <p:set>
                                      <p:cBhvr override="childStyle">
                                        <p:cTn id="44" dur="indefinite"/>
                                        <p:tgtEl>
                                          <p:spTgt spid="8">
                                            <p:txEl>
                                              <p:pRg st="3" end="3"/>
                                            </p:txEl>
                                          </p:spTgt>
                                        </p:tgtEl>
                                        <p:attrNameLst>
                                          <p:attrName>style.fontStyle</p:attrName>
                                        </p:attrNameLst>
                                      </p:cBhvr>
                                      <p:to>
                                        <p:strVal val="normal"/>
                                      </p:to>
                                    </p:set>
                                    <p:set>
                                      <p:cBhvr override="childStyle">
                                        <p:cTn id="45" dur="indefinite"/>
                                        <p:tgtEl>
                                          <p:spTgt spid="8">
                                            <p:txEl>
                                              <p:pRg st="3" end="3"/>
                                            </p:txEl>
                                          </p:spTgt>
                                        </p:tgtEl>
                                        <p:attrNameLst>
                                          <p:attrName>style.fontWeight</p:attrName>
                                        </p:attrNameLst>
                                      </p:cBhvr>
                                      <p:to>
                                        <p:strVal val="bold"/>
                                      </p:to>
                                    </p:set>
                                    <p:set>
                                      <p:cBhvr override="childStyle">
                                        <p:cTn id="46" dur="indefinite"/>
                                        <p:tgtEl>
                                          <p:spTgt spid="8">
                                            <p:txEl>
                                              <p:pRg st="3" end="3"/>
                                            </p:txEl>
                                          </p:spTgt>
                                        </p:tgtEl>
                                        <p:attrNameLst>
                                          <p:attrName>style.textDecorationUnderline</p:attrName>
                                        </p:attrNameLst>
                                      </p:cBhvr>
                                      <p:to>
                                        <p:strVal val="fals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mph" presetSubtype="1" nodeType="clickEffect">
                                  <p:stCondLst>
                                    <p:cond delay="0"/>
                                  </p:stCondLst>
                                  <p:endCondLst>
                                    <p:cond evt="onNext" delay="0">
                                      <p:tgtEl>
                                        <p:sldTgt/>
                                      </p:tgtEl>
                                    </p:cond>
                                  </p:endCondLst>
                                  <p:childTnLst>
                                    <p:set>
                                      <p:cBhvr override="childStyle">
                                        <p:cTn id="50" dur="indefinite"/>
                                        <p:tgtEl>
                                          <p:spTgt spid="7">
                                            <p:txEl>
                                              <p:pRg st="0" end="0"/>
                                            </p:txEl>
                                          </p:spTgt>
                                        </p:tgtEl>
                                        <p:attrNameLst>
                                          <p:attrName>style.fontStyle</p:attrName>
                                        </p:attrNameLst>
                                      </p:cBhvr>
                                      <p:to>
                                        <p:strVal val="normal"/>
                                      </p:to>
                                    </p:set>
                                    <p:set>
                                      <p:cBhvr override="childStyle">
                                        <p:cTn id="51" dur="indefinite"/>
                                        <p:tgtEl>
                                          <p:spTgt spid="7">
                                            <p:txEl>
                                              <p:pRg st="0" end="0"/>
                                            </p:txEl>
                                          </p:spTgt>
                                        </p:tgtEl>
                                        <p:attrNameLst>
                                          <p:attrName>style.fontWeight</p:attrName>
                                        </p:attrNameLst>
                                      </p:cBhvr>
                                      <p:to>
                                        <p:strVal val="bold"/>
                                      </p:to>
                                    </p:set>
                                    <p:set>
                                      <p:cBhvr override="childStyle">
                                        <p:cTn id="52" dur="indefinite"/>
                                        <p:tgtEl>
                                          <p:spTgt spid="7">
                                            <p:txEl>
                                              <p:pRg st="0" end="0"/>
                                            </p:txEl>
                                          </p:spTgt>
                                        </p:tgtEl>
                                        <p:attrNameLst>
                                          <p:attrName>style.textDecorationUnderline</p:attrName>
                                        </p:attrNameLst>
                                      </p:cBhvr>
                                      <p:to>
                                        <p:strVal val="false"/>
                                      </p:to>
                                    </p:set>
                                  </p:childTnLst>
                                </p:cTn>
                              </p:par>
                              <p:par>
                                <p:cTn id="53" presetID="4" presetClass="entr" presetSubtype="16"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box(in)">
                                      <p:cBhvr>
                                        <p:cTn id="55" dur="500"/>
                                        <p:tgtEl>
                                          <p:spTgt spid="1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5" presetClass="emph" presetSubtype="1" nodeType="clickEffect">
                                  <p:stCondLst>
                                    <p:cond delay="0"/>
                                  </p:stCondLst>
                                  <p:endCondLst>
                                    <p:cond evt="onNext" delay="0">
                                      <p:tgtEl>
                                        <p:sldTgt/>
                                      </p:tgtEl>
                                    </p:cond>
                                  </p:endCondLst>
                                  <p:childTnLst>
                                    <p:set>
                                      <p:cBhvr override="childStyle">
                                        <p:cTn id="59" dur="indefinite"/>
                                        <p:tgtEl>
                                          <p:spTgt spid="7">
                                            <p:txEl>
                                              <p:pRg st="2" end="2"/>
                                            </p:txEl>
                                          </p:spTgt>
                                        </p:tgtEl>
                                        <p:attrNameLst>
                                          <p:attrName>style.fontStyle</p:attrName>
                                        </p:attrNameLst>
                                      </p:cBhvr>
                                      <p:to>
                                        <p:strVal val="normal"/>
                                      </p:to>
                                    </p:set>
                                    <p:set>
                                      <p:cBhvr override="childStyle">
                                        <p:cTn id="60" dur="indefinite"/>
                                        <p:tgtEl>
                                          <p:spTgt spid="7">
                                            <p:txEl>
                                              <p:pRg st="2" end="2"/>
                                            </p:txEl>
                                          </p:spTgt>
                                        </p:tgtEl>
                                        <p:attrNameLst>
                                          <p:attrName>style.fontWeight</p:attrName>
                                        </p:attrNameLst>
                                      </p:cBhvr>
                                      <p:to>
                                        <p:strVal val="bold"/>
                                      </p:to>
                                    </p:set>
                                    <p:set>
                                      <p:cBhvr override="childStyle">
                                        <p:cTn id="61" dur="indefinite"/>
                                        <p:tgtEl>
                                          <p:spTgt spid="7">
                                            <p:txEl>
                                              <p:pRg st="2" end="2"/>
                                            </p:txEl>
                                          </p:spTgt>
                                        </p:tgtEl>
                                        <p:attrNameLst>
                                          <p:attrName>style.textDecorationUnderline</p:attrName>
                                        </p:attrNameLst>
                                      </p:cBhvr>
                                      <p:to>
                                        <p:strVal val="fals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5" presetClass="emph" presetSubtype="1" nodeType="clickEffect">
                                  <p:stCondLst>
                                    <p:cond delay="0"/>
                                  </p:stCondLst>
                                  <p:endCondLst>
                                    <p:cond evt="onNext" delay="0">
                                      <p:tgtEl>
                                        <p:sldTgt/>
                                      </p:tgtEl>
                                    </p:cond>
                                  </p:endCondLst>
                                  <p:childTnLst>
                                    <p:set>
                                      <p:cBhvr override="childStyle">
                                        <p:cTn id="65" dur="indefinite"/>
                                        <p:tgtEl>
                                          <p:spTgt spid="7">
                                            <p:txEl>
                                              <p:pRg st="3" end="3"/>
                                            </p:txEl>
                                          </p:spTgt>
                                        </p:tgtEl>
                                        <p:attrNameLst>
                                          <p:attrName>style.fontStyle</p:attrName>
                                        </p:attrNameLst>
                                      </p:cBhvr>
                                      <p:to>
                                        <p:strVal val="normal"/>
                                      </p:to>
                                    </p:set>
                                    <p:set>
                                      <p:cBhvr override="childStyle">
                                        <p:cTn id="66" dur="indefinite"/>
                                        <p:tgtEl>
                                          <p:spTgt spid="7">
                                            <p:txEl>
                                              <p:pRg st="3" end="3"/>
                                            </p:txEl>
                                          </p:spTgt>
                                        </p:tgtEl>
                                        <p:attrNameLst>
                                          <p:attrName>style.fontWeight</p:attrName>
                                        </p:attrNameLst>
                                      </p:cBhvr>
                                      <p:to>
                                        <p:strVal val="bold"/>
                                      </p:to>
                                    </p:set>
                                    <p:set>
                                      <p:cBhvr override="childStyle">
                                        <p:cTn id="67" dur="indefinite"/>
                                        <p:tgtEl>
                                          <p:spTgt spid="7">
                                            <p:txEl>
                                              <p:pRg st="3" end="3"/>
                                            </p:txEl>
                                          </p:spTgt>
                                        </p:tgtEl>
                                        <p:attrNameLst>
                                          <p:attrName>style.textDecorationUnderline</p:attrName>
                                        </p:attrNameLst>
                                      </p:cBhvr>
                                      <p:to>
                                        <p:strVal val="fals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5" presetClass="emph" presetSubtype="1" nodeType="clickEffect">
                                  <p:stCondLst>
                                    <p:cond delay="0"/>
                                  </p:stCondLst>
                                  <p:endCondLst>
                                    <p:cond evt="onNext" delay="0">
                                      <p:tgtEl>
                                        <p:sldTgt/>
                                      </p:tgtEl>
                                    </p:cond>
                                  </p:endCondLst>
                                  <p:childTnLst>
                                    <p:set>
                                      <p:cBhvr override="childStyle">
                                        <p:cTn id="71" dur="indefinite"/>
                                        <p:tgtEl>
                                          <p:spTgt spid="6">
                                            <p:txEl>
                                              <p:pRg st="0" end="0"/>
                                            </p:txEl>
                                          </p:spTgt>
                                        </p:tgtEl>
                                        <p:attrNameLst>
                                          <p:attrName>style.fontStyle</p:attrName>
                                        </p:attrNameLst>
                                      </p:cBhvr>
                                      <p:to>
                                        <p:strVal val="normal"/>
                                      </p:to>
                                    </p:set>
                                    <p:set>
                                      <p:cBhvr override="childStyle">
                                        <p:cTn id="72" dur="indefinite"/>
                                        <p:tgtEl>
                                          <p:spTgt spid="6">
                                            <p:txEl>
                                              <p:pRg st="0" end="0"/>
                                            </p:txEl>
                                          </p:spTgt>
                                        </p:tgtEl>
                                        <p:attrNameLst>
                                          <p:attrName>style.fontWeight</p:attrName>
                                        </p:attrNameLst>
                                      </p:cBhvr>
                                      <p:to>
                                        <p:strVal val="bold"/>
                                      </p:to>
                                    </p:set>
                                    <p:set>
                                      <p:cBhvr override="childStyle">
                                        <p:cTn id="73" dur="indefinite"/>
                                        <p:tgtEl>
                                          <p:spTgt spid="6">
                                            <p:txEl>
                                              <p:pRg st="0" end="0"/>
                                            </p:txEl>
                                          </p:spTgt>
                                        </p:tgtEl>
                                        <p:attrNameLst>
                                          <p:attrName>style.textDecorationUnderline</p:attrName>
                                        </p:attrNameLst>
                                      </p:cBhvr>
                                      <p:to>
                                        <p:strVal val="false"/>
                                      </p:to>
                                    </p:set>
                                  </p:childTnLst>
                                </p:cTn>
                              </p:par>
                              <p:par>
                                <p:cTn id="74" presetID="4" presetClass="entr" presetSubtype="16" fill="hold" nodeType="with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box(in)">
                                      <p:cBhvr>
                                        <p:cTn id="76" dur="500"/>
                                        <p:tgtEl>
                                          <p:spTgt spid="1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5" presetClass="emph" presetSubtype="1" nodeType="clickEffect">
                                  <p:stCondLst>
                                    <p:cond delay="0"/>
                                  </p:stCondLst>
                                  <p:endCondLst>
                                    <p:cond evt="onNext" delay="0">
                                      <p:tgtEl>
                                        <p:sldTgt/>
                                      </p:tgtEl>
                                    </p:cond>
                                  </p:endCondLst>
                                  <p:childTnLst>
                                    <p:set>
                                      <p:cBhvr override="childStyle">
                                        <p:cTn id="80" dur="indefinite"/>
                                        <p:tgtEl>
                                          <p:spTgt spid="6">
                                            <p:txEl>
                                              <p:pRg st="2" end="2"/>
                                            </p:txEl>
                                          </p:spTgt>
                                        </p:tgtEl>
                                        <p:attrNameLst>
                                          <p:attrName>style.fontStyle</p:attrName>
                                        </p:attrNameLst>
                                      </p:cBhvr>
                                      <p:to>
                                        <p:strVal val="normal"/>
                                      </p:to>
                                    </p:set>
                                    <p:set>
                                      <p:cBhvr override="childStyle">
                                        <p:cTn id="81" dur="indefinite"/>
                                        <p:tgtEl>
                                          <p:spTgt spid="6">
                                            <p:txEl>
                                              <p:pRg st="2" end="2"/>
                                            </p:txEl>
                                          </p:spTgt>
                                        </p:tgtEl>
                                        <p:attrNameLst>
                                          <p:attrName>style.fontWeight</p:attrName>
                                        </p:attrNameLst>
                                      </p:cBhvr>
                                      <p:to>
                                        <p:strVal val="bold"/>
                                      </p:to>
                                    </p:set>
                                    <p:set>
                                      <p:cBhvr override="childStyle">
                                        <p:cTn id="82" dur="indefinite"/>
                                        <p:tgtEl>
                                          <p:spTgt spid="6">
                                            <p:txEl>
                                              <p:pRg st="2" end="2"/>
                                            </p:txEl>
                                          </p:spTgt>
                                        </p:tgtEl>
                                        <p:attrNameLst>
                                          <p:attrName>style.textDecorationUnderline</p:attrName>
                                        </p:attrNameLst>
                                      </p:cBhvr>
                                      <p:to>
                                        <p:strVal val="fals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5" presetClass="emph" presetSubtype="1" nodeType="clickEffect">
                                  <p:stCondLst>
                                    <p:cond delay="0"/>
                                  </p:stCondLst>
                                  <p:endCondLst>
                                    <p:cond evt="onNext" delay="0">
                                      <p:tgtEl>
                                        <p:sldTgt/>
                                      </p:tgtEl>
                                    </p:cond>
                                  </p:endCondLst>
                                  <p:childTnLst>
                                    <p:set>
                                      <p:cBhvr override="childStyle">
                                        <p:cTn id="86" dur="indefinite"/>
                                        <p:tgtEl>
                                          <p:spTgt spid="6">
                                            <p:txEl>
                                              <p:pRg st="3" end="3"/>
                                            </p:txEl>
                                          </p:spTgt>
                                        </p:tgtEl>
                                        <p:attrNameLst>
                                          <p:attrName>style.fontStyle</p:attrName>
                                        </p:attrNameLst>
                                      </p:cBhvr>
                                      <p:to>
                                        <p:strVal val="normal"/>
                                      </p:to>
                                    </p:set>
                                    <p:set>
                                      <p:cBhvr override="childStyle">
                                        <p:cTn id="87" dur="indefinite"/>
                                        <p:tgtEl>
                                          <p:spTgt spid="6">
                                            <p:txEl>
                                              <p:pRg st="3" end="3"/>
                                            </p:txEl>
                                          </p:spTgt>
                                        </p:tgtEl>
                                        <p:attrNameLst>
                                          <p:attrName>style.fontWeight</p:attrName>
                                        </p:attrNameLst>
                                      </p:cBhvr>
                                      <p:to>
                                        <p:strVal val="bold"/>
                                      </p:to>
                                    </p:set>
                                    <p:set>
                                      <p:cBhvr override="childStyle">
                                        <p:cTn id="88" dur="indefinite"/>
                                        <p:tgtEl>
                                          <p:spTgt spid="6">
                                            <p:txEl>
                                              <p:pRg st="3" end="3"/>
                                            </p:txEl>
                                          </p:spTgt>
                                        </p:tgtEl>
                                        <p:attrNameLst>
                                          <p:attrName>style.textDecorationUnderline</p:attrName>
                                        </p:attrNameLst>
                                      </p:cBhvr>
                                      <p:to>
                                        <p:strVal val="fals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16" fill="hold" nodeType="click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box(in)">
                                      <p:cBhvr>
                                        <p:cTn id="93" dur="500"/>
                                        <p:tgtEl>
                                          <p:spTgt spid="18"/>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5" presetClass="emph" presetSubtype="1" nodeType="clickEffect">
                                  <p:stCondLst>
                                    <p:cond delay="0"/>
                                  </p:stCondLst>
                                  <p:endCondLst>
                                    <p:cond evt="onNext" delay="0">
                                      <p:tgtEl>
                                        <p:sldTgt/>
                                      </p:tgtEl>
                                    </p:cond>
                                  </p:endCondLst>
                                  <p:childTnLst>
                                    <p:set>
                                      <p:cBhvr override="childStyle">
                                        <p:cTn id="97" dur="indefinite"/>
                                        <p:tgtEl>
                                          <p:spTgt spid="7">
                                            <p:txEl>
                                              <p:pRg st="4" end="4"/>
                                            </p:txEl>
                                          </p:spTgt>
                                        </p:tgtEl>
                                        <p:attrNameLst>
                                          <p:attrName>style.fontStyle</p:attrName>
                                        </p:attrNameLst>
                                      </p:cBhvr>
                                      <p:to>
                                        <p:strVal val="normal"/>
                                      </p:to>
                                    </p:set>
                                    <p:set>
                                      <p:cBhvr override="childStyle">
                                        <p:cTn id="98" dur="indefinite"/>
                                        <p:tgtEl>
                                          <p:spTgt spid="7">
                                            <p:txEl>
                                              <p:pRg st="4" end="4"/>
                                            </p:txEl>
                                          </p:spTgt>
                                        </p:tgtEl>
                                        <p:attrNameLst>
                                          <p:attrName>style.fontWeight</p:attrName>
                                        </p:attrNameLst>
                                      </p:cBhvr>
                                      <p:to>
                                        <p:strVal val="bold"/>
                                      </p:to>
                                    </p:set>
                                    <p:set>
                                      <p:cBhvr override="childStyle">
                                        <p:cTn id="99" dur="indefinite"/>
                                        <p:tgtEl>
                                          <p:spTgt spid="7">
                                            <p:txEl>
                                              <p:pRg st="4" end="4"/>
                                            </p:txEl>
                                          </p:spTgt>
                                        </p:tgtEl>
                                        <p:attrNameLst>
                                          <p:attrName>style.textDecorationUnderline</p:attrName>
                                        </p:attrNameLst>
                                      </p:cBhvr>
                                      <p:to>
                                        <p:strVal val="fals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5" presetClass="emph" presetSubtype="1" nodeType="clickEffect">
                                  <p:stCondLst>
                                    <p:cond delay="0"/>
                                  </p:stCondLst>
                                  <p:endCondLst>
                                    <p:cond evt="onNext" delay="0">
                                      <p:tgtEl>
                                        <p:sldTgt/>
                                      </p:tgtEl>
                                    </p:cond>
                                  </p:endCondLst>
                                  <p:childTnLst>
                                    <p:set>
                                      <p:cBhvr override="childStyle">
                                        <p:cTn id="103" dur="indefinite"/>
                                        <p:tgtEl>
                                          <p:spTgt spid="7">
                                            <p:txEl>
                                              <p:pRg st="5" end="5"/>
                                            </p:txEl>
                                          </p:spTgt>
                                        </p:tgtEl>
                                        <p:attrNameLst>
                                          <p:attrName>style.fontStyle</p:attrName>
                                        </p:attrNameLst>
                                      </p:cBhvr>
                                      <p:to>
                                        <p:strVal val="normal"/>
                                      </p:to>
                                    </p:set>
                                    <p:set>
                                      <p:cBhvr override="childStyle">
                                        <p:cTn id="104" dur="indefinite"/>
                                        <p:tgtEl>
                                          <p:spTgt spid="7">
                                            <p:txEl>
                                              <p:pRg st="5" end="5"/>
                                            </p:txEl>
                                          </p:spTgt>
                                        </p:tgtEl>
                                        <p:attrNameLst>
                                          <p:attrName>style.fontWeight</p:attrName>
                                        </p:attrNameLst>
                                      </p:cBhvr>
                                      <p:to>
                                        <p:strVal val="bold"/>
                                      </p:to>
                                    </p:set>
                                    <p:set>
                                      <p:cBhvr override="childStyle">
                                        <p:cTn id="105" dur="indefinite"/>
                                        <p:tgtEl>
                                          <p:spTgt spid="7">
                                            <p:txEl>
                                              <p:pRg st="5" end="5"/>
                                            </p:txEl>
                                          </p:spTgt>
                                        </p:tgtEl>
                                        <p:attrNameLst>
                                          <p:attrName>style.textDecorationUnderline</p:attrName>
                                        </p:attrNameLst>
                                      </p:cBhvr>
                                      <p:to>
                                        <p:strVal val="fals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4" presetClass="entr" presetSubtype="16" fill="hold" nodeType="clickEffect">
                                  <p:stCondLst>
                                    <p:cond delay="0"/>
                                  </p:stCondLst>
                                  <p:childTnLst>
                                    <p:set>
                                      <p:cBhvr>
                                        <p:cTn id="109" dur="1" fill="hold">
                                          <p:stCondLst>
                                            <p:cond delay="0"/>
                                          </p:stCondLst>
                                        </p:cTn>
                                        <p:tgtEl>
                                          <p:spTgt spid="20"/>
                                        </p:tgtEl>
                                        <p:attrNameLst>
                                          <p:attrName>style.visibility</p:attrName>
                                        </p:attrNameLst>
                                      </p:cBhvr>
                                      <p:to>
                                        <p:strVal val="visible"/>
                                      </p:to>
                                    </p:set>
                                    <p:animEffect transition="in" filter="box(in)">
                                      <p:cBhvr>
                                        <p:cTn id="110" dur="500"/>
                                        <p:tgtEl>
                                          <p:spTgt spid="20"/>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5" presetClass="emph" presetSubtype="1" nodeType="clickEffect">
                                  <p:stCondLst>
                                    <p:cond delay="0"/>
                                  </p:stCondLst>
                                  <p:endCondLst>
                                    <p:cond evt="onNext" delay="0">
                                      <p:tgtEl>
                                        <p:sldTgt/>
                                      </p:tgtEl>
                                    </p:cond>
                                  </p:endCondLst>
                                  <p:childTnLst>
                                    <p:set>
                                      <p:cBhvr override="childStyle">
                                        <p:cTn id="114" dur="indefinite"/>
                                        <p:tgtEl>
                                          <p:spTgt spid="8">
                                            <p:txEl>
                                              <p:pRg st="4" end="4"/>
                                            </p:txEl>
                                          </p:spTgt>
                                        </p:tgtEl>
                                        <p:attrNameLst>
                                          <p:attrName>style.fontStyle</p:attrName>
                                        </p:attrNameLst>
                                      </p:cBhvr>
                                      <p:to>
                                        <p:strVal val="normal"/>
                                      </p:to>
                                    </p:set>
                                    <p:set>
                                      <p:cBhvr override="childStyle">
                                        <p:cTn id="115" dur="indefinite"/>
                                        <p:tgtEl>
                                          <p:spTgt spid="8">
                                            <p:txEl>
                                              <p:pRg st="4" end="4"/>
                                            </p:txEl>
                                          </p:spTgt>
                                        </p:tgtEl>
                                        <p:attrNameLst>
                                          <p:attrName>style.fontWeight</p:attrName>
                                        </p:attrNameLst>
                                      </p:cBhvr>
                                      <p:to>
                                        <p:strVal val="bold"/>
                                      </p:to>
                                    </p:set>
                                    <p:set>
                                      <p:cBhvr override="childStyle">
                                        <p:cTn id="116" dur="indefinite"/>
                                        <p:tgtEl>
                                          <p:spTgt spid="8">
                                            <p:txEl>
                                              <p:pRg st="4" end="4"/>
                                            </p:txEl>
                                          </p:spTgt>
                                        </p:tgtEl>
                                        <p:attrNameLst>
                                          <p:attrName>style.textDecorationUnderline</p:attrName>
                                        </p:attrNameLst>
                                      </p:cBhvr>
                                      <p:to>
                                        <p:strVal val="fals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5" presetClass="emph" presetSubtype="1" nodeType="clickEffect">
                                  <p:stCondLst>
                                    <p:cond delay="0"/>
                                  </p:stCondLst>
                                  <p:endCondLst>
                                    <p:cond evt="onNext" delay="0">
                                      <p:tgtEl>
                                        <p:sldTgt/>
                                      </p:tgtEl>
                                    </p:cond>
                                  </p:endCondLst>
                                  <p:childTnLst>
                                    <p:set>
                                      <p:cBhvr override="childStyle">
                                        <p:cTn id="120" dur="indefinite"/>
                                        <p:tgtEl>
                                          <p:spTgt spid="8">
                                            <p:txEl>
                                              <p:pRg st="5" end="5"/>
                                            </p:txEl>
                                          </p:spTgt>
                                        </p:tgtEl>
                                        <p:attrNameLst>
                                          <p:attrName>style.fontStyle</p:attrName>
                                        </p:attrNameLst>
                                      </p:cBhvr>
                                      <p:to>
                                        <p:strVal val="normal"/>
                                      </p:to>
                                    </p:set>
                                    <p:set>
                                      <p:cBhvr override="childStyle">
                                        <p:cTn id="121" dur="indefinite"/>
                                        <p:tgtEl>
                                          <p:spTgt spid="8">
                                            <p:txEl>
                                              <p:pRg st="5" end="5"/>
                                            </p:txEl>
                                          </p:spTgt>
                                        </p:tgtEl>
                                        <p:attrNameLst>
                                          <p:attrName>style.fontWeight</p:attrName>
                                        </p:attrNameLst>
                                      </p:cBhvr>
                                      <p:to>
                                        <p:strVal val="bold"/>
                                      </p:to>
                                    </p:set>
                                    <p:set>
                                      <p:cBhvr override="childStyle">
                                        <p:cTn id="122" dur="indefinite"/>
                                        <p:tgtEl>
                                          <p:spTgt spid="8">
                                            <p:txEl>
                                              <p:pRg st="5" end="5"/>
                                            </p:txEl>
                                          </p:spTgt>
                                        </p:tgtEl>
                                        <p:attrNameLst>
                                          <p:attrName>style.textDecorationUnderline</p:attrName>
                                        </p:attrNameLst>
                                      </p:cBhvr>
                                      <p:to>
                                        <p:strVal val="fals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4" presetClass="entr" presetSubtype="16" fill="hold" nodeType="clickEffect">
                                  <p:stCondLst>
                                    <p:cond delay="0"/>
                                  </p:stCondLst>
                                  <p:childTnLst>
                                    <p:set>
                                      <p:cBhvr>
                                        <p:cTn id="126" dur="1" fill="hold">
                                          <p:stCondLst>
                                            <p:cond delay="0"/>
                                          </p:stCondLst>
                                        </p:cTn>
                                        <p:tgtEl>
                                          <p:spTgt spid="23"/>
                                        </p:tgtEl>
                                        <p:attrNameLst>
                                          <p:attrName>style.visibility</p:attrName>
                                        </p:attrNameLst>
                                      </p:cBhvr>
                                      <p:to>
                                        <p:strVal val="visible"/>
                                      </p:to>
                                    </p:set>
                                    <p:animEffect transition="in" filter="box(in)">
                                      <p:cBhvr>
                                        <p:cTn id="127" dur="500"/>
                                        <p:tgtEl>
                                          <p:spTgt spid="23"/>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5" presetClass="emph" presetSubtype="1" nodeType="clickEffect">
                                  <p:stCondLst>
                                    <p:cond delay="0"/>
                                  </p:stCondLst>
                                  <p:endCondLst>
                                    <p:cond evt="onNext" delay="0">
                                      <p:tgtEl>
                                        <p:sldTgt/>
                                      </p:tgtEl>
                                    </p:cond>
                                  </p:endCondLst>
                                  <p:childTnLst>
                                    <p:set>
                                      <p:cBhvr override="childStyle">
                                        <p:cTn id="131" dur="indefinite"/>
                                        <p:tgtEl>
                                          <p:spTgt spid="9">
                                            <p:txEl>
                                              <p:pRg st="4" end="4"/>
                                            </p:txEl>
                                          </p:spTgt>
                                        </p:tgtEl>
                                        <p:attrNameLst>
                                          <p:attrName>style.fontStyle</p:attrName>
                                        </p:attrNameLst>
                                      </p:cBhvr>
                                      <p:to>
                                        <p:strVal val="normal"/>
                                      </p:to>
                                    </p:set>
                                    <p:set>
                                      <p:cBhvr override="childStyle">
                                        <p:cTn id="132" dur="indefinite"/>
                                        <p:tgtEl>
                                          <p:spTgt spid="9">
                                            <p:txEl>
                                              <p:pRg st="4" end="4"/>
                                            </p:txEl>
                                          </p:spTgt>
                                        </p:tgtEl>
                                        <p:attrNameLst>
                                          <p:attrName>style.fontWeight</p:attrName>
                                        </p:attrNameLst>
                                      </p:cBhvr>
                                      <p:to>
                                        <p:strVal val="bold"/>
                                      </p:to>
                                    </p:set>
                                    <p:set>
                                      <p:cBhvr override="childStyle">
                                        <p:cTn id="133" dur="indefinite"/>
                                        <p:tgtEl>
                                          <p:spTgt spid="9">
                                            <p:txEl>
                                              <p:pRg st="4" end="4"/>
                                            </p:txEl>
                                          </p:spTgt>
                                        </p:tgtEl>
                                        <p:attrNameLst>
                                          <p:attrName>style.textDecorationUnderline</p:attrName>
                                        </p:attrNameLst>
                                      </p:cBhvr>
                                      <p:to>
                                        <p:strVal val="false"/>
                                      </p:to>
                                    </p:se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5" presetClass="emph" presetSubtype="1" nodeType="clickEffect">
                                  <p:stCondLst>
                                    <p:cond delay="0"/>
                                  </p:stCondLst>
                                  <p:endCondLst>
                                    <p:cond evt="onNext" delay="0">
                                      <p:tgtEl>
                                        <p:sldTgt/>
                                      </p:tgtEl>
                                    </p:cond>
                                  </p:endCondLst>
                                  <p:childTnLst>
                                    <p:set>
                                      <p:cBhvr override="childStyle">
                                        <p:cTn id="137" dur="indefinite"/>
                                        <p:tgtEl>
                                          <p:spTgt spid="9">
                                            <p:txEl>
                                              <p:pRg st="5" end="5"/>
                                            </p:txEl>
                                          </p:spTgt>
                                        </p:tgtEl>
                                        <p:attrNameLst>
                                          <p:attrName>style.fontStyle</p:attrName>
                                        </p:attrNameLst>
                                      </p:cBhvr>
                                      <p:to>
                                        <p:strVal val="normal"/>
                                      </p:to>
                                    </p:set>
                                    <p:set>
                                      <p:cBhvr override="childStyle">
                                        <p:cTn id="138" dur="indefinite"/>
                                        <p:tgtEl>
                                          <p:spTgt spid="9">
                                            <p:txEl>
                                              <p:pRg st="5" end="5"/>
                                            </p:txEl>
                                          </p:spTgt>
                                        </p:tgtEl>
                                        <p:attrNameLst>
                                          <p:attrName>style.fontWeight</p:attrName>
                                        </p:attrNameLst>
                                      </p:cBhvr>
                                      <p:to>
                                        <p:strVal val="bold"/>
                                      </p:to>
                                    </p:set>
                                    <p:set>
                                      <p:cBhvr override="childStyle">
                                        <p:cTn id="139" dur="indefinite"/>
                                        <p:tgtEl>
                                          <p:spTgt spid="9">
                                            <p:txEl>
                                              <p:pRg st="5" end="5"/>
                                            </p:txEl>
                                          </p:spTgt>
                                        </p:tgtEl>
                                        <p:attrNameLst>
                                          <p:attrName>style.textDecorationUnderline</p:attrName>
                                        </p:attrNameLst>
                                      </p:cBhvr>
                                      <p:to>
                                        <p:strVal val="false"/>
                                      </p:to>
                                    </p:set>
                                  </p:childTnLst>
                                </p:cTn>
                              </p:par>
                              <p:par>
                                <p:cTn id="140" presetID="4" presetClass="exit" presetSubtype="16" fill="hold" grpId="0" nodeType="withEffect">
                                  <p:stCondLst>
                                    <p:cond delay="0"/>
                                  </p:stCondLst>
                                  <p:childTnLst>
                                    <p:animEffect transition="out" filter="box(in)">
                                      <p:cBhvr>
                                        <p:cTn id="141" dur="500"/>
                                        <p:tgtEl>
                                          <p:spTgt spid="24"/>
                                        </p:tgtEl>
                                      </p:cBhvr>
                                    </p:animEffect>
                                    <p:set>
                                      <p:cBhvr>
                                        <p:cTn id="142" dur="1" fill="hold">
                                          <p:stCondLst>
                                            <p:cond delay="499"/>
                                          </p:stCondLst>
                                        </p:cTn>
                                        <p:tgtEl>
                                          <p:spTgt spid="24"/>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4" presetClass="exit" presetSubtype="16" fill="hold" grpId="0" nodeType="clickEffect">
                                  <p:stCondLst>
                                    <p:cond delay="0"/>
                                  </p:stCondLst>
                                  <p:childTnLst>
                                    <p:animEffect transition="out" filter="box(in)">
                                      <p:cBhvr>
                                        <p:cTn id="146" dur="500"/>
                                        <p:tgtEl>
                                          <p:spTgt spid="22"/>
                                        </p:tgtEl>
                                      </p:cBhvr>
                                    </p:animEffect>
                                    <p:set>
                                      <p:cBhvr>
                                        <p:cTn id="147" dur="1" fill="hold">
                                          <p:stCondLst>
                                            <p:cond delay="499"/>
                                          </p:stCondLst>
                                        </p:cTn>
                                        <p:tgtEl>
                                          <p:spTgt spid="22"/>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4" presetClass="exit" presetSubtype="16" fill="hold" grpId="0" nodeType="clickEffect">
                                  <p:stCondLst>
                                    <p:cond delay="0"/>
                                  </p:stCondLst>
                                  <p:childTnLst>
                                    <p:animEffect transition="out" filter="box(in)">
                                      <p:cBhvr>
                                        <p:cTn id="151" dur="500"/>
                                        <p:tgtEl>
                                          <p:spTgt spid="15"/>
                                        </p:tgtEl>
                                      </p:cBhvr>
                                    </p:animEffect>
                                    <p:set>
                                      <p:cBhvr>
                                        <p:cTn id="152" dur="1" fill="hold">
                                          <p:stCondLst>
                                            <p:cond delay="499"/>
                                          </p:stCondLst>
                                        </p:cTn>
                                        <p:tgtEl>
                                          <p:spTgt spid="15"/>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4" presetClass="exit" presetSubtype="16" fill="hold" grpId="0" nodeType="clickEffect">
                                  <p:stCondLst>
                                    <p:cond delay="0"/>
                                  </p:stCondLst>
                                  <p:childTnLst>
                                    <p:animEffect transition="out" filter="box(in)">
                                      <p:cBhvr>
                                        <p:cTn id="156" dur="500"/>
                                        <p:tgtEl>
                                          <p:spTgt spid="17"/>
                                        </p:tgtEl>
                                      </p:cBhvr>
                                    </p:animEffect>
                                    <p:set>
                                      <p:cBhvr>
                                        <p:cTn id="157" dur="1" fill="hold">
                                          <p:stCondLst>
                                            <p:cond delay="499"/>
                                          </p:stCondLst>
                                        </p:cTn>
                                        <p:tgtEl>
                                          <p:spTgt spid="17"/>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4" presetClass="exit" presetSubtype="16" fill="hold" grpId="0" nodeType="clickEffect">
                                  <p:stCondLst>
                                    <p:cond delay="0"/>
                                  </p:stCondLst>
                                  <p:childTnLst>
                                    <p:animEffect transition="out" filter="box(in)">
                                      <p:cBhvr>
                                        <p:cTn id="161" dur="500"/>
                                        <p:tgtEl>
                                          <p:spTgt spid="19"/>
                                        </p:tgtEl>
                                      </p:cBhvr>
                                    </p:animEffect>
                                    <p:set>
                                      <p:cBhvr>
                                        <p:cTn id="162" dur="1" fill="hold">
                                          <p:stCondLst>
                                            <p:cond delay="499"/>
                                          </p:stCondLst>
                                        </p:cTn>
                                        <p:tgtEl>
                                          <p:spTgt spid="19"/>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4" presetClass="exit" presetSubtype="16" fill="hold" grpId="0" nodeType="clickEffect">
                                  <p:stCondLst>
                                    <p:cond delay="0"/>
                                  </p:stCondLst>
                                  <p:childTnLst>
                                    <p:animEffect transition="out" filter="box(in)">
                                      <p:cBhvr>
                                        <p:cTn id="166" dur="500"/>
                                        <p:tgtEl>
                                          <p:spTgt spid="21"/>
                                        </p:tgtEl>
                                      </p:cBhvr>
                                    </p:animEffect>
                                    <p:set>
                                      <p:cBhvr>
                                        <p:cTn id="167"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9" grpId="0" animBg="1"/>
      <p:bldP spid="21" grpId="0" animBg="1"/>
      <p:bldP spid="22" grpId="0" animBg="1"/>
      <p:bldGraphic spid="24" grpId="0">
        <p:bldAsOne/>
      </p:bldGraphic>
      <p:bldGraphic spid="24" grpId="1">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gn="r" eaLnBrk="1" hangingPunct="1"/>
            <a:r>
              <a:rPr lang="he-IL" smtClean="0"/>
              <a:t>סדרת פיבונצ'י </a:t>
            </a:r>
            <a:r>
              <a:rPr lang="he-IL" sz="4000" smtClean="0"/>
              <a:t>– גירסא איטרטיבית</a:t>
            </a:r>
            <a:endParaRPr lang="en-US" smtClean="0"/>
          </a:p>
        </p:txBody>
      </p:sp>
      <p:sp>
        <p:nvSpPr>
          <p:cNvPr id="41987" name="Content Placeholder 2"/>
          <p:cNvSpPr>
            <a:spLocks noGrp="1"/>
          </p:cNvSpPr>
          <p:nvPr>
            <p:ph sz="quarter" idx="1"/>
          </p:nvPr>
        </p:nvSpPr>
        <p:spPr/>
        <p:txBody>
          <a:bodyPr/>
          <a:lstStyle/>
          <a:p>
            <a:pPr eaLnBrk="1" hangingPunct="1"/>
            <a:r>
              <a:rPr lang="he-IL" dirty="0" smtClean="0">
                <a:latin typeface="Consolas" pitchFamily="49" charset="0"/>
              </a:rPr>
              <a:t>נסתכל על מימוש הפתרון בשימוש לולאות:</a:t>
            </a:r>
            <a:endParaRPr lang="en-US" dirty="0" smtClean="0">
              <a:latin typeface="Consolas" pitchFamily="49" charset="0"/>
              <a:cs typeface="Consolas" pitchFamily="49" charset="0"/>
            </a:endParaRPr>
          </a:p>
          <a:p>
            <a:pPr algn="l" defTabSz="625475" rtl="0" eaLnBrk="1" hangingPunct="1">
              <a:buFont typeface="Wingdings" pitchFamily="2" charset="2"/>
              <a:buNone/>
            </a:pPr>
            <a:r>
              <a:rPr lang="en-US" sz="1800" dirty="0" err="1" smtClean="0">
                <a:solidFill>
                  <a:srgbClr val="0070C0"/>
                </a:solidFill>
                <a:latin typeface="Consolas" pitchFamily="49" charset="0"/>
                <a:cs typeface="Consolas" pitchFamily="49" charset="0"/>
              </a:rPr>
              <a:t>int</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fibonacci</a:t>
            </a:r>
            <a:r>
              <a:rPr lang="en-US" sz="1800" dirty="0" smtClean="0">
                <a:latin typeface="Consolas" pitchFamily="49" charset="0"/>
                <a:cs typeface="Consolas" pitchFamily="49" charset="0"/>
              </a:rPr>
              <a:t>(</a:t>
            </a:r>
            <a:r>
              <a:rPr lang="en-US" sz="1800" dirty="0" err="1" smtClean="0">
                <a:solidFill>
                  <a:srgbClr val="0070C0"/>
                </a:solidFill>
                <a:latin typeface="Consolas" pitchFamily="49" charset="0"/>
                <a:cs typeface="Consolas" pitchFamily="49" charset="0"/>
              </a:rPr>
              <a:t>int</a:t>
            </a:r>
            <a:r>
              <a:rPr lang="en-US" sz="1800" dirty="0" smtClean="0">
                <a:latin typeface="Consolas" pitchFamily="49" charset="0"/>
                <a:cs typeface="Consolas" pitchFamily="49" charset="0"/>
              </a:rPr>
              <a:t> n)  </a:t>
            </a:r>
          </a:p>
          <a:p>
            <a:pPr algn="l" defTabSz="625475" rtl="0" eaLnBrk="1" hangingPunct="1">
              <a:buFont typeface="Wingdings" pitchFamily="2" charset="2"/>
              <a:buNone/>
            </a:pPr>
            <a:r>
              <a:rPr lang="en-US" sz="1800" dirty="0" smtClean="0">
                <a:latin typeface="Consolas" pitchFamily="49" charset="0"/>
                <a:cs typeface="Consolas" pitchFamily="49" charset="0"/>
              </a:rPr>
              <a:t>{</a:t>
            </a:r>
          </a:p>
          <a:p>
            <a:pPr algn="l" defTabSz="625475" rtl="0" eaLnBrk="1" hangingPunct="1">
              <a:buFont typeface="Wingdings" pitchFamily="2" charset="2"/>
              <a:buNone/>
            </a:pPr>
            <a:r>
              <a:rPr lang="en-US" sz="1800" dirty="0" smtClean="0">
                <a:latin typeface="Consolas" pitchFamily="49" charset="0"/>
                <a:cs typeface="Consolas" pitchFamily="49" charset="0"/>
              </a:rPr>
              <a:t>	</a:t>
            </a:r>
            <a:r>
              <a:rPr lang="en-US" sz="1800" dirty="0" err="1" smtClean="0">
                <a:solidFill>
                  <a:srgbClr val="0070C0"/>
                </a:solidFill>
                <a:latin typeface="Consolas" pitchFamily="49" charset="0"/>
                <a:cs typeface="Consolas" pitchFamily="49" charset="0"/>
              </a:rPr>
              <a:t>int</a:t>
            </a:r>
            <a:r>
              <a:rPr lang="en-US" sz="1800" dirty="0" smtClean="0">
                <a:latin typeface="Consolas" pitchFamily="49" charset="0"/>
                <a:cs typeface="Consolas" pitchFamily="49" charset="0"/>
              </a:rPr>
              <a:t> x0 = 0, x1 = 1, temp;</a:t>
            </a:r>
          </a:p>
          <a:p>
            <a:pPr algn="l" defTabSz="625475" rtl="0" eaLnBrk="1" hangingPunct="1">
              <a:buFont typeface="Wingdings" pitchFamily="2" charset="2"/>
              <a:buNone/>
            </a:pPr>
            <a:r>
              <a:rPr lang="en-US" sz="1800" dirty="0" smtClean="0">
                <a:latin typeface="Consolas" pitchFamily="49" charset="0"/>
                <a:cs typeface="Consolas" pitchFamily="49" charset="0"/>
              </a:rPr>
              <a:t>		</a:t>
            </a:r>
          </a:p>
          <a:p>
            <a:pPr algn="l" defTabSz="625475" rtl="0" eaLnBrk="1" hangingPunct="1">
              <a:buFont typeface="Wingdings" pitchFamily="2" charset="2"/>
              <a:buNone/>
            </a:pPr>
            <a:r>
              <a:rPr lang="en-US" sz="1800" dirty="0" smtClean="0">
                <a:latin typeface="Consolas" pitchFamily="49" charset="0"/>
                <a:cs typeface="Consolas" pitchFamily="49" charset="0"/>
              </a:rPr>
              <a:t>	</a:t>
            </a:r>
            <a:r>
              <a:rPr lang="en-US" sz="1800" dirty="0" smtClean="0">
                <a:solidFill>
                  <a:srgbClr val="0070C0"/>
                </a:solidFill>
                <a:latin typeface="Consolas" pitchFamily="49" charset="0"/>
                <a:cs typeface="Consolas" pitchFamily="49" charset="0"/>
              </a:rPr>
              <a:t>if</a:t>
            </a:r>
            <a:r>
              <a:rPr lang="en-US" sz="1800" dirty="0" smtClean="0">
                <a:latin typeface="Consolas" pitchFamily="49" charset="0"/>
                <a:cs typeface="Consolas" pitchFamily="49" charset="0"/>
              </a:rPr>
              <a:t> (n &lt;= 1)</a:t>
            </a:r>
          </a:p>
          <a:p>
            <a:pPr algn="l" defTabSz="625475" rtl="0" eaLnBrk="1" hangingPunct="1">
              <a:buFont typeface="Wingdings" pitchFamily="2" charset="2"/>
              <a:buNone/>
            </a:pPr>
            <a:r>
              <a:rPr lang="en-US" sz="1800" dirty="0" smtClean="0">
                <a:latin typeface="Consolas" pitchFamily="49" charset="0"/>
                <a:cs typeface="Consolas" pitchFamily="49" charset="0"/>
              </a:rPr>
              <a:t>	    </a:t>
            </a:r>
            <a:r>
              <a:rPr lang="en-US" sz="1800" dirty="0" smtClean="0">
                <a:solidFill>
                  <a:srgbClr val="0070C0"/>
                </a:solidFill>
                <a:latin typeface="Consolas" pitchFamily="49" charset="0"/>
                <a:cs typeface="Consolas" pitchFamily="49" charset="0"/>
              </a:rPr>
              <a:t>return</a:t>
            </a:r>
            <a:r>
              <a:rPr lang="en-US" sz="1800" dirty="0" smtClean="0">
                <a:latin typeface="Consolas" pitchFamily="49" charset="0"/>
                <a:cs typeface="Consolas" pitchFamily="49" charset="0"/>
              </a:rPr>
              <a:t> n;</a:t>
            </a:r>
          </a:p>
          <a:p>
            <a:pPr algn="l" defTabSz="625475" rtl="0" eaLnBrk="1" hangingPunct="1">
              <a:buFont typeface="Wingdings" pitchFamily="2" charset="2"/>
              <a:buNone/>
            </a:pPr>
            <a:endParaRPr lang="en-US" sz="1800" dirty="0" smtClean="0">
              <a:latin typeface="Consolas" pitchFamily="49" charset="0"/>
              <a:cs typeface="Consolas" pitchFamily="49" charset="0"/>
            </a:endParaRPr>
          </a:p>
          <a:p>
            <a:pPr algn="l" defTabSz="625475" rtl="0" eaLnBrk="1" hangingPunct="1">
              <a:buFont typeface="Wingdings" pitchFamily="2" charset="2"/>
              <a:buNone/>
            </a:pPr>
            <a:r>
              <a:rPr lang="en-US" sz="1800" dirty="0" smtClean="0">
                <a:latin typeface="Consolas" pitchFamily="49" charset="0"/>
                <a:cs typeface="Consolas" pitchFamily="49" charset="0"/>
              </a:rPr>
              <a:t>	</a:t>
            </a:r>
            <a:r>
              <a:rPr lang="en-US" sz="1800" dirty="0" smtClean="0">
                <a:solidFill>
                  <a:srgbClr val="0070C0"/>
                </a:solidFill>
                <a:latin typeface="Consolas" pitchFamily="49" charset="0"/>
                <a:cs typeface="Consolas" pitchFamily="49" charset="0"/>
              </a:rPr>
              <a:t>for</a:t>
            </a:r>
            <a:r>
              <a:rPr lang="en-US" sz="1800" dirty="0" smtClean="0">
                <a:latin typeface="Consolas" pitchFamily="49" charset="0"/>
                <a:cs typeface="Consolas" pitchFamily="49" charset="0"/>
              </a:rPr>
              <a:t> (</a:t>
            </a:r>
            <a:r>
              <a:rPr lang="en-US" sz="1800" dirty="0" err="1" smtClean="0">
                <a:solidFill>
                  <a:srgbClr val="0070C0"/>
                </a:solidFill>
                <a:latin typeface="Consolas" pitchFamily="49" charset="0"/>
                <a:cs typeface="Consolas" pitchFamily="49" charset="0"/>
              </a:rPr>
              <a:t>int</a:t>
            </a:r>
            <a:r>
              <a:rPr lang="en-US" sz="1800" dirty="0" smtClean="0">
                <a:solidFill>
                  <a:srgbClr val="0070C0"/>
                </a:solidFill>
                <a:latin typeface="Consolas" pitchFamily="49" charset="0"/>
                <a:cs typeface="Consolas" pitchFamily="49" charset="0"/>
              </a:rPr>
              <a:t> </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i</a:t>
            </a:r>
            <a:r>
              <a:rPr lang="en-US" sz="1800" dirty="0" smtClean="0">
                <a:latin typeface="Consolas" pitchFamily="49" charset="0"/>
                <a:cs typeface="Consolas" pitchFamily="49" charset="0"/>
              </a:rPr>
              <a:t>=2 ; </a:t>
            </a:r>
            <a:r>
              <a:rPr lang="en-US" sz="1800" dirty="0" err="1" smtClean="0">
                <a:latin typeface="Consolas" pitchFamily="49" charset="0"/>
                <a:cs typeface="Consolas" pitchFamily="49" charset="0"/>
              </a:rPr>
              <a:t>i</a:t>
            </a:r>
            <a:r>
              <a:rPr lang="en-US" sz="1800" dirty="0" smtClean="0">
                <a:latin typeface="Consolas" pitchFamily="49" charset="0"/>
                <a:cs typeface="Consolas" pitchFamily="49" charset="0"/>
              </a:rPr>
              <a:t> &lt;= n ; </a:t>
            </a:r>
            <a:r>
              <a:rPr lang="en-US" sz="1800" dirty="0" err="1" smtClean="0">
                <a:latin typeface="Consolas" pitchFamily="49" charset="0"/>
                <a:cs typeface="Consolas" pitchFamily="49" charset="0"/>
              </a:rPr>
              <a:t>i</a:t>
            </a:r>
            <a:r>
              <a:rPr lang="en-US" sz="1800" dirty="0" smtClean="0">
                <a:latin typeface="Consolas" pitchFamily="49" charset="0"/>
                <a:cs typeface="Consolas" pitchFamily="49" charset="0"/>
              </a:rPr>
              <a:t>++)  {</a:t>
            </a:r>
          </a:p>
          <a:p>
            <a:pPr algn="l" defTabSz="625475" rtl="0" eaLnBrk="1" hangingPunct="1">
              <a:buFont typeface="Wingdings" pitchFamily="2" charset="2"/>
              <a:buNone/>
            </a:pPr>
            <a:r>
              <a:rPr lang="en-US" sz="1800" dirty="0" smtClean="0">
                <a:latin typeface="Consolas" pitchFamily="49" charset="0"/>
                <a:cs typeface="Consolas" pitchFamily="49" charset="0"/>
              </a:rPr>
              <a:t>		temp = x0 + x1;</a:t>
            </a:r>
          </a:p>
          <a:p>
            <a:pPr algn="l" defTabSz="625475" rtl="0" eaLnBrk="1" hangingPunct="1">
              <a:buFont typeface="Wingdings" pitchFamily="2" charset="2"/>
              <a:buNone/>
            </a:pPr>
            <a:r>
              <a:rPr lang="en-US" sz="1800" dirty="0" smtClean="0">
                <a:latin typeface="Consolas" pitchFamily="49" charset="0"/>
                <a:cs typeface="Consolas" pitchFamily="49" charset="0"/>
              </a:rPr>
              <a:t>		x0 = x1;</a:t>
            </a:r>
          </a:p>
          <a:p>
            <a:pPr algn="l" defTabSz="625475" rtl="0" eaLnBrk="1" hangingPunct="1">
              <a:buFont typeface="Wingdings" pitchFamily="2" charset="2"/>
              <a:buNone/>
            </a:pPr>
            <a:r>
              <a:rPr lang="en-US" sz="1800" dirty="0" smtClean="0">
                <a:latin typeface="Consolas" pitchFamily="49" charset="0"/>
                <a:cs typeface="Consolas" pitchFamily="49" charset="0"/>
              </a:rPr>
              <a:t>		x1 = temp;</a:t>
            </a:r>
          </a:p>
          <a:p>
            <a:pPr algn="l" defTabSz="625475" rtl="0" eaLnBrk="1" hangingPunct="1">
              <a:buFont typeface="Wingdings" pitchFamily="2" charset="2"/>
              <a:buNone/>
            </a:pPr>
            <a:r>
              <a:rPr lang="en-US" sz="1800" dirty="0" smtClean="0">
                <a:latin typeface="Consolas" pitchFamily="49" charset="0"/>
                <a:cs typeface="Consolas" pitchFamily="49" charset="0"/>
              </a:rPr>
              <a:t>	}</a:t>
            </a:r>
          </a:p>
          <a:p>
            <a:pPr algn="l" defTabSz="625475" rtl="0" eaLnBrk="1" hangingPunct="1">
              <a:buFont typeface="Wingdings" pitchFamily="2" charset="2"/>
              <a:buNone/>
            </a:pPr>
            <a:r>
              <a:rPr lang="en-US" sz="1800" dirty="0" smtClean="0">
                <a:latin typeface="Consolas" pitchFamily="49" charset="0"/>
                <a:cs typeface="Consolas" pitchFamily="49" charset="0"/>
              </a:rPr>
              <a:t>	</a:t>
            </a:r>
            <a:r>
              <a:rPr lang="en-US" sz="1800" dirty="0" smtClean="0">
                <a:solidFill>
                  <a:srgbClr val="0070C0"/>
                </a:solidFill>
                <a:latin typeface="Consolas" pitchFamily="49" charset="0"/>
                <a:cs typeface="Consolas" pitchFamily="49" charset="0"/>
              </a:rPr>
              <a:t>return</a:t>
            </a:r>
            <a:r>
              <a:rPr lang="en-US" sz="1800" dirty="0" smtClean="0">
                <a:latin typeface="Consolas" pitchFamily="49" charset="0"/>
                <a:cs typeface="Consolas" pitchFamily="49" charset="0"/>
              </a:rPr>
              <a:t> x1;</a:t>
            </a:r>
          </a:p>
          <a:p>
            <a:pPr algn="l" defTabSz="625475" rtl="0" eaLnBrk="1" hangingPunct="1">
              <a:buFont typeface="Wingdings" pitchFamily="2" charset="2"/>
              <a:buNone/>
            </a:pPr>
            <a:r>
              <a:rPr lang="en-US" sz="1800" dirty="0" smtClean="0">
                <a:latin typeface="Consolas" pitchFamily="49" charset="0"/>
                <a:cs typeface="Consolas" pitchFamily="49" charset="0"/>
              </a:rPr>
              <a:t>}</a:t>
            </a:r>
          </a:p>
        </p:txBody>
      </p:sp>
      <p:sp>
        <p:nvSpPr>
          <p:cNvPr id="4" name="TextBox 3"/>
          <p:cNvSpPr txBox="1">
            <a:spLocks noChangeArrowheads="1"/>
          </p:cNvSpPr>
          <p:nvPr/>
        </p:nvSpPr>
        <p:spPr bwMode="auto">
          <a:xfrm>
            <a:off x="3429000" y="5334000"/>
            <a:ext cx="5257800" cy="707886"/>
          </a:xfrm>
          <a:prstGeom prst="rect">
            <a:avLst/>
          </a:prstGeom>
          <a:noFill/>
          <a:ln w="9525">
            <a:noFill/>
            <a:miter lim="800000"/>
            <a:headEnd/>
            <a:tailEnd/>
          </a:ln>
        </p:spPr>
        <p:txBody>
          <a:bodyPr wrap="square">
            <a:spAutoFit/>
          </a:bodyPr>
          <a:lstStyle/>
          <a:p>
            <a:pPr algn="ctr" rtl="1"/>
            <a:r>
              <a:rPr lang="he-IL" b="1" dirty="0">
                <a:latin typeface="Verdana" pitchFamily="34" charset="0"/>
              </a:rPr>
              <a:t>זמן הריצה של הפונקציה הוא </a:t>
            </a:r>
            <a:r>
              <a:rPr lang="en-US" b="1" dirty="0">
                <a:latin typeface="Verdana" pitchFamily="34" charset="0"/>
              </a:rPr>
              <a:t>O(n)</a:t>
            </a:r>
            <a:r>
              <a:rPr lang="he-IL" b="1" dirty="0">
                <a:latin typeface="Verdana" pitchFamily="34" charset="0"/>
              </a:rPr>
              <a:t>, משמעותית טוב מזמן הריצה של הגירסא הרקורסיבית!</a:t>
            </a:r>
            <a:endParaRPr lang="en-US" b="1" dirty="0">
              <a:latin typeface="Verdana" pitchFamily="34" charset="0"/>
            </a:endParaRPr>
          </a:p>
        </p:txBody>
      </p:sp>
      <p:graphicFrame>
        <p:nvGraphicFramePr>
          <p:cNvPr id="7" name="Group 29"/>
          <p:cNvGraphicFramePr>
            <a:graphicFrameLocks noGrp="1"/>
          </p:cNvGraphicFramePr>
          <p:nvPr/>
        </p:nvGraphicFramePr>
        <p:xfrm>
          <a:off x="5486400" y="3200400"/>
          <a:ext cx="2205482" cy="1855788"/>
        </p:xfrm>
        <a:graphic>
          <a:graphicData uri="http://schemas.openxmlformats.org/drawingml/2006/table">
            <a:tbl>
              <a:tblPr/>
              <a:tblGrid>
                <a:gridCol w="1418844"/>
                <a:gridCol w="786638"/>
              </a:tblGrid>
              <a:tr h="3698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n</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x0</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x1</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temp</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cap="none" normalizeH="0" baseline="0" dirty="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a:t>
                      </a:r>
                      <a:r>
                        <a:rPr kumimoji="0" lang="en-US" sz="1400" b="0" i="0" u="none" strike="noStrike" cap="none" normalizeH="0" baseline="0" dirty="0" err="1" smtClean="0">
                          <a:ln>
                            <a:noFill/>
                          </a:ln>
                          <a:solidFill>
                            <a:srgbClr val="000000"/>
                          </a:solidFill>
                          <a:effectLst/>
                          <a:latin typeface="Verdana" pitchFamily="34" charset="0"/>
                          <a:cs typeface="Arial" charset="0"/>
                        </a:rPr>
                        <a:t>i</a:t>
                      </a: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cap="none" normalizeH="0" baseline="0" dirty="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bl>
          </a:graphicData>
        </a:graphic>
      </p:graphicFrame>
      <p:graphicFrame>
        <p:nvGraphicFramePr>
          <p:cNvPr id="8" name="Group 29"/>
          <p:cNvGraphicFramePr>
            <a:graphicFrameLocks noGrp="1"/>
          </p:cNvGraphicFramePr>
          <p:nvPr/>
        </p:nvGraphicFramePr>
        <p:xfrm>
          <a:off x="5486400" y="3200400"/>
          <a:ext cx="2205482" cy="1855788"/>
        </p:xfrm>
        <a:graphic>
          <a:graphicData uri="http://schemas.openxmlformats.org/drawingml/2006/table">
            <a:tbl>
              <a:tblPr/>
              <a:tblGrid>
                <a:gridCol w="1418844"/>
                <a:gridCol w="786638"/>
              </a:tblGrid>
              <a:tr h="3698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n</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x0</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x1</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temp</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cap="none" normalizeH="0" baseline="0" dirty="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a:t>
                      </a:r>
                      <a:r>
                        <a:rPr kumimoji="0" lang="en-US" sz="1400" b="0" i="0" u="none" strike="noStrike" cap="none" normalizeH="0" baseline="0" dirty="0" err="1" smtClean="0">
                          <a:ln>
                            <a:noFill/>
                          </a:ln>
                          <a:solidFill>
                            <a:srgbClr val="000000"/>
                          </a:solidFill>
                          <a:effectLst/>
                          <a:latin typeface="Verdana" pitchFamily="34" charset="0"/>
                          <a:cs typeface="Arial" charset="0"/>
                        </a:rPr>
                        <a:t>i</a:t>
                      </a: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bl>
          </a:graphicData>
        </a:graphic>
      </p:graphicFrame>
      <p:graphicFrame>
        <p:nvGraphicFramePr>
          <p:cNvPr id="9" name="Group 29"/>
          <p:cNvGraphicFramePr>
            <a:graphicFrameLocks noGrp="1"/>
          </p:cNvGraphicFramePr>
          <p:nvPr/>
        </p:nvGraphicFramePr>
        <p:xfrm>
          <a:off x="5486400" y="3200400"/>
          <a:ext cx="2205482" cy="1855788"/>
        </p:xfrm>
        <a:graphic>
          <a:graphicData uri="http://schemas.openxmlformats.org/drawingml/2006/table">
            <a:tbl>
              <a:tblPr/>
              <a:tblGrid>
                <a:gridCol w="1418844"/>
                <a:gridCol w="786638"/>
              </a:tblGrid>
              <a:tr h="3698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n</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x0</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x1</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temp</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a:t>
                      </a:r>
                      <a:r>
                        <a:rPr kumimoji="0" lang="en-US" sz="1400" b="0" i="0" u="none" strike="noStrike" cap="none" normalizeH="0" baseline="0" dirty="0" err="1" smtClean="0">
                          <a:ln>
                            <a:noFill/>
                          </a:ln>
                          <a:solidFill>
                            <a:srgbClr val="000000"/>
                          </a:solidFill>
                          <a:effectLst/>
                          <a:latin typeface="Verdana" pitchFamily="34" charset="0"/>
                          <a:cs typeface="Arial" charset="0"/>
                        </a:rPr>
                        <a:t>i</a:t>
                      </a: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bl>
          </a:graphicData>
        </a:graphic>
      </p:graphicFrame>
      <p:graphicFrame>
        <p:nvGraphicFramePr>
          <p:cNvPr id="10" name="Group 29"/>
          <p:cNvGraphicFramePr>
            <a:graphicFrameLocks noGrp="1"/>
          </p:cNvGraphicFramePr>
          <p:nvPr/>
        </p:nvGraphicFramePr>
        <p:xfrm>
          <a:off x="5486400" y="3200400"/>
          <a:ext cx="2205482" cy="1855788"/>
        </p:xfrm>
        <a:graphic>
          <a:graphicData uri="http://schemas.openxmlformats.org/drawingml/2006/table">
            <a:tbl>
              <a:tblPr/>
              <a:tblGrid>
                <a:gridCol w="1418844"/>
                <a:gridCol w="786638"/>
              </a:tblGrid>
              <a:tr h="3698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n</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x0</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x1</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temp</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a:t>
                      </a:r>
                      <a:r>
                        <a:rPr kumimoji="0" lang="en-US" sz="1400" b="0" i="0" u="none" strike="noStrike" cap="none" normalizeH="0" baseline="0" dirty="0" err="1" smtClean="0">
                          <a:ln>
                            <a:noFill/>
                          </a:ln>
                          <a:solidFill>
                            <a:srgbClr val="000000"/>
                          </a:solidFill>
                          <a:effectLst/>
                          <a:latin typeface="Verdana" pitchFamily="34" charset="0"/>
                          <a:cs typeface="Arial" charset="0"/>
                        </a:rPr>
                        <a:t>i</a:t>
                      </a: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bl>
          </a:graphicData>
        </a:graphic>
      </p:graphicFrame>
      <p:graphicFrame>
        <p:nvGraphicFramePr>
          <p:cNvPr id="11" name="Group 29"/>
          <p:cNvGraphicFramePr>
            <a:graphicFrameLocks noGrp="1"/>
          </p:cNvGraphicFramePr>
          <p:nvPr/>
        </p:nvGraphicFramePr>
        <p:xfrm>
          <a:off x="5486400" y="3200400"/>
          <a:ext cx="2205482" cy="1855788"/>
        </p:xfrm>
        <a:graphic>
          <a:graphicData uri="http://schemas.openxmlformats.org/drawingml/2006/table">
            <a:tbl>
              <a:tblPr/>
              <a:tblGrid>
                <a:gridCol w="1418844"/>
                <a:gridCol w="786638"/>
              </a:tblGrid>
              <a:tr h="3698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n</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x0</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x1</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temp</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a:t>
                      </a:r>
                      <a:r>
                        <a:rPr kumimoji="0" lang="en-US" sz="1400" b="0" i="0" u="none" strike="noStrike" cap="none" normalizeH="0" baseline="0" dirty="0" err="1" smtClean="0">
                          <a:ln>
                            <a:noFill/>
                          </a:ln>
                          <a:solidFill>
                            <a:srgbClr val="000000"/>
                          </a:solidFill>
                          <a:effectLst/>
                          <a:latin typeface="Verdana" pitchFamily="34" charset="0"/>
                          <a:cs typeface="Arial" charset="0"/>
                        </a:rPr>
                        <a:t>i</a:t>
                      </a: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bl>
          </a:graphicData>
        </a:graphic>
      </p:graphicFrame>
      <p:graphicFrame>
        <p:nvGraphicFramePr>
          <p:cNvPr id="12" name="Group 29"/>
          <p:cNvGraphicFramePr>
            <a:graphicFrameLocks noGrp="1"/>
          </p:cNvGraphicFramePr>
          <p:nvPr/>
        </p:nvGraphicFramePr>
        <p:xfrm>
          <a:off x="5486400" y="3200400"/>
          <a:ext cx="2205482" cy="1855788"/>
        </p:xfrm>
        <a:graphic>
          <a:graphicData uri="http://schemas.openxmlformats.org/drawingml/2006/table">
            <a:tbl>
              <a:tblPr/>
              <a:tblGrid>
                <a:gridCol w="1418844"/>
                <a:gridCol w="786638"/>
              </a:tblGrid>
              <a:tr h="3698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n</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x0</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x1</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temp</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a:t>
                      </a:r>
                      <a:r>
                        <a:rPr kumimoji="0" lang="en-US" sz="1400" b="0" i="0" u="none" strike="noStrike" cap="none" normalizeH="0" baseline="0" dirty="0" err="1" smtClean="0">
                          <a:ln>
                            <a:noFill/>
                          </a:ln>
                          <a:solidFill>
                            <a:srgbClr val="000000"/>
                          </a:solidFill>
                          <a:effectLst/>
                          <a:latin typeface="Verdana" pitchFamily="34" charset="0"/>
                          <a:cs typeface="Arial" charset="0"/>
                        </a:rPr>
                        <a:t>i</a:t>
                      </a: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bl>
          </a:graphicData>
        </a:graphic>
      </p:graphicFrame>
      <p:graphicFrame>
        <p:nvGraphicFramePr>
          <p:cNvPr id="13" name="Group 29"/>
          <p:cNvGraphicFramePr>
            <a:graphicFrameLocks noGrp="1"/>
          </p:cNvGraphicFramePr>
          <p:nvPr/>
        </p:nvGraphicFramePr>
        <p:xfrm>
          <a:off x="5486400" y="3200400"/>
          <a:ext cx="2205482" cy="1855788"/>
        </p:xfrm>
        <a:graphic>
          <a:graphicData uri="http://schemas.openxmlformats.org/drawingml/2006/table">
            <a:tbl>
              <a:tblPr/>
              <a:tblGrid>
                <a:gridCol w="1418844"/>
                <a:gridCol w="786638"/>
              </a:tblGrid>
              <a:tr h="3698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n</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x0</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x1</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temp</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a:t>
                      </a:r>
                      <a:r>
                        <a:rPr kumimoji="0" lang="en-US" sz="1400" b="0" i="0" u="none" strike="noStrike" cap="none" normalizeH="0" baseline="0" dirty="0" err="1" smtClean="0">
                          <a:ln>
                            <a:noFill/>
                          </a:ln>
                          <a:solidFill>
                            <a:srgbClr val="000000"/>
                          </a:solidFill>
                          <a:effectLst/>
                          <a:latin typeface="Verdana" pitchFamily="34" charset="0"/>
                          <a:cs typeface="Arial" charset="0"/>
                        </a:rPr>
                        <a:t>i</a:t>
                      </a: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bl>
          </a:graphicData>
        </a:graphic>
      </p:graphicFrame>
      <p:graphicFrame>
        <p:nvGraphicFramePr>
          <p:cNvPr id="14" name="Group 29"/>
          <p:cNvGraphicFramePr>
            <a:graphicFrameLocks noGrp="1"/>
          </p:cNvGraphicFramePr>
          <p:nvPr/>
        </p:nvGraphicFramePr>
        <p:xfrm>
          <a:off x="5486400" y="3200400"/>
          <a:ext cx="2205482" cy="1855788"/>
        </p:xfrm>
        <a:graphic>
          <a:graphicData uri="http://schemas.openxmlformats.org/drawingml/2006/table">
            <a:tbl>
              <a:tblPr/>
              <a:tblGrid>
                <a:gridCol w="1418844"/>
                <a:gridCol w="786638"/>
              </a:tblGrid>
              <a:tr h="3698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n</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x0</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x1</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temp</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a:t>
                      </a:r>
                      <a:r>
                        <a:rPr kumimoji="0" lang="en-US" sz="1400" b="0" i="0" u="none" strike="noStrike" cap="none" normalizeH="0" baseline="0" dirty="0" err="1" smtClean="0">
                          <a:ln>
                            <a:noFill/>
                          </a:ln>
                          <a:solidFill>
                            <a:srgbClr val="000000"/>
                          </a:solidFill>
                          <a:effectLst/>
                          <a:latin typeface="Verdana" pitchFamily="34" charset="0"/>
                          <a:cs typeface="Arial" charset="0"/>
                        </a:rPr>
                        <a:t>i</a:t>
                      </a: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bl>
          </a:graphicData>
        </a:graphic>
      </p:graphicFrame>
      <p:graphicFrame>
        <p:nvGraphicFramePr>
          <p:cNvPr id="15" name="Group 29"/>
          <p:cNvGraphicFramePr>
            <a:graphicFrameLocks noGrp="1"/>
          </p:cNvGraphicFramePr>
          <p:nvPr/>
        </p:nvGraphicFramePr>
        <p:xfrm>
          <a:off x="5486400" y="3200400"/>
          <a:ext cx="2205482" cy="1855788"/>
        </p:xfrm>
        <a:graphic>
          <a:graphicData uri="http://schemas.openxmlformats.org/drawingml/2006/table">
            <a:tbl>
              <a:tblPr/>
              <a:tblGrid>
                <a:gridCol w="1418844"/>
                <a:gridCol w="786638"/>
              </a:tblGrid>
              <a:tr h="3698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n</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x0</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x1</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temp</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a:t>
                      </a:r>
                      <a:r>
                        <a:rPr kumimoji="0" lang="en-US" sz="1400" b="0" i="0" u="none" strike="noStrike" cap="none" normalizeH="0" baseline="0" dirty="0" err="1" smtClean="0">
                          <a:ln>
                            <a:noFill/>
                          </a:ln>
                          <a:solidFill>
                            <a:srgbClr val="000000"/>
                          </a:solidFill>
                          <a:effectLst/>
                          <a:latin typeface="Verdana" pitchFamily="34" charset="0"/>
                          <a:cs typeface="Arial" charset="0"/>
                        </a:rPr>
                        <a:t>i</a:t>
                      </a: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bl>
          </a:graphicData>
        </a:graphic>
      </p:graphicFrame>
      <p:graphicFrame>
        <p:nvGraphicFramePr>
          <p:cNvPr id="16" name="Group 29"/>
          <p:cNvGraphicFramePr>
            <a:graphicFrameLocks noGrp="1"/>
          </p:cNvGraphicFramePr>
          <p:nvPr/>
        </p:nvGraphicFramePr>
        <p:xfrm>
          <a:off x="5486400" y="3200400"/>
          <a:ext cx="2205482" cy="1855788"/>
        </p:xfrm>
        <a:graphic>
          <a:graphicData uri="http://schemas.openxmlformats.org/drawingml/2006/table">
            <a:tbl>
              <a:tblPr/>
              <a:tblGrid>
                <a:gridCol w="1418844"/>
                <a:gridCol w="786638"/>
              </a:tblGrid>
              <a:tr h="3698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n</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x0</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x1</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temp</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a:t>
                      </a:r>
                      <a:r>
                        <a:rPr kumimoji="0" lang="en-US" sz="1400" b="0" i="0" u="none" strike="noStrike" cap="none" normalizeH="0" baseline="0" dirty="0" err="1" smtClean="0">
                          <a:ln>
                            <a:noFill/>
                          </a:ln>
                          <a:solidFill>
                            <a:srgbClr val="000000"/>
                          </a:solidFill>
                          <a:effectLst/>
                          <a:latin typeface="Verdana" pitchFamily="34" charset="0"/>
                          <a:cs typeface="Arial" charset="0"/>
                        </a:rPr>
                        <a:t>i</a:t>
                      </a: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bl>
          </a:graphicData>
        </a:graphic>
      </p:graphicFrame>
      <p:graphicFrame>
        <p:nvGraphicFramePr>
          <p:cNvPr id="17" name="Group 29"/>
          <p:cNvGraphicFramePr>
            <a:graphicFrameLocks noGrp="1"/>
          </p:cNvGraphicFramePr>
          <p:nvPr/>
        </p:nvGraphicFramePr>
        <p:xfrm>
          <a:off x="5486400" y="3200400"/>
          <a:ext cx="2205482" cy="1855788"/>
        </p:xfrm>
        <a:graphic>
          <a:graphicData uri="http://schemas.openxmlformats.org/drawingml/2006/table">
            <a:tbl>
              <a:tblPr/>
              <a:tblGrid>
                <a:gridCol w="1418844"/>
                <a:gridCol w="786638"/>
              </a:tblGrid>
              <a:tr h="3698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n</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x0</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x1</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temp</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a:t>
                      </a:r>
                      <a:r>
                        <a:rPr kumimoji="0" lang="en-US" sz="1400" b="0" i="0" u="none" strike="noStrike" cap="none" normalizeH="0" baseline="0" dirty="0" err="1" smtClean="0">
                          <a:ln>
                            <a:noFill/>
                          </a:ln>
                          <a:solidFill>
                            <a:srgbClr val="000000"/>
                          </a:solidFill>
                          <a:effectLst/>
                          <a:latin typeface="Verdana" pitchFamily="34" charset="0"/>
                          <a:cs typeface="Arial" charset="0"/>
                        </a:rPr>
                        <a:t>i</a:t>
                      </a: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bl>
          </a:graphicData>
        </a:graphic>
      </p:graphicFrame>
      <p:graphicFrame>
        <p:nvGraphicFramePr>
          <p:cNvPr id="18" name="Group 29"/>
          <p:cNvGraphicFramePr>
            <a:graphicFrameLocks noGrp="1"/>
          </p:cNvGraphicFramePr>
          <p:nvPr/>
        </p:nvGraphicFramePr>
        <p:xfrm>
          <a:off x="5486400" y="3200400"/>
          <a:ext cx="2205482" cy="1855788"/>
        </p:xfrm>
        <a:graphic>
          <a:graphicData uri="http://schemas.openxmlformats.org/drawingml/2006/table">
            <a:tbl>
              <a:tblPr/>
              <a:tblGrid>
                <a:gridCol w="1418844"/>
                <a:gridCol w="786638"/>
              </a:tblGrid>
              <a:tr h="3698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n</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x0</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x1</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temp</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a:t>
                      </a:r>
                      <a:r>
                        <a:rPr kumimoji="0" lang="en-US" sz="1400" b="0" i="0" u="none" strike="noStrike" cap="none" normalizeH="0" baseline="0" dirty="0" err="1" smtClean="0">
                          <a:ln>
                            <a:noFill/>
                          </a:ln>
                          <a:solidFill>
                            <a:srgbClr val="000000"/>
                          </a:solidFill>
                          <a:effectLst/>
                          <a:latin typeface="Verdana" pitchFamily="34" charset="0"/>
                          <a:cs typeface="Arial" charset="0"/>
                        </a:rPr>
                        <a:t>i</a:t>
                      </a: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bl>
          </a:graphicData>
        </a:graphic>
      </p:graphicFrame>
      <p:graphicFrame>
        <p:nvGraphicFramePr>
          <p:cNvPr id="19" name="Group 29"/>
          <p:cNvGraphicFramePr>
            <a:graphicFrameLocks noGrp="1"/>
          </p:cNvGraphicFramePr>
          <p:nvPr/>
        </p:nvGraphicFramePr>
        <p:xfrm>
          <a:off x="5486400" y="3200400"/>
          <a:ext cx="2205482" cy="1855788"/>
        </p:xfrm>
        <a:graphic>
          <a:graphicData uri="http://schemas.openxmlformats.org/drawingml/2006/table">
            <a:tbl>
              <a:tblPr/>
              <a:tblGrid>
                <a:gridCol w="1418844"/>
                <a:gridCol w="786638"/>
              </a:tblGrid>
              <a:tr h="3698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n</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x0</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x1</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temp</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a:t>
                      </a:r>
                      <a:r>
                        <a:rPr kumimoji="0" lang="en-US" sz="1400" b="0" i="0" u="none" strike="noStrike" cap="none" normalizeH="0" baseline="0" dirty="0" err="1" smtClean="0">
                          <a:ln>
                            <a:noFill/>
                          </a:ln>
                          <a:solidFill>
                            <a:srgbClr val="000000"/>
                          </a:solidFill>
                          <a:effectLst/>
                          <a:latin typeface="Verdana" pitchFamily="34" charset="0"/>
                          <a:cs typeface="Arial" charset="0"/>
                        </a:rPr>
                        <a:t>i</a:t>
                      </a: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bl>
          </a:graphicData>
        </a:graphic>
      </p:graphicFrame>
      <p:graphicFrame>
        <p:nvGraphicFramePr>
          <p:cNvPr id="20" name="Group 29"/>
          <p:cNvGraphicFramePr>
            <a:graphicFrameLocks noGrp="1"/>
          </p:cNvGraphicFramePr>
          <p:nvPr/>
        </p:nvGraphicFramePr>
        <p:xfrm>
          <a:off x="5486400" y="3200400"/>
          <a:ext cx="2205482" cy="1855788"/>
        </p:xfrm>
        <a:graphic>
          <a:graphicData uri="http://schemas.openxmlformats.org/drawingml/2006/table">
            <a:tbl>
              <a:tblPr/>
              <a:tblGrid>
                <a:gridCol w="1418844"/>
                <a:gridCol w="786638"/>
              </a:tblGrid>
              <a:tr h="3698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n</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x0</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x1</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temp</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a:t>
                      </a:r>
                      <a:r>
                        <a:rPr kumimoji="0" lang="en-US" sz="1400" b="0" i="0" u="none" strike="noStrike" cap="none" normalizeH="0" baseline="0" dirty="0" err="1" smtClean="0">
                          <a:ln>
                            <a:noFill/>
                          </a:ln>
                          <a:solidFill>
                            <a:srgbClr val="000000"/>
                          </a:solidFill>
                          <a:effectLst/>
                          <a:latin typeface="Verdana" pitchFamily="34" charset="0"/>
                          <a:cs typeface="Arial" charset="0"/>
                        </a:rPr>
                        <a:t>i</a:t>
                      </a: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bl>
          </a:graphicData>
        </a:graphic>
      </p:graphicFrame>
      <p:graphicFrame>
        <p:nvGraphicFramePr>
          <p:cNvPr id="21" name="Group 29"/>
          <p:cNvGraphicFramePr>
            <a:graphicFrameLocks noGrp="1"/>
          </p:cNvGraphicFramePr>
          <p:nvPr/>
        </p:nvGraphicFramePr>
        <p:xfrm>
          <a:off x="5486400" y="3200400"/>
          <a:ext cx="2205482" cy="1855788"/>
        </p:xfrm>
        <a:graphic>
          <a:graphicData uri="http://schemas.openxmlformats.org/drawingml/2006/table">
            <a:tbl>
              <a:tblPr/>
              <a:tblGrid>
                <a:gridCol w="1418844"/>
                <a:gridCol w="786638"/>
              </a:tblGrid>
              <a:tr h="3698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n</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x0</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x1</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temp</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a:t>
                      </a:r>
                      <a:r>
                        <a:rPr kumimoji="0" lang="en-US" sz="1400" b="0" i="0" u="none" strike="noStrike" cap="none" normalizeH="0" baseline="0" dirty="0" err="1" smtClean="0">
                          <a:ln>
                            <a:noFill/>
                          </a:ln>
                          <a:solidFill>
                            <a:srgbClr val="000000"/>
                          </a:solidFill>
                          <a:effectLst/>
                          <a:latin typeface="Verdana" pitchFamily="34" charset="0"/>
                          <a:cs typeface="Arial" charset="0"/>
                        </a:rPr>
                        <a:t>i</a:t>
                      </a: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bl>
          </a:graphicData>
        </a:graphic>
      </p:graphicFrame>
      <p:graphicFrame>
        <p:nvGraphicFramePr>
          <p:cNvPr id="22" name="Group 29"/>
          <p:cNvGraphicFramePr>
            <a:graphicFrameLocks noGrp="1"/>
          </p:cNvGraphicFramePr>
          <p:nvPr/>
        </p:nvGraphicFramePr>
        <p:xfrm>
          <a:off x="5486400" y="3200400"/>
          <a:ext cx="2205482" cy="1855788"/>
        </p:xfrm>
        <a:graphic>
          <a:graphicData uri="http://schemas.openxmlformats.org/drawingml/2006/table">
            <a:tbl>
              <a:tblPr/>
              <a:tblGrid>
                <a:gridCol w="1418844"/>
                <a:gridCol w="786638"/>
              </a:tblGrid>
              <a:tr h="3698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n</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x0</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x1</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temp</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a:t>
                      </a:r>
                      <a:r>
                        <a:rPr kumimoji="0" lang="en-US" sz="1400" b="0" i="0" u="none" strike="noStrike" cap="none" normalizeH="0" baseline="0" dirty="0" err="1" smtClean="0">
                          <a:ln>
                            <a:noFill/>
                          </a:ln>
                          <a:solidFill>
                            <a:srgbClr val="000000"/>
                          </a:solidFill>
                          <a:effectLst/>
                          <a:latin typeface="Verdana" pitchFamily="34" charset="0"/>
                          <a:cs typeface="Arial" charset="0"/>
                        </a:rPr>
                        <a:t>i</a:t>
                      </a: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bl>
          </a:graphicData>
        </a:graphic>
      </p:graphicFrame>
      <p:graphicFrame>
        <p:nvGraphicFramePr>
          <p:cNvPr id="23" name="Group 29"/>
          <p:cNvGraphicFramePr>
            <a:graphicFrameLocks noGrp="1"/>
          </p:cNvGraphicFramePr>
          <p:nvPr/>
        </p:nvGraphicFramePr>
        <p:xfrm>
          <a:off x="5486400" y="3200400"/>
          <a:ext cx="2205482" cy="1855788"/>
        </p:xfrm>
        <a:graphic>
          <a:graphicData uri="http://schemas.openxmlformats.org/drawingml/2006/table">
            <a:tbl>
              <a:tblPr/>
              <a:tblGrid>
                <a:gridCol w="1418844"/>
                <a:gridCol w="786638"/>
              </a:tblGrid>
              <a:tr h="3698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n</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x0</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x1</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temp</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a:t>
                      </a:r>
                      <a:r>
                        <a:rPr kumimoji="0" lang="en-US" sz="1400" b="0" i="0" u="none" strike="noStrike" cap="none" normalizeH="0" baseline="0" dirty="0" err="1" smtClean="0">
                          <a:ln>
                            <a:noFill/>
                          </a:ln>
                          <a:solidFill>
                            <a:srgbClr val="000000"/>
                          </a:solidFill>
                          <a:effectLst/>
                          <a:latin typeface="Verdana" pitchFamily="34" charset="0"/>
                          <a:cs typeface="Arial" charset="0"/>
                        </a:rPr>
                        <a:t>i</a:t>
                      </a: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00000"/>
                          </a:solidFill>
                          <a:effectLst/>
                          <a:latin typeface="Verdana" pitchFamily="34"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r>
            </a:tbl>
          </a:graphicData>
        </a:graphic>
      </p:graphicFrame>
      <p:sp>
        <p:nvSpPr>
          <p:cNvPr id="24" name="TextBox 23"/>
          <p:cNvSpPr txBox="1"/>
          <p:nvPr/>
        </p:nvSpPr>
        <p:spPr>
          <a:xfrm>
            <a:off x="5715000" y="2209800"/>
            <a:ext cx="2667000" cy="707886"/>
          </a:xfrm>
          <a:prstGeom prst="rect">
            <a:avLst/>
          </a:prstGeom>
          <a:noFill/>
        </p:spPr>
        <p:txBody>
          <a:bodyPr wrap="square" rtlCol="0">
            <a:spAutoFit/>
          </a:bodyPr>
          <a:lstStyle/>
          <a:p>
            <a:pPr algn="ctr" rtl="1"/>
            <a:r>
              <a:rPr lang="he-IL" dirty="0" smtClean="0"/>
              <a:t>איברי הסדרה הראשונים:</a:t>
            </a:r>
          </a:p>
          <a:p>
            <a:pPr algn="ctr"/>
            <a:r>
              <a:rPr lang="he-IL" dirty="0" smtClean="0"/>
              <a:t>13 8 5 3 2 1 1 0</a:t>
            </a:r>
            <a:endParaRPr lang="en-US" dirty="0"/>
          </a:p>
        </p:txBody>
      </p:sp>
      <p:sp>
        <p:nvSpPr>
          <p:cNvPr id="25" name="Oval 24"/>
          <p:cNvSpPr/>
          <p:nvPr/>
        </p:nvSpPr>
        <p:spPr>
          <a:xfrm>
            <a:off x="7162800" y="2514600"/>
            <a:ext cx="304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AAA38084-4DA5-4905-83B7-35CF0E845FC4}" type="slidenum">
              <a:rPr lang="he-IL" sz="1000">
                <a:latin typeface="Verdana" pitchFamily="34" charset="0"/>
              </a:rPr>
              <a:pPr algn="r" rtl="1"/>
              <a:t>30</a:t>
            </a:fld>
            <a:endParaRPr lang="en-US" sz="1000" dirty="0">
              <a:latin typeface="Verdana" pitchFamily="34" charset="0"/>
            </a:endParaRPr>
          </a:p>
          <a:p>
            <a:pPr algn="r" rtl="1"/>
            <a:r>
              <a:rPr lang="en-US" sz="1000" dirty="0"/>
              <a:t>© Keren </a:t>
            </a:r>
            <a:r>
              <a:rPr lang="en-US" sz="1000" dirty="0" err="1"/>
              <a:t>Kalif</a:t>
            </a:r>
            <a:endParaRPr lang="en-US" sz="1000" dirty="0"/>
          </a:p>
          <a:p>
            <a:pPr algn="r" rtl="1"/>
            <a:endParaRPr lang="en-US" sz="1000" dirty="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box(in)">
                                      <p:cBhvr>
                                        <p:cTn id="7" dur="500"/>
                                        <p:tgtEl>
                                          <p:spTgt spid="41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box(in)">
                                      <p:cBhvr>
                                        <p:cTn id="12" dur="500"/>
                                        <p:tgtEl>
                                          <p:spTgt spid="41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box(in)">
                                      <p:cBhvr>
                                        <p:cTn id="17" dur="500"/>
                                        <p:tgtEl>
                                          <p:spTgt spid="41987">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41987">
                                            <p:txEl>
                                              <p:pRg st="14" end="14"/>
                                            </p:txEl>
                                          </p:spTgt>
                                        </p:tgtEl>
                                        <p:attrNameLst>
                                          <p:attrName>style.visibility</p:attrName>
                                        </p:attrNameLst>
                                      </p:cBhvr>
                                      <p:to>
                                        <p:strVal val="visible"/>
                                      </p:to>
                                    </p:set>
                                    <p:animEffect transition="in" filter="box(in)">
                                      <p:cBhvr>
                                        <p:cTn id="20" dur="500"/>
                                        <p:tgtEl>
                                          <p:spTgt spid="41987">
                                            <p:txEl>
                                              <p:pRg st="14" end="1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1987">
                                            <p:txEl>
                                              <p:pRg st="3" end="3"/>
                                            </p:txEl>
                                          </p:spTgt>
                                        </p:tgtEl>
                                        <p:attrNameLst>
                                          <p:attrName>style.visibility</p:attrName>
                                        </p:attrNameLst>
                                      </p:cBhvr>
                                      <p:to>
                                        <p:strVal val="visible"/>
                                      </p:to>
                                    </p:set>
                                    <p:animEffect transition="in" filter="box(in)">
                                      <p:cBhvr>
                                        <p:cTn id="25" dur="500"/>
                                        <p:tgtEl>
                                          <p:spTgt spid="4198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41987">
                                            <p:txEl>
                                              <p:pRg st="5" end="5"/>
                                            </p:txEl>
                                          </p:spTgt>
                                        </p:tgtEl>
                                        <p:attrNameLst>
                                          <p:attrName>style.visibility</p:attrName>
                                        </p:attrNameLst>
                                      </p:cBhvr>
                                      <p:to>
                                        <p:strVal val="visible"/>
                                      </p:to>
                                    </p:set>
                                    <p:animEffect transition="in" filter="box(in)">
                                      <p:cBhvr>
                                        <p:cTn id="30" dur="500"/>
                                        <p:tgtEl>
                                          <p:spTgt spid="41987">
                                            <p:txEl>
                                              <p:pRg st="5" end="5"/>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41987">
                                            <p:txEl>
                                              <p:pRg st="6" end="6"/>
                                            </p:txEl>
                                          </p:spTgt>
                                        </p:tgtEl>
                                        <p:attrNameLst>
                                          <p:attrName>style.visibility</p:attrName>
                                        </p:attrNameLst>
                                      </p:cBhvr>
                                      <p:to>
                                        <p:strVal val="visible"/>
                                      </p:to>
                                    </p:set>
                                    <p:animEffect transition="in" filter="box(in)">
                                      <p:cBhvr>
                                        <p:cTn id="33" dur="500"/>
                                        <p:tgtEl>
                                          <p:spTgt spid="41987">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41987">
                                            <p:txEl>
                                              <p:pRg st="8" end="8"/>
                                            </p:txEl>
                                          </p:spTgt>
                                        </p:tgtEl>
                                        <p:attrNameLst>
                                          <p:attrName>style.visibility</p:attrName>
                                        </p:attrNameLst>
                                      </p:cBhvr>
                                      <p:to>
                                        <p:strVal val="visible"/>
                                      </p:to>
                                    </p:set>
                                    <p:animEffect transition="in" filter="box(in)">
                                      <p:cBhvr>
                                        <p:cTn id="38" dur="500"/>
                                        <p:tgtEl>
                                          <p:spTgt spid="41987">
                                            <p:txEl>
                                              <p:pRg st="8" end="8"/>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41987">
                                            <p:txEl>
                                              <p:pRg st="12" end="12"/>
                                            </p:txEl>
                                          </p:spTgt>
                                        </p:tgtEl>
                                        <p:attrNameLst>
                                          <p:attrName>style.visibility</p:attrName>
                                        </p:attrNameLst>
                                      </p:cBhvr>
                                      <p:to>
                                        <p:strVal val="visible"/>
                                      </p:to>
                                    </p:set>
                                    <p:animEffect transition="in" filter="box(in)">
                                      <p:cBhvr>
                                        <p:cTn id="41" dur="500"/>
                                        <p:tgtEl>
                                          <p:spTgt spid="41987">
                                            <p:txEl>
                                              <p:pRg st="12" end="1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41987">
                                            <p:txEl>
                                              <p:pRg st="9" end="9"/>
                                            </p:txEl>
                                          </p:spTgt>
                                        </p:tgtEl>
                                        <p:attrNameLst>
                                          <p:attrName>style.visibility</p:attrName>
                                        </p:attrNameLst>
                                      </p:cBhvr>
                                      <p:to>
                                        <p:strVal val="visible"/>
                                      </p:to>
                                    </p:set>
                                    <p:animEffect transition="in" filter="box(in)">
                                      <p:cBhvr>
                                        <p:cTn id="46" dur="500"/>
                                        <p:tgtEl>
                                          <p:spTgt spid="41987">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41987">
                                            <p:txEl>
                                              <p:pRg st="10" end="10"/>
                                            </p:txEl>
                                          </p:spTgt>
                                        </p:tgtEl>
                                        <p:attrNameLst>
                                          <p:attrName>style.visibility</p:attrName>
                                        </p:attrNameLst>
                                      </p:cBhvr>
                                      <p:to>
                                        <p:strVal val="visible"/>
                                      </p:to>
                                    </p:set>
                                    <p:animEffect transition="in" filter="box(in)">
                                      <p:cBhvr>
                                        <p:cTn id="51" dur="500"/>
                                        <p:tgtEl>
                                          <p:spTgt spid="41987">
                                            <p:txEl>
                                              <p:pRg st="10" end="10"/>
                                            </p:txEl>
                                          </p:spTgt>
                                        </p:tgtEl>
                                      </p:cBhvr>
                                    </p:animEffect>
                                  </p:childTnLst>
                                </p:cTn>
                              </p:par>
                              <p:par>
                                <p:cTn id="52" presetID="4" presetClass="entr" presetSubtype="16" fill="hold" nodeType="withEffect">
                                  <p:stCondLst>
                                    <p:cond delay="0"/>
                                  </p:stCondLst>
                                  <p:childTnLst>
                                    <p:set>
                                      <p:cBhvr>
                                        <p:cTn id="53" dur="1" fill="hold">
                                          <p:stCondLst>
                                            <p:cond delay="0"/>
                                          </p:stCondLst>
                                        </p:cTn>
                                        <p:tgtEl>
                                          <p:spTgt spid="41987">
                                            <p:txEl>
                                              <p:pRg st="11" end="11"/>
                                            </p:txEl>
                                          </p:spTgt>
                                        </p:tgtEl>
                                        <p:attrNameLst>
                                          <p:attrName>style.visibility</p:attrName>
                                        </p:attrNameLst>
                                      </p:cBhvr>
                                      <p:to>
                                        <p:strVal val="visible"/>
                                      </p:to>
                                    </p:set>
                                    <p:animEffect transition="in" filter="box(in)">
                                      <p:cBhvr>
                                        <p:cTn id="54" dur="500"/>
                                        <p:tgtEl>
                                          <p:spTgt spid="41987">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41987">
                                            <p:txEl>
                                              <p:pRg st="13" end="13"/>
                                            </p:txEl>
                                          </p:spTgt>
                                        </p:tgtEl>
                                        <p:attrNameLst>
                                          <p:attrName>style.visibility</p:attrName>
                                        </p:attrNameLst>
                                      </p:cBhvr>
                                      <p:to>
                                        <p:strVal val="visible"/>
                                      </p:to>
                                    </p:set>
                                    <p:animEffect transition="in" filter="box(in)">
                                      <p:cBhvr>
                                        <p:cTn id="59" dur="500"/>
                                        <p:tgtEl>
                                          <p:spTgt spid="41987">
                                            <p:txEl>
                                              <p:pRg st="13" end="1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mph" presetSubtype="1" nodeType="clickEffect">
                                  <p:stCondLst>
                                    <p:cond delay="0"/>
                                  </p:stCondLst>
                                  <p:endCondLst>
                                    <p:cond evt="onNext" delay="0">
                                      <p:tgtEl>
                                        <p:sldTgt/>
                                      </p:tgtEl>
                                    </p:cond>
                                  </p:endCondLst>
                                  <p:childTnLst>
                                    <p:set>
                                      <p:cBhvr override="childStyle">
                                        <p:cTn id="63" dur="indefinite"/>
                                        <p:tgtEl>
                                          <p:spTgt spid="41987">
                                            <p:txEl>
                                              <p:pRg st="1" end="1"/>
                                            </p:txEl>
                                          </p:spTgt>
                                        </p:tgtEl>
                                        <p:attrNameLst>
                                          <p:attrName>style.fontStyle</p:attrName>
                                        </p:attrNameLst>
                                      </p:cBhvr>
                                      <p:to>
                                        <p:strVal val="normal"/>
                                      </p:to>
                                    </p:set>
                                    <p:set>
                                      <p:cBhvr override="childStyle">
                                        <p:cTn id="64" dur="indefinite"/>
                                        <p:tgtEl>
                                          <p:spTgt spid="41987">
                                            <p:txEl>
                                              <p:pRg st="1" end="1"/>
                                            </p:txEl>
                                          </p:spTgt>
                                        </p:tgtEl>
                                        <p:attrNameLst>
                                          <p:attrName>style.fontWeight</p:attrName>
                                        </p:attrNameLst>
                                      </p:cBhvr>
                                      <p:to>
                                        <p:strVal val="bold"/>
                                      </p:to>
                                    </p:set>
                                    <p:set>
                                      <p:cBhvr override="childStyle">
                                        <p:cTn id="65" dur="indefinite"/>
                                        <p:tgtEl>
                                          <p:spTgt spid="41987">
                                            <p:txEl>
                                              <p:pRg st="1" end="1"/>
                                            </p:txEl>
                                          </p:spTgt>
                                        </p:tgtEl>
                                        <p:attrNameLst>
                                          <p:attrName>style.textDecorationUnderline</p:attrName>
                                        </p:attrNameLst>
                                      </p:cBhvr>
                                      <p:to>
                                        <p:strVal val="false"/>
                                      </p:to>
                                    </p:set>
                                  </p:childTnLst>
                                </p:cTn>
                              </p:par>
                            </p:childTnLst>
                          </p:cTn>
                        </p:par>
                      </p:childTnLst>
                    </p:cTn>
                  </p:par>
                  <p:par>
                    <p:cTn id="66" fill="hold">
                      <p:stCondLst>
                        <p:cond delay="indefinite"/>
                      </p:stCondLst>
                      <p:childTnLst>
                        <p:par>
                          <p:cTn id="67" fill="hold">
                            <p:stCondLst>
                              <p:cond delay="0"/>
                            </p:stCondLst>
                            <p:childTnLst>
                              <p:par>
                                <p:cTn id="68" presetID="5" presetClass="emph" presetSubtype="1" nodeType="clickEffect">
                                  <p:stCondLst>
                                    <p:cond delay="0"/>
                                  </p:stCondLst>
                                  <p:endCondLst>
                                    <p:cond evt="onNext" delay="0">
                                      <p:tgtEl>
                                        <p:sldTgt/>
                                      </p:tgtEl>
                                    </p:cond>
                                  </p:endCondLst>
                                  <p:childTnLst>
                                    <p:set>
                                      <p:cBhvr override="childStyle">
                                        <p:cTn id="69" dur="indefinite"/>
                                        <p:tgtEl>
                                          <p:spTgt spid="41987">
                                            <p:txEl>
                                              <p:pRg st="2" end="2"/>
                                            </p:txEl>
                                          </p:spTgt>
                                        </p:tgtEl>
                                        <p:attrNameLst>
                                          <p:attrName>style.fontStyle</p:attrName>
                                        </p:attrNameLst>
                                      </p:cBhvr>
                                      <p:to>
                                        <p:strVal val="normal"/>
                                      </p:to>
                                    </p:set>
                                    <p:set>
                                      <p:cBhvr override="childStyle">
                                        <p:cTn id="70" dur="indefinite"/>
                                        <p:tgtEl>
                                          <p:spTgt spid="41987">
                                            <p:txEl>
                                              <p:pRg st="2" end="2"/>
                                            </p:txEl>
                                          </p:spTgt>
                                        </p:tgtEl>
                                        <p:attrNameLst>
                                          <p:attrName>style.fontWeight</p:attrName>
                                        </p:attrNameLst>
                                      </p:cBhvr>
                                      <p:to>
                                        <p:strVal val="bold"/>
                                      </p:to>
                                    </p:set>
                                    <p:set>
                                      <p:cBhvr override="childStyle">
                                        <p:cTn id="71" dur="indefinite"/>
                                        <p:tgtEl>
                                          <p:spTgt spid="41987">
                                            <p:txEl>
                                              <p:pRg st="2" end="2"/>
                                            </p:txEl>
                                          </p:spTgt>
                                        </p:tgtEl>
                                        <p:attrNameLst>
                                          <p:attrName>style.textDecorationUnderline</p:attrName>
                                        </p:attrNameLst>
                                      </p:cBhvr>
                                      <p:to>
                                        <p:strVal val="false"/>
                                      </p:to>
                                    </p:set>
                                  </p:childTnLst>
                                </p:cTn>
                              </p:par>
                              <p:par>
                                <p:cTn id="72" presetID="4" presetClass="entr" presetSubtype="16"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box(in)">
                                      <p:cBhvr>
                                        <p:cTn id="74" dur="500"/>
                                        <p:tgtEl>
                                          <p:spTgt spid="25"/>
                                        </p:tgtEl>
                                      </p:cBhvr>
                                    </p:animEffect>
                                  </p:childTnLst>
                                </p:cTn>
                              </p:par>
                              <p:par>
                                <p:cTn id="75" presetID="5" presetClass="emph" presetSubtype="1" nodeType="withEffect">
                                  <p:stCondLst>
                                    <p:cond delay="0"/>
                                  </p:stCondLst>
                                  <p:endCondLst>
                                    <p:cond evt="onNext" delay="0">
                                      <p:tgtEl>
                                        <p:sldTgt/>
                                      </p:tgtEl>
                                    </p:cond>
                                  </p:endCondLst>
                                  <p:childTnLst>
                                    <p:set>
                                      <p:cBhvr override="childStyle">
                                        <p:cTn id="76" dur="indefinite"/>
                                        <p:tgtEl>
                                          <p:spTgt spid="41987">
                                            <p:txEl>
                                              <p:pRg st="3" end="3"/>
                                            </p:txEl>
                                          </p:spTgt>
                                        </p:tgtEl>
                                        <p:attrNameLst>
                                          <p:attrName>style.fontStyle</p:attrName>
                                        </p:attrNameLst>
                                      </p:cBhvr>
                                      <p:to>
                                        <p:strVal val="normal"/>
                                      </p:to>
                                    </p:set>
                                    <p:set>
                                      <p:cBhvr override="childStyle">
                                        <p:cTn id="77" dur="indefinite"/>
                                        <p:tgtEl>
                                          <p:spTgt spid="41987">
                                            <p:txEl>
                                              <p:pRg st="3" end="3"/>
                                            </p:txEl>
                                          </p:spTgt>
                                        </p:tgtEl>
                                        <p:attrNameLst>
                                          <p:attrName>style.fontWeight</p:attrName>
                                        </p:attrNameLst>
                                      </p:cBhvr>
                                      <p:to>
                                        <p:strVal val="bold"/>
                                      </p:to>
                                    </p:set>
                                    <p:set>
                                      <p:cBhvr override="childStyle">
                                        <p:cTn id="78" dur="indefinite"/>
                                        <p:tgtEl>
                                          <p:spTgt spid="41987">
                                            <p:txEl>
                                              <p:pRg st="3" end="3"/>
                                            </p:txEl>
                                          </p:spTgt>
                                        </p:tgtEl>
                                        <p:attrNameLst>
                                          <p:attrName>style.textDecorationUnderline</p:attrName>
                                        </p:attrNameLst>
                                      </p:cBhvr>
                                      <p:to>
                                        <p:strVal val="false"/>
                                      </p:to>
                                    </p:set>
                                  </p:childTnLst>
                                </p:cTn>
                              </p:par>
                              <p:par>
                                <p:cTn id="79" presetID="4" presetClass="entr" presetSubtype="16" fill="hold" nodeType="with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box(in)">
                                      <p:cBhvr>
                                        <p:cTn id="81" dur="500"/>
                                        <p:tgtEl>
                                          <p:spTgt spid="7"/>
                                        </p:tgtEl>
                                      </p:cBhvr>
                                    </p:animEffect>
                                  </p:childTnLst>
                                </p:cTn>
                              </p:par>
                            </p:childTnLst>
                          </p:cTn>
                        </p:par>
                      </p:childTnLst>
                    </p:cTn>
                  </p:par>
                  <p:par>
                    <p:cTn id="82" fill="hold">
                      <p:stCondLst>
                        <p:cond delay="indefinite"/>
                      </p:stCondLst>
                      <p:childTnLst>
                        <p:par>
                          <p:cTn id="83" fill="hold">
                            <p:stCondLst>
                              <p:cond delay="0"/>
                            </p:stCondLst>
                            <p:childTnLst>
                              <p:par>
                                <p:cTn id="84" presetID="5" presetClass="emph" presetSubtype="1" nodeType="clickEffect">
                                  <p:stCondLst>
                                    <p:cond delay="0"/>
                                  </p:stCondLst>
                                  <p:endCondLst>
                                    <p:cond evt="onNext" delay="0">
                                      <p:tgtEl>
                                        <p:sldTgt/>
                                      </p:tgtEl>
                                    </p:cond>
                                  </p:endCondLst>
                                  <p:childTnLst>
                                    <p:set>
                                      <p:cBhvr override="childStyle">
                                        <p:cTn id="85" dur="indefinite"/>
                                        <p:tgtEl>
                                          <p:spTgt spid="41987">
                                            <p:txEl>
                                              <p:pRg st="5" end="5"/>
                                            </p:txEl>
                                          </p:spTgt>
                                        </p:tgtEl>
                                        <p:attrNameLst>
                                          <p:attrName>style.fontStyle</p:attrName>
                                        </p:attrNameLst>
                                      </p:cBhvr>
                                      <p:to>
                                        <p:strVal val="normal"/>
                                      </p:to>
                                    </p:set>
                                    <p:set>
                                      <p:cBhvr override="childStyle">
                                        <p:cTn id="86" dur="indefinite"/>
                                        <p:tgtEl>
                                          <p:spTgt spid="41987">
                                            <p:txEl>
                                              <p:pRg st="5" end="5"/>
                                            </p:txEl>
                                          </p:spTgt>
                                        </p:tgtEl>
                                        <p:attrNameLst>
                                          <p:attrName>style.fontWeight</p:attrName>
                                        </p:attrNameLst>
                                      </p:cBhvr>
                                      <p:to>
                                        <p:strVal val="bold"/>
                                      </p:to>
                                    </p:set>
                                    <p:set>
                                      <p:cBhvr override="childStyle">
                                        <p:cTn id="87" dur="indefinite"/>
                                        <p:tgtEl>
                                          <p:spTgt spid="41987">
                                            <p:txEl>
                                              <p:pRg st="5" end="5"/>
                                            </p:txEl>
                                          </p:spTgt>
                                        </p:tgtEl>
                                        <p:attrNameLst>
                                          <p:attrName>style.textDecorationUnderline</p:attrName>
                                        </p:attrNameLst>
                                      </p:cBhvr>
                                      <p:to>
                                        <p:strVal val="false"/>
                                      </p:to>
                                    </p:set>
                                  </p:childTnLst>
                                </p:cTn>
                              </p:par>
                            </p:childTnLst>
                          </p:cTn>
                        </p:par>
                      </p:childTnLst>
                    </p:cTn>
                  </p:par>
                  <p:par>
                    <p:cTn id="88" fill="hold">
                      <p:stCondLst>
                        <p:cond delay="indefinite"/>
                      </p:stCondLst>
                      <p:childTnLst>
                        <p:par>
                          <p:cTn id="89" fill="hold">
                            <p:stCondLst>
                              <p:cond delay="0"/>
                            </p:stCondLst>
                            <p:childTnLst>
                              <p:par>
                                <p:cTn id="90" presetID="5" presetClass="emph" presetSubtype="1" nodeType="clickEffect">
                                  <p:stCondLst>
                                    <p:cond delay="0"/>
                                  </p:stCondLst>
                                  <p:endCondLst>
                                    <p:cond evt="onNext" delay="0">
                                      <p:tgtEl>
                                        <p:sldTgt/>
                                      </p:tgtEl>
                                    </p:cond>
                                  </p:endCondLst>
                                  <p:childTnLst>
                                    <p:set>
                                      <p:cBhvr override="childStyle">
                                        <p:cTn id="91" dur="indefinite"/>
                                        <p:tgtEl>
                                          <p:spTgt spid="41987">
                                            <p:txEl>
                                              <p:pRg st="8" end="8"/>
                                            </p:txEl>
                                          </p:spTgt>
                                        </p:tgtEl>
                                        <p:attrNameLst>
                                          <p:attrName>style.fontStyle</p:attrName>
                                        </p:attrNameLst>
                                      </p:cBhvr>
                                      <p:to>
                                        <p:strVal val="normal"/>
                                      </p:to>
                                    </p:set>
                                    <p:set>
                                      <p:cBhvr override="childStyle">
                                        <p:cTn id="92" dur="indefinite"/>
                                        <p:tgtEl>
                                          <p:spTgt spid="41987">
                                            <p:txEl>
                                              <p:pRg st="8" end="8"/>
                                            </p:txEl>
                                          </p:spTgt>
                                        </p:tgtEl>
                                        <p:attrNameLst>
                                          <p:attrName>style.fontWeight</p:attrName>
                                        </p:attrNameLst>
                                      </p:cBhvr>
                                      <p:to>
                                        <p:strVal val="bold"/>
                                      </p:to>
                                    </p:set>
                                    <p:set>
                                      <p:cBhvr override="childStyle">
                                        <p:cTn id="93" dur="indefinite"/>
                                        <p:tgtEl>
                                          <p:spTgt spid="41987">
                                            <p:txEl>
                                              <p:pRg st="8" end="8"/>
                                            </p:txEl>
                                          </p:spTgt>
                                        </p:tgtEl>
                                        <p:attrNameLst>
                                          <p:attrName>style.textDecorationUnderline</p:attrName>
                                        </p:attrNameLst>
                                      </p:cBhvr>
                                      <p:to>
                                        <p:strVal val="false"/>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8"/>
                                        </p:tgtEl>
                                        <p:attrNameLst>
                                          <p:attrName>style.visibility</p:attrName>
                                        </p:attrNameLst>
                                      </p:cBhvr>
                                      <p:to>
                                        <p:strVal val="visible"/>
                                      </p:to>
                                    </p:set>
                                    <p:anim calcmode="lin" valueType="num">
                                      <p:cBhvr additive="base">
                                        <p:cTn id="98" dur="500" fill="hold"/>
                                        <p:tgtEl>
                                          <p:spTgt spid="8"/>
                                        </p:tgtEl>
                                        <p:attrNameLst>
                                          <p:attrName>ppt_x</p:attrName>
                                        </p:attrNameLst>
                                      </p:cBhvr>
                                      <p:tavLst>
                                        <p:tav tm="0">
                                          <p:val>
                                            <p:strVal val="#ppt_x"/>
                                          </p:val>
                                        </p:tav>
                                        <p:tav tm="100000">
                                          <p:val>
                                            <p:strVal val="#ppt_x"/>
                                          </p:val>
                                        </p:tav>
                                      </p:tavLst>
                                    </p:anim>
                                    <p:anim calcmode="lin" valueType="num">
                                      <p:cBhvr additive="base">
                                        <p:cTn id="9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5" presetClass="emph" presetSubtype="1" nodeType="clickEffect">
                                  <p:stCondLst>
                                    <p:cond delay="0"/>
                                  </p:stCondLst>
                                  <p:endCondLst>
                                    <p:cond evt="onNext" delay="0">
                                      <p:tgtEl>
                                        <p:sldTgt/>
                                      </p:tgtEl>
                                    </p:cond>
                                  </p:endCondLst>
                                  <p:childTnLst>
                                    <p:set>
                                      <p:cBhvr override="childStyle">
                                        <p:cTn id="103" dur="indefinite"/>
                                        <p:tgtEl>
                                          <p:spTgt spid="41987">
                                            <p:txEl>
                                              <p:pRg st="9" end="9"/>
                                            </p:txEl>
                                          </p:spTgt>
                                        </p:tgtEl>
                                        <p:attrNameLst>
                                          <p:attrName>style.fontStyle</p:attrName>
                                        </p:attrNameLst>
                                      </p:cBhvr>
                                      <p:to>
                                        <p:strVal val="normal"/>
                                      </p:to>
                                    </p:set>
                                    <p:set>
                                      <p:cBhvr override="childStyle">
                                        <p:cTn id="104" dur="indefinite"/>
                                        <p:tgtEl>
                                          <p:spTgt spid="41987">
                                            <p:txEl>
                                              <p:pRg st="9" end="9"/>
                                            </p:txEl>
                                          </p:spTgt>
                                        </p:tgtEl>
                                        <p:attrNameLst>
                                          <p:attrName>style.fontWeight</p:attrName>
                                        </p:attrNameLst>
                                      </p:cBhvr>
                                      <p:to>
                                        <p:strVal val="bold"/>
                                      </p:to>
                                    </p:set>
                                    <p:set>
                                      <p:cBhvr override="childStyle">
                                        <p:cTn id="105" dur="indefinite"/>
                                        <p:tgtEl>
                                          <p:spTgt spid="41987">
                                            <p:txEl>
                                              <p:pRg st="9" end="9"/>
                                            </p:txEl>
                                          </p:spTgt>
                                        </p:tgtEl>
                                        <p:attrNameLst>
                                          <p:attrName>style.textDecorationUnderline</p:attrName>
                                        </p:attrNameLst>
                                      </p:cBhvr>
                                      <p:to>
                                        <p:strVal val="false"/>
                                      </p:to>
                                    </p:set>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nodeType="clickEffect">
                                  <p:stCondLst>
                                    <p:cond delay="0"/>
                                  </p:stCondLst>
                                  <p:childTnLst>
                                    <p:set>
                                      <p:cBhvr>
                                        <p:cTn id="109" dur="1" fill="hold">
                                          <p:stCondLst>
                                            <p:cond delay="0"/>
                                          </p:stCondLst>
                                        </p:cTn>
                                        <p:tgtEl>
                                          <p:spTgt spid="9"/>
                                        </p:tgtEl>
                                        <p:attrNameLst>
                                          <p:attrName>style.visibility</p:attrName>
                                        </p:attrNameLst>
                                      </p:cBhvr>
                                      <p:to>
                                        <p:strVal val="visible"/>
                                      </p:to>
                                    </p:set>
                                    <p:anim calcmode="lin" valueType="num">
                                      <p:cBhvr additive="base">
                                        <p:cTn id="110" dur="500" fill="hold"/>
                                        <p:tgtEl>
                                          <p:spTgt spid="9"/>
                                        </p:tgtEl>
                                        <p:attrNameLst>
                                          <p:attrName>ppt_x</p:attrName>
                                        </p:attrNameLst>
                                      </p:cBhvr>
                                      <p:tavLst>
                                        <p:tav tm="0">
                                          <p:val>
                                            <p:strVal val="#ppt_x"/>
                                          </p:val>
                                        </p:tav>
                                        <p:tav tm="100000">
                                          <p:val>
                                            <p:strVal val="#ppt_x"/>
                                          </p:val>
                                        </p:tav>
                                      </p:tavLst>
                                    </p:anim>
                                    <p:anim calcmode="lin" valueType="num">
                                      <p:cBhvr additive="base">
                                        <p:cTn id="11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5" presetClass="emph" presetSubtype="1" nodeType="clickEffect">
                                  <p:stCondLst>
                                    <p:cond delay="0"/>
                                  </p:stCondLst>
                                  <p:endCondLst>
                                    <p:cond evt="onNext" delay="0">
                                      <p:tgtEl>
                                        <p:sldTgt/>
                                      </p:tgtEl>
                                    </p:cond>
                                  </p:endCondLst>
                                  <p:childTnLst>
                                    <p:set>
                                      <p:cBhvr override="childStyle">
                                        <p:cTn id="115" dur="indefinite"/>
                                        <p:tgtEl>
                                          <p:spTgt spid="41987">
                                            <p:txEl>
                                              <p:pRg st="10" end="10"/>
                                            </p:txEl>
                                          </p:spTgt>
                                        </p:tgtEl>
                                        <p:attrNameLst>
                                          <p:attrName>style.fontStyle</p:attrName>
                                        </p:attrNameLst>
                                      </p:cBhvr>
                                      <p:to>
                                        <p:strVal val="normal"/>
                                      </p:to>
                                    </p:set>
                                    <p:set>
                                      <p:cBhvr override="childStyle">
                                        <p:cTn id="116" dur="indefinite"/>
                                        <p:tgtEl>
                                          <p:spTgt spid="41987">
                                            <p:txEl>
                                              <p:pRg st="10" end="10"/>
                                            </p:txEl>
                                          </p:spTgt>
                                        </p:tgtEl>
                                        <p:attrNameLst>
                                          <p:attrName>style.fontWeight</p:attrName>
                                        </p:attrNameLst>
                                      </p:cBhvr>
                                      <p:to>
                                        <p:strVal val="bold"/>
                                      </p:to>
                                    </p:set>
                                    <p:set>
                                      <p:cBhvr override="childStyle">
                                        <p:cTn id="117" dur="indefinite"/>
                                        <p:tgtEl>
                                          <p:spTgt spid="41987">
                                            <p:txEl>
                                              <p:pRg st="10" end="10"/>
                                            </p:txEl>
                                          </p:spTgt>
                                        </p:tgtEl>
                                        <p:attrNameLst>
                                          <p:attrName>style.textDecorationUnderline</p:attrName>
                                        </p:attrNameLst>
                                      </p:cBhvr>
                                      <p:to>
                                        <p:strVal val="false"/>
                                      </p:to>
                                    </p:set>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nodeType="clickEffect">
                                  <p:stCondLst>
                                    <p:cond delay="0"/>
                                  </p:stCondLst>
                                  <p:childTnLst>
                                    <p:set>
                                      <p:cBhvr>
                                        <p:cTn id="121" dur="1" fill="hold">
                                          <p:stCondLst>
                                            <p:cond delay="0"/>
                                          </p:stCondLst>
                                        </p:cTn>
                                        <p:tgtEl>
                                          <p:spTgt spid="10"/>
                                        </p:tgtEl>
                                        <p:attrNameLst>
                                          <p:attrName>style.visibility</p:attrName>
                                        </p:attrNameLst>
                                      </p:cBhvr>
                                      <p:to>
                                        <p:strVal val="visible"/>
                                      </p:to>
                                    </p:set>
                                    <p:anim calcmode="lin" valueType="num">
                                      <p:cBhvr additive="base">
                                        <p:cTn id="122" dur="500" fill="hold"/>
                                        <p:tgtEl>
                                          <p:spTgt spid="10"/>
                                        </p:tgtEl>
                                        <p:attrNameLst>
                                          <p:attrName>ppt_x</p:attrName>
                                        </p:attrNameLst>
                                      </p:cBhvr>
                                      <p:tavLst>
                                        <p:tav tm="0">
                                          <p:val>
                                            <p:strVal val="#ppt_x"/>
                                          </p:val>
                                        </p:tav>
                                        <p:tav tm="100000">
                                          <p:val>
                                            <p:strVal val="#ppt_x"/>
                                          </p:val>
                                        </p:tav>
                                      </p:tavLst>
                                    </p:anim>
                                    <p:anim calcmode="lin" valueType="num">
                                      <p:cBhvr additive="base">
                                        <p:cTn id="1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5" presetClass="emph" presetSubtype="1" nodeType="clickEffect">
                                  <p:stCondLst>
                                    <p:cond delay="0"/>
                                  </p:stCondLst>
                                  <p:endCondLst>
                                    <p:cond evt="onNext" delay="0">
                                      <p:tgtEl>
                                        <p:sldTgt/>
                                      </p:tgtEl>
                                    </p:cond>
                                  </p:endCondLst>
                                  <p:childTnLst>
                                    <p:set>
                                      <p:cBhvr override="childStyle">
                                        <p:cTn id="127" dur="indefinite"/>
                                        <p:tgtEl>
                                          <p:spTgt spid="41987">
                                            <p:txEl>
                                              <p:pRg st="11" end="11"/>
                                            </p:txEl>
                                          </p:spTgt>
                                        </p:tgtEl>
                                        <p:attrNameLst>
                                          <p:attrName>style.fontStyle</p:attrName>
                                        </p:attrNameLst>
                                      </p:cBhvr>
                                      <p:to>
                                        <p:strVal val="normal"/>
                                      </p:to>
                                    </p:set>
                                    <p:set>
                                      <p:cBhvr override="childStyle">
                                        <p:cTn id="128" dur="indefinite"/>
                                        <p:tgtEl>
                                          <p:spTgt spid="41987">
                                            <p:txEl>
                                              <p:pRg st="11" end="11"/>
                                            </p:txEl>
                                          </p:spTgt>
                                        </p:tgtEl>
                                        <p:attrNameLst>
                                          <p:attrName>style.fontWeight</p:attrName>
                                        </p:attrNameLst>
                                      </p:cBhvr>
                                      <p:to>
                                        <p:strVal val="bold"/>
                                      </p:to>
                                    </p:set>
                                    <p:set>
                                      <p:cBhvr override="childStyle">
                                        <p:cTn id="129" dur="indefinite"/>
                                        <p:tgtEl>
                                          <p:spTgt spid="41987">
                                            <p:txEl>
                                              <p:pRg st="11" end="11"/>
                                            </p:txEl>
                                          </p:spTgt>
                                        </p:tgtEl>
                                        <p:attrNameLst>
                                          <p:attrName>style.textDecorationUnderline</p:attrName>
                                        </p:attrNameLst>
                                      </p:cBhvr>
                                      <p:to>
                                        <p:strVal val="false"/>
                                      </p:to>
                                    </p:set>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nodeType="clickEffect">
                                  <p:stCondLst>
                                    <p:cond delay="0"/>
                                  </p:stCondLst>
                                  <p:childTnLst>
                                    <p:set>
                                      <p:cBhvr>
                                        <p:cTn id="133" dur="1" fill="hold">
                                          <p:stCondLst>
                                            <p:cond delay="0"/>
                                          </p:stCondLst>
                                        </p:cTn>
                                        <p:tgtEl>
                                          <p:spTgt spid="11"/>
                                        </p:tgtEl>
                                        <p:attrNameLst>
                                          <p:attrName>style.visibility</p:attrName>
                                        </p:attrNameLst>
                                      </p:cBhvr>
                                      <p:to>
                                        <p:strVal val="visible"/>
                                      </p:to>
                                    </p:set>
                                    <p:anim calcmode="lin" valueType="num">
                                      <p:cBhvr additive="base">
                                        <p:cTn id="134" dur="500" fill="hold"/>
                                        <p:tgtEl>
                                          <p:spTgt spid="11"/>
                                        </p:tgtEl>
                                        <p:attrNameLst>
                                          <p:attrName>ppt_x</p:attrName>
                                        </p:attrNameLst>
                                      </p:cBhvr>
                                      <p:tavLst>
                                        <p:tav tm="0">
                                          <p:val>
                                            <p:strVal val="#ppt_x"/>
                                          </p:val>
                                        </p:tav>
                                        <p:tav tm="100000">
                                          <p:val>
                                            <p:strVal val="#ppt_x"/>
                                          </p:val>
                                        </p:tav>
                                      </p:tavLst>
                                    </p:anim>
                                    <p:anim calcmode="lin" valueType="num">
                                      <p:cBhvr additive="base">
                                        <p:cTn id="1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5" presetClass="emph" presetSubtype="1" nodeType="clickEffect">
                                  <p:stCondLst>
                                    <p:cond delay="0"/>
                                  </p:stCondLst>
                                  <p:endCondLst>
                                    <p:cond evt="onNext" delay="0">
                                      <p:tgtEl>
                                        <p:sldTgt/>
                                      </p:tgtEl>
                                    </p:cond>
                                  </p:endCondLst>
                                  <p:childTnLst>
                                    <p:set>
                                      <p:cBhvr override="childStyle">
                                        <p:cTn id="139" dur="indefinite"/>
                                        <p:tgtEl>
                                          <p:spTgt spid="41987">
                                            <p:txEl>
                                              <p:pRg st="8" end="8"/>
                                            </p:txEl>
                                          </p:spTgt>
                                        </p:tgtEl>
                                        <p:attrNameLst>
                                          <p:attrName>style.fontStyle</p:attrName>
                                        </p:attrNameLst>
                                      </p:cBhvr>
                                      <p:to>
                                        <p:strVal val="normal"/>
                                      </p:to>
                                    </p:set>
                                    <p:set>
                                      <p:cBhvr override="childStyle">
                                        <p:cTn id="140" dur="indefinite"/>
                                        <p:tgtEl>
                                          <p:spTgt spid="41987">
                                            <p:txEl>
                                              <p:pRg st="8" end="8"/>
                                            </p:txEl>
                                          </p:spTgt>
                                        </p:tgtEl>
                                        <p:attrNameLst>
                                          <p:attrName>style.fontWeight</p:attrName>
                                        </p:attrNameLst>
                                      </p:cBhvr>
                                      <p:to>
                                        <p:strVal val="bold"/>
                                      </p:to>
                                    </p:set>
                                    <p:set>
                                      <p:cBhvr override="childStyle">
                                        <p:cTn id="141" dur="indefinite"/>
                                        <p:tgtEl>
                                          <p:spTgt spid="41987">
                                            <p:txEl>
                                              <p:pRg st="8" end="8"/>
                                            </p:txEl>
                                          </p:spTgt>
                                        </p:tgtEl>
                                        <p:attrNameLst>
                                          <p:attrName>style.textDecorationUnderline</p:attrName>
                                        </p:attrNameLst>
                                      </p:cBhvr>
                                      <p:to>
                                        <p:strVal val="false"/>
                                      </p:to>
                                    </p:set>
                                  </p:childTnLst>
                                </p:cTn>
                              </p:par>
                            </p:childTnLst>
                          </p:cTn>
                        </p:par>
                      </p:childTnLst>
                    </p:cTn>
                  </p:par>
                  <p:par>
                    <p:cTn id="142" fill="hold">
                      <p:stCondLst>
                        <p:cond delay="indefinite"/>
                      </p:stCondLst>
                      <p:childTnLst>
                        <p:par>
                          <p:cTn id="143" fill="hold">
                            <p:stCondLst>
                              <p:cond delay="0"/>
                            </p:stCondLst>
                            <p:childTnLst>
                              <p:par>
                                <p:cTn id="144" presetID="2" presetClass="entr" presetSubtype="4" fill="hold" nodeType="clickEffect">
                                  <p:stCondLst>
                                    <p:cond delay="0"/>
                                  </p:stCondLst>
                                  <p:childTnLst>
                                    <p:set>
                                      <p:cBhvr>
                                        <p:cTn id="145" dur="1" fill="hold">
                                          <p:stCondLst>
                                            <p:cond delay="0"/>
                                          </p:stCondLst>
                                        </p:cTn>
                                        <p:tgtEl>
                                          <p:spTgt spid="12"/>
                                        </p:tgtEl>
                                        <p:attrNameLst>
                                          <p:attrName>style.visibility</p:attrName>
                                        </p:attrNameLst>
                                      </p:cBhvr>
                                      <p:to>
                                        <p:strVal val="visible"/>
                                      </p:to>
                                    </p:set>
                                    <p:anim calcmode="lin" valueType="num">
                                      <p:cBhvr additive="base">
                                        <p:cTn id="146" dur="500" fill="hold"/>
                                        <p:tgtEl>
                                          <p:spTgt spid="12"/>
                                        </p:tgtEl>
                                        <p:attrNameLst>
                                          <p:attrName>ppt_x</p:attrName>
                                        </p:attrNameLst>
                                      </p:cBhvr>
                                      <p:tavLst>
                                        <p:tav tm="0">
                                          <p:val>
                                            <p:strVal val="#ppt_x"/>
                                          </p:val>
                                        </p:tav>
                                        <p:tav tm="100000">
                                          <p:val>
                                            <p:strVal val="#ppt_x"/>
                                          </p:val>
                                        </p:tav>
                                      </p:tavLst>
                                    </p:anim>
                                    <p:anim calcmode="lin" valueType="num">
                                      <p:cBhvr additive="base">
                                        <p:cTn id="14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5" presetClass="emph" presetSubtype="1" nodeType="clickEffect">
                                  <p:stCondLst>
                                    <p:cond delay="0"/>
                                  </p:stCondLst>
                                  <p:endCondLst>
                                    <p:cond evt="onNext" delay="0">
                                      <p:tgtEl>
                                        <p:sldTgt/>
                                      </p:tgtEl>
                                    </p:cond>
                                  </p:endCondLst>
                                  <p:childTnLst>
                                    <p:set>
                                      <p:cBhvr override="childStyle">
                                        <p:cTn id="151" dur="indefinite"/>
                                        <p:tgtEl>
                                          <p:spTgt spid="41987">
                                            <p:txEl>
                                              <p:pRg st="9" end="9"/>
                                            </p:txEl>
                                          </p:spTgt>
                                        </p:tgtEl>
                                        <p:attrNameLst>
                                          <p:attrName>style.fontStyle</p:attrName>
                                        </p:attrNameLst>
                                      </p:cBhvr>
                                      <p:to>
                                        <p:strVal val="normal"/>
                                      </p:to>
                                    </p:set>
                                    <p:set>
                                      <p:cBhvr override="childStyle">
                                        <p:cTn id="152" dur="indefinite"/>
                                        <p:tgtEl>
                                          <p:spTgt spid="41987">
                                            <p:txEl>
                                              <p:pRg st="9" end="9"/>
                                            </p:txEl>
                                          </p:spTgt>
                                        </p:tgtEl>
                                        <p:attrNameLst>
                                          <p:attrName>style.fontWeight</p:attrName>
                                        </p:attrNameLst>
                                      </p:cBhvr>
                                      <p:to>
                                        <p:strVal val="bold"/>
                                      </p:to>
                                    </p:set>
                                    <p:set>
                                      <p:cBhvr override="childStyle">
                                        <p:cTn id="153" dur="indefinite"/>
                                        <p:tgtEl>
                                          <p:spTgt spid="41987">
                                            <p:txEl>
                                              <p:pRg st="9" end="9"/>
                                            </p:txEl>
                                          </p:spTgt>
                                        </p:tgtEl>
                                        <p:attrNameLst>
                                          <p:attrName>style.textDecorationUnderline</p:attrName>
                                        </p:attrNameLst>
                                      </p:cBhvr>
                                      <p:to>
                                        <p:strVal val="false"/>
                                      </p:to>
                                    </p:set>
                                  </p:childTnLst>
                                </p:cTn>
                              </p:par>
                            </p:childTnLst>
                          </p:cTn>
                        </p:par>
                      </p:childTnLst>
                    </p:cTn>
                  </p:par>
                  <p:par>
                    <p:cTn id="154" fill="hold">
                      <p:stCondLst>
                        <p:cond delay="indefinite"/>
                      </p:stCondLst>
                      <p:childTnLst>
                        <p:par>
                          <p:cTn id="155" fill="hold">
                            <p:stCondLst>
                              <p:cond delay="0"/>
                            </p:stCondLst>
                            <p:childTnLst>
                              <p:par>
                                <p:cTn id="156" presetID="2" presetClass="entr" presetSubtype="4" fill="hold" nodeType="clickEffect">
                                  <p:stCondLst>
                                    <p:cond delay="0"/>
                                  </p:stCondLst>
                                  <p:childTnLst>
                                    <p:set>
                                      <p:cBhvr>
                                        <p:cTn id="157" dur="1" fill="hold">
                                          <p:stCondLst>
                                            <p:cond delay="0"/>
                                          </p:stCondLst>
                                        </p:cTn>
                                        <p:tgtEl>
                                          <p:spTgt spid="13"/>
                                        </p:tgtEl>
                                        <p:attrNameLst>
                                          <p:attrName>style.visibility</p:attrName>
                                        </p:attrNameLst>
                                      </p:cBhvr>
                                      <p:to>
                                        <p:strVal val="visible"/>
                                      </p:to>
                                    </p:set>
                                    <p:anim calcmode="lin" valueType="num">
                                      <p:cBhvr additive="base">
                                        <p:cTn id="158" dur="500" fill="hold"/>
                                        <p:tgtEl>
                                          <p:spTgt spid="13"/>
                                        </p:tgtEl>
                                        <p:attrNameLst>
                                          <p:attrName>ppt_x</p:attrName>
                                        </p:attrNameLst>
                                      </p:cBhvr>
                                      <p:tavLst>
                                        <p:tav tm="0">
                                          <p:val>
                                            <p:strVal val="#ppt_x"/>
                                          </p:val>
                                        </p:tav>
                                        <p:tav tm="100000">
                                          <p:val>
                                            <p:strVal val="#ppt_x"/>
                                          </p:val>
                                        </p:tav>
                                      </p:tavLst>
                                    </p:anim>
                                    <p:anim calcmode="lin" valueType="num">
                                      <p:cBhvr additive="base">
                                        <p:cTn id="15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5" presetClass="emph" presetSubtype="1" nodeType="clickEffect">
                                  <p:stCondLst>
                                    <p:cond delay="0"/>
                                  </p:stCondLst>
                                  <p:endCondLst>
                                    <p:cond evt="onNext" delay="0">
                                      <p:tgtEl>
                                        <p:sldTgt/>
                                      </p:tgtEl>
                                    </p:cond>
                                  </p:endCondLst>
                                  <p:childTnLst>
                                    <p:set>
                                      <p:cBhvr override="childStyle">
                                        <p:cTn id="163" dur="indefinite"/>
                                        <p:tgtEl>
                                          <p:spTgt spid="41987">
                                            <p:txEl>
                                              <p:pRg st="10" end="10"/>
                                            </p:txEl>
                                          </p:spTgt>
                                        </p:tgtEl>
                                        <p:attrNameLst>
                                          <p:attrName>style.fontStyle</p:attrName>
                                        </p:attrNameLst>
                                      </p:cBhvr>
                                      <p:to>
                                        <p:strVal val="normal"/>
                                      </p:to>
                                    </p:set>
                                    <p:set>
                                      <p:cBhvr override="childStyle">
                                        <p:cTn id="164" dur="indefinite"/>
                                        <p:tgtEl>
                                          <p:spTgt spid="41987">
                                            <p:txEl>
                                              <p:pRg st="10" end="10"/>
                                            </p:txEl>
                                          </p:spTgt>
                                        </p:tgtEl>
                                        <p:attrNameLst>
                                          <p:attrName>style.fontWeight</p:attrName>
                                        </p:attrNameLst>
                                      </p:cBhvr>
                                      <p:to>
                                        <p:strVal val="bold"/>
                                      </p:to>
                                    </p:set>
                                    <p:set>
                                      <p:cBhvr override="childStyle">
                                        <p:cTn id="165" dur="indefinite"/>
                                        <p:tgtEl>
                                          <p:spTgt spid="41987">
                                            <p:txEl>
                                              <p:pRg st="10" end="10"/>
                                            </p:txEl>
                                          </p:spTgt>
                                        </p:tgtEl>
                                        <p:attrNameLst>
                                          <p:attrName>style.textDecorationUnderline</p:attrName>
                                        </p:attrNameLst>
                                      </p:cBhvr>
                                      <p:to>
                                        <p:strVal val="false"/>
                                      </p:to>
                                    </p:set>
                                  </p:childTnLst>
                                </p:cTn>
                              </p:par>
                            </p:childTnLst>
                          </p:cTn>
                        </p:par>
                      </p:childTnLst>
                    </p:cTn>
                  </p:par>
                  <p:par>
                    <p:cTn id="166" fill="hold">
                      <p:stCondLst>
                        <p:cond delay="indefinite"/>
                      </p:stCondLst>
                      <p:childTnLst>
                        <p:par>
                          <p:cTn id="167" fill="hold">
                            <p:stCondLst>
                              <p:cond delay="0"/>
                            </p:stCondLst>
                            <p:childTnLst>
                              <p:par>
                                <p:cTn id="168" presetID="5" presetClass="emph" presetSubtype="1" nodeType="clickEffect">
                                  <p:stCondLst>
                                    <p:cond delay="0"/>
                                  </p:stCondLst>
                                  <p:endCondLst>
                                    <p:cond evt="onNext" delay="0">
                                      <p:tgtEl>
                                        <p:sldTgt/>
                                      </p:tgtEl>
                                    </p:cond>
                                  </p:endCondLst>
                                  <p:childTnLst>
                                    <p:set>
                                      <p:cBhvr override="childStyle">
                                        <p:cTn id="169" dur="indefinite"/>
                                        <p:tgtEl>
                                          <p:spTgt spid="41987">
                                            <p:txEl>
                                              <p:pRg st="11" end="11"/>
                                            </p:txEl>
                                          </p:spTgt>
                                        </p:tgtEl>
                                        <p:attrNameLst>
                                          <p:attrName>style.fontStyle</p:attrName>
                                        </p:attrNameLst>
                                      </p:cBhvr>
                                      <p:to>
                                        <p:strVal val="normal"/>
                                      </p:to>
                                    </p:set>
                                    <p:set>
                                      <p:cBhvr override="childStyle">
                                        <p:cTn id="170" dur="indefinite"/>
                                        <p:tgtEl>
                                          <p:spTgt spid="41987">
                                            <p:txEl>
                                              <p:pRg st="11" end="11"/>
                                            </p:txEl>
                                          </p:spTgt>
                                        </p:tgtEl>
                                        <p:attrNameLst>
                                          <p:attrName>style.fontWeight</p:attrName>
                                        </p:attrNameLst>
                                      </p:cBhvr>
                                      <p:to>
                                        <p:strVal val="bold"/>
                                      </p:to>
                                    </p:set>
                                    <p:set>
                                      <p:cBhvr override="childStyle">
                                        <p:cTn id="171" dur="indefinite"/>
                                        <p:tgtEl>
                                          <p:spTgt spid="41987">
                                            <p:txEl>
                                              <p:pRg st="11" end="11"/>
                                            </p:txEl>
                                          </p:spTgt>
                                        </p:tgtEl>
                                        <p:attrNameLst>
                                          <p:attrName>style.textDecorationUnderline</p:attrName>
                                        </p:attrNameLst>
                                      </p:cBhvr>
                                      <p:to>
                                        <p:strVal val="false"/>
                                      </p:to>
                                    </p:set>
                                  </p:childTnLst>
                                </p:cTn>
                              </p:par>
                            </p:childTnLst>
                          </p:cTn>
                        </p:par>
                      </p:childTnLst>
                    </p:cTn>
                  </p:par>
                  <p:par>
                    <p:cTn id="172" fill="hold">
                      <p:stCondLst>
                        <p:cond delay="indefinite"/>
                      </p:stCondLst>
                      <p:childTnLst>
                        <p:par>
                          <p:cTn id="173" fill="hold">
                            <p:stCondLst>
                              <p:cond delay="0"/>
                            </p:stCondLst>
                            <p:childTnLst>
                              <p:par>
                                <p:cTn id="174" presetID="2" presetClass="entr" presetSubtype="4" fill="hold" nodeType="clickEffect">
                                  <p:stCondLst>
                                    <p:cond delay="0"/>
                                  </p:stCondLst>
                                  <p:childTnLst>
                                    <p:set>
                                      <p:cBhvr>
                                        <p:cTn id="175" dur="1" fill="hold">
                                          <p:stCondLst>
                                            <p:cond delay="0"/>
                                          </p:stCondLst>
                                        </p:cTn>
                                        <p:tgtEl>
                                          <p:spTgt spid="14"/>
                                        </p:tgtEl>
                                        <p:attrNameLst>
                                          <p:attrName>style.visibility</p:attrName>
                                        </p:attrNameLst>
                                      </p:cBhvr>
                                      <p:to>
                                        <p:strVal val="visible"/>
                                      </p:to>
                                    </p:set>
                                    <p:anim calcmode="lin" valueType="num">
                                      <p:cBhvr additive="base">
                                        <p:cTn id="176" dur="500" fill="hold"/>
                                        <p:tgtEl>
                                          <p:spTgt spid="14"/>
                                        </p:tgtEl>
                                        <p:attrNameLst>
                                          <p:attrName>ppt_x</p:attrName>
                                        </p:attrNameLst>
                                      </p:cBhvr>
                                      <p:tavLst>
                                        <p:tav tm="0">
                                          <p:val>
                                            <p:strVal val="#ppt_x"/>
                                          </p:val>
                                        </p:tav>
                                        <p:tav tm="100000">
                                          <p:val>
                                            <p:strVal val="#ppt_x"/>
                                          </p:val>
                                        </p:tav>
                                      </p:tavLst>
                                    </p:anim>
                                    <p:anim calcmode="lin" valueType="num">
                                      <p:cBhvr additive="base">
                                        <p:cTn id="17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5" presetClass="emph" presetSubtype="1" nodeType="clickEffect">
                                  <p:stCondLst>
                                    <p:cond delay="0"/>
                                  </p:stCondLst>
                                  <p:endCondLst>
                                    <p:cond evt="onNext" delay="0">
                                      <p:tgtEl>
                                        <p:sldTgt/>
                                      </p:tgtEl>
                                    </p:cond>
                                  </p:endCondLst>
                                  <p:childTnLst>
                                    <p:set>
                                      <p:cBhvr override="childStyle">
                                        <p:cTn id="181" dur="indefinite"/>
                                        <p:tgtEl>
                                          <p:spTgt spid="41987">
                                            <p:txEl>
                                              <p:pRg st="8" end="8"/>
                                            </p:txEl>
                                          </p:spTgt>
                                        </p:tgtEl>
                                        <p:attrNameLst>
                                          <p:attrName>style.fontStyle</p:attrName>
                                        </p:attrNameLst>
                                      </p:cBhvr>
                                      <p:to>
                                        <p:strVal val="normal"/>
                                      </p:to>
                                    </p:set>
                                    <p:set>
                                      <p:cBhvr override="childStyle">
                                        <p:cTn id="182" dur="indefinite"/>
                                        <p:tgtEl>
                                          <p:spTgt spid="41987">
                                            <p:txEl>
                                              <p:pRg st="8" end="8"/>
                                            </p:txEl>
                                          </p:spTgt>
                                        </p:tgtEl>
                                        <p:attrNameLst>
                                          <p:attrName>style.fontWeight</p:attrName>
                                        </p:attrNameLst>
                                      </p:cBhvr>
                                      <p:to>
                                        <p:strVal val="bold"/>
                                      </p:to>
                                    </p:set>
                                    <p:set>
                                      <p:cBhvr override="childStyle">
                                        <p:cTn id="183" dur="indefinite"/>
                                        <p:tgtEl>
                                          <p:spTgt spid="41987">
                                            <p:txEl>
                                              <p:pRg st="8" end="8"/>
                                            </p:txEl>
                                          </p:spTgt>
                                        </p:tgtEl>
                                        <p:attrNameLst>
                                          <p:attrName>style.textDecorationUnderline</p:attrName>
                                        </p:attrNameLst>
                                      </p:cBhvr>
                                      <p:to>
                                        <p:strVal val="false"/>
                                      </p:to>
                                    </p:set>
                                  </p:childTnLst>
                                </p:cTn>
                              </p:par>
                            </p:childTnLst>
                          </p:cTn>
                        </p:par>
                      </p:childTnLst>
                    </p:cTn>
                  </p:par>
                  <p:par>
                    <p:cTn id="184" fill="hold">
                      <p:stCondLst>
                        <p:cond delay="indefinite"/>
                      </p:stCondLst>
                      <p:childTnLst>
                        <p:par>
                          <p:cTn id="185" fill="hold">
                            <p:stCondLst>
                              <p:cond delay="0"/>
                            </p:stCondLst>
                            <p:childTnLst>
                              <p:par>
                                <p:cTn id="186" presetID="2" presetClass="entr" presetSubtype="4" fill="hold" nodeType="clickEffect">
                                  <p:stCondLst>
                                    <p:cond delay="0"/>
                                  </p:stCondLst>
                                  <p:childTnLst>
                                    <p:set>
                                      <p:cBhvr>
                                        <p:cTn id="187" dur="1" fill="hold">
                                          <p:stCondLst>
                                            <p:cond delay="0"/>
                                          </p:stCondLst>
                                        </p:cTn>
                                        <p:tgtEl>
                                          <p:spTgt spid="15"/>
                                        </p:tgtEl>
                                        <p:attrNameLst>
                                          <p:attrName>style.visibility</p:attrName>
                                        </p:attrNameLst>
                                      </p:cBhvr>
                                      <p:to>
                                        <p:strVal val="visible"/>
                                      </p:to>
                                    </p:set>
                                    <p:anim calcmode="lin" valueType="num">
                                      <p:cBhvr additive="base">
                                        <p:cTn id="188" dur="500" fill="hold"/>
                                        <p:tgtEl>
                                          <p:spTgt spid="15"/>
                                        </p:tgtEl>
                                        <p:attrNameLst>
                                          <p:attrName>ppt_x</p:attrName>
                                        </p:attrNameLst>
                                      </p:cBhvr>
                                      <p:tavLst>
                                        <p:tav tm="0">
                                          <p:val>
                                            <p:strVal val="#ppt_x"/>
                                          </p:val>
                                        </p:tav>
                                        <p:tav tm="100000">
                                          <p:val>
                                            <p:strVal val="#ppt_x"/>
                                          </p:val>
                                        </p:tav>
                                      </p:tavLst>
                                    </p:anim>
                                    <p:anim calcmode="lin" valueType="num">
                                      <p:cBhvr additive="base">
                                        <p:cTn id="18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90" fill="hold">
                      <p:stCondLst>
                        <p:cond delay="indefinite"/>
                      </p:stCondLst>
                      <p:childTnLst>
                        <p:par>
                          <p:cTn id="191" fill="hold">
                            <p:stCondLst>
                              <p:cond delay="0"/>
                            </p:stCondLst>
                            <p:childTnLst>
                              <p:par>
                                <p:cTn id="192" presetID="5" presetClass="emph" presetSubtype="1" nodeType="clickEffect">
                                  <p:stCondLst>
                                    <p:cond delay="0"/>
                                  </p:stCondLst>
                                  <p:endCondLst>
                                    <p:cond evt="onNext" delay="0">
                                      <p:tgtEl>
                                        <p:sldTgt/>
                                      </p:tgtEl>
                                    </p:cond>
                                  </p:endCondLst>
                                  <p:childTnLst>
                                    <p:set>
                                      <p:cBhvr override="childStyle">
                                        <p:cTn id="193" dur="indefinite"/>
                                        <p:tgtEl>
                                          <p:spTgt spid="41987">
                                            <p:txEl>
                                              <p:pRg st="9" end="9"/>
                                            </p:txEl>
                                          </p:spTgt>
                                        </p:tgtEl>
                                        <p:attrNameLst>
                                          <p:attrName>style.fontStyle</p:attrName>
                                        </p:attrNameLst>
                                      </p:cBhvr>
                                      <p:to>
                                        <p:strVal val="normal"/>
                                      </p:to>
                                    </p:set>
                                    <p:set>
                                      <p:cBhvr override="childStyle">
                                        <p:cTn id="194" dur="indefinite"/>
                                        <p:tgtEl>
                                          <p:spTgt spid="41987">
                                            <p:txEl>
                                              <p:pRg st="9" end="9"/>
                                            </p:txEl>
                                          </p:spTgt>
                                        </p:tgtEl>
                                        <p:attrNameLst>
                                          <p:attrName>style.fontWeight</p:attrName>
                                        </p:attrNameLst>
                                      </p:cBhvr>
                                      <p:to>
                                        <p:strVal val="bold"/>
                                      </p:to>
                                    </p:set>
                                    <p:set>
                                      <p:cBhvr override="childStyle">
                                        <p:cTn id="195" dur="indefinite"/>
                                        <p:tgtEl>
                                          <p:spTgt spid="41987">
                                            <p:txEl>
                                              <p:pRg st="9" end="9"/>
                                            </p:txEl>
                                          </p:spTgt>
                                        </p:tgtEl>
                                        <p:attrNameLst>
                                          <p:attrName>style.textDecorationUnderline</p:attrName>
                                        </p:attrNameLst>
                                      </p:cBhvr>
                                      <p:to>
                                        <p:strVal val="false"/>
                                      </p:to>
                                    </p:set>
                                  </p:childTnLst>
                                </p:cTn>
                              </p:par>
                            </p:childTnLst>
                          </p:cTn>
                        </p:par>
                      </p:childTnLst>
                    </p:cTn>
                  </p:par>
                  <p:par>
                    <p:cTn id="196" fill="hold">
                      <p:stCondLst>
                        <p:cond delay="indefinite"/>
                      </p:stCondLst>
                      <p:childTnLst>
                        <p:par>
                          <p:cTn id="197" fill="hold">
                            <p:stCondLst>
                              <p:cond delay="0"/>
                            </p:stCondLst>
                            <p:childTnLst>
                              <p:par>
                                <p:cTn id="198" presetID="2" presetClass="entr" presetSubtype="4" fill="hold" nodeType="clickEffect">
                                  <p:stCondLst>
                                    <p:cond delay="0"/>
                                  </p:stCondLst>
                                  <p:childTnLst>
                                    <p:set>
                                      <p:cBhvr>
                                        <p:cTn id="199" dur="1" fill="hold">
                                          <p:stCondLst>
                                            <p:cond delay="0"/>
                                          </p:stCondLst>
                                        </p:cTn>
                                        <p:tgtEl>
                                          <p:spTgt spid="16"/>
                                        </p:tgtEl>
                                        <p:attrNameLst>
                                          <p:attrName>style.visibility</p:attrName>
                                        </p:attrNameLst>
                                      </p:cBhvr>
                                      <p:to>
                                        <p:strVal val="visible"/>
                                      </p:to>
                                    </p:set>
                                    <p:anim calcmode="lin" valueType="num">
                                      <p:cBhvr additive="base">
                                        <p:cTn id="200" dur="500" fill="hold"/>
                                        <p:tgtEl>
                                          <p:spTgt spid="16"/>
                                        </p:tgtEl>
                                        <p:attrNameLst>
                                          <p:attrName>ppt_x</p:attrName>
                                        </p:attrNameLst>
                                      </p:cBhvr>
                                      <p:tavLst>
                                        <p:tav tm="0">
                                          <p:val>
                                            <p:strVal val="#ppt_x"/>
                                          </p:val>
                                        </p:tav>
                                        <p:tav tm="100000">
                                          <p:val>
                                            <p:strVal val="#ppt_x"/>
                                          </p:val>
                                        </p:tav>
                                      </p:tavLst>
                                    </p:anim>
                                    <p:anim calcmode="lin" valueType="num">
                                      <p:cBhvr additive="base">
                                        <p:cTn id="20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02" fill="hold">
                      <p:stCondLst>
                        <p:cond delay="indefinite"/>
                      </p:stCondLst>
                      <p:childTnLst>
                        <p:par>
                          <p:cTn id="203" fill="hold">
                            <p:stCondLst>
                              <p:cond delay="0"/>
                            </p:stCondLst>
                            <p:childTnLst>
                              <p:par>
                                <p:cTn id="204" presetID="5" presetClass="emph" presetSubtype="1" nodeType="clickEffect">
                                  <p:stCondLst>
                                    <p:cond delay="0"/>
                                  </p:stCondLst>
                                  <p:endCondLst>
                                    <p:cond evt="onNext" delay="0">
                                      <p:tgtEl>
                                        <p:sldTgt/>
                                      </p:tgtEl>
                                    </p:cond>
                                  </p:endCondLst>
                                  <p:childTnLst>
                                    <p:set>
                                      <p:cBhvr override="childStyle">
                                        <p:cTn id="205" dur="indefinite"/>
                                        <p:tgtEl>
                                          <p:spTgt spid="41987">
                                            <p:txEl>
                                              <p:pRg st="10" end="10"/>
                                            </p:txEl>
                                          </p:spTgt>
                                        </p:tgtEl>
                                        <p:attrNameLst>
                                          <p:attrName>style.fontStyle</p:attrName>
                                        </p:attrNameLst>
                                      </p:cBhvr>
                                      <p:to>
                                        <p:strVal val="normal"/>
                                      </p:to>
                                    </p:set>
                                    <p:set>
                                      <p:cBhvr override="childStyle">
                                        <p:cTn id="206" dur="indefinite"/>
                                        <p:tgtEl>
                                          <p:spTgt spid="41987">
                                            <p:txEl>
                                              <p:pRg st="10" end="10"/>
                                            </p:txEl>
                                          </p:spTgt>
                                        </p:tgtEl>
                                        <p:attrNameLst>
                                          <p:attrName>style.fontWeight</p:attrName>
                                        </p:attrNameLst>
                                      </p:cBhvr>
                                      <p:to>
                                        <p:strVal val="bold"/>
                                      </p:to>
                                    </p:set>
                                    <p:set>
                                      <p:cBhvr override="childStyle">
                                        <p:cTn id="207" dur="indefinite"/>
                                        <p:tgtEl>
                                          <p:spTgt spid="41987">
                                            <p:txEl>
                                              <p:pRg st="10" end="10"/>
                                            </p:txEl>
                                          </p:spTgt>
                                        </p:tgtEl>
                                        <p:attrNameLst>
                                          <p:attrName>style.textDecorationUnderline</p:attrName>
                                        </p:attrNameLst>
                                      </p:cBhvr>
                                      <p:to>
                                        <p:strVal val="false"/>
                                      </p:to>
                                    </p:set>
                                  </p:childTnLst>
                                </p:cTn>
                              </p:par>
                            </p:childTnLst>
                          </p:cTn>
                        </p:par>
                      </p:childTnLst>
                    </p:cTn>
                  </p:par>
                  <p:par>
                    <p:cTn id="208" fill="hold">
                      <p:stCondLst>
                        <p:cond delay="indefinite"/>
                      </p:stCondLst>
                      <p:childTnLst>
                        <p:par>
                          <p:cTn id="209" fill="hold">
                            <p:stCondLst>
                              <p:cond delay="0"/>
                            </p:stCondLst>
                            <p:childTnLst>
                              <p:par>
                                <p:cTn id="210" presetID="2" presetClass="entr" presetSubtype="4" fill="hold" nodeType="clickEffect">
                                  <p:stCondLst>
                                    <p:cond delay="0"/>
                                  </p:stCondLst>
                                  <p:childTnLst>
                                    <p:set>
                                      <p:cBhvr>
                                        <p:cTn id="211" dur="1" fill="hold">
                                          <p:stCondLst>
                                            <p:cond delay="0"/>
                                          </p:stCondLst>
                                        </p:cTn>
                                        <p:tgtEl>
                                          <p:spTgt spid="17"/>
                                        </p:tgtEl>
                                        <p:attrNameLst>
                                          <p:attrName>style.visibility</p:attrName>
                                        </p:attrNameLst>
                                      </p:cBhvr>
                                      <p:to>
                                        <p:strVal val="visible"/>
                                      </p:to>
                                    </p:set>
                                    <p:anim calcmode="lin" valueType="num">
                                      <p:cBhvr additive="base">
                                        <p:cTn id="212" dur="500" fill="hold"/>
                                        <p:tgtEl>
                                          <p:spTgt spid="17"/>
                                        </p:tgtEl>
                                        <p:attrNameLst>
                                          <p:attrName>ppt_x</p:attrName>
                                        </p:attrNameLst>
                                      </p:cBhvr>
                                      <p:tavLst>
                                        <p:tav tm="0">
                                          <p:val>
                                            <p:strVal val="#ppt_x"/>
                                          </p:val>
                                        </p:tav>
                                        <p:tav tm="100000">
                                          <p:val>
                                            <p:strVal val="#ppt_x"/>
                                          </p:val>
                                        </p:tav>
                                      </p:tavLst>
                                    </p:anim>
                                    <p:anim calcmode="lin" valueType="num">
                                      <p:cBhvr additive="base">
                                        <p:cTn id="21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4" fill="hold">
                      <p:stCondLst>
                        <p:cond delay="indefinite"/>
                      </p:stCondLst>
                      <p:childTnLst>
                        <p:par>
                          <p:cTn id="215" fill="hold">
                            <p:stCondLst>
                              <p:cond delay="0"/>
                            </p:stCondLst>
                            <p:childTnLst>
                              <p:par>
                                <p:cTn id="216" presetID="5" presetClass="emph" presetSubtype="1" nodeType="clickEffect">
                                  <p:stCondLst>
                                    <p:cond delay="0"/>
                                  </p:stCondLst>
                                  <p:endCondLst>
                                    <p:cond evt="onNext" delay="0">
                                      <p:tgtEl>
                                        <p:sldTgt/>
                                      </p:tgtEl>
                                    </p:cond>
                                  </p:endCondLst>
                                  <p:childTnLst>
                                    <p:set>
                                      <p:cBhvr override="childStyle">
                                        <p:cTn id="217" dur="indefinite"/>
                                        <p:tgtEl>
                                          <p:spTgt spid="41987">
                                            <p:txEl>
                                              <p:pRg st="11" end="11"/>
                                            </p:txEl>
                                          </p:spTgt>
                                        </p:tgtEl>
                                        <p:attrNameLst>
                                          <p:attrName>style.fontStyle</p:attrName>
                                        </p:attrNameLst>
                                      </p:cBhvr>
                                      <p:to>
                                        <p:strVal val="normal"/>
                                      </p:to>
                                    </p:set>
                                    <p:set>
                                      <p:cBhvr override="childStyle">
                                        <p:cTn id="218" dur="indefinite"/>
                                        <p:tgtEl>
                                          <p:spTgt spid="41987">
                                            <p:txEl>
                                              <p:pRg st="11" end="11"/>
                                            </p:txEl>
                                          </p:spTgt>
                                        </p:tgtEl>
                                        <p:attrNameLst>
                                          <p:attrName>style.fontWeight</p:attrName>
                                        </p:attrNameLst>
                                      </p:cBhvr>
                                      <p:to>
                                        <p:strVal val="bold"/>
                                      </p:to>
                                    </p:set>
                                    <p:set>
                                      <p:cBhvr override="childStyle">
                                        <p:cTn id="219" dur="indefinite"/>
                                        <p:tgtEl>
                                          <p:spTgt spid="41987">
                                            <p:txEl>
                                              <p:pRg st="11" end="11"/>
                                            </p:txEl>
                                          </p:spTgt>
                                        </p:tgtEl>
                                        <p:attrNameLst>
                                          <p:attrName>style.textDecorationUnderline</p:attrName>
                                        </p:attrNameLst>
                                      </p:cBhvr>
                                      <p:to>
                                        <p:strVal val="false"/>
                                      </p:to>
                                    </p:set>
                                  </p:childTnLst>
                                </p:cTn>
                              </p:par>
                            </p:childTnLst>
                          </p:cTn>
                        </p:par>
                      </p:childTnLst>
                    </p:cTn>
                  </p:par>
                  <p:par>
                    <p:cTn id="220" fill="hold">
                      <p:stCondLst>
                        <p:cond delay="indefinite"/>
                      </p:stCondLst>
                      <p:childTnLst>
                        <p:par>
                          <p:cTn id="221" fill="hold">
                            <p:stCondLst>
                              <p:cond delay="0"/>
                            </p:stCondLst>
                            <p:childTnLst>
                              <p:par>
                                <p:cTn id="222" presetID="2" presetClass="entr" presetSubtype="4" fill="hold" nodeType="clickEffect">
                                  <p:stCondLst>
                                    <p:cond delay="0"/>
                                  </p:stCondLst>
                                  <p:childTnLst>
                                    <p:set>
                                      <p:cBhvr>
                                        <p:cTn id="223" dur="1" fill="hold">
                                          <p:stCondLst>
                                            <p:cond delay="0"/>
                                          </p:stCondLst>
                                        </p:cTn>
                                        <p:tgtEl>
                                          <p:spTgt spid="18"/>
                                        </p:tgtEl>
                                        <p:attrNameLst>
                                          <p:attrName>style.visibility</p:attrName>
                                        </p:attrNameLst>
                                      </p:cBhvr>
                                      <p:to>
                                        <p:strVal val="visible"/>
                                      </p:to>
                                    </p:set>
                                    <p:anim calcmode="lin" valueType="num">
                                      <p:cBhvr additive="base">
                                        <p:cTn id="224" dur="500" fill="hold"/>
                                        <p:tgtEl>
                                          <p:spTgt spid="18"/>
                                        </p:tgtEl>
                                        <p:attrNameLst>
                                          <p:attrName>ppt_x</p:attrName>
                                        </p:attrNameLst>
                                      </p:cBhvr>
                                      <p:tavLst>
                                        <p:tav tm="0">
                                          <p:val>
                                            <p:strVal val="#ppt_x"/>
                                          </p:val>
                                        </p:tav>
                                        <p:tav tm="100000">
                                          <p:val>
                                            <p:strVal val="#ppt_x"/>
                                          </p:val>
                                        </p:tav>
                                      </p:tavLst>
                                    </p:anim>
                                    <p:anim calcmode="lin" valueType="num">
                                      <p:cBhvr additive="base">
                                        <p:cTn id="22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5" presetClass="emph" presetSubtype="1" nodeType="clickEffect">
                                  <p:stCondLst>
                                    <p:cond delay="0"/>
                                  </p:stCondLst>
                                  <p:endCondLst>
                                    <p:cond evt="onNext" delay="0">
                                      <p:tgtEl>
                                        <p:sldTgt/>
                                      </p:tgtEl>
                                    </p:cond>
                                  </p:endCondLst>
                                  <p:childTnLst>
                                    <p:set>
                                      <p:cBhvr override="childStyle">
                                        <p:cTn id="229" dur="indefinite"/>
                                        <p:tgtEl>
                                          <p:spTgt spid="41987">
                                            <p:txEl>
                                              <p:pRg st="8" end="8"/>
                                            </p:txEl>
                                          </p:spTgt>
                                        </p:tgtEl>
                                        <p:attrNameLst>
                                          <p:attrName>style.fontStyle</p:attrName>
                                        </p:attrNameLst>
                                      </p:cBhvr>
                                      <p:to>
                                        <p:strVal val="normal"/>
                                      </p:to>
                                    </p:set>
                                    <p:set>
                                      <p:cBhvr override="childStyle">
                                        <p:cTn id="230" dur="indefinite"/>
                                        <p:tgtEl>
                                          <p:spTgt spid="41987">
                                            <p:txEl>
                                              <p:pRg st="8" end="8"/>
                                            </p:txEl>
                                          </p:spTgt>
                                        </p:tgtEl>
                                        <p:attrNameLst>
                                          <p:attrName>style.fontWeight</p:attrName>
                                        </p:attrNameLst>
                                      </p:cBhvr>
                                      <p:to>
                                        <p:strVal val="bold"/>
                                      </p:to>
                                    </p:set>
                                    <p:set>
                                      <p:cBhvr override="childStyle">
                                        <p:cTn id="231" dur="indefinite"/>
                                        <p:tgtEl>
                                          <p:spTgt spid="41987">
                                            <p:txEl>
                                              <p:pRg st="8" end="8"/>
                                            </p:txEl>
                                          </p:spTgt>
                                        </p:tgtEl>
                                        <p:attrNameLst>
                                          <p:attrName>style.textDecorationUnderline</p:attrName>
                                        </p:attrNameLst>
                                      </p:cBhvr>
                                      <p:to>
                                        <p:strVal val="false"/>
                                      </p:to>
                                    </p:set>
                                  </p:childTnLst>
                                </p:cTn>
                              </p:par>
                            </p:childTnLst>
                          </p:cTn>
                        </p:par>
                      </p:childTnLst>
                    </p:cTn>
                  </p:par>
                  <p:par>
                    <p:cTn id="232" fill="hold">
                      <p:stCondLst>
                        <p:cond delay="indefinite"/>
                      </p:stCondLst>
                      <p:childTnLst>
                        <p:par>
                          <p:cTn id="233" fill="hold">
                            <p:stCondLst>
                              <p:cond delay="0"/>
                            </p:stCondLst>
                            <p:childTnLst>
                              <p:par>
                                <p:cTn id="234" presetID="2" presetClass="entr" presetSubtype="4" fill="hold" nodeType="clickEffect">
                                  <p:stCondLst>
                                    <p:cond delay="0"/>
                                  </p:stCondLst>
                                  <p:childTnLst>
                                    <p:set>
                                      <p:cBhvr>
                                        <p:cTn id="235" dur="1" fill="hold">
                                          <p:stCondLst>
                                            <p:cond delay="0"/>
                                          </p:stCondLst>
                                        </p:cTn>
                                        <p:tgtEl>
                                          <p:spTgt spid="19"/>
                                        </p:tgtEl>
                                        <p:attrNameLst>
                                          <p:attrName>style.visibility</p:attrName>
                                        </p:attrNameLst>
                                      </p:cBhvr>
                                      <p:to>
                                        <p:strVal val="visible"/>
                                      </p:to>
                                    </p:set>
                                    <p:anim calcmode="lin" valueType="num">
                                      <p:cBhvr additive="base">
                                        <p:cTn id="236" dur="500" fill="hold"/>
                                        <p:tgtEl>
                                          <p:spTgt spid="19"/>
                                        </p:tgtEl>
                                        <p:attrNameLst>
                                          <p:attrName>ppt_x</p:attrName>
                                        </p:attrNameLst>
                                      </p:cBhvr>
                                      <p:tavLst>
                                        <p:tav tm="0">
                                          <p:val>
                                            <p:strVal val="#ppt_x"/>
                                          </p:val>
                                        </p:tav>
                                        <p:tav tm="100000">
                                          <p:val>
                                            <p:strVal val="#ppt_x"/>
                                          </p:val>
                                        </p:tav>
                                      </p:tavLst>
                                    </p:anim>
                                    <p:anim calcmode="lin" valueType="num">
                                      <p:cBhvr additive="base">
                                        <p:cTn id="23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38" fill="hold">
                      <p:stCondLst>
                        <p:cond delay="indefinite"/>
                      </p:stCondLst>
                      <p:childTnLst>
                        <p:par>
                          <p:cTn id="239" fill="hold">
                            <p:stCondLst>
                              <p:cond delay="0"/>
                            </p:stCondLst>
                            <p:childTnLst>
                              <p:par>
                                <p:cTn id="240" presetID="5" presetClass="emph" presetSubtype="1" nodeType="clickEffect">
                                  <p:stCondLst>
                                    <p:cond delay="0"/>
                                  </p:stCondLst>
                                  <p:childTnLst>
                                    <p:set>
                                      <p:cBhvr override="childStyle">
                                        <p:cTn id="241" dur="indefinite"/>
                                        <p:tgtEl>
                                          <p:spTgt spid="41987">
                                            <p:txEl>
                                              <p:pRg st="9" end="9"/>
                                            </p:txEl>
                                          </p:spTgt>
                                        </p:tgtEl>
                                        <p:attrNameLst>
                                          <p:attrName>style.fontStyle</p:attrName>
                                        </p:attrNameLst>
                                      </p:cBhvr>
                                      <p:to>
                                        <p:strVal val="normal"/>
                                      </p:to>
                                    </p:set>
                                    <p:set>
                                      <p:cBhvr override="childStyle">
                                        <p:cTn id="242" dur="indefinite"/>
                                        <p:tgtEl>
                                          <p:spTgt spid="41987">
                                            <p:txEl>
                                              <p:pRg st="9" end="9"/>
                                            </p:txEl>
                                          </p:spTgt>
                                        </p:tgtEl>
                                        <p:attrNameLst>
                                          <p:attrName>style.fontWeight</p:attrName>
                                        </p:attrNameLst>
                                      </p:cBhvr>
                                      <p:to>
                                        <p:strVal val="bold"/>
                                      </p:to>
                                    </p:set>
                                    <p:set>
                                      <p:cBhvr override="childStyle">
                                        <p:cTn id="243" dur="indefinite"/>
                                        <p:tgtEl>
                                          <p:spTgt spid="41987">
                                            <p:txEl>
                                              <p:pRg st="9" end="9"/>
                                            </p:txEl>
                                          </p:spTgt>
                                        </p:tgtEl>
                                        <p:attrNameLst>
                                          <p:attrName>style.textDecorationUnderline</p:attrName>
                                        </p:attrNameLst>
                                      </p:cBhvr>
                                      <p:to>
                                        <p:strVal val="false"/>
                                      </p:to>
                                    </p:set>
                                  </p:childTnLst>
                                </p:cTn>
                              </p:par>
                            </p:childTnLst>
                          </p:cTn>
                        </p:par>
                      </p:childTnLst>
                    </p:cTn>
                  </p:par>
                  <p:par>
                    <p:cTn id="244" fill="hold">
                      <p:stCondLst>
                        <p:cond delay="indefinite"/>
                      </p:stCondLst>
                      <p:childTnLst>
                        <p:par>
                          <p:cTn id="245" fill="hold">
                            <p:stCondLst>
                              <p:cond delay="0"/>
                            </p:stCondLst>
                            <p:childTnLst>
                              <p:par>
                                <p:cTn id="246" presetID="2" presetClass="entr" presetSubtype="4" fill="hold" nodeType="clickEffect">
                                  <p:stCondLst>
                                    <p:cond delay="0"/>
                                  </p:stCondLst>
                                  <p:childTnLst>
                                    <p:set>
                                      <p:cBhvr>
                                        <p:cTn id="247" dur="1" fill="hold">
                                          <p:stCondLst>
                                            <p:cond delay="0"/>
                                          </p:stCondLst>
                                        </p:cTn>
                                        <p:tgtEl>
                                          <p:spTgt spid="20"/>
                                        </p:tgtEl>
                                        <p:attrNameLst>
                                          <p:attrName>style.visibility</p:attrName>
                                        </p:attrNameLst>
                                      </p:cBhvr>
                                      <p:to>
                                        <p:strVal val="visible"/>
                                      </p:to>
                                    </p:set>
                                    <p:anim calcmode="lin" valueType="num">
                                      <p:cBhvr additive="base">
                                        <p:cTn id="248" dur="500" fill="hold"/>
                                        <p:tgtEl>
                                          <p:spTgt spid="20"/>
                                        </p:tgtEl>
                                        <p:attrNameLst>
                                          <p:attrName>ppt_x</p:attrName>
                                        </p:attrNameLst>
                                      </p:cBhvr>
                                      <p:tavLst>
                                        <p:tav tm="0">
                                          <p:val>
                                            <p:strVal val="#ppt_x"/>
                                          </p:val>
                                        </p:tav>
                                        <p:tav tm="100000">
                                          <p:val>
                                            <p:strVal val="#ppt_x"/>
                                          </p:val>
                                        </p:tav>
                                      </p:tavLst>
                                    </p:anim>
                                    <p:anim calcmode="lin" valueType="num">
                                      <p:cBhvr additive="base">
                                        <p:cTn id="24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50" fill="hold">
                      <p:stCondLst>
                        <p:cond delay="indefinite"/>
                      </p:stCondLst>
                      <p:childTnLst>
                        <p:par>
                          <p:cTn id="251" fill="hold">
                            <p:stCondLst>
                              <p:cond delay="0"/>
                            </p:stCondLst>
                            <p:childTnLst>
                              <p:par>
                                <p:cTn id="252" presetID="5" presetClass="emph" presetSubtype="1" nodeType="clickEffect">
                                  <p:stCondLst>
                                    <p:cond delay="0"/>
                                  </p:stCondLst>
                                  <p:endCondLst>
                                    <p:cond evt="onNext" delay="0">
                                      <p:tgtEl>
                                        <p:sldTgt/>
                                      </p:tgtEl>
                                    </p:cond>
                                  </p:endCondLst>
                                  <p:childTnLst>
                                    <p:set>
                                      <p:cBhvr override="childStyle">
                                        <p:cTn id="253" dur="indefinite"/>
                                        <p:tgtEl>
                                          <p:spTgt spid="41987">
                                            <p:txEl>
                                              <p:pRg st="10" end="10"/>
                                            </p:txEl>
                                          </p:spTgt>
                                        </p:tgtEl>
                                        <p:attrNameLst>
                                          <p:attrName>style.fontStyle</p:attrName>
                                        </p:attrNameLst>
                                      </p:cBhvr>
                                      <p:to>
                                        <p:strVal val="normal"/>
                                      </p:to>
                                    </p:set>
                                    <p:set>
                                      <p:cBhvr override="childStyle">
                                        <p:cTn id="254" dur="indefinite"/>
                                        <p:tgtEl>
                                          <p:spTgt spid="41987">
                                            <p:txEl>
                                              <p:pRg st="10" end="10"/>
                                            </p:txEl>
                                          </p:spTgt>
                                        </p:tgtEl>
                                        <p:attrNameLst>
                                          <p:attrName>style.fontWeight</p:attrName>
                                        </p:attrNameLst>
                                      </p:cBhvr>
                                      <p:to>
                                        <p:strVal val="bold"/>
                                      </p:to>
                                    </p:set>
                                    <p:set>
                                      <p:cBhvr override="childStyle">
                                        <p:cTn id="255" dur="indefinite"/>
                                        <p:tgtEl>
                                          <p:spTgt spid="41987">
                                            <p:txEl>
                                              <p:pRg st="10" end="10"/>
                                            </p:txEl>
                                          </p:spTgt>
                                        </p:tgtEl>
                                        <p:attrNameLst>
                                          <p:attrName>style.textDecorationUnderline</p:attrName>
                                        </p:attrNameLst>
                                      </p:cBhvr>
                                      <p:to>
                                        <p:strVal val="false"/>
                                      </p:to>
                                    </p:set>
                                  </p:childTnLst>
                                </p:cTn>
                              </p:par>
                            </p:childTnLst>
                          </p:cTn>
                        </p:par>
                      </p:childTnLst>
                    </p:cTn>
                  </p:par>
                  <p:par>
                    <p:cTn id="256" fill="hold">
                      <p:stCondLst>
                        <p:cond delay="indefinite"/>
                      </p:stCondLst>
                      <p:childTnLst>
                        <p:par>
                          <p:cTn id="257" fill="hold">
                            <p:stCondLst>
                              <p:cond delay="0"/>
                            </p:stCondLst>
                            <p:childTnLst>
                              <p:par>
                                <p:cTn id="258" presetID="2" presetClass="entr" presetSubtype="4" fill="hold" nodeType="clickEffect">
                                  <p:stCondLst>
                                    <p:cond delay="0"/>
                                  </p:stCondLst>
                                  <p:childTnLst>
                                    <p:set>
                                      <p:cBhvr>
                                        <p:cTn id="259" dur="1" fill="hold">
                                          <p:stCondLst>
                                            <p:cond delay="0"/>
                                          </p:stCondLst>
                                        </p:cTn>
                                        <p:tgtEl>
                                          <p:spTgt spid="21"/>
                                        </p:tgtEl>
                                        <p:attrNameLst>
                                          <p:attrName>style.visibility</p:attrName>
                                        </p:attrNameLst>
                                      </p:cBhvr>
                                      <p:to>
                                        <p:strVal val="visible"/>
                                      </p:to>
                                    </p:set>
                                    <p:anim calcmode="lin" valueType="num">
                                      <p:cBhvr additive="base">
                                        <p:cTn id="260" dur="500" fill="hold"/>
                                        <p:tgtEl>
                                          <p:spTgt spid="21"/>
                                        </p:tgtEl>
                                        <p:attrNameLst>
                                          <p:attrName>ppt_x</p:attrName>
                                        </p:attrNameLst>
                                      </p:cBhvr>
                                      <p:tavLst>
                                        <p:tav tm="0">
                                          <p:val>
                                            <p:strVal val="#ppt_x"/>
                                          </p:val>
                                        </p:tav>
                                        <p:tav tm="100000">
                                          <p:val>
                                            <p:strVal val="#ppt_x"/>
                                          </p:val>
                                        </p:tav>
                                      </p:tavLst>
                                    </p:anim>
                                    <p:anim calcmode="lin" valueType="num">
                                      <p:cBhvr additive="base">
                                        <p:cTn id="26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62" fill="hold">
                      <p:stCondLst>
                        <p:cond delay="indefinite"/>
                      </p:stCondLst>
                      <p:childTnLst>
                        <p:par>
                          <p:cTn id="263" fill="hold">
                            <p:stCondLst>
                              <p:cond delay="0"/>
                            </p:stCondLst>
                            <p:childTnLst>
                              <p:par>
                                <p:cTn id="264" presetID="5" presetClass="emph" presetSubtype="1" nodeType="clickEffect">
                                  <p:stCondLst>
                                    <p:cond delay="0"/>
                                  </p:stCondLst>
                                  <p:endCondLst>
                                    <p:cond evt="onNext" delay="0">
                                      <p:tgtEl>
                                        <p:sldTgt/>
                                      </p:tgtEl>
                                    </p:cond>
                                  </p:endCondLst>
                                  <p:childTnLst>
                                    <p:set>
                                      <p:cBhvr override="childStyle">
                                        <p:cTn id="265" dur="indefinite"/>
                                        <p:tgtEl>
                                          <p:spTgt spid="41987">
                                            <p:txEl>
                                              <p:pRg st="11" end="11"/>
                                            </p:txEl>
                                          </p:spTgt>
                                        </p:tgtEl>
                                        <p:attrNameLst>
                                          <p:attrName>style.fontStyle</p:attrName>
                                        </p:attrNameLst>
                                      </p:cBhvr>
                                      <p:to>
                                        <p:strVal val="normal"/>
                                      </p:to>
                                    </p:set>
                                    <p:set>
                                      <p:cBhvr override="childStyle">
                                        <p:cTn id="266" dur="indefinite"/>
                                        <p:tgtEl>
                                          <p:spTgt spid="41987">
                                            <p:txEl>
                                              <p:pRg st="11" end="11"/>
                                            </p:txEl>
                                          </p:spTgt>
                                        </p:tgtEl>
                                        <p:attrNameLst>
                                          <p:attrName>style.fontWeight</p:attrName>
                                        </p:attrNameLst>
                                      </p:cBhvr>
                                      <p:to>
                                        <p:strVal val="bold"/>
                                      </p:to>
                                    </p:set>
                                    <p:set>
                                      <p:cBhvr override="childStyle">
                                        <p:cTn id="267" dur="indefinite"/>
                                        <p:tgtEl>
                                          <p:spTgt spid="41987">
                                            <p:txEl>
                                              <p:pRg st="11" end="11"/>
                                            </p:txEl>
                                          </p:spTgt>
                                        </p:tgtEl>
                                        <p:attrNameLst>
                                          <p:attrName>style.textDecorationUnderline</p:attrName>
                                        </p:attrNameLst>
                                      </p:cBhvr>
                                      <p:to>
                                        <p:strVal val="false"/>
                                      </p:to>
                                    </p:set>
                                  </p:childTnLst>
                                </p:cTn>
                              </p:par>
                            </p:childTnLst>
                          </p:cTn>
                        </p:par>
                      </p:childTnLst>
                    </p:cTn>
                  </p:par>
                  <p:par>
                    <p:cTn id="268" fill="hold">
                      <p:stCondLst>
                        <p:cond delay="indefinite"/>
                      </p:stCondLst>
                      <p:childTnLst>
                        <p:par>
                          <p:cTn id="269" fill="hold">
                            <p:stCondLst>
                              <p:cond delay="0"/>
                            </p:stCondLst>
                            <p:childTnLst>
                              <p:par>
                                <p:cTn id="270" presetID="2" presetClass="entr" presetSubtype="4" fill="hold" nodeType="clickEffect">
                                  <p:stCondLst>
                                    <p:cond delay="0"/>
                                  </p:stCondLst>
                                  <p:childTnLst>
                                    <p:set>
                                      <p:cBhvr>
                                        <p:cTn id="271" dur="1" fill="hold">
                                          <p:stCondLst>
                                            <p:cond delay="0"/>
                                          </p:stCondLst>
                                        </p:cTn>
                                        <p:tgtEl>
                                          <p:spTgt spid="22"/>
                                        </p:tgtEl>
                                        <p:attrNameLst>
                                          <p:attrName>style.visibility</p:attrName>
                                        </p:attrNameLst>
                                      </p:cBhvr>
                                      <p:to>
                                        <p:strVal val="visible"/>
                                      </p:to>
                                    </p:set>
                                    <p:anim calcmode="lin" valueType="num">
                                      <p:cBhvr additive="base">
                                        <p:cTn id="272" dur="500" fill="hold"/>
                                        <p:tgtEl>
                                          <p:spTgt spid="22"/>
                                        </p:tgtEl>
                                        <p:attrNameLst>
                                          <p:attrName>ppt_x</p:attrName>
                                        </p:attrNameLst>
                                      </p:cBhvr>
                                      <p:tavLst>
                                        <p:tav tm="0">
                                          <p:val>
                                            <p:strVal val="#ppt_x"/>
                                          </p:val>
                                        </p:tav>
                                        <p:tav tm="100000">
                                          <p:val>
                                            <p:strVal val="#ppt_x"/>
                                          </p:val>
                                        </p:tav>
                                      </p:tavLst>
                                    </p:anim>
                                    <p:anim calcmode="lin" valueType="num">
                                      <p:cBhvr additive="base">
                                        <p:cTn id="27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4" fill="hold">
                      <p:stCondLst>
                        <p:cond delay="indefinite"/>
                      </p:stCondLst>
                      <p:childTnLst>
                        <p:par>
                          <p:cTn id="275" fill="hold">
                            <p:stCondLst>
                              <p:cond delay="0"/>
                            </p:stCondLst>
                            <p:childTnLst>
                              <p:par>
                                <p:cTn id="276" presetID="5" presetClass="emph" presetSubtype="1" nodeType="clickEffect">
                                  <p:stCondLst>
                                    <p:cond delay="0"/>
                                  </p:stCondLst>
                                  <p:endCondLst>
                                    <p:cond evt="onNext" delay="0">
                                      <p:tgtEl>
                                        <p:sldTgt/>
                                      </p:tgtEl>
                                    </p:cond>
                                  </p:endCondLst>
                                  <p:childTnLst>
                                    <p:set>
                                      <p:cBhvr override="childStyle">
                                        <p:cTn id="277" dur="indefinite"/>
                                        <p:tgtEl>
                                          <p:spTgt spid="41987">
                                            <p:txEl>
                                              <p:pRg st="8" end="8"/>
                                            </p:txEl>
                                          </p:spTgt>
                                        </p:tgtEl>
                                        <p:attrNameLst>
                                          <p:attrName>style.fontStyle</p:attrName>
                                        </p:attrNameLst>
                                      </p:cBhvr>
                                      <p:to>
                                        <p:strVal val="normal"/>
                                      </p:to>
                                    </p:set>
                                    <p:set>
                                      <p:cBhvr override="childStyle">
                                        <p:cTn id="278" dur="indefinite"/>
                                        <p:tgtEl>
                                          <p:spTgt spid="41987">
                                            <p:txEl>
                                              <p:pRg st="8" end="8"/>
                                            </p:txEl>
                                          </p:spTgt>
                                        </p:tgtEl>
                                        <p:attrNameLst>
                                          <p:attrName>style.fontWeight</p:attrName>
                                        </p:attrNameLst>
                                      </p:cBhvr>
                                      <p:to>
                                        <p:strVal val="bold"/>
                                      </p:to>
                                    </p:set>
                                    <p:set>
                                      <p:cBhvr override="childStyle">
                                        <p:cTn id="279" dur="indefinite"/>
                                        <p:tgtEl>
                                          <p:spTgt spid="41987">
                                            <p:txEl>
                                              <p:pRg st="8" end="8"/>
                                            </p:txEl>
                                          </p:spTgt>
                                        </p:tgtEl>
                                        <p:attrNameLst>
                                          <p:attrName>style.textDecorationUnderline</p:attrName>
                                        </p:attrNameLst>
                                      </p:cBhvr>
                                      <p:to>
                                        <p:strVal val="false"/>
                                      </p:to>
                                    </p:set>
                                  </p:childTnLst>
                                </p:cTn>
                              </p:par>
                            </p:childTnLst>
                          </p:cTn>
                        </p:par>
                      </p:childTnLst>
                    </p:cTn>
                  </p:par>
                  <p:par>
                    <p:cTn id="280" fill="hold">
                      <p:stCondLst>
                        <p:cond delay="indefinite"/>
                      </p:stCondLst>
                      <p:childTnLst>
                        <p:par>
                          <p:cTn id="281" fill="hold">
                            <p:stCondLst>
                              <p:cond delay="0"/>
                            </p:stCondLst>
                            <p:childTnLst>
                              <p:par>
                                <p:cTn id="282" presetID="2" presetClass="entr" presetSubtype="4" fill="hold" nodeType="clickEffect">
                                  <p:stCondLst>
                                    <p:cond delay="0"/>
                                  </p:stCondLst>
                                  <p:childTnLst>
                                    <p:set>
                                      <p:cBhvr>
                                        <p:cTn id="283" dur="1" fill="hold">
                                          <p:stCondLst>
                                            <p:cond delay="0"/>
                                          </p:stCondLst>
                                        </p:cTn>
                                        <p:tgtEl>
                                          <p:spTgt spid="23"/>
                                        </p:tgtEl>
                                        <p:attrNameLst>
                                          <p:attrName>style.visibility</p:attrName>
                                        </p:attrNameLst>
                                      </p:cBhvr>
                                      <p:to>
                                        <p:strVal val="visible"/>
                                      </p:to>
                                    </p:set>
                                    <p:anim calcmode="lin" valueType="num">
                                      <p:cBhvr additive="base">
                                        <p:cTn id="284" dur="500" fill="hold"/>
                                        <p:tgtEl>
                                          <p:spTgt spid="23"/>
                                        </p:tgtEl>
                                        <p:attrNameLst>
                                          <p:attrName>ppt_x</p:attrName>
                                        </p:attrNameLst>
                                      </p:cBhvr>
                                      <p:tavLst>
                                        <p:tav tm="0">
                                          <p:val>
                                            <p:strVal val="#ppt_x"/>
                                          </p:val>
                                        </p:tav>
                                        <p:tav tm="100000">
                                          <p:val>
                                            <p:strVal val="#ppt_x"/>
                                          </p:val>
                                        </p:tav>
                                      </p:tavLst>
                                    </p:anim>
                                    <p:anim calcmode="lin" valueType="num">
                                      <p:cBhvr additive="base">
                                        <p:cTn id="28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86" fill="hold">
                      <p:stCondLst>
                        <p:cond delay="indefinite"/>
                      </p:stCondLst>
                      <p:childTnLst>
                        <p:par>
                          <p:cTn id="287" fill="hold">
                            <p:stCondLst>
                              <p:cond delay="0"/>
                            </p:stCondLst>
                            <p:childTnLst>
                              <p:par>
                                <p:cTn id="288" presetID="5" presetClass="emph" presetSubtype="1" nodeType="clickEffect">
                                  <p:stCondLst>
                                    <p:cond delay="0"/>
                                  </p:stCondLst>
                                  <p:endCondLst>
                                    <p:cond evt="onNext" delay="0">
                                      <p:tgtEl>
                                        <p:sldTgt/>
                                      </p:tgtEl>
                                    </p:cond>
                                  </p:endCondLst>
                                  <p:childTnLst>
                                    <p:set>
                                      <p:cBhvr override="childStyle">
                                        <p:cTn id="289" dur="indefinite"/>
                                        <p:tgtEl>
                                          <p:spTgt spid="41987">
                                            <p:txEl>
                                              <p:pRg st="13" end="13"/>
                                            </p:txEl>
                                          </p:spTgt>
                                        </p:tgtEl>
                                        <p:attrNameLst>
                                          <p:attrName>style.fontStyle</p:attrName>
                                        </p:attrNameLst>
                                      </p:cBhvr>
                                      <p:to>
                                        <p:strVal val="normal"/>
                                      </p:to>
                                    </p:set>
                                    <p:set>
                                      <p:cBhvr override="childStyle">
                                        <p:cTn id="290" dur="indefinite"/>
                                        <p:tgtEl>
                                          <p:spTgt spid="41987">
                                            <p:txEl>
                                              <p:pRg st="13" end="13"/>
                                            </p:txEl>
                                          </p:spTgt>
                                        </p:tgtEl>
                                        <p:attrNameLst>
                                          <p:attrName>style.fontWeight</p:attrName>
                                        </p:attrNameLst>
                                      </p:cBhvr>
                                      <p:to>
                                        <p:strVal val="bold"/>
                                      </p:to>
                                    </p:set>
                                    <p:set>
                                      <p:cBhvr override="childStyle">
                                        <p:cTn id="291" dur="indefinite"/>
                                        <p:tgtEl>
                                          <p:spTgt spid="41987">
                                            <p:txEl>
                                              <p:pRg st="13" end="13"/>
                                            </p:txEl>
                                          </p:spTgt>
                                        </p:tgtEl>
                                        <p:attrNameLst>
                                          <p:attrName>style.textDecorationUnderline</p:attrName>
                                        </p:attrNameLst>
                                      </p:cBhvr>
                                      <p:to>
                                        <p:strVal val="false"/>
                                      </p:to>
                                    </p:set>
                                  </p:childTnLst>
                                </p:cTn>
                              </p:par>
                            </p:childTnLst>
                          </p:cTn>
                        </p:par>
                      </p:childTnLst>
                    </p:cTn>
                  </p:par>
                  <p:par>
                    <p:cTn id="292" fill="hold">
                      <p:stCondLst>
                        <p:cond delay="indefinite"/>
                      </p:stCondLst>
                      <p:childTnLst>
                        <p:par>
                          <p:cTn id="293" fill="hold">
                            <p:stCondLst>
                              <p:cond delay="0"/>
                            </p:stCondLst>
                            <p:childTnLst>
                              <p:par>
                                <p:cTn id="294" presetID="4" presetClass="entr" presetSubtype="16" fill="hold" grpId="0" nodeType="clickEffect">
                                  <p:stCondLst>
                                    <p:cond delay="0"/>
                                  </p:stCondLst>
                                  <p:childTnLst>
                                    <p:set>
                                      <p:cBhvr>
                                        <p:cTn id="295" dur="1" fill="hold">
                                          <p:stCondLst>
                                            <p:cond delay="0"/>
                                          </p:stCondLst>
                                        </p:cTn>
                                        <p:tgtEl>
                                          <p:spTgt spid="4"/>
                                        </p:tgtEl>
                                        <p:attrNameLst>
                                          <p:attrName>style.visibility</p:attrName>
                                        </p:attrNameLst>
                                      </p:cBhvr>
                                      <p:to>
                                        <p:strVal val="visible"/>
                                      </p:to>
                                    </p:set>
                                    <p:animEffect transition="in" filter="box(in)">
                                      <p:cBhvr>
                                        <p:cTn id="29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r" eaLnBrk="1" hangingPunct="1"/>
            <a:r>
              <a:rPr lang="he-IL" smtClean="0"/>
              <a:t>אז למה בעצם צריך רקורסיות?</a:t>
            </a:r>
            <a:endParaRPr lang="en-US" smtClean="0"/>
          </a:p>
        </p:txBody>
      </p:sp>
      <p:sp>
        <p:nvSpPr>
          <p:cNvPr id="19459" name="Content Placeholder 2"/>
          <p:cNvSpPr>
            <a:spLocks noGrp="1"/>
          </p:cNvSpPr>
          <p:nvPr>
            <p:ph idx="1"/>
          </p:nvPr>
        </p:nvSpPr>
        <p:spPr/>
        <p:txBody>
          <a:bodyPr/>
          <a:lstStyle/>
          <a:p>
            <a:pPr eaLnBrk="1" hangingPunct="1"/>
            <a:r>
              <a:rPr lang="he-IL" smtClean="0"/>
              <a:t>עד כה ראינו דוגמאות שאנו כבר יודעים לפתור בצורה איטרטיבית</a:t>
            </a:r>
          </a:p>
          <a:p>
            <a:pPr lvl="1" eaLnBrk="1" hangingPunct="1"/>
            <a:r>
              <a:rPr lang="he-IL" smtClean="0"/>
              <a:t>אבל הפתרון הרקורסיבי מאוד אינטואיטיבי</a:t>
            </a:r>
          </a:p>
          <a:p>
            <a:pPr eaLnBrk="1" hangingPunct="1"/>
            <a:r>
              <a:rPr lang="he-IL" smtClean="0"/>
              <a:t>יעילות זמן הריצה של הגירסא האיטרטיבית זהה</a:t>
            </a:r>
          </a:p>
          <a:p>
            <a:pPr lvl="1" eaLnBrk="1" hangingPunct="1"/>
            <a:r>
              <a:rPr lang="he-IL" smtClean="0"/>
              <a:t>נראה דוגמא בה דווקא זמן הריצה הרקורסיבי טוב מזמן הריצה של הפתרון האיטרטיבי</a:t>
            </a:r>
          </a:p>
          <a:p>
            <a:pPr eaLnBrk="1" hangingPunct="1"/>
            <a:r>
              <a:rPr lang="he-IL" smtClean="0"/>
              <a:t>אפילו יש חיסרון של זיכרון בגלל פתיחת מחסנית הקריאות, וכן לפעמים הקוד פחות קריא</a:t>
            </a:r>
          </a:p>
          <a:p>
            <a:pPr eaLnBrk="1" hangingPunct="1"/>
            <a:r>
              <a:rPr lang="he-IL" smtClean="0"/>
              <a:t>אבל...</a:t>
            </a:r>
          </a:p>
          <a:p>
            <a:pPr lvl="1" eaLnBrk="1" hangingPunct="1"/>
            <a:r>
              <a:rPr lang="he-IL" smtClean="0"/>
              <a:t>יש בעיות שמאוד קשה למצוא להן פתרון לא רקורסיבי!</a:t>
            </a:r>
          </a:p>
        </p:txBody>
      </p:sp>
      <p:sp>
        <p:nvSpPr>
          <p:cNvPr id="30724"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ADDBDB4C-CB86-4CC4-A2F1-6F7B0C72282A}" type="slidenum">
              <a:rPr lang="he-IL" sz="1000">
                <a:latin typeface="Verdana" pitchFamily="34" charset="0"/>
              </a:rPr>
              <a:pPr algn="r" rtl="1"/>
              <a:t>31</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ox(in)">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ox(in)">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box(in)">
                                      <p:cBhvr>
                                        <p:cTn id="17" dur="500"/>
                                        <p:tgtEl>
                                          <p:spTgt spid="19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box(in)">
                                      <p:cBhvr>
                                        <p:cTn id="22" dur="500"/>
                                        <p:tgtEl>
                                          <p:spTgt spid="194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9459">
                                            <p:txEl>
                                              <p:pRg st="4" end="4"/>
                                            </p:txEl>
                                          </p:spTgt>
                                        </p:tgtEl>
                                        <p:attrNameLst>
                                          <p:attrName>style.visibility</p:attrName>
                                        </p:attrNameLst>
                                      </p:cBhvr>
                                      <p:to>
                                        <p:strVal val="visible"/>
                                      </p:to>
                                    </p:set>
                                    <p:animEffect transition="in" filter="box(in)">
                                      <p:cBhvr>
                                        <p:cTn id="27" dur="500"/>
                                        <p:tgtEl>
                                          <p:spTgt spid="194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9459">
                                            <p:txEl>
                                              <p:pRg st="5" end="5"/>
                                            </p:txEl>
                                          </p:spTgt>
                                        </p:tgtEl>
                                        <p:attrNameLst>
                                          <p:attrName>style.visibility</p:attrName>
                                        </p:attrNameLst>
                                      </p:cBhvr>
                                      <p:to>
                                        <p:strVal val="visible"/>
                                      </p:to>
                                    </p:set>
                                    <p:animEffect transition="in" filter="box(in)">
                                      <p:cBhvr>
                                        <p:cTn id="32" dur="500"/>
                                        <p:tgtEl>
                                          <p:spTgt spid="194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9459">
                                            <p:txEl>
                                              <p:pRg st="6" end="6"/>
                                            </p:txEl>
                                          </p:spTgt>
                                        </p:tgtEl>
                                        <p:attrNameLst>
                                          <p:attrName>style.visibility</p:attrName>
                                        </p:attrNameLst>
                                      </p:cBhvr>
                                      <p:to>
                                        <p:strVal val="visible"/>
                                      </p:to>
                                    </p:set>
                                    <p:animEffect transition="in" filter="box(in)">
                                      <p:cBhvr>
                                        <p:cTn id="37" dur="500"/>
                                        <p:tgtEl>
                                          <p:spTgt spid="19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algn="r" eaLnBrk="1" hangingPunct="1"/>
            <a:r>
              <a:rPr lang="he-IL" smtClean="0"/>
              <a:t>חידה - מילוי לוח משבצות</a:t>
            </a:r>
            <a:endParaRPr lang="en-US" b="1" i="1" smtClean="0"/>
          </a:p>
        </p:txBody>
      </p:sp>
      <p:graphicFrame>
        <p:nvGraphicFramePr>
          <p:cNvPr id="374787" name="Group 3"/>
          <p:cNvGraphicFramePr>
            <a:graphicFrameLocks noGrp="1"/>
          </p:cNvGraphicFramePr>
          <p:nvPr>
            <p:ph type="tbl" idx="4294967295"/>
          </p:nvPr>
        </p:nvGraphicFramePr>
        <p:xfrm>
          <a:off x="457200" y="2708275"/>
          <a:ext cx="5483225" cy="3997328"/>
        </p:xfrm>
        <a:graphic>
          <a:graphicData uri="http://schemas.openxmlformats.org/drawingml/2006/table">
            <a:tbl>
              <a:tblPr rtl="1"/>
              <a:tblGrid>
                <a:gridCol w="685800"/>
                <a:gridCol w="684212"/>
                <a:gridCol w="685800"/>
                <a:gridCol w="685800"/>
                <a:gridCol w="685800"/>
                <a:gridCol w="684213"/>
                <a:gridCol w="685800"/>
                <a:gridCol w="685800"/>
              </a:tblGrid>
              <a:tr h="500063">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r>
              <a:tr h="500063">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r>
              <a:tr h="498475">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830" name="Text Box 86"/>
          <p:cNvSpPr txBox="1">
            <a:spLocks noChangeArrowheads="1"/>
          </p:cNvSpPr>
          <p:nvPr/>
        </p:nvSpPr>
        <p:spPr bwMode="auto">
          <a:xfrm>
            <a:off x="971550" y="1557338"/>
            <a:ext cx="7632700" cy="1200150"/>
          </a:xfrm>
          <a:prstGeom prst="rect">
            <a:avLst/>
          </a:prstGeom>
          <a:noFill/>
          <a:ln w="9525">
            <a:noFill/>
            <a:miter lim="800000"/>
            <a:headEnd/>
            <a:tailEnd/>
          </a:ln>
        </p:spPr>
        <p:txBody>
          <a:bodyPr>
            <a:spAutoFit/>
          </a:bodyPr>
          <a:lstStyle/>
          <a:p>
            <a:pPr algn="r" rtl="1">
              <a:spcBef>
                <a:spcPct val="50000"/>
              </a:spcBef>
            </a:pPr>
            <a:r>
              <a:rPr lang="he-IL" sz="2400">
                <a:latin typeface="Verdana" pitchFamily="34" charset="0"/>
              </a:rPr>
              <a:t>לפנינו לוח בגודל 8*8 (או במילים אחרות: 2</a:t>
            </a:r>
            <a:r>
              <a:rPr lang="he-IL" sz="2400" baseline="30000">
                <a:latin typeface="Verdana" pitchFamily="34" charset="0"/>
              </a:rPr>
              <a:t>3</a:t>
            </a:r>
            <a:r>
              <a:rPr lang="he-IL" sz="2400">
                <a:latin typeface="Verdana" pitchFamily="34" charset="0"/>
              </a:rPr>
              <a:t>*2</a:t>
            </a:r>
            <a:r>
              <a:rPr lang="he-IL" sz="2400" baseline="30000">
                <a:latin typeface="Verdana" pitchFamily="34" charset="0"/>
              </a:rPr>
              <a:t>3</a:t>
            </a:r>
            <a:r>
              <a:rPr lang="he-IL" sz="2400">
                <a:latin typeface="Verdana" pitchFamily="34" charset="0"/>
              </a:rPr>
              <a:t>). בלוח יש משבצת שחורה אחת. ברשותנו חלקים כמו החלק האדום. עלינו למלא את הלוח. כיצד?</a:t>
            </a:r>
            <a:endParaRPr lang="en-US" sz="2400">
              <a:latin typeface="Verdana" pitchFamily="34" charset="0"/>
            </a:endParaRPr>
          </a:p>
        </p:txBody>
      </p:sp>
      <p:sp>
        <p:nvSpPr>
          <p:cNvPr id="31831"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58B4EB3A-6561-4020-87F9-B29658C92D6C}" type="slidenum">
              <a:rPr lang="he-IL" sz="1000">
                <a:latin typeface="Verdana" pitchFamily="34" charset="0"/>
              </a:rPr>
              <a:pPr algn="r" rtl="1"/>
              <a:t>32</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algn="r" eaLnBrk="1" hangingPunct="1"/>
            <a:r>
              <a:rPr lang="he-IL" smtClean="0"/>
              <a:t>מילוי לוח משבצות </a:t>
            </a:r>
            <a:r>
              <a:rPr lang="he-IL" sz="3600" smtClean="0"/>
              <a:t>(המשך)</a:t>
            </a:r>
            <a:endParaRPr lang="en-US" b="1" i="1" smtClean="0"/>
          </a:p>
        </p:txBody>
      </p:sp>
      <p:sp>
        <p:nvSpPr>
          <p:cNvPr id="32771" name="Text Box 86"/>
          <p:cNvSpPr txBox="1">
            <a:spLocks noChangeArrowheads="1"/>
          </p:cNvSpPr>
          <p:nvPr/>
        </p:nvSpPr>
        <p:spPr bwMode="auto">
          <a:xfrm>
            <a:off x="684213" y="1773238"/>
            <a:ext cx="7632700" cy="457200"/>
          </a:xfrm>
          <a:prstGeom prst="rect">
            <a:avLst/>
          </a:prstGeom>
          <a:noFill/>
          <a:ln w="9525">
            <a:noFill/>
            <a:miter lim="800000"/>
            <a:headEnd/>
            <a:tailEnd/>
          </a:ln>
        </p:spPr>
        <p:txBody>
          <a:bodyPr>
            <a:spAutoFit/>
          </a:bodyPr>
          <a:lstStyle/>
          <a:p>
            <a:pPr algn="r" rtl="1">
              <a:spcBef>
                <a:spcPct val="50000"/>
              </a:spcBef>
            </a:pPr>
            <a:r>
              <a:rPr lang="he-IL" sz="2400">
                <a:latin typeface="Verdana" pitchFamily="34" charset="0"/>
              </a:rPr>
              <a:t>נסתכל על מקרה יותר קטן של הבעיה, עבור לוח בגודל 2</a:t>
            </a:r>
            <a:r>
              <a:rPr lang="he-IL" sz="2400" baseline="30000">
                <a:latin typeface="Verdana" pitchFamily="34" charset="0"/>
              </a:rPr>
              <a:t>2</a:t>
            </a:r>
            <a:r>
              <a:rPr lang="he-IL" sz="2400">
                <a:latin typeface="Verdana" pitchFamily="34" charset="0"/>
              </a:rPr>
              <a:t>*2</a:t>
            </a:r>
            <a:r>
              <a:rPr lang="he-IL" sz="2400" baseline="30000">
                <a:latin typeface="Verdana" pitchFamily="34" charset="0"/>
              </a:rPr>
              <a:t>2</a:t>
            </a:r>
            <a:endParaRPr lang="en-US" sz="2400" baseline="30000">
              <a:latin typeface="Verdana" pitchFamily="34" charset="0"/>
            </a:endParaRPr>
          </a:p>
        </p:txBody>
      </p:sp>
      <p:graphicFrame>
        <p:nvGraphicFramePr>
          <p:cNvPr id="375923" name="Group 115"/>
          <p:cNvGraphicFramePr>
            <a:graphicFrameLocks noGrp="1"/>
          </p:cNvGraphicFramePr>
          <p:nvPr>
            <p:ph type="tbl" idx="4294967295"/>
          </p:nvPr>
        </p:nvGraphicFramePr>
        <p:xfrm>
          <a:off x="457200" y="2492375"/>
          <a:ext cx="3035300" cy="2270126"/>
        </p:xfrm>
        <a:graphic>
          <a:graphicData uri="http://schemas.openxmlformats.org/drawingml/2006/table">
            <a:tbl>
              <a:tblPr rtl="1"/>
              <a:tblGrid>
                <a:gridCol w="758825"/>
                <a:gridCol w="758825"/>
                <a:gridCol w="758825"/>
                <a:gridCol w="758825"/>
              </a:tblGrid>
              <a:tr h="568325">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35" name="Text Box 116"/>
          <p:cNvSpPr txBox="1">
            <a:spLocks noChangeArrowheads="1"/>
          </p:cNvSpPr>
          <p:nvPr/>
        </p:nvSpPr>
        <p:spPr bwMode="auto">
          <a:xfrm>
            <a:off x="684213" y="5048250"/>
            <a:ext cx="7632700" cy="457200"/>
          </a:xfrm>
          <a:prstGeom prst="rect">
            <a:avLst/>
          </a:prstGeom>
          <a:noFill/>
          <a:ln w="9525">
            <a:noFill/>
            <a:miter lim="800000"/>
            <a:headEnd/>
            <a:tailEnd/>
          </a:ln>
        </p:spPr>
        <p:txBody>
          <a:bodyPr>
            <a:spAutoFit/>
          </a:bodyPr>
          <a:lstStyle/>
          <a:p>
            <a:pPr algn="r">
              <a:spcBef>
                <a:spcPct val="50000"/>
              </a:spcBef>
            </a:pPr>
            <a:r>
              <a:rPr lang="he-IL" sz="2400">
                <a:latin typeface="Verdana" pitchFamily="34" charset="0"/>
              </a:rPr>
              <a:t>האם עכשיו הפתרון ברור?</a:t>
            </a:r>
            <a:endParaRPr lang="en-US" sz="2400" baseline="30000">
              <a:latin typeface="Verdana" pitchFamily="34" charset="0"/>
            </a:endParaRPr>
          </a:p>
        </p:txBody>
      </p:sp>
      <p:sp>
        <p:nvSpPr>
          <p:cNvPr id="32800"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664D4C10-6370-40C0-8C52-0B5478908115}" type="slidenum">
              <a:rPr lang="he-IL" sz="1000">
                <a:latin typeface="Verdana" pitchFamily="34" charset="0"/>
              </a:rPr>
              <a:pPr algn="r" rtl="1"/>
              <a:t>33</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35"/>
                                        </p:tgtEl>
                                        <p:attrNameLst>
                                          <p:attrName>style.visibility</p:attrName>
                                        </p:attrNameLst>
                                      </p:cBhvr>
                                      <p:to>
                                        <p:strVal val="visible"/>
                                      </p:to>
                                    </p:set>
                                    <p:animEffect transition="in" filter="box(in)">
                                      <p:cBhvr>
                                        <p:cTn id="7" dur="500"/>
                                        <p:tgtEl>
                                          <p:spTgt spid="21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pPr algn="r" eaLnBrk="1" hangingPunct="1"/>
            <a:r>
              <a:rPr lang="he-IL" smtClean="0"/>
              <a:t>מילוי לוח משבצות </a:t>
            </a:r>
            <a:r>
              <a:rPr lang="he-IL" sz="3600" smtClean="0"/>
              <a:t>(המשך)</a:t>
            </a:r>
            <a:endParaRPr lang="en-US" b="1" i="1" smtClean="0"/>
          </a:p>
        </p:txBody>
      </p:sp>
      <p:graphicFrame>
        <p:nvGraphicFramePr>
          <p:cNvPr id="376876" name="Group 44"/>
          <p:cNvGraphicFramePr>
            <a:graphicFrameLocks noGrp="1"/>
          </p:cNvGraphicFramePr>
          <p:nvPr>
            <p:ph sz="half" idx="4294967295"/>
          </p:nvPr>
        </p:nvGraphicFramePr>
        <p:xfrm>
          <a:off x="827088" y="2420938"/>
          <a:ext cx="1368425" cy="1765300"/>
        </p:xfrm>
        <a:graphic>
          <a:graphicData uri="http://schemas.openxmlformats.org/drawingml/2006/table">
            <a:tbl>
              <a:tblPr rtl="1"/>
              <a:tblGrid>
                <a:gridCol w="684213"/>
                <a:gridCol w="684212"/>
              </a:tblGrid>
              <a:tr h="882650">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2650">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r>
            </a:tbl>
          </a:graphicData>
        </a:graphic>
      </p:graphicFrame>
      <p:sp>
        <p:nvSpPr>
          <p:cNvPr id="33806" name="Text Box 3"/>
          <p:cNvSpPr txBox="1">
            <a:spLocks noChangeArrowheads="1"/>
          </p:cNvSpPr>
          <p:nvPr/>
        </p:nvSpPr>
        <p:spPr bwMode="auto">
          <a:xfrm>
            <a:off x="684213" y="1773238"/>
            <a:ext cx="7632700" cy="457200"/>
          </a:xfrm>
          <a:prstGeom prst="rect">
            <a:avLst/>
          </a:prstGeom>
          <a:noFill/>
          <a:ln w="9525">
            <a:noFill/>
            <a:miter lim="800000"/>
            <a:headEnd/>
            <a:tailEnd/>
          </a:ln>
        </p:spPr>
        <p:txBody>
          <a:bodyPr>
            <a:spAutoFit/>
          </a:bodyPr>
          <a:lstStyle/>
          <a:p>
            <a:pPr algn="r" rtl="1">
              <a:spcBef>
                <a:spcPct val="50000"/>
              </a:spcBef>
            </a:pPr>
            <a:r>
              <a:rPr lang="he-IL" sz="2400">
                <a:latin typeface="Verdana" pitchFamily="34" charset="0"/>
              </a:rPr>
              <a:t>נסתכל על מקרה יותר קטן של הבעיה, עבור לוח בגודל 2</a:t>
            </a:r>
            <a:r>
              <a:rPr lang="he-IL" sz="2400" baseline="30000">
                <a:latin typeface="Verdana" pitchFamily="34" charset="0"/>
              </a:rPr>
              <a:t>1</a:t>
            </a:r>
            <a:r>
              <a:rPr lang="he-IL" sz="2400">
                <a:latin typeface="Verdana" pitchFamily="34" charset="0"/>
              </a:rPr>
              <a:t>*2</a:t>
            </a:r>
            <a:r>
              <a:rPr lang="he-IL" sz="2400" baseline="30000">
                <a:latin typeface="Verdana" pitchFamily="34" charset="0"/>
              </a:rPr>
              <a:t>1</a:t>
            </a:r>
            <a:endParaRPr lang="en-US" sz="2400" baseline="30000">
              <a:latin typeface="Verdana" pitchFamily="34" charset="0"/>
            </a:endParaRPr>
          </a:p>
        </p:txBody>
      </p:sp>
      <p:sp>
        <p:nvSpPr>
          <p:cNvPr id="22543" name="Text Box 31"/>
          <p:cNvSpPr txBox="1">
            <a:spLocks noChangeArrowheads="1"/>
          </p:cNvSpPr>
          <p:nvPr/>
        </p:nvSpPr>
        <p:spPr bwMode="auto">
          <a:xfrm>
            <a:off x="684213" y="4149725"/>
            <a:ext cx="7632700" cy="457200"/>
          </a:xfrm>
          <a:prstGeom prst="rect">
            <a:avLst/>
          </a:prstGeom>
          <a:noFill/>
          <a:ln w="9525">
            <a:noFill/>
            <a:miter lim="800000"/>
            <a:headEnd/>
            <a:tailEnd/>
          </a:ln>
        </p:spPr>
        <p:txBody>
          <a:bodyPr>
            <a:spAutoFit/>
          </a:bodyPr>
          <a:lstStyle/>
          <a:p>
            <a:pPr algn="r" rtl="1">
              <a:spcBef>
                <a:spcPct val="50000"/>
              </a:spcBef>
            </a:pPr>
            <a:r>
              <a:rPr lang="he-IL" sz="2400">
                <a:latin typeface="Verdana" pitchFamily="34" charset="0"/>
              </a:rPr>
              <a:t>האם עכשיו הפתרון ברור?</a:t>
            </a:r>
            <a:endParaRPr lang="en-US" sz="2400" baseline="30000">
              <a:latin typeface="Verdana" pitchFamily="34" charset="0"/>
            </a:endParaRPr>
          </a:p>
        </p:txBody>
      </p:sp>
      <p:sp>
        <p:nvSpPr>
          <p:cNvPr id="376877" name="Text Box 45"/>
          <p:cNvSpPr txBox="1">
            <a:spLocks noChangeArrowheads="1"/>
          </p:cNvSpPr>
          <p:nvPr/>
        </p:nvSpPr>
        <p:spPr bwMode="auto">
          <a:xfrm>
            <a:off x="684213" y="4652963"/>
            <a:ext cx="7632700" cy="830262"/>
          </a:xfrm>
          <a:prstGeom prst="rect">
            <a:avLst/>
          </a:prstGeom>
          <a:noFill/>
          <a:ln w="9525">
            <a:noFill/>
            <a:miter lim="800000"/>
            <a:headEnd/>
            <a:tailEnd/>
          </a:ln>
        </p:spPr>
        <p:txBody>
          <a:bodyPr>
            <a:spAutoFit/>
          </a:bodyPr>
          <a:lstStyle/>
          <a:p>
            <a:pPr algn="r" rtl="1">
              <a:spcBef>
                <a:spcPct val="50000"/>
              </a:spcBef>
            </a:pPr>
            <a:r>
              <a:rPr lang="he-IL" sz="2400">
                <a:latin typeface="Verdana" pitchFamily="34" charset="0"/>
              </a:rPr>
              <a:t>כן! עבור לוח בגודל 2</a:t>
            </a:r>
            <a:r>
              <a:rPr lang="he-IL" sz="2400" baseline="30000">
                <a:latin typeface="Verdana" pitchFamily="34" charset="0"/>
              </a:rPr>
              <a:t>1</a:t>
            </a:r>
            <a:r>
              <a:rPr lang="he-IL" sz="2400">
                <a:latin typeface="Verdana" pitchFamily="34" charset="0"/>
              </a:rPr>
              <a:t>*2</a:t>
            </a:r>
            <a:r>
              <a:rPr lang="he-IL" sz="2400" baseline="30000">
                <a:latin typeface="Verdana" pitchFamily="34" charset="0"/>
              </a:rPr>
              <a:t>1</a:t>
            </a:r>
            <a:r>
              <a:rPr lang="he-IL" sz="2400">
                <a:latin typeface="Verdana" pitchFamily="34" charset="0"/>
              </a:rPr>
              <a:t> פשוט נשים את החלק אדום על השטח הנותר.</a:t>
            </a:r>
            <a:endParaRPr lang="en-US" sz="2400" baseline="30000">
              <a:latin typeface="Verdana" pitchFamily="34" charset="0"/>
            </a:endParaRPr>
          </a:p>
        </p:txBody>
      </p:sp>
      <p:graphicFrame>
        <p:nvGraphicFramePr>
          <p:cNvPr id="376904" name="Group 72"/>
          <p:cNvGraphicFramePr>
            <a:graphicFrameLocks noGrp="1"/>
          </p:cNvGraphicFramePr>
          <p:nvPr>
            <p:ph sz="half" idx="4294967295"/>
          </p:nvPr>
        </p:nvGraphicFramePr>
        <p:xfrm>
          <a:off x="827088" y="2420938"/>
          <a:ext cx="1368425" cy="1765300"/>
        </p:xfrm>
        <a:graphic>
          <a:graphicData uri="http://schemas.openxmlformats.org/drawingml/2006/table">
            <a:tbl>
              <a:tblPr rtl="1"/>
              <a:tblGrid>
                <a:gridCol w="684213"/>
                <a:gridCol w="684212"/>
              </a:tblGrid>
              <a:tr h="882650">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r>
              <a:tr h="882650">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r>
            </a:tbl>
          </a:graphicData>
        </a:graphic>
      </p:graphicFrame>
      <p:sp>
        <p:nvSpPr>
          <p:cNvPr id="376905" name="Text Box 73"/>
          <p:cNvSpPr txBox="1">
            <a:spLocks noChangeArrowheads="1"/>
          </p:cNvSpPr>
          <p:nvPr/>
        </p:nvSpPr>
        <p:spPr bwMode="auto">
          <a:xfrm>
            <a:off x="684213" y="5486400"/>
            <a:ext cx="7632700" cy="830263"/>
          </a:xfrm>
          <a:prstGeom prst="rect">
            <a:avLst/>
          </a:prstGeom>
          <a:noFill/>
          <a:ln w="9525">
            <a:noFill/>
            <a:miter lim="800000"/>
            <a:headEnd/>
            <a:tailEnd/>
          </a:ln>
        </p:spPr>
        <p:txBody>
          <a:bodyPr>
            <a:spAutoFit/>
          </a:bodyPr>
          <a:lstStyle/>
          <a:p>
            <a:pPr algn="r" rtl="1">
              <a:spcBef>
                <a:spcPct val="50000"/>
              </a:spcBef>
            </a:pPr>
            <a:r>
              <a:rPr lang="he-IL" sz="2400">
                <a:latin typeface="Verdana" pitchFamily="34" charset="0"/>
              </a:rPr>
              <a:t>כלומר, עבור לוח בגודל 2</a:t>
            </a:r>
            <a:r>
              <a:rPr lang="he-IL" sz="2400" baseline="30000">
                <a:latin typeface="Verdana" pitchFamily="34" charset="0"/>
              </a:rPr>
              <a:t>1</a:t>
            </a:r>
            <a:r>
              <a:rPr lang="he-IL" sz="2400">
                <a:latin typeface="Verdana" pitchFamily="34" charset="0"/>
              </a:rPr>
              <a:t>*2</a:t>
            </a:r>
            <a:r>
              <a:rPr lang="he-IL" sz="2400" baseline="30000">
                <a:latin typeface="Verdana" pitchFamily="34" charset="0"/>
              </a:rPr>
              <a:t>1</a:t>
            </a:r>
            <a:r>
              <a:rPr lang="he-IL" sz="2400">
                <a:latin typeface="Verdana" pitchFamily="34" charset="0"/>
              </a:rPr>
              <a:t> שכבר יש בו ריבוע צבוע אחד אנחנו יודעים לפתור את הבעיה.</a:t>
            </a:r>
            <a:endParaRPr lang="en-US" sz="2400" baseline="30000">
              <a:latin typeface="Verdana" pitchFamily="34" charset="0"/>
            </a:endParaRPr>
          </a:p>
        </p:txBody>
      </p:sp>
      <p:sp>
        <p:nvSpPr>
          <p:cNvPr id="33821"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1E3DB1BC-B59C-4B1A-9AE4-1CFFB33BF3CB}" type="slidenum">
              <a:rPr lang="he-IL" sz="1000">
                <a:latin typeface="Verdana" pitchFamily="34" charset="0"/>
              </a:rPr>
              <a:pPr algn="r" rtl="1"/>
              <a:t>34</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43"/>
                                        </p:tgtEl>
                                        <p:attrNameLst>
                                          <p:attrName>style.visibility</p:attrName>
                                        </p:attrNameLst>
                                      </p:cBhvr>
                                      <p:to>
                                        <p:strVal val="visible"/>
                                      </p:to>
                                    </p:set>
                                    <p:animEffect transition="in" filter="box(in)">
                                      <p:cBhvr>
                                        <p:cTn id="7" dur="500"/>
                                        <p:tgtEl>
                                          <p:spTgt spid="2254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76877"/>
                                        </p:tgtEl>
                                        <p:attrNameLst>
                                          <p:attrName>style.visibility</p:attrName>
                                        </p:attrNameLst>
                                      </p:cBhvr>
                                      <p:to>
                                        <p:strVal val="visible"/>
                                      </p:to>
                                    </p:set>
                                    <p:anim calcmode="lin" valueType="num">
                                      <p:cBhvr additive="base">
                                        <p:cTn id="12" dur="500" fill="hold"/>
                                        <p:tgtEl>
                                          <p:spTgt spid="376877"/>
                                        </p:tgtEl>
                                        <p:attrNameLst>
                                          <p:attrName>ppt_x</p:attrName>
                                        </p:attrNameLst>
                                      </p:cBhvr>
                                      <p:tavLst>
                                        <p:tav tm="0">
                                          <p:val>
                                            <p:strVal val="#ppt_x"/>
                                          </p:val>
                                        </p:tav>
                                        <p:tav tm="100000">
                                          <p:val>
                                            <p:strVal val="#ppt_x"/>
                                          </p:val>
                                        </p:tav>
                                      </p:tavLst>
                                    </p:anim>
                                    <p:anim calcmode="lin" valueType="num">
                                      <p:cBhvr additive="base">
                                        <p:cTn id="13" dur="500" fill="hold"/>
                                        <p:tgtEl>
                                          <p:spTgt spid="37687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76904"/>
                                        </p:tgtEl>
                                        <p:attrNameLst>
                                          <p:attrName>style.visibility</p:attrName>
                                        </p:attrNameLst>
                                      </p:cBhvr>
                                      <p:to>
                                        <p:strVal val="visible"/>
                                      </p:to>
                                    </p:set>
                                    <p:animEffect transition="in" filter="box(in)">
                                      <p:cBhvr>
                                        <p:cTn id="18" dur="500"/>
                                        <p:tgtEl>
                                          <p:spTgt spid="37690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76905"/>
                                        </p:tgtEl>
                                        <p:attrNameLst>
                                          <p:attrName>style.visibility</p:attrName>
                                        </p:attrNameLst>
                                      </p:cBhvr>
                                      <p:to>
                                        <p:strVal val="visible"/>
                                      </p:to>
                                    </p:set>
                                    <p:anim calcmode="lin" valueType="num">
                                      <p:cBhvr additive="base">
                                        <p:cTn id="23" dur="500" fill="hold"/>
                                        <p:tgtEl>
                                          <p:spTgt spid="376905"/>
                                        </p:tgtEl>
                                        <p:attrNameLst>
                                          <p:attrName>ppt_x</p:attrName>
                                        </p:attrNameLst>
                                      </p:cBhvr>
                                      <p:tavLst>
                                        <p:tav tm="0">
                                          <p:val>
                                            <p:strVal val="#ppt_x"/>
                                          </p:val>
                                        </p:tav>
                                        <p:tav tm="100000">
                                          <p:val>
                                            <p:strVal val="#ppt_x"/>
                                          </p:val>
                                        </p:tav>
                                      </p:tavLst>
                                    </p:anim>
                                    <p:anim calcmode="lin" valueType="num">
                                      <p:cBhvr additive="base">
                                        <p:cTn id="24" dur="500" fill="hold"/>
                                        <p:tgtEl>
                                          <p:spTgt spid="3769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3" grpId="0"/>
      <p:bldP spid="376877" grpId="0"/>
      <p:bldP spid="37690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59" name="Text Box 31"/>
          <p:cNvSpPr txBox="1">
            <a:spLocks noChangeArrowheads="1"/>
          </p:cNvSpPr>
          <p:nvPr/>
        </p:nvSpPr>
        <p:spPr bwMode="auto">
          <a:xfrm>
            <a:off x="3203575" y="2708275"/>
            <a:ext cx="5113338" cy="1938338"/>
          </a:xfrm>
          <a:prstGeom prst="rect">
            <a:avLst/>
          </a:prstGeom>
          <a:noFill/>
          <a:ln w="9525">
            <a:noFill/>
            <a:miter lim="800000"/>
            <a:headEnd/>
            <a:tailEnd/>
          </a:ln>
        </p:spPr>
        <p:txBody>
          <a:bodyPr>
            <a:spAutoFit/>
          </a:bodyPr>
          <a:lstStyle/>
          <a:p>
            <a:pPr algn="r" rtl="1">
              <a:spcBef>
                <a:spcPct val="50000"/>
              </a:spcBef>
            </a:pPr>
            <a:r>
              <a:rPr lang="he-IL" sz="2400">
                <a:latin typeface="Verdana" pitchFamily="34" charset="0"/>
              </a:rPr>
              <a:t>אנחנו יודעים שעבור לוח בגודל 2</a:t>
            </a:r>
            <a:r>
              <a:rPr lang="he-IL" sz="2400" baseline="30000">
                <a:latin typeface="Verdana" pitchFamily="34" charset="0"/>
              </a:rPr>
              <a:t>1</a:t>
            </a:r>
            <a:r>
              <a:rPr lang="he-IL" sz="2400">
                <a:latin typeface="Verdana" pitchFamily="34" charset="0"/>
              </a:rPr>
              <a:t>*2</a:t>
            </a:r>
            <a:r>
              <a:rPr lang="he-IL" sz="2400" baseline="30000">
                <a:latin typeface="Verdana" pitchFamily="34" charset="0"/>
              </a:rPr>
              <a:t>1</a:t>
            </a:r>
            <a:r>
              <a:rPr lang="he-IL" sz="2400">
                <a:latin typeface="Verdana" pitchFamily="34" charset="0"/>
              </a:rPr>
              <a:t> שיש בו ריבוע צבוע אחד אנחנו יודעים לפתור את הבעיה, לכן החלק הראשון שלנו ימוקם בדיוק במרכז, כך שכל ריבוע שלו יהיה חלק מרבע אחר של הלוח.</a:t>
            </a:r>
            <a:endParaRPr lang="en-US" sz="2400" baseline="30000">
              <a:latin typeface="Verdana" pitchFamily="34" charset="0"/>
            </a:endParaRPr>
          </a:p>
        </p:txBody>
      </p:sp>
      <p:sp>
        <p:nvSpPr>
          <p:cNvPr id="34819" name="Rectangle 2"/>
          <p:cNvSpPr>
            <a:spLocks noGrp="1" noChangeArrowheads="1"/>
          </p:cNvSpPr>
          <p:nvPr>
            <p:ph type="title" idx="4294967295"/>
          </p:nvPr>
        </p:nvSpPr>
        <p:spPr/>
        <p:txBody>
          <a:bodyPr/>
          <a:lstStyle/>
          <a:p>
            <a:pPr algn="r" eaLnBrk="1" hangingPunct="1"/>
            <a:r>
              <a:rPr lang="he-IL" smtClean="0"/>
              <a:t>מילוי לוח משבצות </a:t>
            </a:r>
            <a:r>
              <a:rPr lang="he-IL" sz="3600" smtClean="0"/>
              <a:t>(המשך)</a:t>
            </a:r>
            <a:endParaRPr lang="en-US" b="1" i="1" smtClean="0"/>
          </a:p>
        </p:txBody>
      </p:sp>
      <p:graphicFrame>
        <p:nvGraphicFramePr>
          <p:cNvPr id="381078" name="Group 150"/>
          <p:cNvGraphicFramePr>
            <a:graphicFrameLocks noGrp="1"/>
          </p:cNvGraphicFramePr>
          <p:nvPr>
            <p:ph sz="half" idx="4294967295"/>
          </p:nvPr>
        </p:nvGraphicFramePr>
        <p:xfrm>
          <a:off x="457200" y="2276475"/>
          <a:ext cx="2674938" cy="1828800"/>
        </p:xfrm>
        <a:graphic>
          <a:graphicData uri="http://schemas.openxmlformats.org/drawingml/2006/table">
            <a:tbl>
              <a:tblPr rtl="1"/>
              <a:tblGrid>
                <a:gridCol w="668338"/>
                <a:gridCol w="668337"/>
                <a:gridCol w="669925"/>
                <a:gridCol w="668338"/>
              </a:tblGrid>
              <a:tr h="441325">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1079" name="Group 151"/>
          <p:cNvGraphicFramePr>
            <a:graphicFrameLocks noGrp="1"/>
          </p:cNvGraphicFramePr>
          <p:nvPr>
            <p:ph sz="quarter" idx="4294967295"/>
          </p:nvPr>
        </p:nvGraphicFramePr>
        <p:xfrm>
          <a:off x="457201" y="2286000"/>
          <a:ext cx="2665412" cy="1828800"/>
        </p:xfrm>
        <a:graphic>
          <a:graphicData uri="http://schemas.openxmlformats.org/drawingml/2006/table">
            <a:tbl>
              <a:tblPr rtl="1"/>
              <a:tblGrid>
                <a:gridCol w="666750"/>
                <a:gridCol w="665162"/>
                <a:gridCol w="666750"/>
                <a:gridCol w="666750"/>
              </a:tblGrid>
              <a:tr h="396875">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74" name="Text Box 3"/>
          <p:cNvSpPr txBox="1">
            <a:spLocks noChangeArrowheads="1"/>
          </p:cNvSpPr>
          <p:nvPr/>
        </p:nvSpPr>
        <p:spPr bwMode="auto">
          <a:xfrm>
            <a:off x="684213" y="1773238"/>
            <a:ext cx="7632700" cy="830262"/>
          </a:xfrm>
          <a:prstGeom prst="rect">
            <a:avLst/>
          </a:prstGeom>
          <a:noFill/>
          <a:ln w="9525">
            <a:noFill/>
            <a:miter lim="800000"/>
            <a:headEnd/>
            <a:tailEnd/>
          </a:ln>
        </p:spPr>
        <p:txBody>
          <a:bodyPr>
            <a:spAutoFit/>
          </a:bodyPr>
          <a:lstStyle/>
          <a:p>
            <a:pPr algn="r" rtl="1">
              <a:spcBef>
                <a:spcPct val="50000"/>
              </a:spcBef>
            </a:pPr>
            <a:r>
              <a:rPr lang="he-IL" sz="2400">
                <a:latin typeface="Verdana" pitchFamily="34" charset="0"/>
              </a:rPr>
              <a:t>כעת נחזור למקרה היותר גדול של הבעיה, עבור לוח בגודל 2</a:t>
            </a:r>
            <a:r>
              <a:rPr lang="he-IL" sz="2400" baseline="30000">
                <a:latin typeface="Verdana" pitchFamily="34" charset="0"/>
              </a:rPr>
              <a:t>2</a:t>
            </a:r>
            <a:r>
              <a:rPr lang="he-IL" sz="2400">
                <a:latin typeface="Verdana" pitchFamily="34" charset="0"/>
              </a:rPr>
              <a:t>*2</a:t>
            </a:r>
            <a:r>
              <a:rPr lang="he-IL" sz="2400" baseline="30000">
                <a:latin typeface="Verdana" pitchFamily="34" charset="0"/>
              </a:rPr>
              <a:t>2</a:t>
            </a:r>
            <a:endParaRPr lang="en-US" sz="2400" baseline="30000">
              <a:latin typeface="Verdana" pitchFamily="34" charset="0"/>
            </a:endParaRPr>
          </a:p>
        </p:txBody>
      </p:sp>
      <p:sp>
        <p:nvSpPr>
          <p:cNvPr id="380991" name="Text Box 63"/>
          <p:cNvSpPr txBox="1">
            <a:spLocks noChangeArrowheads="1"/>
          </p:cNvSpPr>
          <p:nvPr/>
        </p:nvSpPr>
        <p:spPr bwMode="auto">
          <a:xfrm>
            <a:off x="468313" y="5054600"/>
            <a:ext cx="7991475" cy="830263"/>
          </a:xfrm>
          <a:prstGeom prst="rect">
            <a:avLst/>
          </a:prstGeom>
          <a:noFill/>
          <a:ln w="9525">
            <a:noFill/>
            <a:miter lim="800000"/>
            <a:headEnd/>
            <a:tailEnd/>
          </a:ln>
        </p:spPr>
        <p:txBody>
          <a:bodyPr>
            <a:spAutoFit/>
          </a:bodyPr>
          <a:lstStyle/>
          <a:p>
            <a:pPr algn="r" rtl="1">
              <a:spcBef>
                <a:spcPct val="50000"/>
              </a:spcBef>
            </a:pPr>
            <a:r>
              <a:rPr lang="he-IL" sz="2400">
                <a:latin typeface="Verdana" pitchFamily="34" charset="0"/>
              </a:rPr>
              <a:t>המצב שנוצר הוא שיש לנו 4 רבעים בגודל 2</a:t>
            </a:r>
            <a:r>
              <a:rPr lang="he-IL" sz="2400" baseline="30000">
                <a:latin typeface="Verdana" pitchFamily="34" charset="0"/>
              </a:rPr>
              <a:t>1</a:t>
            </a:r>
            <a:r>
              <a:rPr lang="he-IL" sz="2400">
                <a:latin typeface="Verdana" pitchFamily="34" charset="0"/>
              </a:rPr>
              <a:t>*2</a:t>
            </a:r>
            <a:r>
              <a:rPr lang="he-IL" sz="2400" baseline="30000">
                <a:latin typeface="Verdana" pitchFamily="34" charset="0"/>
              </a:rPr>
              <a:t>1</a:t>
            </a:r>
            <a:r>
              <a:rPr lang="he-IL" sz="2400">
                <a:latin typeface="Verdana" pitchFamily="34" charset="0"/>
              </a:rPr>
              <a:t> שיש בהם ריבוע צבוע אחד, ואת המקרה הזה אנחנו כבר יודעים לפתור!</a:t>
            </a:r>
            <a:endParaRPr lang="en-US" sz="2400">
              <a:latin typeface="Verdana" pitchFamily="34" charset="0"/>
            </a:endParaRPr>
          </a:p>
        </p:txBody>
      </p:sp>
      <p:graphicFrame>
        <p:nvGraphicFramePr>
          <p:cNvPr id="12" name="Group 150"/>
          <p:cNvGraphicFramePr>
            <a:graphicFrameLocks/>
          </p:cNvGraphicFramePr>
          <p:nvPr/>
        </p:nvGraphicFramePr>
        <p:xfrm>
          <a:off x="449262" y="2286000"/>
          <a:ext cx="2674938" cy="1828800"/>
        </p:xfrm>
        <a:graphic>
          <a:graphicData uri="http://schemas.openxmlformats.org/drawingml/2006/table">
            <a:tbl>
              <a:tblPr rtl="1"/>
              <a:tblGrid>
                <a:gridCol w="668338"/>
                <a:gridCol w="668337"/>
                <a:gridCol w="669925"/>
                <a:gridCol w="668338"/>
              </a:tblGrid>
              <a:tr h="441325">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441325">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 name="Group 150"/>
          <p:cNvGraphicFramePr>
            <a:graphicFrameLocks/>
          </p:cNvGraphicFramePr>
          <p:nvPr/>
        </p:nvGraphicFramePr>
        <p:xfrm>
          <a:off x="457200" y="2286000"/>
          <a:ext cx="2674938" cy="1828800"/>
        </p:xfrm>
        <a:graphic>
          <a:graphicData uri="http://schemas.openxmlformats.org/drawingml/2006/table">
            <a:tbl>
              <a:tblPr rtl="1"/>
              <a:tblGrid>
                <a:gridCol w="668338"/>
                <a:gridCol w="668337"/>
                <a:gridCol w="669925"/>
                <a:gridCol w="668338"/>
              </a:tblGrid>
              <a:tr h="441325">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441325">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solidFill>
                      <a:schemeClr val="accent1">
                        <a:lumMod val="60000"/>
                        <a:lumOff val="40000"/>
                      </a:schemeClr>
                    </a:solidFill>
                  </a:tcPr>
                </a:tc>
              </a:tr>
              <a:tr h="441325">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r>
              <a:tr h="441325">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r>
            </a:tbl>
          </a:graphicData>
        </a:graphic>
      </p:graphicFrame>
      <p:sp>
        <p:nvSpPr>
          <p:cNvPr id="34930"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1B3B8E61-5A5D-47D4-B877-8F07B68F9F30}" type="slidenum">
              <a:rPr lang="he-IL" sz="1000">
                <a:latin typeface="Verdana" pitchFamily="34" charset="0"/>
              </a:rPr>
              <a:pPr algn="r" rtl="1"/>
              <a:t>35</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0959"/>
                                        </p:tgtEl>
                                        <p:attrNameLst>
                                          <p:attrName>style.visibility</p:attrName>
                                        </p:attrNameLst>
                                      </p:cBhvr>
                                      <p:to>
                                        <p:strVal val="visible"/>
                                      </p:to>
                                    </p:set>
                                    <p:animEffect transition="in" filter="box(in)">
                                      <p:cBhvr>
                                        <p:cTn id="7" dur="500"/>
                                        <p:tgtEl>
                                          <p:spTgt spid="38095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81079"/>
                                        </p:tgtEl>
                                        <p:attrNameLst>
                                          <p:attrName>style.visibility</p:attrName>
                                        </p:attrNameLst>
                                      </p:cBhvr>
                                      <p:to>
                                        <p:strVal val="visible"/>
                                      </p:to>
                                    </p:set>
                                    <p:animEffect transition="in" filter="box(in)">
                                      <p:cBhvr>
                                        <p:cTn id="17" dur="500"/>
                                        <p:tgtEl>
                                          <p:spTgt spid="38107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0991"/>
                                        </p:tgtEl>
                                        <p:attrNameLst>
                                          <p:attrName>style.visibility</p:attrName>
                                        </p:attrNameLst>
                                      </p:cBhvr>
                                      <p:to>
                                        <p:strVal val="visible"/>
                                      </p:to>
                                    </p:set>
                                    <p:animEffect transition="in" filter="box(in)">
                                      <p:cBhvr>
                                        <p:cTn id="22" dur="500"/>
                                        <p:tgtEl>
                                          <p:spTgt spid="38099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59" grpId="0"/>
      <p:bldP spid="38099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algn="r" eaLnBrk="1" hangingPunct="1"/>
            <a:r>
              <a:rPr lang="he-IL" smtClean="0"/>
              <a:t>מילוי לוח משבצות </a:t>
            </a:r>
            <a:r>
              <a:rPr lang="he-IL" sz="3600" smtClean="0"/>
              <a:t>(המשך)</a:t>
            </a:r>
            <a:endParaRPr lang="en-US" b="1" i="1" smtClean="0"/>
          </a:p>
        </p:txBody>
      </p:sp>
      <p:sp>
        <p:nvSpPr>
          <p:cNvPr id="35926" name="Text Box 86"/>
          <p:cNvSpPr txBox="1">
            <a:spLocks noChangeArrowheads="1"/>
          </p:cNvSpPr>
          <p:nvPr/>
        </p:nvSpPr>
        <p:spPr bwMode="auto">
          <a:xfrm>
            <a:off x="971550" y="1557338"/>
            <a:ext cx="7632700" cy="457200"/>
          </a:xfrm>
          <a:prstGeom prst="rect">
            <a:avLst/>
          </a:prstGeom>
          <a:noFill/>
          <a:ln w="9525">
            <a:noFill/>
            <a:miter lim="800000"/>
            <a:headEnd/>
            <a:tailEnd/>
          </a:ln>
        </p:spPr>
        <p:txBody>
          <a:bodyPr>
            <a:spAutoFit/>
          </a:bodyPr>
          <a:lstStyle/>
          <a:p>
            <a:pPr algn="r" rtl="1">
              <a:spcBef>
                <a:spcPct val="50000"/>
              </a:spcBef>
            </a:pPr>
            <a:r>
              <a:rPr lang="he-IL" sz="2400">
                <a:latin typeface="Verdana" pitchFamily="34" charset="0"/>
              </a:rPr>
              <a:t>ובאותו אופן נמלא לוח בגדול 2</a:t>
            </a:r>
            <a:r>
              <a:rPr lang="he-IL" sz="2400" baseline="30000">
                <a:latin typeface="Verdana" pitchFamily="34" charset="0"/>
              </a:rPr>
              <a:t>3</a:t>
            </a:r>
            <a:r>
              <a:rPr lang="he-IL" sz="2400">
                <a:latin typeface="Verdana" pitchFamily="34" charset="0"/>
              </a:rPr>
              <a:t>*2</a:t>
            </a:r>
            <a:r>
              <a:rPr lang="he-IL" sz="2400" baseline="30000">
                <a:latin typeface="Verdana" pitchFamily="34" charset="0"/>
              </a:rPr>
              <a:t>3</a:t>
            </a:r>
            <a:endParaRPr lang="en-US" sz="2400" baseline="30000">
              <a:latin typeface="Verdana" pitchFamily="34" charset="0"/>
            </a:endParaRPr>
          </a:p>
        </p:txBody>
      </p:sp>
      <p:sp>
        <p:nvSpPr>
          <p:cNvPr id="35927"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BD1B2631-7C0B-4D75-909E-512D2A248259}" type="slidenum">
              <a:rPr lang="he-IL" sz="1000">
                <a:latin typeface="Verdana" pitchFamily="34" charset="0"/>
              </a:rPr>
              <a:pPr algn="r" rtl="1"/>
              <a:t>36</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graphicFrame>
        <p:nvGraphicFramePr>
          <p:cNvPr id="6" name="Group 93"/>
          <p:cNvGraphicFramePr>
            <a:graphicFrameLocks/>
          </p:cNvGraphicFramePr>
          <p:nvPr/>
        </p:nvGraphicFramePr>
        <p:xfrm>
          <a:off x="1676400" y="2286000"/>
          <a:ext cx="5562603" cy="3657600"/>
        </p:xfrm>
        <a:graphic>
          <a:graphicData uri="http://schemas.openxmlformats.org/drawingml/2006/table">
            <a:tbl>
              <a:tblPr rtl="1"/>
              <a:tblGrid>
                <a:gridCol w="695728"/>
                <a:gridCol w="694117"/>
                <a:gridCol w="695728"/>
                <a:gridCol w="695728"/>
                <a:gridCol w="695728"/>
                <a:gridCol w="694118"/>
                <a:gridCol w="695728"/>
                <a:gridCol w="695728"/>
              </a:tblGrid>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rgbClr val="FF3300"/>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algn="r" eaLnBrk="1" hangingPunct="1"/>
            <a:r>
              <a:rPr lang="he-IL" smtClean="0"/>
              <a:t>מילוי לוח משבצות </a:t>
            </a:r>
            <a:r>
              <a:rPr lang="he-IL" sz="3600" smtClean="0"/>
              <a:t>(המשך)</a:t>
            </a:r>
            <a:endParaRPr lang="en-US" b="1" i="1" smtClean="0"/>
          </a:p>
        </p:txBody>
      </p:sp>
      <p:sp>
        <p:nvSpPr>
          <p:cNvPr id="36950" name="Text Box 86"/>
          <p:cNvSpPr txBox="1">
            <a:spLocks noChangeArrowheads="1"/>
          </p:cNvSpPr>
          <p:nvPr/>
        </p:nvSpPr>
        <p:spPr bwMode="auto">
          <a:xfrm>
            <a:off x="971550" y="1557338"/>
            <a:ext cx="7632700" cy="457200"/>
          </a:xfrm>
          <a:prstGeom prst="rect">
            <a:avLst/>
          </a:prstGeom>
          <a:noFill/>
          <a:ln w="9525">
            <a:noFill/>
            <a:miter lim="800000"/>
            <a:headEnd/>
            <a:tailEnd/>
          </a:ln>
        </p:spPr>
        <p:txBody>
          <a:bodyPr>
            <a:spAutoFit/>
          </a:bodyPr>
          <a:lstStyle/>
          <a:p>
            <a:pPr algn="r" rtl="1">
              <a:spcBef>
                <a:spcPct val="50000"/>
              </a:spcBef>
            </a:pPr>
            <a:r>
              <a:rPr lang="he-IL" sz="2400">
                <a:latin typeface="Verdana" pitchFamily="34" charset="0"/>
              </a:rPr>
              <a:t>ובאותו אופן נמלא לוח בגדול 2</a:t>
            </a:r>
            <a:r>
              <a:rPr lang="he-IL" sz="2400" baseline="30000">
                <a:latin typeface="Verdana" pitchFamily="34" charset="0"/>
              </a:rPr>
              <a:t>3</a:t>
            </a:r>
            <a:r>
              <a:rPr lang="he-IL" sz="2400">
                <a:latin typeface="Verdana" pitchFamily="34" charset="0"/>
              </a:rPr>
              <a:t>*2</a:t>
            </a:r>
            <a:r>
              <a:rPr lang="he-IL" sz="2400" baseline="30000">
                <a:latin typeface="Verdana" pitchFamily="34" charset="0"/>
              </a:rPr>
              <a:t>3</a:t>
            </a:r>
            <a:endParaRPr lang="en-US" sz="2400" baseline="30000">
              <a:latin typeface="Verdana" pitchFamily="34" charset="0"/>
            </a:endParaRPr>
          </a:p>
        </p:txBody>
      </p:sp>
      <p:sp>
        <p:nvSpPr>
          <p:cNvPr id="36951"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E3468F58-78B7-4EA2-B87F-A1688595DC91}" type="slidenum">
              <a:rPr lang="he-IL" sz="1000">
                <a:latin typeface="Verdana" pitchFamily="34" charset="0"/>
              </a:rPr>
              <a:pPr algn="r" rtl="1"/>
              <a:t>37</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graphicFrame>
        <p:nvGraphicFramePr>
          <p:cNvPr id="6" name="Group 93"/>
          <p:cNvGraphicFramePr>
            <a:graphicFrameLocks/>
          </p:cNvGraphicFramePr>
          <p:nvPr/>
        </p:nvGraphicFramePr>
        <p:xfrm>
          <a:off x="1676400" y="2286000"/>
          <a:ext cx="5562603" cy="3657600"/>
        </p:xfrm>
        <a:graphic>
          <a:graphicData uri="http://schemas.openxmlformats.org/drawingml/2006/table">
            <a:tbl>
              <a:tblPr rtl="1"/>
              <a:tblGrid>
                <a:gridCol w="695728"/>
                <a:gridCol w="694117"/>
                <a:gridCol w="695728"/>
                <a:gridCol w="695728"/>
                <a:gridCol w="695728"/>
                <a:gridCol w="694118"/>
                <a:gridCol w="695728"/>
                <a:gridCol w="695728"/>
              </a:tblGrid>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solidFill>
                      <a:srgbClr val="FF3300"/>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rgbClr val="FF3300"/>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solidFill>
                      <a:srgbClr val="FF3300"/>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algn="r" eaLnBrk="1" hangingPunct="1"/>
            <a:r>
              <a:rPr lang="he-IL" smtClean="0"/>
              <a:t>מילוי לוח משבצות </a:t>
            </a:r>
            <a:r>
              <a:rPr lang="he-IL" sz="3600" smtClean="0"/>
              <a:t>(המשך)</a:t>
            </a:r>
            <a:endParaRPr lang="en-US" b="1" i="1" smtClean="0"/>
          </a:p>
        </p:txBody>
      </p:sp>
      <p:sp>
        <p:nvSpPr>
          <p:cNvPr id="37974" name="Text Box 86"/>
          <p:cNvSpPr txBox="1">
            <a:spLocks noChangeArrowheads="1"/>
          </p:cNvSpPr>
          <p:nvPr/>
        </p:nvSpPr>
        <p:spPr bwMode="auto">
          <a:xfrm>
            <a:off x="971550" y="1557338"/>
            <a:ext cx="7632700" cy="457200"/>
          </a:xfrm>
          <a:prstGeom prst="rect">
            <a:avLst/>
          </a:prstGeom>
          <a:noFill/>
          <a:ln w="9525">
            <a:noFill/>
            <a:miter lim="800000"/>
            <a:headEnd/>
            <a:tailEnd/>
          </a:ln>
        </p:spPr>
        <p:txBody>
          <a:bodyPr>
            <a:spAutoFit/>
          </a:bodyPr>
          <a:lstStyle/>
          <a:p>
            <a:pPr algn="r" rtl="1">
              <a:spcBef>
                <a:spcPct val="50000"/>
              </a:spcBef>
            </a:pPr>
            <a:r>
              <a:rPr lang="he-IL" sz="2400">
                <a:latin typeface="Verdana" pitchFamily="34" charset="0"/>
              </a:rPr>
              <a:t>ובאותו אופן נמלא לוח בגדול 2</a:t>
            </a:r>
            <a:r>
              <a:rPr lang="he-IL" sz="2400" baseline="30000">
                <a:latin typeface="Verdana" pitchFamily="34" charset="0"/>
              </a:rPr>
              <a:t>3</a:t>
            </a:r>
            <a:r>
              <a:rPr lang="he-IL" sz="2400">
                <a:latin typeface="Verdana" pitchFamily="34" charset="0"/>
              </a:rPr>
              <a:t>*2</a:t>
            </a:r>
            <a:r>
              <a:rPr lang="he-IL" sz="2400" baseline="30000">
                <a:latin typeface="Verdana" pitchFamily="34" charset="0"/>
              </a:rPr>
              <a:t>3</a:t>
            </a:r>
            <a:endParaRPr lang="en-US" sz="2400" baseline="30000">
              <a:latin typeface="Verdana" pitchFamily="34" charset="0"/>
            </a:endParaRPr>
          </a:p>
        </p:txBody>
      </p:sp>
      <p:sp>
        <p:nvSpPr>
          <p:cNvPr id="37975"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122F6273-346E-447F-9025-B861FE3CD025}" type="slidenum">
              <a:rPr lang="he-IL" sz="1000">
                <a:latin typeface="Verdana" pitchFamily="34" charset="0"/>
              </a:rPr>
              <a:pPr algn="r" rtl="1"/>
              <a:t>38</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grpSp>
        <p:nvGrpSpPr>
          <p:cNvPr id="6" name="Group 5"/>
          <p:cNvGrpSpPr/>
          <p:nvPr/>
        </p:nvGrpSpPr>
        <p:grpSpPr>
          <a:xfrm>
            <a:off x="1676400" y="2286000"/>
            <a:ext cx="5562603" cy="3657600"/>
            <a:chOff x="1676400" y="2286000"/>
            <a:chExt cx="5562603" cy="3657600"/>
          </a:xfrm>
        </p:grpSpPr>
        <p:graphicFrame>
          <p:nvGraphicFramePr>
            <p:cNvPr id="7" name="Group 93"/>
            <p:cNvGraphicFramePr>
              <a:graphicFrameLocks/>
            </p:cNvGraphicFramePr>
            <p:nvPr/>
          </p:nvGraphicFramePr>
          <p:xfrm>
            <a:off x="1676400" y="2286000"/>
            <a:ext cx="5562603" cy="3657600"/>
          </p:xfrm>
          <a:graphic>
            <a:graphicData uri="http://schemas.openxmlformats.org/drawingml/2006/table">
              <a:tbl>
                <a:tblPr rtl="1"/>
                <a:tblGrid>
                  <a:gridCol w="695728"/>
                  <a:gridCol w="694117"/>
                  <a:gridCol w="695728"/>
                  <a:gridCol w="695728"/>
                  <a:gridCol w="695728"/>
                  <a:gridCol w="694118"/>
                  <a:gridCol w="695728"/>
                  <a:gridCol w="695728"/>
                </a:tblGrid>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solidFill>
                        <a:srgbClr val="FF3300"/>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rgbClr val="FF3300"/>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solidFill>
                        <a:srgbClr val="FF3300"/>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8" name="Straight Connector 7"/>
            <p:cNvCxnSpPr/>
            <p:nvPr/>
          </p:nvCxnSpPr>
          <p:spPr>
            <a:xfrm>
              <a:off x="3048000" y="2286000"/>
              <a:ext cx="0" cy="3657600"/>
            </a:xfrm>
            <a:prstGeom prst="line">
              <a:avLst/>
            </a:prstGeom>
            <a:ln w="508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67400" y="2286000"/>
              <a:ext cx="0" cy="3657600"/>
            </a:xfrm>
            <a:prstGeom prst="line">
              <a:avLst/>
            </a:prstGeom>
            <a:ln w="508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76400" y="3200400"/>
              <a:ext cx="5562600" cy="0"/>
            </a:xfrm>
            <a:prstGeom prst="line">
              <a:avLst/>
            </a:prstGeom>
            <a:ln w="508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76400" y="5029200"/>
              <a:ext cx="5562600" cy="0"/>
            </a:xfrm>
            <a:prstGeom prst="line">
              <a:avLst/>
            </a:prstGeom>
            <a:ln w="50800">
              <a:solidFill>
                <a:srgbClr val="008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algn="r" eaLnBrk="1" hangingPunct="1"/>
            <a:r>
              <a:rPr lang="he-IL" smtClean="0"/>
              <a:t>מילוי לוח משבצות </a:t>
            </a:r>
            <a:r>
              <a:rPr lang="he-IL" sz="3600" smtClean="0"/>
              <a:t>(המשך)</a:t>
            </a:r>
            <a:endParaRPr lang="en-US" b="1" i="1" smtClean="0"/>
          </a:p>
        </p:txBody>
      </p:sp>
      <p:sp>
        <p:nvSpPr>
          <p:cNvPr id="38998" name="Text Box 86"/>
          <p:cNvSpPr txBox="1">
            <a:spLocks noChangeArrowheads="1"/>
          </p:cNvSpPr>
          <p:nvPr/>
        </p:nvSpPr>
        <p:spPr bwMode="auto">
          <a:xfrm>
            <a:off x="971550" y="1557338"/>
            <a:ext cx="7632700" cy="457200"/>
          </a:xfrm>
          <a:prstGeom prst="rect">
            <a:avLst/>
          </a:prstGeom>
          <a:noFill/>
          <a:ln w="9525">
            <a:noFill/>
            <a:miter lim="800000"/>
            <a:headEnd/>
            <a:tailEnd/>
          </a:ln>
        </p:spPr>
        <p:txBody>
          <a:bodyPr>
            <a:spAutoFit/>
          </a:bodyPr>
          <a:lstStyle/>
          <a:p>
            <a:pPr algn="r" rtl="1">
              <a:spcBef>
                <a:spcPct val="50000"/>
              </a:spcBef>
            </a:pPr>
            <a:r>
              <a:rPr lang="he-IL" sz="2400">
                <a:latin typeface="Verdana" pitchFamily="34" charset="0"/>
              </a:rPr>
              <a:t>ובאותו אופן נמלא לוח בגדול 2</a:t>
            </a:r>
            <a:r>
              <a:rPr lang="he-IL" sz="2400" baseline="30000">
                <a:latin typeface="Verdana" pitchFamily="34" charset="0"/>
              </a:rPr>
              <a:t>3</a:t>
            </a:r>
            <a:r>
              <a:rPr lang="he-IL" sz="2400">
                <a:latin typeface="Verdana" pitchFamily="34" charset="0"/>
              </a:rPr>
              <a:t>*2</a:t>
            </a:r>
            <a:r>
              <a:rPr lang="he-IL" sz="2400" baseline="30000">
                <a:latin typeface="Verdana" pitchFamily="34" charset="0"/>
              </a:rPr>
              <a:t>3</a:t>
            </a:r>
            <a:endParaRPr lang="en-US" sz="2400" baseline="30000">
              <a:latin typeface="Verdana" pitchFamily="34" charset="0"/>
            </a:endParaRPr>
          </a:p>
        </p:txBody>
      </p:sp>
      <p:sp>
        <p:nvSpPr>
          <p:cNvPr id="38999"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679ABE4F-6658-4D2C-B9E4-362D2EF38C72}" type="slidenum">
              <a:rPr lang="he-IL" sz="1000">
                <a:latin typeface="Verdana" pitchFamily="34" charset="0"/>
              </a:rPr>
              <a:pPr algn="r" rtl="1"/>
              <a:t>39</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grpSp>
        <p:nvGrpSpPr>
          <p:cNvPr id="6" name="Group 5"/>
          <p:cNvGrpSpPr/>
          <p:nvPr/>
        </p:nvGrpSpPr>
        <p:grpSpPr>
          <a:xfrm>
            <a:off x="1676400" y="2286000"/>
            <a:ext cx="5562603" cy="3657600"/>
            <a:chOff x="1676400" y="2286000"/>
            <a:chExt cx="5562603" cy="3657600"/>
          </a:xfrm>
        </p:grpSpPr>
        <p:graphicFrame>
          <p:nvGraphicFramePr>
            <p:cNvPr id="7" name="Group 93"/>
            <p:cNvGraphicFramePr>
              <a:graphicFrameLocks/>
            </p:cNvGraphicFramePr>
            <p:nvPr/>
          </p:nvGraphicFramePr>
          <p:xfrm>
            <a:off x="1676400" y="2286000"/>
            <a:ext cx="5562603" cy="3657600"/>
          </p:xfrm>
          <a:graphic>
            <a:graphicData uri="http://schemas.openxmlformats.org/drawingml/2006/table">
              <a:tbl>
                <a:tblPr rtl="1"/>
                <a:tblGrid>
                  <a:gridCol w="695728"/>
                  <a:gridCol w="694117"/>
                  <a:gridCol w="695728"/>
                  <a:gridCol w="695728"/>
                  <a:gridCol w="695728"/>
                  <a:gridCol w="694118"/>
                  <a:gridCol w="695728"/>
                  <a:gridCol w="695728"/>
                </a:tblGrid>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solidFill>
                        <a:srgbClr val="FF3300"/>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rgbClr val="FF3300"/>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solidFill>
                        <a:srgbClr val="FF3300"/>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lumMod val="95000"/>
                            <a:lumOff val="5000"/>
                          </a:schemeClr>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16">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5715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5715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a:txBody>
                    <a:tcPr marL="141052" marR="1410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8" name="Straight Connector 7"/>
            <p:cNvCxnSpPr/>
            <p:nvPr/>
          </p:nvCxnSpPr>
          <p:spPr>
            <a:xfrm>
              <a:off x="3048000" y="2286000"/>
              <a:ext cx="0" cy="3657600"/>
            </a:xfrm>
            <a:prstGeom prst="line">
              <a:avLst/>
            </a:prstGeom>
            <a:ln w="508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67400" y="2286000"/>
              <a:ext cx="0" cy="3657600"/>
            </a:xfrm>
            <a:prstGeom prst="line">
              <a:avLst/>
            </a:prstGeom>
            <a:ln w="508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76400" y="3200400"/>
              <a:ext cx="5562600" cy="0"/>
            </a:xfrm>
            <a:prstGeom prst="line">
              <a:avLst/>
            </a:prstGeom>
            <a:ln w="508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76400" y="5029200"/>
              <a:ext cx="5562600" cy="0"/>
            </a:xfrm>
            <a:prstGeom prst="line">
              <a:avLst/>
            </a:prstGeom>
            <a:ln w="50800">
              <a:solidFill>
                <a:srgbClr val="008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descr="http://www.cutorcopy.com/wp-content/uploads/albums/134075539977097_35844/just-promise-not-to-tell-anyone-else.jpg"/>
          <p:cNvPicPr>
            <a:picLocks noChangeAspect="1" noChangeArrowheads="1"/>
          </p:cNvPicPr>
          <p:nvPr/>
        </p:nvPicPr>
        <p:blipFill>
          <a:blip r:embed="rId2" cstate="print"/>
          <a:srcRect/>
          <a:stretch>
            <a:fillRect/>
          </a:stretch>
        </p:blipFill>
        <p:spPr bwMode="auto">
          <a:xfrm>
            <a:off x="152400" y="76200"/>
            <a:ext cx="4013200" cy="6743700"/>
          </a:xfrm>
          <a:prstGeom prst="rect">
            <a:avLst/>
          </a:prstGeom>
          <a:noFill/>
          <a:ln w="9525">
            <a:noFill/>
            <a:miter lim="800000"/>
            <a:headEnd/>
            <a:tailEnd/>
          </a:ln>
        </p:spPr>
      </p:pic>
      <p:sp>
        <p:nvSpPr>
          <p:cNvPr id="7171" name="TextBox 8"/>
          <p:cNvSpPr txBox="1">
            <a:spLocks noChangeArrowheads="1"/>
          </p:cNvSpPr>
          <p:nvPr/>
        </p:nvSpPr>
        <p:spPr bwMode="auto">
          <a:xfrm>
            <a:off x="4419600" y="3886200"/>
            <a:ext cx="4724400" cy="830263"/>
          </a:xfrm>
          <a:prstGeom prst="rect">
            <a:avLst/>
          </a:prstGeom>
          <a:noFill/>
          <a:ln w="9525">
            <a:noFill/>
            <a:miter lim="800000"/>
            <a:headEnd/>
            <a:tailEnd/>
          </a:ln>
        </p:spPr>
        <p:txBody>
          <a:bodyPr>
            <a:spAutoFit/>
          </a:bodyPr>
          <a:lstStyle/>
          <a:p>
            <a:r>
              <a:rPr lang="en-US" sz="1600">
                <a:hlinkClick r:id="rId3"/>
              </a:rPr>
              <a:t>http://www.cutorcopy.com/wp-content/uploads/albums/134075539977097_35844/just-promise-not-to-tell-anyone-else.jpg</a:t>
            </a:r>
            <a:endParaRPr lang="he-IL" sz="1600"/>
          </a:p>
        </p:txBody>
      </p:sp>
      <p:sp>
        <p:nvSpPr>
          <p:cNvPr id="7172"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1273E226-77AF-460D-ABB0-1AA3B955BBC4}" type="slidenum">
              <a:rPr lang="he-IL" altLang="he-IL" sz="1000">
                <a:latin typeface="Verdana" pitchFamily="34" charset="0"/>
              </a:rPr>
              <a:pPr algn="r" rtl="1"/>
              <a:t>4</a:t>
            </a:fld>
            <a:endParaRPr lang="en-US" altLang="he-IL" sz="1000">
              <a:latin typeface="Verdana" pitchFamily="34" charset="0"/>
            </a:endParaRPr>
          </a:p>
          <a:p>
            <a:pPr algn="r" rtl="1"/>
            <a:r>
              <a:rPr lang="en-US" altLang="he-IL" sz="1000"/>
              <a:t>© Keren Kalif</a:t>
            </a:r>
          </a:p>
          <a:p>
            <a:pPr algn="r" rtl="1"/>
            <a:endParaRPr lang="en-US" altLang="he-IL" sz="1000">
              <a:latin typeface="Verdana" pitchFamily="34" charset="0"/>
            </a:endParaRPr>
          </a:p>
        </p:txBody>
      </p:sp>
      <p:sp>
        <p:nvSpPr>
          <p:cNvPr id="7173" name="Title 4"/>
          <p:cNvSpPr>
            <a:spLocks noGrp="1"/>
          </p:cNvSpPr>
          <p:nvPr>
            <p:ph type="title"/>
          </p:nvPr>
        </p:nvSpPr>
        <p:spPr/>
        <p:txBody>
          <a:bodyPr/>
          <a:lstStyle/>
          <a:p>
            <a:pPr algn="r"/>
            <a:r>
              <a:rPr lang="he-IL" smtClean="0"/>
              <a:t>מה הבעיה בסנריו הבא?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5778"/>
                                        </p:tgtEl>
                                        <p:attrNameLst>
                                          <p:attrName>style.visibility</p:attrName>
                                        </p:attrNameLst>
                                      </p:cBhvr>
                                      <p:to>
                                        <p:strVal val="visible"/>
                                      </p:to>
                                    </p:set>
                                    <p:animEffect transition="in" filter="box(in)">
                                      <p:cBhvr>
                                        <p:cTn id="7" dur="500"/>
                                        <p:tgtEl>
                                          <p:spTgt spid="75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pPr algn="r" eaLnBrk="1" hangingPunct="1"/>
            <a:r>
              <a:rPr lang="he-IL" smtClean="0"/>
              <a:t>מילוי לוח משבצות </a:t>
            </a:r>
            <a:r>
              <a:rPr lang="he-IL" sz="3600" smtClean="0"/>
              <a:t>- סיכום</a:t>
            </a:r>
            <a:endParaRPr lang="en-US" b="1" i="1" smtClean="0"/>
          </a:p>
        </p:txBody>
      </p:sp>
      <p:sp>
        <p:nvSpPr>
          <p:cNvPr id="11268" name="Rectangle 3"/>
          <p:cNvSpPr>
            <a:spLocks noGrp="1" noChangeArrowheads="1"/>
          </p:cNvSpPr>
          <p:nvPr>
            <p:ph type="body" idx="4294967295"/>
          </p:nvPr>
        </p:nvSpPr>
        <p:spPr>
          <a:xfrm>
            <a:off x="457200" y="1600200"/>
            <a:ext cx="8229600" cy="4924425"/>
          </a:xfrm>
        </p:spPr>
        <p:txBody>
          <a:bodyPr/>
          <a:lstStyle/>
          <a:p>
            <a:pPr eaLnBrk="1" hangingPunct="1"/>
            <a:r>
              <a:rPr lang="he-IL" sz="2400" smtClean="0"/>
              <a:t> הבעיה הגדולה הייתה קשה, ולכן בדקנו האם אנחנו יודעים לפתור מקרה יותר קטן של הבעיה. לאחר שפתרנו מקרה קטן יותר, בדקנו כיצד אנחנו מקשרים את גודל הבעיה הרצוי עם גודל הבעיה הקטנה יותר.</a:t>
            </a:r>
          </a:p>
          <a:p>
            <a:pPr eaLnBrk="1" hangingPunct="1"/>
            <a:r>
              <a:rPr lang="he-IL" sz="2400" smtClean="0"/>
              <a:t>כלומר, אם הייתה לנו השיטה</a:t>
            </a:r>
          </a:p>
          <a:p>
            <a:pPr algn="l" rtl="0" eaLnBrk="1" hangingPunct="1">
              <a:buFont typeface="Wingdings" pitchFamily="2" charset="2"/>
              <a:buNone/>
            </a:pPr>
            <a:r>
              <a:rPr lang="en-US" sz="2400" smtClean="0"/>
              <a:t>void fillBoard(Color board[][], int size 8)</a:t>
            </a:r>
            <a:endParaRPr lang="he-IL" sz="2400" smtClean="0"/>
          </a:p>
          <a:p>
            <a:pPr lvl="1" eaLnBrk="1" hangingPunct="1"/>
            <a:r>
              <a:rPr lang="he-IL" sz="2000" smtClean="0"/>
              <a:t>היא הייתה שמה את החלק הראשון במרכז, וקוראת לעצמה 4 פעמים, פעם עבור כל רבע</a:t>
            </a:r>
          </a:p>
          <a:p>
            <a:pPr eaLnBrk="1" hangingPunct="1"/>
            <a:r>
              <a:rPr lang="he-IL" sz="2400" smtClean="0"/>
              <a:t>בכל קריאה אנחנו מניחים שהשיטה יודעת למלא את הלוח</a:t>
            </a:r>
            <a:endParaRPr lang="en-US" sz="2400" smtClean="0"/>
          </a:p>
          <a:p>
            <a:pPr eaLnBrk="1" hangingPunct="1"/>
            <a:endParaRPr lang="he-IL" sz="2400" smtClean="0"/>
          </a:p>
          <a:p>
            <a:pPr eaLnBrk="1" hangingPunct="1"/>
            <a:r>
              <a:rPr lang="he-IL" sz="2400" smtClean="0"/>
              <a:t>פתרון כזה נקרא </a:t>
            </a:r>
            <a:r>
              <a:rPr lang="he-IL" sz="2400" b="1" smtClean="0"/>
              <a:t>רקורסיבי</a:t>
            </a:r>
            <a:r>
              <a:rPr lang="he-IL" sz="2400" smtClean="0"/>
              <a:t>, והוא יותר פשוט מפתרון איטרטיבי</a:t>
            </a:r>
          </a:p>
          <a:p>
            <a:pPr eaLnBrk="1" hangingPunct="1"/>
            <a:endParaRPr lang="en-US" sz="2400" smtClean="0"/>
          </a:p>
        </p:txBody>
      </p:sp>
      <p:sp>
        <p:nvSpPr>
          <p:cNvPr id="39940"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2FFE5A63-DFB2-43BD-AFB9-60931C9F556A}" type="slidenum">
              <a:rPr lang="he-IL" sz="1000">
                <a:latin typeface="Verdana" pitchFamily="34" charset="0"/>
              </a:rPr>
              <a:pPr algn="r" rtl="1"/>
              <a:t>40</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box(in)">
                                      <p:cBhvr>
                                        <p:cTn id="7" dur="500"/>
                                        <p:tgtEl>
                                          <p:spTgt spid="112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268">
                                            <p:txEl>
                                              <p:pRg st="1" end="1"/>
                                            </p:txEl>
                                          </p:spTgt>
                                        </p:tgtEl>
                                        <p:attrNameLst>
                                          <p:attrName>style.visibility</p:attrName>
                                        </p:attrNameLst>
                                      </p:cBhvr>
                                      <p:to>
                                        <p:strVal val="visible"/>
                                      </p:to>
                                    </p:set>
                                    <p:animEffect transition="in" filter="box(in)">
                                      <p:cBhvr>
                                        <p:cTn id="12" dur="500"/>
                                        <p:tgtEl>
                                          <p:spTgt spid="112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268">
                                            <p:txEl>
                                              <p:pRg st="2" end="2"/>
                                            </p:txEl>
                                          </p:spTgt>
                                        </p:tgtEl>
                                        <p:attrNameLst>
                                          <p:attrName>style.visibility</p:attrName>
                                        </p:attrNameLst>
                                      </p:cBhvr>
                                      <p:to>
                                        <p:strVal val="visible"/>
                                      </p:to>
                                    </p:set>
                                    <p:animEffect transition="in" filter="box(in)">
                                      <p:cBhvr>
                                        <p:cTn id="17" dur="500"/>
                                        <p:tgtEl>
                                          <p:spTgt spid="112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1268">
                                            <p:txEl>
                                              <p:pRg st="3" end="3"/>
                                            </p:txEl>
                                          </p:spTgt>
                                        </p:tgtEl>
                                        <p:attrNameLst>
                                          <p:attrName>style.visibility</p:attrName>
                                        </p:attrNameLst>
                                      </p:cBhvr>
                                      <p:to>
                                        <p:strVal val="visible"/>
                                      </p:to>
                                    </p:set>
                                    <p:animEffect transition="in" filter="box(in)">
                                      <p:cBhvr>
                                        <p:cTn id="22" dur="500"/>
                                        <p:tgtEl>
                                          <p:spTgt spid="112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268">
                                            <p:txEl>
                                              <p:pRg st="4" end="4"/>
                                            </p:txEl>
                                          </p:spTgt>
                                        </p:tgtEl>
                                        <p:attrNameLst>
                                          <p:attrName>style.visibility</p:attrName>
                                        </p:attrNameLst>
                                      </p:cBhvr>
                                      <p:to>
                                        <p:strVal val="visible"/>
                                      </p:to>
                                    </p:set>
                                    <p:animEffect transition="in" filter="box(in)">
                                      <p:cBhvr>
                                        <p:cTn id="27" dur="500"/>
                                        <p:tgtEl>
                                          <p:spTgt spid="112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1268">
                                            <p:txEl>
                                              <p:pRg st="6" end="6"/>
                                            </p:txEl>
                                          </p:spTgt>
                                        </p:tgtEl>
                                        <p:attrNameLst>
                                          <p:attrName>style.visibility</p:attrName>
                                        </p:attrNameLst>
                                      </p:cBhvr>
                                      <p:to>
                                        <p:strVal val="visible"/>
                                      </p:to>
                                    </p:set>
                                    <p:animEffect transition="in" filter="box(in)">
                                      <p:cBhvr>
                                        <p:cTn id="32" dur="500"/>
                                        <p:tgtEl>
                                          <p:spTgt spid="1126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lgn="r" eaLnBrk="1" hangingPunct="1"/>
            <a:r>
              <a:rPr lang="he-IL" smtClean="0"/>
              <a:t>רקורסיות ומערכים</a:t>
            </a:r>
            <a:endParaRPr lang="en-US" smtClean="0"/>
          </a:p>
        </p:txBody>
      </p:sp>
      <p:sp>
        <p:nvSpPr>
          <p:cNvPr id="47107" name="Content Placeholder 2"/>
          <p:cNvSpPr>
            <a:spLocks noGrp="1"/>
          </p:cNvSpPr>
          <p:nvPr>
            <p:ph idx="1"/>
          </p:nvPr>
        </p:nvSpPr>
        <p:spPr/>
        <p:txBody>
          <a:bodyPr/>
          <a:lstStyle/>
          <a:p>
            <a:pPr eaLnBrk="1" hangingPunct="1">
              <a:lnSpc>
                <a:spcPct val="90000"/>
              </a:lnSpc>
            </a:pPr>
            <a:r>
              <a:rPr lang="he-IL" smtClean="0"/>
              <a:t>רקורסיות יכולות לשמש אותנו גם בפתרון בעיות עם מערכים</a:t>
            </a:r>
          </a:p>
          <a:p>
            <a:pPr eaLnBrk="1" hangingPunct="1">
              <a:lnSpc>
                <a:spcPct val="90000"/>
              </a:lnSpc>
            </a:pPr>
            <a:r>
              <a:rPr lang="he-IL" smtClean="0"/>
              <a:t>הרעיון:</a:t>
            </a:r>
          </a:p>
          <a:p>
            <a:pPr lvl="1" eaLnBrk="1" hangingPunct="1">
              <a:lnSpc>
                <a:spcPct val="90000"/>
              </a:lnSpc>
            </a:pPr>
            <a:r>
              <a:rPr lang="he-IL" smtClean="0"/>
              <a:t>תנאי העצירה הוא מערך בגדול 1 או 0, ויש לדעת מה הפתרון עבורו</a:t>
            </a:r>
          </a:p>
          <a:p>
            <a:pPr lvl="1" eaLnBrk="1" hangingPunct="1">
              <a:lnSpc>
                <a:spcPct val="90000"/>
              </a:lnSpc>
            </a:pPr>
            <a:r>
              <a:rPr lang="he-IL" smtClean="0"/>
              <a:t>הרקורסיה יודעת להחזיר את הפתרון עבור מערך הקטן באורכו באיבר אחד (לרוב)</a:t>
            </a:r>
          </a:p>
          <a:p>
            <a:pPr lvl="1" eaLnBrk="1" hangingPunct="1">
              <a:lnSpc>
                <a:spcPct val="90000"/>
              </a:lnSpc>
            </a:pPr>
            <a:r>
              <a:rPr lang="he-IL" smtClean="0"/>
              <a:t>לנו נותר לקשר את הפתרון על המערך הקטן יותר עם הפתרון לגודל הנוכחי</a:t>
            </a:r>
          </a:p>
          <a:p>
            <a:pPr eaLnBrk="1" hangingPunct="1">
              <a:lnSpc>
                <a:spcPct val="90000"/>
              </a:lnSpc>
            </a:pPr>
            <a:r>
              <a:rPr lang="he-IL" smtClean="0"/>
              <a:t>כדי שהרקורסיה תפתור את הבעיה עבור מערך קטן יותר, עליה לקבל את גודל המערך המבוקש (אין לנו דרך יעילה להקטין את המערך)</a:t>
            </a:r>
            <a:endParaRPr lang="en-US" smtClean="0"/>
          </a:p>
          <a:p>
            <a:pPr eaLnBrk="1" hangingPunct="1"/>
            <a:endParaRPr lang="en-US" smtClean="0"/>
          </a:p>
        </p:txBody>
      </p:sp>
      <p:sp>
        <p:nvSpPr>
          <p:cNvPr id="40964"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F1D5C441-A326-4BBD-A105-B76459842F64}" type="slidenum">
              <a:rPr lang="he-IL" sz="1000">
                <a:latin typeface="Verdana" pitchFamily="34" charset="0"/>
              </a:rPr>
              <a:pPr algn="r" rtl="1"/>
              <a:t>41</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ox(in)">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ox(in)">
                                      <p:cBhvr>
                                        <p:cTn id="12" dur="500"/>
                                        <p:tgtEl>
                                          <p:spTgt spid="47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box(in)">
                                      <p:cBhvr>
                                        <p:cTn id="17" dur="500"/>
                                        <p:tgtEl>
                                          <p:spTgt spid="47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7107">
                                            <p:txEl>
                                              <p:pRg st="3" end="3"/>
                                            </p:txEl>
                                          </p:spTgt>
                                        </p:tgtEl>
                                        <p:attrNameLst>
                                          <p:attrName>style.visibility</p:attrName>
                                        </p:attrNameLst>
                                      </p:cBhvr>
                                      <p:to>
                                        <p:strVal val="visible"/>
                                      </p:to>
                                    </p:set>
                                    <p:animEffect transition="in" filter="box(in)">
                                      <p:cBhvr>
                                        <p:cTn id="22" dur="500"/>
                                        <p:tgtEl>
                                          <p:spTgt spid="471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7107">
                                            <p:txEl>
                                              <p:pRg st="4" end="4"/>
                                            </p:txEl>
                                          </p:spTgt>
                                        </p:tgtEl>
                                        <p:attrNameLst>
                                          <p:attrName>style.visibility</p:attrName>
                                        </p:attrNameLst>
                                      </p:cBhvr>
                                      <p:to>
                                        <p:strVal val="visible"/>
                                      </p:to>
                                    </p:set>
                                    <p:animEffect transition="in" filter="box(in)">
                                      <p:cBhvr>
                                        <p:cTn id="27" dur="500"/>
                                        <p:tgtEl>
                                          <p:spTgt spid="471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7107">
                                            <p:txEl>
                                              <p:pRg st="5" end="5"/>
                                            </p:txEl>
                                          </p:spTgt>
                                        </p:tgtEl>
                                        <p:attrNameLst>
                                          <p:attrName>style.visibility</p:attrName>
                                        </p:attrNameLst>
                                      </p:cBhvr>
                                      <p:to>
                                        <p:strVal val="visible"/>
                                      </p:to>
                                    </p:set>
                                    <p:animEffect transition="in" filter="box(in)">
                                      <p:cBhvr>
                                        <p:cTn id="32" dur="500"/>
                                        <p:tgtEl>
                                          <p:spTgt spid="471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itle 1"/>
          <p:cNvSpPr>
            <a:spLocks noGrp="1"/>
          </p:cNvSpPr>
          <p:nvPr>
            <p:ph type="title"/>
          </p:nvPr>
        </p:nvSpPr>
        <p:spPr/>
        <p:txBody>
          <a:bodyPr/>
          <a:lstStyle/>
          <a:p>
            <a:pPr algn="r" eaLnBrk="1" hangingPunct="1"/>
            <a:r>
              <a:rPr lang="he-IL" smtClean="0"/>
              <a:t>דוגמא:</a:t>
            </a:r>
            <a:r>
              <a:rPr lang="en-US" smtClean="0"/>
              <a:t> </a:t>
            </a:r>
            <a:r>
              <a:rPr lang="he-IL" sz="4000" smtClean="0"/>
              <a:t>חישוב סכום איבריו של מערך</a:t>
            </a:r>
            <a:endParaRPr lang="en-US" smtClean="0"/>
          </a:p>
        </p:txBody>
      </p:sp>
      <p:sp>
        <p:nvSpPr>
          <p:cNvPr id="3" name="Content Placeholder 2"/>
          <p:cNvSpPr>
            <a:spLocks noGrp="1"/>
          </p:cNvSpPr>
          <p:nvPr>
            <p:ph idx="1"/>
          </p:nvPr>
        </p:nvSpPr>
        <p:spPr/>
        <p:txBody>
          <a:bodyPr/>
          <a:lstStyle/>
          <a:p>
            <a:pPr eaLnBrk="1" hangingPunct="1">
              <a:defRPr/>
            </a:pPr>
            <a:r>
              <a:rPr lang="he-IL" dirty="0" smtClean="0"/>
              <a:t>חישוב סכום איבריו של מערך עם </a:t>
            </a:r>
            <a:r>
              <a:rPr lang="en-US" dirty="0" smtClean="0"/>
              <a:t>n</a:t>
            </a:r>
            <a:r>
              <a:rPr lang="he-IL" dirty="0" smtClean="0"/>
              <a:t> איברים היא הפונקציה: </a:t>
            </a:r>
          </a:p>
          <a:p>
            <a:pPr eaLnBrk="1" hangingPunct="1">
              <a:defRPr/>
            </a:pPr>
            <a:r>
              <a:rPr lang="he-IL" dirty="0" smtClean="0"/>
              <a:t>דרך נוספת לראות חישוב זה:</a:t>
            </a:r>
            <a:endParaRPr lang="en-US" dirty="0" smtClean="0"/>
          </a:p>
          <a:p>
            <a:pPr marL="514350" indent="-514350" eaLnBrk="1" hangingPunct="1">
              <a:defRPr/>
            </a:pPr>
            <a:endParaRPr lang="he-IL" dirty="0" smtClean="0"/>
          </a:p>
          <a:p>
            <a:pPr marL="514350" indent="-514350" eaLnBrk="1" hangingPunct="1">
              <a:defRPr/>
            </a:pPr>
            <a:r>
              <a:rPr lang="he-IL" dirty="0" smtClean="0"/>
              <a:t>יש לזהות מהו הפתרון לבעיה הקטנה ביותר:</a:t>
            </a:r>
          </a:p>
          <a:p>
            <a:pPr marL="914400" lvl="1" indent="-514350" eaLnBrk="1" hangingPunct="1">
              <a:defRPr/>
            </a:pPr>
            <a:r>
              <a:rPr lang="en-US" dirty="0" smtClean="0"/>
              <a:t>n=0</a:t>
            </a:r>
            <a:r>
              <a:rPr lang="he-IL" dirty="0" smtClean="0"/>
              <a:t> הפתרון הוא </a:t>
            </a:r>
            <a:r>
              <a:rPr lang="en-US" dirty="0" smtClean="0"/>
              <a:t>0</a:t>
            </a:r>
            <a:endParaRPr lang="he-IL" dirty="0" smtClean="0"/>
          </a:p>
          <a:p>
            <a:pPr marL="514350" indent="-514350" eaLnBrk="1" hangingPunct="1">
              <a:defRPr/>
            </a:pPr>
            <a:r>
              <a:rPr lang="he-IL" dirty="0" smtClean="0"/>
              <a:t>ומכאן הדרך לקוד מאוד פשוטה:</a:t>
            </a:r>
          </a:p>
          <a:p>
            <a:pPr marL="514350" indent="-514350" algn="l" rtl="0" eaLnBrk="1" hangingPunct="1">
              <a:buFont typeface="Wingdings" pitchFamily="2" charset="2"/>
              <a:buNone/>
              <a:defRPr/>
            </a:pPr>
            <a:r>
              <a:rPr lang="en-US" sz="2000" dirty="0" err="1" smtClean="0"/>
              <a:t>int</a:t>
            </a:r>
            <a:r>
              <a:rPr lang="en-US" sz="2000" dirty="0" smtClean="0"/>
              <a:t> </a:t>
            </a:r>
            <a:r>
              <a:rPr lang="en-US" sz="2000" dirty="0" err="1" smtClean="0"/>
              <a:t>sumArr</a:t>
            </a:r>
            <a:r>
              <a:rPr lang="en-US" sz="2000" dirty="0" smtClean="0"/>
              <a:t>(</a:t>
            </a:r>
            <a:r>
              <a:rPr lang="en-US" sz="2000" dirty="0" err="1" smtClean="0"/>
              <a:t>int</a:t>
            </a:r>
            <a:r>
              <a:rPr lang="en-US" sz="2000" dirty="0" smtClean="0"/>
              <a:t> </a:t>
            </a:r>
            <a:r>
              <a:rPr lang="en-US" sz="2000" dirty="0" err="1" smtClean="0"/>
              <a:t>arr</a:t>
            </a:r>
            <a:r>
              <a:rPr lang="en-US" sz="2000" dirty="0" smtClean="0"/>
              <a:t>[], </a:t>
            </a:r>
            <a:r>
              <a:rPr lang="en-US" sz="2000" dirty="0" err="1" smtClean="0"/>
              <a:t>int</a:t>
            </a:r>
            <a:r>
              <a:rPr lang="en-US" sz="2000" dirty="0" smtClean="0"/>
              <a:t> n)</a:t>
            </a:r>
          </a:p>
          <a:p>
            <a:pPr marL="514350" indent="-514350" algn="l" rtl="0" eaLnBrk="1" hangingPunct="1">
              <a:buFont typeface="Wingdings" pitchFamily="2" charset="2"/>
              <a:buNone/>
              <a:defRPr/>
            </a:pPr>
            <a:r>
              <a:rPr lang="en-US" sz="2000" dirty="0" smtClean="0"/>
              <a:t>{</a:t>
            </a:r>
          </a:p>
          <a:p>
            <a:pPr marL="514350" indent="-514350" algn="l" rtl="0" eaLnBrk="1" hangingPunct="1">
              <a:buFont typeface="Wingdings" pitchFamily="2" charset="2"/>
              <a:buNone/>
              <a:defRPr/>
            </a:pPr>
            <a:r>
              <a:rPr lang="en-US" sz="2000" dirty="0" smtClean="0"/>
              <a:t>    </a:t>
            </a:r>
            <a:r>
              <a:rPr lang="he-IL" sz="2000" dirty="0" smtClean="0"/>
              <a:t>  </a:t>
            </a:r>
            <a:r>
              <a:rPr lang="en-US" sz="2000" dirty="0" smtClean="0"/>
              <a:t>if (n==0)</a:t>
            </a:r>
            <a:r>
              <a:rPr lang="he-IL" sz="2000" dirty="0" smtClean="0"/>
              <a:t> </a:t>
            </a:r>
            <a:r>
              <a:rPr lang="en-US" sz="2000" dirty="0" smtClean="0"/>
              <a:t> return 0;</a:t>
            </a:r>
          </a:p>
          <a:p>
            <a:pPr marL="514350" indent="-514350" algn="l" rtl="0" eaLnBrk="1" hangingPunct="1">
              <a:buFont typeface="Wingdings" pitchFamily="2" charset="2"/>
              <a:buNone/>
              <a:defRPr/>
            </a:pPr>
            <a:r>
              <a:rPr lang="en-US" sz="2000" dirty="0" smtClean="0"/>
              <a:t>	return </a:t>
            </a:r>
            <a:r>
              <a:rPr lang="en-US" sz="2000" dirty="0" err="1" smtClean="0"/>
              <a:t>sumArr</a:t>
            </a:r>
            <a:r>
              <a:rPr lang="en-US" sz="2000" dirty="0" smtClean="0"/>
              <a:t>(</a:t>
            </a:r>
            <a:r>
              <a:rPr lang="en-US" sz="2000" dirty="0" err="1" smtClean="0"/>
              <a:t>arr</a:t>
            </a:r>
            <a:r>
              <a:rPr lang="en-US" sz="2000" dirty="0" smtClean="0"/>
              <a:t>, n-1) + </a:t>
            </a:r>
            <a:r>
              <a:rPr lang="en-US" sz="2000" dirty="0" err="1" smtClean="0"/>
              <a:t>arr</a:t>
            </a:r>
            <a:r>
              <a:rPr lang="en-US" sz="2000" dirty="0" smtClean="0"/>
              <a:t>[n-1];</a:t>
            </a:r>
          </a:p>
          <a:p>
            <a:pPr marL="514350" indent="-514350" algn="l" rtl="0" eaLnBrk="1" hangingPunct="1">
              <a:buFont typeface="Wingdings" pitchFamily="2" charset="2"/>
              <a:buNone/>
              <a:defRPr/>
            </a:pPr>
            <a:r>
              <a:rPr lang="en-US" sz="2000" dirty="0" smtClean="0"/>
              <a:t>}</a:t>
            </a:r>
            <a:endParaRPr lang="he-IL" sz="2000" dirty="0" smtClean="0"/>
          </a:p>
          <a:p>
            <a:pPr eaLnBrk="1" hangingPunct="1">
              <a:defRPr/>
            </a:pPr>
            <a:endParaRPr lang="en-US" dirty="0"/>
          </a:p>
        </p:txBody>
      </p:sp>
      <p:graphicFrame>
        <p:nvGraphicFramePr>
          <p:cNvPr id="1026" name="Rectangle 4"/>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038" name="Equation" r:id="rId3" imgW="0" imgH="0" progId="Equation.3">
                  <p:embed/>
                </p:oleObj>
              </mc:Choice>
              <mc:Fallback>
                <p:oleObj name="Equation" r:id="rId3" imgW="0" imgH="0" progId="Equation.3">
                  <p:embed/>
                  <p:pic>
                    <p:nvPicPr>
                      <p:cNvPr id="0" name="Rectangle 4"/>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7" name="Object 5"/>
          <p:cNvGraphicFramePr>
            <a:graphicFrameLocks noChangeAspect="1"/>
          </p:cNvGraphicFramePr>
          <p:nvPr/>
        </p:nvGraphicFramePr>
        <p:xfrm>
          <a:off x="5172075" y="1981200"/>
          <a:ext cx="1457325" cy="609600"/>
        </p:xfrm>
        <a:graphic>
          <a:graphicData uri="http://schemas.openxmlformats.org/presentationml/2006/ole">
            <mc:AlternateContent xmlns:mc="http://schemas.openxmlformats.org/markup-compatibility/2006">
              <mc:Choice xmlns:v="urn:schemas-microsoft-com:vml" Requires="v">
                <p:oleObj spid="_x0000_s1039" name="Equation" r:id="rId4" imgW="698197" imgH="291973" progId="Equation.3">
                  <p:embed/>
                </p:oleObj>
              </mc:Choice>
              <mc:Fallback>
                <p:oleObj name="Equation" r:id="rId4" imgW="698197" imgH="29197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2075" y="1981200"/>
                        <a:ext cx="14573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4" name="Object 6"/>
          <p:cNvGraphicFramePr>
            <a:graphicFrameLocks noChangeAspect="1"/>
          </p:cNvGraphicFramePr>
          <p:nvPr/>
        </p:nvGraphicFramePr>
        <p:xfrm>
          <a:off x="685800" y="2895600"/>
          <a:ext cx="4876800" cy="619125"/>
        </p:xfrm>
        <a:graphic>
          <a:graphicData uri="http://schemas.openxmlformats.org/presentationml/2006/ole">
            <mc:AlternateContent xmlns:mc="http://schemas.openxmlformats.org/markup-compatibility/2006">
              <mc:Choice xmlns:v="urn:schemas-microsoft-com:vml" Requires="v">
                <p:oleObj spid="_x0000_s1040" name="Equation" r:id="rId6" imgW="2298700" imgH="292100" progId="Equation.3">
                  <p:embed/>
                </p:oleObj>
              </mc:Choice>
              <mc:Fallback>
                <p:oleObj name="Equation" r:id="rId6" imgW="2298700" imgH="2921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2895600"/>
                        <a:ext cx="48768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AA472DF0-938A-456C-84DE-E4313E2CA37A}" type="slidenum">
              <a:rPr lang="he-IL" sz="1000">
                <a:latin typeface="Verdana" pitchFamily="34" charset="0"/>
              </a:rPr>
              <a:pPr algn="r" rtl="1"/>
              <a:t>42</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box(in)">
                                      <p:cBhvr>
                                        <p:cTn id="10" dur="500"/>
                                        <p:tgtEl>
                                          <p:spTgt spid="102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ox(in)">
                                      <p:cBhvr>
                                        <p:cTn id="15" dur="500"/>
                                        <p:tgtEl>
                                          <p:spTgt spid="3">
                                            <p:txEl>
                                              <p:pRg st="1" end="1"/>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8134"/>
                                        </p:tgtEl>
                                        <p:attrNameLst>
                                          <p:attrName>style.visibility</p:attrName>
                                        </p:attrNameLst>
                                      </p:cBhvr>
                                      <p:to>
                                        <p:strVal val="visible"/>
                                      </p:to>
                                    </p:set>
                                    <p:animEffect transition="in" filter="box(in)">
                                      <p:cBhvr>
                                        <p:cTn id="18" dur="500"/>
                                        <p:tgtEl>
                                          <p:spTgt spid="48134"/>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ox(in)">
                                      <p:cBhvr>
                                        <p:cTn id="23" dur="500"/>
                                        <p:tgtEl>
                                          <p:spTgt spid="3">
                                            <p:txEl>
                                              <p:pRg st="3" end="3"/>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ox(in)">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ox(in)">
                                      <p:cBhvr>
                                        <p:cTn id="31" dur="500"/>
                                        <p:tgtEl>
                                          <p:spTgt spid="3">
                                            <p:txEl>
                                              <p:pRg st="5" end="5"/>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ox(in)">
                                      <p:cBhvr>
                                        <p:cTn id="34" dur="500"/>
                                        <p:tgtEl>
                                          <p:spTgt spid="3">
                                            <p:txEl>
                                              <p:pRg st="6" end="6"/>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ox(in)">
                                      <p:cBhvr>
                                        <p:cTn id="37" dur="500"/>
                                        <p:tgtEl>
                                          <p:spTgt spid="3">
                                            <p:txEl>
                                              <p:pRg st="7" end="7"/>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box(in)">
                                      <p:cBhvr>
                                        <p:cTn id="40" dur="500"/>
                                        <p:tgtEl>
                                          <p:spTgt spid="3">
                                            <p:txEl>
                                              <p:pRg st="8" end="8"/>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box(in)">
                                      <p:cBhvr>
                                        <p:cTn id="43" dur="500"/>
                                        <p:tgtEl>
                                          <p:spTgt spid="3">
                                            <p:txEl>
                                              <p:pRg st="9" end="9"/>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box(in)">
                                      <p:cBhvr>
                                        <p:cTn id="4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gn="r" eaLnBrk="1" hangingPunct="1"/>
            <a:r>
              <a:rPr lang="he-IL" sz="4000" smtClean="0"/>
              <a:t>דוגמא:</a:t>
            </a:r>
            <a:r>
              <a:rPr lang="en-US" sz="4000" smtClean="0"/>
              <a:t> </a:t>
            </a:r>
            <a:r>
              <a:rPr lang="he-IL" sz="3600" smtClean="0"/>
              <a:t>חישוב סכום איבריו של מערך </a:t>
            </a:r>
            <a:r>
              <a:rPr lang="he-IL" sz="3200" smtClean="0"/>
              <a:t>– מחסנית הקריאות</a:t>
            </a:r>
            <a:endParaRPr lang="en-US" sz="3600" smtClean="0"/>
          </a:p>
        </p:txBody>
      </p:sp>
      <p:sp>
        <p:nvSpPr>
          <p:cNvPr id="3" name="Content Placeholder 2"/>
          <p:cNvSpPr>
            <a:spLocks noGrp="1"/>
          </p:cNvSpPr>
          <p:nvPr>
            <p:ph idx="1"/>
          </p:nvPr>
        </p:nvSpPr>
        <p:spPr>
          <a:xfrm>
            <a:off x="228600" y="1447800"/>
            <a:ext cx="6477000" cy="3505200"/>
          </a:xfrm>
        </p:spPr>
        <p:txBody>
          <a:bodyPr/>
          <a:lstStyle/>
          <a:p>
            <a:pPr marL="514350" indent="-514350" algn="l" rtl="0" eaLnBrk="1" hangingPunct="1">
              <a:buFont typeface="Wingdings" pitchFamily="2" charset="2"/>
              <a:buNone/>
              <a:defRPr/>
            </a:pPr>
            <a:r>
              <a:rPr lang="en-US" sz="1800" dirty="0" err="1" smtClean="0"/>
              <a:t>int</a:t>
            </a:r>
            <a:r>
              <a:rPr lang="en-US" sz="1800" dirty="0" smtClean="0"/>
              <a:t> </a:t>
            </a:r>
            <a:r>
              <a:rPr lang="en-US" sz="1800" dirty="0" err="1" smtClean="0"/>
              <a:t>sumArr</a:t>
            </a:r>
            <a:r>
              <a:rPr lang="en-US" sz="1800" dirty="0" smtClean="0"/>
              <a:t>(</a:t>
            </a:r>
            <a:r>
              <a:rPr lang="en-US" sz="1800" dirty="0" err="1" smtClean="0"/>
              <a:t>int</a:t>
            </a:r>
            <a:r>
              <a:rPr lang="en-US" sz="1800" dirty="0" smtClean="0"/>
              <a:t> </a:t>
            </a:r>
            <a:r>
              <a:rPr lang="en-US" sz="1800" dirty="0" err="1" smtClean="0"/>
              <a:t>arr</a:t>
            </a:r>
            <a:r>
              <a:rPr lang="en-US" sz="1800" dirty="0" smtClean="0"/>
              <a:t>[], </a:t>
            </a:r>
            <a:r>
              <a:rPr lang="en-US" sz="1800" dirty="0" err="1" smtClean="0"/>
              <a:t>int</a:t>
            </a:r>
            <a:r>
              <a:rPr lang="en-US" sz="1800" dirty="0" smtClean="0"/>
              <a:t> n)</a:t>
            </a:r>
          </a:p>
          <a:p>
            <a:pPr marL="514350" indent="-514350" algn="l" rtl="0" eaLnBrk="1" hangingPunct="1">
              <a:buFont typeface="Wingdings" pitchFamily="2" charset="2"/>
              <a:buNone/>
              <a:defRPr/>
            </a:pPr>
            <a:r>
              <a:rPr lang="en-US" sz="1800" dirty="0" smtClean="0"/>
              <a:t>{</a:t>
            </a:r>
          </a:p>
          <a:p>
            <a:pPr marL="514350" indent="-514350" algn="l" rtl="0" eaLnBrk="1" hangingPunct="1">
              <a:buFont typeface="Wingdings" pitchFamily="2" charset="2"/>
              <a:buNone/>
              <a:defRPr/>
            </a:pPr>
            <a:r>
              <a:rPr lang="en-US" sz="1800" dirty="0" smtClean="0"/>
              <a:t>    if (n==0)</a:t>
            </a:r>
          </a:p>
          <a:p>
            <a:pPr marL="514350" indent="-514350" algn="l" rtl="0" eaLnBrk="1" hangingPunct="1">
              <a:buFont typeface="Wingdings" pitchFamily="2" charset="2"/>
              <a:buNone/>
              <a:defRPr/>
            </a:pPr>
            <a:r>
              <a:rPr lang="en-US" sz="1800" dirty="0" smtClean="0"/>
              <a:t>		return 0;</a:t>
            </a:r>
          </a:p>
          <a:p>
            <a:pPr marL="514350" indent="-514350" algn="l" rtl="0" eaLnBrk="1" hangingPunct="1">
              <a:buFont typeface="Wingdings" pitchFamily="2" charset="2"/>
              <a:buNone/>
              <a:defRPr/>
            </a:pPr>
            <a:r>
              <a:rPr lang="en-US" sz="1800" dirty="0" smtClean="0"/>
              <a:t>	return </a:t>
            </a:r>
            <a:r>
              <a:rPr lang="en-US" sz="1800" dirty="0" err="1" smtClean="0"/>
              <a:t>sumArr</a:t>
            </a:r>
            <a:r>
              <a:rPr lang="en-US" sz="1800" dirty="0" smtClean="0"/>
              <a:t>(</a:t>
            </a:r>
            <a:r>
              <a:rPr lang="en-US" sz="1800" dirty="0" err="1" smtClean="0"/>
              <a:t>arr</a:t>
            </a:r>
            <a:r>
              <a:rPr lang="en-US" sz="1800" dirty="0" smtClean="0"/>
              <a:t>, n-1) + </a:t>
            </a:r>
            <a:r>
              <a:rPr lang="en-US" sz="1800" dirty="0" err="1" smtClean="0"/>
              <a:t>arr</a:t>
            </a:r>
            <a:r>
              <a:rPr lang="en-US" sz="1800" dirty="0" smtClean="0"/>
              <a:t>[n-1];</a:t>
            </a:r>
          </a:p>
          <a:p>
            <a:pPr marL="514350" indent="-514350" algn="l" rtl="0" eaLnBrk="1" hangingPunct="1">
              <a:buFont typeface="Wingdings" pitchFamily="2" charset="2"/>
              <a:buNone/>
              <a:defRPr/>
            </a:pPr>
            <a:r>
              <a:rPr lang="en-US" sz="1800" dirty="0" smtClean="0"/>
              <a:t>}</a:t>
            </a:r>
            <a:endParaRPr lang="he-IL" sz="1800" dirty="0" smtClean="0"/>
          </a:p>
          <a:p>
            <a:pPr algn="l" rtl="0" eaLnBrk="1" hangingPunct="1">
              <a:defRPr/>
            </a:pPr>
            <a:endParaRPr lang="en-US" sz="2000" dirty="0"/>
          </a:p>
        </p:txBody>
      </p:sp>
      <p:sp>
        <p:nvSpPr>
          <p:cNvPr id="48134" name="Rectangle 22"/>
          <p:cNvSpPr>
            <a:spLocks noChangeArrowheads="1"/>
          </p:cNvSpPr>
          <p:nvPr/>
        </p:nvSpPr>
        <p:spPr bwMode="auto">
          <a:xfrm>
            <a:off x="6324600" y="1676400"/>
            <a:ext cx="2209800" cy="1371600"/>
          </a:xfrm>
          <a:prstGeom prst="rect">
            <a:avLst/>
          </a:prstGeom>
          <a:noFill/>
          <a:ln w="9525" algn="ctr">
            <a:solidFill>
              <a:schemeClr val="tx1"/>
            </a:solidFill>
            <a:round/>
            <a:headEnd/>
            <a:tailEnd/>
          </a:ln>
        </p:spPr>
        <p:txBody>
          <a:bodyPr/>
          <a:lstStyle/>
          <a:p>
            <a:r>
              <a:rPr lang="en-US" sz="1400" dirty="0">
                <a:latin typeface="Verdana" pitchFamily="34" charset="0"/>
              </a:rPr>
              <a:t>void main()</a:t>
            </a:r>
          </a:p>
          <a:p>
            <a:r>
              <a:rPr lang="en-US" sz="1400" dirty="0">
                <a:latin typeface="Verdana" pitchFamily="34" charset="0"/>
              </a:rPr>
              <a:t>{</a:t>
            </a:r>
          </a:p>
          <a:p>
            <a:r>
              <a:rPr lang="en-US" sz="1400" dirty="0">
                <a:latin typeface="Verdana" pitchFamily="34" charset="0"/>
              </a:rPr>
              <a:t>    </a:t>
            </a:r>
            <a:r>
              <a:rPr lang="en-US" sz="1400" dirty="0" err="1">
                <a:latin typeface="Verdana" pitchFamily="34" charset="0"/>
              </a:rPr>
              <a:t>int</a:t>
            </a:r>
            <a:r>
              <a:rPr lang="en-US" sz="1400" dirty="0">
                <a:latin typeface="Verdana" pitchFamily="34" charset="0"/>
              </a:rPr>
              <a:t> </a:t>
            </a:r>
            <a:r>
              <a:rPr lang="en-US" sz="1400" dirty="0" err="1">
                <a:latin typeface="Verdana" pitchFamily="34" charset="0"/>
              </a:rPr>
              <a:t>arr</a:t>
            </a:r>
            <a:r>
              <a:rPr lang="en-US" sz="1400" dirty="0">
                <a:latin typeface="Verdana" pitchFamily="34" charset="0"/>
              </a:rPr>
              <a:t>[] = </a:t>
            </a:r>
            <a:r>
              <a:rPr lang="en-US" sz="1400" dirty="0" smtClean="0">
                <a:latin typeface="Verdana" pitchFamily="34" charset="0"/>
              </a:rPr>
              <a:t>{6,8,5};</a:t>
            </a:r>
            <a:endParaRPr lang="en-US" sz="1400" dirty="0">
              <a:latin typeface="Verdana" pitchFamily="34" charset="0"/>
            </a:endParaRPr>
          </a:p>
          <a:p>
            <a:r>
              <a:rPr lang="en-US" sz="1400" dirty="0">
                <a:latin typeface="Verdana" pitchFamily="34" charset="0"/>
              </a:rPr>
              <a:t>    </a:t>
            </a:r>
            <a:r>
              <a:rPr lang="en-US" sz="1400" dirty="0" err="1">
                <a:latin typeface="Verdana" pitchFamily="34" charset="0"/>
              </a:rPr>
              <a:t>sumArr</a:t>
            </a:r>
            <a:r>
              <a:rPr lang="en-US" sz="1400" dirty="0">
                <a:latin typeface="Verdana" pitchFamily="34" charset="0"/>
              </a:rPr>
              <a:t>(</a:t>
            </a:r>
            <a:r>
              <a:rPr lang="en-US" sz="1400" dirty="0" err="1">
                <a:latin typeface="Verdana" pitchFamily="34" charset="0"/>
              </a:rPr>
              <a:t>arr</a:t>
            </a:r>
            <a:r>
              <a:rPr lang="en-US" sz="1400" dirty="0">
                <a:latin typeface="Verdana" pitchFamily="34" charset="0"/>
              </a:rPr>
              <a:t>, 3);</a:t>
            </a:r>
          </a:p>
          <a:p>
            <a:r>
              <a:rPr lang="en-US" sz="1400" dirty="0">
                <a:latin typeface="Verdana" pitchFamily="34" charset="0"/>
              </a:rPr>
              <a:t>    …</a:t>
            </a:r>
          </a:p>
          <a:p>
            <a:r>
              <a:rPr lang="en-US" sz="1400" dirty="0">
                <a:latin typeface="Verdana" pitchFamily="34" charset="0"/>
              </a:rPr>
              <a:t>}</a:t>
            </a:r>
          </a:p>
        </p:txBody>
      </p:sp>
      <p:sp>
        <p:nvSpPr>
          <p:cNvPr id="48135" name="Rectangle 23"/>
          <p:cNvSpPr>
            <a:spLocks noChangeArrowheads="1"/>
          </p:cNvSpPr>
          <p:nvPr/>
        </p:nvSpPr>
        <p:spPr bwMode="auto">
          <a:xfrm>
            <a:off x="5105400" y="3448050"/>
            <a:ext cx="3886200" cy="1454150"/>
          </a:xfrm>
          <a:prstGeom prst="rect">
            <a:avLst/>
          </a:prstGeom>
          <a:noFill/>
          <a:ln w="9525" algn="ctr">
            <a:solidFill>
              <a:schemeClr val="tx1"/>
            </a:solidFill>
            <a:round/>
            <a:headEnd/>
            <a:tailEnd/>
          </a:ln>
        </p:spPr>
        <p:txBody>
          <a:bodyPr/>
          <a:lstStyle/>
          <a:p>
            <a:r>
              <a:rPr lang="en-US" sz="1400">
                <a:latin typeface="Verdana" pitchFamily="34" charset="0"/>
              </a:rPr>
              <a:t>int sumArr(int arr[], int n)</a:t>
            </a:r>
          </a:p>
          <a:p>
            <a:r>
              <a:rPr lang="en-US" sz="1400">
                <a:latin typeface="Verdana" pitchFamily="34" charset="0"/>
              </a:rPr>
              <a:t>{</a:t>
            </a:r>
          </a:p>
          <a:p>
            <a:r>
              <a:rPr lang="en-US" sz="1400">
                <a:latin typeface="Verdana" pitchFamily="34" charset="0"/>
              </a:rPr>
              <a:t>     if (n==0)</a:t>
            </a:r>
          </a:p>
          <a:p>
            <a:r>
              <a:rPr lang="en-US" sz="1400">
                <a:latin typeface="Verdana" pitchFamily="34" charset="0"/>
              </a:rPr>
              <a:t>	return 0;</a:t>
            </a:r>
          </a:p>
          <a:p>
            <a:r>
              <a:rPr lang="en-US" sz="1400">
                <a:latin typeface="Verdana" pitchFamily="34" charset="0"/>
              </a:rPr>
              <a:t>     return</a:t>
            </a:r>
            <a:r>
              <a:rPr lang="en-US" sz="1400" b="1">
                <a:latin typeface="Verdana" pitchFamily="34" charset="0"/>
              </a:rPr>
              <a:t> sumArr(arr, n-1) </a:t>
            </a:r>
            <a:r>
              <a:rPr lang="en-US" sz="1400">
                <a:latin typeface="Verdana" pitchFamily="34" charset="0"/>
              </a:rPr>
              <a:t>+ arr[n-1];</a:t>
            </a:r>
            <a:endParaRPr lang="en-US" sz="1400" b="1">
              <a:latin typeface="Verdana" pitchFamily="34" charset="0"/>
            </a:endParaRPr>
          </a:p>
          <a:p>
            <a:r>
              <a:rPr lang="en-US" sz="1400">
                <a:latin typeface="Verdana" pitchFamily="34" charset="0"/>
              </a:rPr>
              <a:t>}</a:t>
            </a:r>
          </a:p>
        </p:txBody>
      </p:sp>
      <p:sp>
        <p:nvSpPr>
          <p:cNvPr id="48136" name="TextBox 24"/>
          <p:cNvSpPr txBox="1">
            <a:spLocks noChangeArrowheads="1"/>
          </p:cNvSpPr>
          <p:nvPr/>
        </p:nvSpPr>
        <p:spPr bwMode="auto">
          <a:xfrm>
            <a:off x="6477000" y="3200400"/>
            <a:ext cx="1828800" cy="307975"/>
          </a:xfrm>
          <a:prstGeom prst="rect">
            <a:avLst/>
          </a:prstGeom>
          <a:noFill/>
          <a:ln w="9525">
            <a:noFill/>
            <a:miter lim="800000"/>
            <a:headEnd/>
            <a:tailEnd/>
          </a:ln>
        </p:spPr>
        <p:txBody>
          <a:bodyPr>
            <a:spAutoFit/>
          </a:bodyPr>
          <a:lstStyle/>
          <a:p>
            <a:r>
              <a:rPr lang="en-US" sz="1400" dirty="0" err="1">
                <a:solidFill>
                  <a:srgbClr val="0070C0"/>
                </a:solidFill>
                <a:latin typeface="Verdana" pitchFamily="34" charset="0"/>
              </a:rPr>
              <a:t>arr</a:t>
            </a:r>
            <a:r>
              <a:rPr lang="en-US" sz="1400" dirty="0" smtClean="0">
                <a:solidFill>
                  <a:srgbClr val="0070C0"/>
                </a:solidFill>
                <a:latin typeface="Verdana" pitchFamily="34" charset="0"/>
              </a:rPr>
              <a:t>={6,8,5}, </a:t>
            </a:r>
            <a:r>
              <a:rPr lang="en-US" sz="1400" dirty="0">
                <a:solidFill>
                  <a:srgbClr val="0070C0"/>
                </a:solidFill>
                <a:latin typeface="Verdana" pitchFamily="34" charset="0"/>
              </a:rPr>
              <a:t>n=3</a:t>
            </a:r>
          </a:p>
        </p:txBody>
      </p:sp>
      <p:sp>
        <p:nvSpPr>
          <p:cNvPr id="48137" name="Rectangle 25"/>
          <p:cNvSpPr>
            <a:spLocks noChangeArrowheads="1"/>
          </p:cNvSpPr>
          <p:nvPr/>
        </p:nvSpPr>
        <p:spPr bwMode="auto">
          <a:xfrm>
            <a:off x="5105400" y="5173663"/>
            <a:ext cx="3886200" cy="1455737"/>
          </a:xfrm>
          <a:prstGeom prst="rect">
            <a:avLst/>
          </a:prstGeom>
          <a:noFill/>
          <a:ln w="9525" algn="ctr">
            <a:solidFill>
              <a:schemeClr val="tx1"/>
            </a:solidFill>
            <a:round/>
            <a:headEnd/>
            <a:tailEnd/>
          </a:ln>
        </p:spPr>
        <p:txBody>
          <a:bodyPr/>
          <a:lstStyle/>
          <a:p>
            <a:r>
              <a:rPr lang="en-US" sz="1400">
                <a:latin typeface="Verdana" pitchFamily="34" charset="0"/>
              </a:rPr>
              <a:t>int sumArr(int arr[], int n)</a:t>
            </a:r>
          </a:p>
          <a:p>
            <a:r>
              <a:rPr lang="en-US" sz="1400">
                <a:latin typeface="Verdana" pitchFamily="34" charset="0"/>
              </a:rPr>
              <a:t>{</a:t>
            </a:r>
          </a:p>
          <a:p>
            <a:r>
              <a:rPr lang="en-US" sz="1400">
                <a:latin typeface="Verdana" pitchFamily="34" charset="0"/>
              </a:rPr>
              <a:t>     if (n==0)</a:t>
            </a:r>
          </a:p>
          <a:p>
            <a:r>
              <a:rPr lang="en-US" sz="1400">
                <a:latin typeface="Verdana" pitchFamily="34" charset="0"/>
              </a:rPr>
              <a:t>	return 0;</a:t>
            </a:r>
          </a:p>
          <a:p>
            <a:r>
              <a:rPr lang="en-US" sz="1400">
                <a:latin typeface="Verdana" pitchFamily="34" charset="0"/>
              </a:rPr>
              <a:t>     return</a:t>
            </a:r>
            <a:r>
              <a:rPr lang="en-US" sz="1400" b="1">
                <a:latin typeface="Verdana" pitchFamily="34" charset="0"/>
              </a:rPr>
              <a:t> sumArr(arr, n-1) </a:t>
            </a:r>
            <a:r>
              <a:rPr lang="en-US" sz="1400">
                <a:latin typeface="Verdana" pitchFamily="34" charset="0"/>
              </a:rPr>
              <a:t>+ arr[n-1];</a:t>
            </a:r>
            <a:endParaRPr lang="en-US" sz="1400" b="1">
              <a:latin typeface="Verdana" pitchFamily="34" charset="0"/>
            </a:endParaRPr>
          </a:p>
          <a:p>
            <a:r>
              <a:rPr lang="en-US" sz="1400">
                <a:latin typeface="Verdana" pitchFamily="34" charset="0"/>
              </a:rPr>
              <a:t>}</a:t>
            </a:r>
          </a:p>
        </p:txBody>
      </p:sp>
      <p:sp>
        <p:nvSpPr>
          <p:cNvPr id="48138" name="TextBox 26"/>
          <p:cNvSpPr txBox="1">
            <a:spLocks noChangeArrowheads="1"/>
          </p:cNvSpPr>
          <p:nvPr/>
        </p:nvSpPr>
        <p:spPr bwMode="auto">
          <a:xfrm>
            <a:off x="6477000" y="4927600"/>
            <a:ext cx="1828800" cy="307975"/>
          </a:xfrm>
          <a:prstGeom prst="rect">
            <a:avLst/>
          </a:prstGeom>
          <a:noFill/>
          <a:ln w="9525">
            <a:noFill/>
            <a:miter lim="800000"/>
            <a:headEnd/>
            <a:tailEnd/>
          </a:ln>
        </p:spPr>
        <p:txBody>
          <a:bodyPr>
            <a:spAutoFit/>
          </a:bodyPr>
          <a:lstStyle/>
          <a:p>
            <a:r>
              <a:rPr lang="en-US" sz="1400" dirty="0" err="1">
                <a:solidFill>
                  <a:srgbClr val="0070C0"/>
                </a:solidFill>
                <a:latin typeface="Verdana" pitchFamily="34" charset="0"/>
              </a:rPr>
              <a:t>arr</a:t>
            </a:r>
            <a:r>
              <a:rPr lang="en-US" sz="1400" dirty="0" smtClean="0">
                <a:solidFill>
                  <a:srgbClr val="0070C0"/>
                </a:solidFill>
                <a:latin typeface="Verdana" pitchFamily="34" charset="0"/>
              </a:rPr>
              <a:t>={6,8,5}, </a:t>
            </a:r>
            <a:r>
              <a:rPr lang="en-US" sz="1400" dirty="0">
                <a:solidFill>
                  <a:srgbClr val="0070C0"/>
                </a:solidFill>
                <a:latin typeface="Verdana" pitchFamily="34" charset="0"/>
              </a:rPr>
              <a:t>n=2</a:t>
            </a:r>
          </a:p>
        </p:txBody>
      </p:sp>
      <p:sp>
        <p:nvSpPr>
          <p:cNvPr id="48139" name="Rectangle 27"/>
          <p:cNvSpPr>
            <a:spLocks noChangeArrowheads="1"/>
          </p:cNvSpPr>
          <p:nvPr/>
        </p:nvSpPr>
        <p:spPr bwMode="auto">
          <a:xfrm>
            <a:off x="990600" y="5173663"/>
            <a:ext cx="3962400" cy="1455737"/>
          </a:xfrm>
          <a:prstGeom prst="rect">
            <a:avLst/>
          </a:prstGeom>
          <a:noFill/>
          <a:ln w="9525" algn="ctr">
            <a:solidFill>
              <a:schemeClr val="tx1"/>
            </a:solidFill>
            <a:round/>
            <a:headEnd/>
            <a:tailEnd/>
          </a:ln>
        </p:spPr>
        <p:txBody>
          <a:bodyPr/>
          <a:lstStyle/>
          <a:p>
            <a:r>
              <a:rPr lang="en-US" sz="1400">
                <a:latin typeface="Verdana" pitchFamily="34" charset="0"/>
              </a:rPr>
              <a:t>int  sumArr(int arr[], int n)</a:t>
            </a:r>
          </a:p>
          <a:p>
            <a:r>
              <a:rPr lang="en-US" sz="1400">
                <a:latin typeface="Verdana" pitchFamily="34" charset="0"/>
              </a:rPr>
              <a:t>{</a:t>
            </a:r>
          </a:p>
          <a:p>
            <a:r>
              <a:rPr lang="en-US" sz="1400">
                <a:latin typeface="Verdana" pitchFamily="34" charset="0"/>
              </a:rPr>
              <a:t>     if (n==0)</a:t>
            </a:r>
          </a:p>
          <a:p>
            <a:r>
              <a:rPr lang="en-US" sz="1400">
                <a:latin typeface="Verdana" pitchFamily="34" charset="0"/>
              </a:rPr>
              <a:t>	return 0;</a:t>
            </a:r>
          </a:p>
          <a:p>
            <a:r>
              <a:rPr lang="en-US" sz="1400">
                <a:latin typeface="Verdana" pitchFamily="34" charset="0"/>
              </a:rPr>
              <a:t>     return</a:t>
            </a:r>
            <a:r>
              <a:rPr lang="en-US" sz="1400" b="1">
                <a:latin typeface="Verdana" pitchFamily="34" charset="0"/>
              </a:rPr>
              <a:t> sumArr(arr, n-1) </a:t>
            </a:r>
            <a:r>
              <a:rPr lang="en-US" sz="1400">
                <a:latin typeface="Verdana" pitchFamily="34" charset="0"/>
              </a:rPr>
              <a:t>+ arr[n-1];</a:t>
            </a:r>
            <a:endParaRPr lang="en-US" sz="1400" b="1">
              <a:latin typeface="Verdana" pitchFamily="34" charset="0"/>
            </a:endParaRPr>
          </a:p>
          <a:p>
            <a:r>
              <a:rPr lang="en-US" sz="1400">
                <a:latin typeface="Verdana" pitchFamily="34" charset="0"/>
              </a:rPr>
              <a:t>}</a:t>
            </a:r>
          </a:p>
        </p:txBody>
      </p:sp>
      <p:sp>
        <p:nvSpPr>
          <p:cNvPr id="48140" name="TextBox 28"/>
          <p:cNvSpPr txBox="1">
            <a:spLocks noChangeArrowheads="1"/>
          </p:cNvSpPr>
          <p:nvPr/>
        </p:nvSpPr>
        <p:spPr bwMode="auto">
          <a:xfrm>
            <a:off x="2286000" y="4927600"/>
            <a:ext cx="1828800" cy="307975"/>
          </a:xfrm>
          <a:prstGeom prst="rect">
            <a:avLst/>
          </a:prstGeom>
          <a:noFill/>
          <a:ln w="9525">
            <a:noFill/>
            <a:miter lim="800000"/>
            <a:headEnd/>
            <a:tailEnd/>
          </a:ln>
        </p:spPr>
        <p:txBody>
          <a:bodyPr>
            <a:spAutoFit/>
          </a:bodyPr>
          <a:lstStyle/>
          <a:p>
            <a:r>
              <a:rPr lang="en-US" sz="1400" dirty="0" err="1">
                <a:solidFill>
                  <a:srgbClr val="0070C0"/>
                </a:solidFill>
                <a:latin typeface="Verdana" pitchFamily="34" charset="0"/>
              </a:rPr>
              <a:t>arr</a:t>
            </a:r>
            <a:r>
              <a:rPr lang="en-US" sz="1400" dirty="0" smtClean="0">
                <a:solidFill>
                  <a:srgbClr val="0070C0"/>
                </a:solidFill>
                <a:latin typeface="Verdana" pitchFamily="34" charset="0"/>
              </a:rPr>
              <a:t>={6,8,5}, </a:t>
            </a:r>
            <a:r>
              <a:rPr lang="en-US" sz="1400" dirty="0">
                <a:solidFill>
                  <a:srgbClr val="0070C0"/>
                </a:solidFill>
                <a:latin typeface="Verdana" pitchFamily="34" charset="0"/>
              </a:rPr>
              <a:t>n=1</a:t>
            </a:r>
          </a:p>
        </p:txBody>
      </p:sp>
      <p:sp>
        <p:nvSpPr>
          <p:cNvPr id="48141" name="Rectangle 29"/>
          <p:cNvSpPr>
            <a:spLocks noChangeArrowheads="1"/>
          </p:cNvSpPr>
          <p:nvPr/>
        </p:nvSpPr>
        <p:spPr bwMode="auto">
          <a:xfrm>
            <a:off x="990600" y="3448050"/>
            <a:ext cx="3962400" cy="1454150"/>
          </a:xfrm>
          <a:prstGeom prst="rect">
            <a:avLst/>
          </a:prstGeom>
          <a:noFill/>
          <a:ln w="9525" algn="ctr">
            <a:solidFill>
              <a:schemeClr val="tx1"/>
            </a:solidFill>
            <a:round/>
            <a:headEnd/>
            <a:tailEnd/>
          </a:ln>
        </p:spPr>
        <p:txBody>
          <a:bodyPr/>
          <a:lstStyle/>
          <a:p>
            <a:r>
              <a:rPr lang="en-US" sz="1400">
                <a:latin typeface="Verdana" pitchFamily="34" charset="0"/>
              </a:rPr>
              <a:t>int  sumArr(int arr[], int n)</a:t>
            </a:r>
          </a:p>
          <a:p>
            <a:r>
              <a:rPr lang="en-US" sz="1400">
                <a:latin typeface="Verdana" pitchFamily="34" charset="0"/>
              </a:rPr>
              <a:t>{</a:t>
            </a:r>
          </a:p>
          <a:p>
            <a:r>
              <a:rPr lang="en-US" sz="1400">
                <a:latin typeface="Verdana" pitchFamily="34" charset="0"/>
              </a:rPr>
              <a:t>     </a:t>
            </a:r>
            <a:r>
              <a:rPr lang="en-US" sz="1400" b="1">
                <a:latin typeface="Verdana" pitchFamily="34" charset="0"/>
              </a:rPr>
              <a:t>if (n==0)</a:t>
            </a:r>
          </a:p>
          <a:p>
            <a:r>
              <a:rPr lang="en-US" sz="1400" b="1">
                <a:latin typeface="Verdana" pitchFamily="34" charset="0"/>
              </a:rPr>
              <a:t>	return 0;</a:t>
            </a:r>
          </a:p>
          <a:p>
            <a:r>
              <a:rPr lang="en-US" sz="1400">
                <a:latin typeface="Verdana" pitchFamily="34" charset="0"/>
              </a:rPr>
              <a:t>     return</a:t>
            </a:r>
            <a:r>
              <a:rPr lang="en-US" sz="1400" b="1">
                <a:latin typeface="Verdana" pitchFamily="34" charset="0"/>
              </a:rPr>
              <a:t> </a:t>
            </a:r>
            <a:r>
              <a:rPr lang="en-US" sz="1400">
                <a:latin typeface="Verdana" pitchFamily="34" charset="0"/>
              </a:rPr>
              <a:t>sumArr(arr, n-1) + arr[n-1];</a:t>
            </a:r>
            <a:endParaRPr lang="en-US" sz="1400" b="1">
              <a:latin typeface="Verdana" pitchFamily="34" charset="0"/>
            </a:endParaRPr>
          </a:p>
          <a:p>
            <a:r>
              <a:rPr lang="en-US" sz="1400">
                <a:latin typeface="Verdana" pitchFamily="34" charset="0"/>
              </a:rPr>
              <a:t>}</a:t>
            </a:r>
          </a:p>
        </p:txBody>
      </p:sp>
      <p:sp>
        <p:nvSpPr>
          <p:cNvPr id="48142" name="TextBox 30"/>
          <p:cNvSpPr txBox="1">
            <a:spLocks noChangeArrowheads="1"/>
          </p:cNvSpPr>
          <p:nvPr/>
        </p:nvSpPr>
        <p:spPr bwMode="auto">
          <a:xfrm>
            <a:off x="2286000" y="3200400"/>
            <a:ext cx="1828800" cy="307975"/>
          </a:xfrm>
          <a:prstGeom prst="rect">
            <a:avLst/>
          </a:prstGeom>
          <a:noFill/>
          <a:ln w="9525">
            <a:noFill/>
            <a:miter lim="800000"/>
            <a:headEnd/>
            <a:tailEnd/>
          </a:ln>
        </p:spPr>
        <p:txBody>
          <a:bodyPr>
            <a:spAutoFit/>
          </a:bodyPr>
          <a:lstStyle/>
          <a:p>
            <a:r>
              <a:rPr lang="en-US" sz="1400" dirty="0" err="1">
                <a:solidFill>
                  <a:srgbClr val="0070C0"/>
                </a:solidFill>
                <a:latin typeface="Verdana" pitchFamily="34" charset="0"/>
              </a:rPr>
              <a:t>arr</a:t>
            </a:r>
            <a:r>
              <a:rPr lang="en-US" sz="1400" dirty="0" smtClean="0">
                <a:solidFill>
                  <a:srgbClr val="0070C0"/>
                </a:solidFill>
                <a:latin typeface="Verdana" pitchFamily="34" charset="0"/>
              </a:rPr>
              <a:t>={6,8,5}, </a:t>
            </a:r>
            <a:r>
              <a:rPr lang="en-US" sz="1400" dirty="0">
                <a:solidFill>
                  <a:srgbClr val="0070C0"/>
                </a:solidFill>
                <a:latin typeface="Verdana" pitchFamily="34" charset="0"/>
              </a:rPr>
              <a:t>n=0</a:t>
            </a:r>
          </a:p>
        </p:txBody>
      </p:sp>
      <p:cxnSp>
        <p:nvCxnSpPr>
          <p:cNvPr id="48143" name="Curved Connector 31"/>
          <p:cNvCxnSpPr>
            <a:cxnSpLocks noChangeShapeType="1"/>
          </p:cNvCxnSpPr>
          <p:nvPr/>
        </p:nvCxnSpPr>
        <p:spPr bwMode="auto">
          <a:xfrm rot="5400000">
            <a:off x="5753100" y="2628900"/>
            <a:ext cx="990600" cy="762000"/>
          </a:xfrm>
          <a:prstGeom prst="curvedConnector3">
            <a:avLst>
              <a:gd name="adj1" fmla="val 50000"/>
            </a:avLst>
          </a:prstGeom>
          <a:noFill/>
          <a:ln w="9525" algn="ctr">
            <a:solidFill>
              <a:schemeClr val="tx1"/>
            </a:solidFill>
            <a:round/>
            <a:headEnd/>
            <a:tailEnd type="arrow" w="med" len="med"/>
          </a:ln>
        </p:spPr>
      </p:cxnSp>
      <p:cxnSp>
        <p:nvCxnSpPr>
          <p:cNvPr id="48144" name="Curved Connector 32"/>
          <p:cNvCxnSpPr>
            <a:cxnSpLocks noChangeShapeType="1"/>
          </p:cNvCxnSpPr>
          <p:nvPr/>
        </p:nvCxnSpPr>
        <p:spPr bwMode="auto">
          <a:xfrm rot="10800000" flipV="1">
            <a:off x="5791200" y="4572000"/>
            <a:ext cx="1295400" cy="609600"/>
          </a:xfrm>
          <a:prstGeom prst="curvedConnector3">
            <a:avLst>
              <a:gd name="adj1" fmla="val 50000"/>
            </a:avLst>
          </a:prstGeom>
          <a:noFill/>
          <a:ln w="9525" algn="ctr">
            <a:solidFill>
              <a:schemeClr val="tx1"/>
            </a:solidFill>
            <a:round/>
            <a:headEnd/>
            <a:tailEnd type="arrow" w="med" len="med"/>
          </a:ln>
        </p:spPr>
      </p:cxnSp>
      <p:cxnSp>
        <p:nvCxnSpPr>
          <p:cNvPr id="48145" name="Curved Connector 33"/>
          <p:cNvCxnSpPr>
            <a:cxnSpLocks noChangeShapeType="1"/>
          </p:cNvCxnSpPr>
          <p:nvPr/>
        </p:nvCxnSpPr>
        <p:spPr bwMode="auto">
          <a:xfrm rot="10800000">
            <a:off x="3657600" y="5257800"/>
            <a:ext cx="3124200" cy="1066800"/>
          </a:xfrm>
          <a:prstGeom prst="curvedConnector3">
            <a:avLst>
              <a:gd name="adj1" fmla="val 50000"/>
            </a:avLst>
          </a:prstGeom>
          <a:noFill/>
          <a:ln w="9525" algn="ctr">
            <a:solidFill>
              <a:schemeClr val="tx1"/>
            </a:solidFill>
            <a:round/>
            <a:headEnd/>
            <a:tailEnd type="arrow" w="med" len="med"/>
          </a:ln>
        </p:spPr>
      </p:cxnSp>
      <p:cxnSp>
        <p:nvCxnSpPr>
          <p:cNvPr id="48146" name="Curved Connector 34"/>
          <p:cNvCxnSpPr>
            <a:cxnSpLocks noChangeShapeType="1"/>
          </p:cNvCxnSpPr>
          <p:nvPr/>
        </p:nvCxnSpPr>
        <p:spPr bwMode="auto">
          <a:xfrm rot="16200000" flipV="1">
            <a:off x="685800" y="4191000"/>
            <a:ext cx="2438400" cy="1371600"/>
          </a:xfrm>
          <a:prstGeom prst="curvedConnector3">
            <a:avLst>
              <a:gd name="adj1" fmla="val 50000"/>
            </a:avLst>
          </a:prstGeom>
          <a:noFill/>
          <a:ln w="9525" algn="ctr">
            <a:solidFill>
              <a:schemeClr val="tx1"/>
            </a:solidFill>
            <a:round/>
            <a:headEnd/>
            <a:tailEnd type="arrow" w="med" len="med"/>
          </a:ln>
        </p:spPr>
      </p:cxnSp>
      <p:cxnSp>
        <p:nvCxnSpPr>
          <p:cNvPr id="48147" name="Curved Connector 35"/>
          <p:cNvCxnSpPr>
            <a:cxnSpLocks noChangeShapeType="1"/>
          </p:cNvCxnSpPr>
          <p:nvPr/>
        </p:nvCxnSpPr>
        <p:spPr bwMode="auto">
          <a:xfrm rot="16200000" flipH="1">
            <a:off x="2286000" y="4876800"/>
            <a:ext cx="1828800" cy="609600"/>
          </a:xfrm>
          <a:prstGeom prst="curvedConnector3">
            <a:avLst>
              <a:gd name="adj1" fmla="val 50000"/>
            </a:avLst>
          </a:prstGeom>
          <a:noFill/>
          <a:ln w="9525" algn="ctr">
            <a:solidFill>
              <a:schemeClr val="tx1"/>
            </a:solidFill>
            <a:round/>
            <a:headEnd/>
            <a:tailEnd type="arrow" w="med" len="med"/>
          </a:ln>
        </p:spPr>
      </p:cxnSp>
      <p:cxnSp>
        <p:nvCxnSpPr>
          <p:cNvPr id="48148" name="Curved Connector 36"/>
          <p:cNvCxnSpPr>
            <a:cxnSpLocks noChangeShapeType="1"/>
          </p:cNvCxnSpPr>
          <p:nvPr/>
        </p:nvCxnSpPr>
        <p:spPr bwMode="auto">
          <a:xfrm flipV="1">
            <a:off x="5486400" y="4572000"/>
            <a:ext cx="1905000" cy="1828800"/>
          </a:xfrm>
          <a:prstGeom prst="curvedConnector3">
            <a:avLst>
              <a:gd name="adj1" fmla="val 50000"/>
            </a:avLst>
          </a:prstGeom>
          <a:noFill/>
          <a:ln w="9525" algn="ctr">
            <a:solidFill>
              <a:schemeClr val="tx1"/>
            </a:solidFill>
            <a:round/>
            <a:headEnd/>
            <a:tailEnd type="arrow" w="med" len="med"/>
          </a:ln>
        </p:spPr>
      </p:cxnSp>
      <p:cxnSp>
        <p:nvCxnSpPr>
          <p:cNvPr id="48149" name="Curved Connector 37"/>
          <p:cNvCxnSpPr>
            <a:cxnSpLocks noChangeShapeType="1"/>
          </p:cNvCxnSpPr>
          <p:nvPr/>
        </p:nvCxnSpPr>
        <p:spPr bwMode="auto">
          <a:xfrm rot="5400000" flipH="1" flipV="1">
            <a:off x="5334000" y="2743200"/>
            <a:ext cx="1828800" cy="1524000"/>
          </a:xfrm>
          <a:prstGeom prst="curvedConnector3">
            <a:avLst>
              <a:gd name="adj1" fmla="val 50000"/>
            </a:avLst>
          </a:prstGeom>
          <a:noFill/>
          <a:ln w="9525" algn="ctr">
            <a:solidFill>
              <a:schemeClr val="tx1"/>
            </a:solidFill>
            <a:round/>
            <a:headEnd/>
            <a:tailEnd type="arrow" w="med" len="med"/>
          </a:ln>
        </p:spPr>
      </p:cxnSp>
      <p:cxnSp>
        <p:nvCxnSpPr>
          <p:cNvPr id="48150" name="Curved Connector 38"/>
          <p:cNvCxnSpPr>
            <a:cxnSpLocks noChangeShapeType="1"/>
          </p:cNvCxnSpPr>
          <p:nvPr/>
        </p:nvCxnSpPr>
        <p:spPr bwMode="auto">
          <a:xfrm>
            <a:off x="3657600" y="6096000"/>
            <a:ext cx="3505200" cy="304800"/>
          </a:xfrm>
          <a:prstGeom prst="curvedConnector3">
            <a:avLst>
              <a:gd name="adj1" fmla="val 50000"/>
            </a:avLst>
          </a:prstGeom>
          <a:noFill/>
          <a:ln w="9525" algn="ctr">
            <a:solidFill>
              <a:schemeClr val="tx1"/>
            </a:solidFill>
            <a:round/>
            <a:headEnd/>
            <a:tailEnd type="arrow" w="med" len="med"/>
          </a:ln>
        </p:spPr>
      </p:cxnSp>
      <p:sp>
        <p:nvSpPr>
          <p:cNvPr id="42005" name="Slide Number Placeholder 3"/>
          <p:cNvSpPr txBox="1">
            <a:spLocks noGrp="1"/>
          </p:cNvSpPr>
          <p:nvPr/>
        </p:nvSpPr>
        <p:spPr bwMode="auto">
          <a:xfrm>
            <a:off x="228600" y="0"/>
            <a:ext cx="2133600" cy="457200"/>
          </a:xfrm>
          <a:prstGeom prst="rect">
            <a:avLst/>
          </a:prstGeom>
          <a:noFill/>
          <a:ln w="9525">
            <a:noFill/>
            <a:miter lim="800000"/>
            <a:headEnd/>
            <a:tailEnd/>
          </a:ln>
        </p:spPr>
        <p:txBody>
          <a:bodyPr/>
          <a:lstStyle/>
          <a:p>
            <a:pPr rtl="1"/>
            <a:fld id="{29A90749-7CDF-4D70-B774-3D9E458892AF}" type="slidenum">
              <a:rPr lang="he-IL" sz="1000">
                <a:latin typeface="Verdana" pitchFamily="34" charset="0"/>
              </a:rPr>
              <a:pPr rtl="1"/>
              <a:t>43</a:t>
            </a:fld>
            <a:endParaRPr lang="en-US" sz="1000">
              <a:latin typeface="Verdana" pitchFamily="34" charset="0"/>
            </a:endParaRPr>
          </a:p>
          <a:p>
            <a:pPr rtl="1"/>
            <a:r>
              <a:rPr lang="en-US" sz="1000"/>
              <a:t>© Keren Kalif</a:t>
            </a:r>
          </a:p>
          <a:p>
            <a:pP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134"/>
                                        </p:tgtEl>
                                        <p:attrNameLst>
                                          <p:attrName>style.visibility</p:attrName>
                                        </p:attrNameLst>
                                      </p:cBhvr>
                                      <p:to>
                                        <p:strVal val="visible"/>
                                      </p:to>
                                    </p:set>
                                    <p:animEffect transition="in" filter="box(in)">
                                      <p:cBhvr>
                                        <p:cTn id="7" dur="500"/>
                                        <p:tgtEl>
                                          <p:spTgt spid="4813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8136"/>
                                        </p:tgtEl>
                                        <p:attrNameLst>
                                          <p:attrName>style.visibility</p:attrName>
                                        </p:attrNameLst>
                                      </p:cBhvr>
                                      <p:to>
                                        <p:strVal val="visible"/>
                                      </p:to>
                                    </p:set>
                                    <p:animEffect transition="in" filter="box(in)">
                                      <p:cBhvr>
                                        <p:cTn id="12" dur="500"/>
                                        <p:tgtEl>
                                          <p:spTgt spid="4813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48135"/>
                                        </p:tgtEl>
                                        <p:attrNameLst>
                                          <p:attrName>style.visibility</p:attrName>
                                        </p:attrNameLst>
                                      </p:cBhvr>
                                      <p:to>
                                        <p:strVal val="visible"/>
                                      </p:to>
                                    </p:set>
                                    <p:animEffect transition="in" filter="box(in)">
                                      <p:cBhvr>
                                        <p:cTn id="15" dur="500"/>
                                        <p:tgtEl>
                                          <p:spTgt spid="48135"/>
                                        </p:tgtEl>
                                      </p:cBhvr>
                                    </p:animEffect>
                                  </p:childTnLst>
                                </p:cTn>
                              </p:par>
                              <p:par>
                                <p:cTn id="16" presetID="4" presetClass="entr" presetSubtype="16" fill="hold" nodeType="withEffect">
                                  <p:stCondLst>
                                    <p:cond delay="0"/>
                                  </p:stCondLst>
                                  <p:childTnLst>
                                    <p:set>
                                      <p:cBhvr>
                                        <p:cTn id="17" dur="1" fill="hold">
                                          <p:stCondLst>
                                            <p:cond delay="0"/>
                                          </p:stCondLst>
                                        </p:cTn>
                                        <p:tgtEl>
                                          <p:spTgt spid="48143"/>
                                        </p:tgtEl>
                                        <p:attrNameLst>
                                          <p:attrName>style.visibility</p:attrName>
                                        </p:attrNameLst>
                                      </p:cBhvr>
                                      <p:to>
                                        <p:strVal val="visible"/>
                                      </p:to>
                                    </p:set>
                                    <p:animEffect transition="in" filter="box(in)">
                                      <p:cBhvr>
                                        <p:cTn id="18" dur="500"/>
                                        <p:tgtEl>
                                          <p:spTgt spid="48143"/>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48144"/>
                                        </p:tgtEl>
                                        <p:attrNameLst>
                                          <p:attrName>style.visibility</p:attrName>
                                        </p:attrNameLst>
                                      </p:cBhvr>
                                      <p:to>
                                        <p:strVal val="visible"/>
                                      </p:to>
                                    </p:set>
                                    <p:animEffect transition="in" filter="box(in)">
                                      <p:cBhvr>
                                        <p:cTn id="23" dur="500"/>
                                        <p:tgtEl>
                                          <p:spTgt spid="48144"/>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48138"/>
                                        </p:tgtEl>
                                        <p:attrNameLst>
                                          <p:attrName>style.visibility</p:attrName>
                                        </p:attrNameLst>
                                      </p:cBhvr>
                                      <p:to>
                                        <p:strVal val="visible"/>
                                      </p:to>
                                    </p:set>
                                    <p:animEffect transition="in" filter="box(in)">
                                      <p:cBhvr>
                                        <p:cTn id="26" dur="500"/>
                                        <p:tgtEl>
                                          <p:spTgt spid="48138"/>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48137"/>
                                        </p:tgtEl>
                                        <p:attrNameLst>
                                          <p:attrName>style.visibility</p:attrName>
                                        </p:attrNameLst>
                                      </p:cBhvr>
                                      <p:to>
                                        <p:strVal val="visible"/>
                                      </p:to>
                                    </p:set>
                                    <p:animEffect transition="in" filter="box(in)">
                                      <p:cBhvr>
                                        <p:cTn id="29" dur="500"/>
                                        <p:tgtEl>
                                          <p:spTgt spid="48137"/>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48145"/>
                                        </p:tgtEl>
                                        <p:attrNameLst>
                                          <p:attrName>style.visibility</p:attrName>
                                        </p:attrNameLst>
                                      </p:cBhvr>
                                      <p:to>
                                        <p:strVal val="visible"/>
                                      </p:to>
                                    </p:set>
                                    <p:animEffect transition="in" filter="box(in)">
                                      <p:cBhvr>
                                        <p:cTn id="34" dur="500"/>
                                        <p:tgtEl>
                                          <p:spTgt spid="48145"/>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48140"/>
                                        </p:tgtEl>
                                        <p:attrNameLst>
                                          <p:attrName>style.visibility</p:attrName>
                                        </p:attrNameLst>
                                      </p:cBhvr>
                                      <p:to>
                                        <p:strVal val="visible"/>
                                      </p:to>
                                    </p:set>
                                    <p:animEffect transition="in" filter="box(in)">
                                      <p:cBhvr>
                                        <p:cTn id="37" dur="500"/>
                                        <p:tgtEl>
                                          <p:spTgt spid="48140"/>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48139"/>
                                        </p:tgtEl>
                                        <p:attrNameLst>
                                          <p:attrName>style.visibility</p:attrName>
                                        </p:attrNameLst>
                                      </p:cBhvr>
                                      <p:to>
                                        <p:strVal val="visible"/>
                                      </p:to>
                                    </p:set>
                                    <p:animEffect transition="in" filter="box(in)">
                                      <p:cBhvr>
                                        <p:cTn id="40" dur="500"/>
                                        <p:tgtEl>
                                          <p:spTgt spid="48139"/>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48146"/>
                                        </p:tgtEl>
                                        <p:attrNameLst>
                                          <p:attrName>style.visibility</p:attrName>
                                        </p:attrNameLst>
                                      </p:cBhvr>
                                      <p:to>
                                        <p:strVal val="visible"/>
                                      </p:to>
                                    </p:set>
                                    <p:animEffect transition="in" filter="box(in)">
                                      <p:cBhvr>
                                        <p:cTn id="45" dur="500"/>
                                        <p:tgtEl>
                                          <p:spTgt spid="48146"/>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48141"/>
                                        </p:tgtEl>
                                        <p:attrNameLst>
                                          <p:attrName>style.visibility</p:attrName>
                                        </p:attrNameLst>
                                      </p:cBhvr>
                                      <p:to>
                                        <p:strVal val="visible"/>
                                      </p:to>
                                    </p:set>
                                    <p:animEffect transition="in" filter="box(in)">
                                      <p:cBhvr>
                                        <p:cTn id="48" dur="500"/>
                                        <p:tgtEl>
                                          <p:spTgt spid="48141"/>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48142"/>
                                        </p:tgtEl>
                                        <p:attrNameLst>
                                          <p:attrName>style.visibility</p:attrName>
                                        </p:attrNameLst>
                                      </p:cBhvr>
                                      <p:to>
                                        <p:strVal val="visible"/>
                                      </p:to>
                                    </p:set>
                                    <p:animEffect transition="in" filter="box(in)">
                                      <p:cBhvr>
                                        <p:cTn id="51" dur="500"/>
                                        <p:tgtEl>
                                          <p:spTgt spid="48142"/>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48147"/>
                                        </p:tgtEl>
                                        <p:attrNameLst>
                                          <p:attrName>style.visibility</p:attrName>
                                        </p:attrNameLst>
                                      </p:cBhvr>
                                      <p:to>
                                        <p:strVal val="visible"/>
                                      </p:to>
                                    </p:set>
                                    <p:animEffect transition="in" filter="box(in)">
                                      <p:cBhvr>
                                        <p:cTn id="56" dur="500"/>
                                        <p:tgtEl>
                                          <p:spTgt spid="48147"/>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48150"/>
                                        </p:tgtEl>
                                        <p:attrNameLst>
                                          <p:attrName>style.visibility</p:attrName>
                                        </p:attrNameLst>
                                      </p:cBhvr>
                                      <p:to>
                                        <p:strVal val="visible"/>
                                      </p:to>
                                    </p:set>
                                    <p:animEffect transition="in" filter="box(in)">
                                      <p:cBhvr>
                                        <p:cTn id="61" dur="500"/>
                                        <p:tgtEl>
                                          <p:spTgt spid="48150"/>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48148"/>
                                        </p:tgtEl>
                                        <p:attrNameLst>
                                          <p:attrName>style.visibility</p:attrName>
                                        </p:attrNameLst>
                                      </p:cBhvr>
                                      <p:to>
                                        <p:strVal val="visible"/>
                                      </p:to>
                                    </p:set>
                                    <p:animEffect transition="in" filter="box(in)">
                                      <p:cBhvr>
                                        <p:cTn id="66" dur="500"/>
                                        <p:tgtEl>
                                          <p:spTgt spid="48148"/>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48149"/>
                                        </p:tgtEl>
                                        <p:attrNameLst>
                                          <p:attrName>style.visibility</p:attrName>
                                        </p:attrNameLst>
                                      </p:cBhvr>
                                      <p:to>
                                        <p:strVal val="visible"/>
                                      </p:to>
                                    </p:set>
                                    <p:animEffect transition="in" filter="box(in)">
                                      <p:cBhvr>
                                        <p:cTn id="71" dur="500"/>
                                        <p:tgtEl>
                                          <p:spTgt spid="48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animBg="1"/>
      <p:bldP spid="48135" grpId="0" animBg="1"/>
      <p:bldP spid="48136" grpId="0"/>
      <p:bldP spid="48137" grpId="0" animBg="1"/>
      <p:bldP spid="48138" grpId="0"/>
      <p:bldP spid="48139" grpId="0" animBg="1"/>
      <p:bldP spid="48140" grpId="0"/>
      <p:bldP spid="48141" grpId="0" animBg="1"/>
      <p:bldP spid="4814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algn="r" eaLnBrk="1" hangingPunct="1"/>
            <a:r>
              <a:rPr lang="he-IL" sz="4000" smtClean="0"/>
              <a:t>דוגמא:</a:t>
            </a:r>
            <a:r>
              <a:rPr lang="en-US" sz="4000" smtClean="0"/>
              <a:t> </a:t>
            </a:r>
            <a:r>
              <a:rPr lang="he-IL" sz="3600" smtClean="0"/>
              <a:t>חישוב סכום איבריו של מערך </a:t>
            </a:r>
            <a:r>
              <a:rPr lang="he-IL" sz="3200" smtClean="0"/>
              <a:t>– מחסנית הקריאות (2)</a:t>
            </a:r>
            <a:endParaRPr lang="en-US" sz="3600" smtClean="0"/>
          </a:p>
        </p:txBody>
      </p:sp>
      <p:sp>
        <p:nvSpPr>
          <p:cNvPr id="3" name="Content Placeholder 2"/>
          <p:cNvSpPr>
            <a:spLocks noGrp="1"/>
          </p:cNvSpPr>
          <p:nvPr>
            <p:ph idx="1"/>
          </p:nvPr>
        </p:nvSpPr>
        <p:spPr>
          <a:xfrm>
            <a:off x="228600" y="1447800"/>
            <a:ext cx="6477000" cy="3505200"/>
          </a:xfrm>
        </p:spPr>
        <p:txBody>
          <a:bodyPr/>
          <a:lstStyle/>
          <a:p>
            <a:pPr marL="514350" indent="-514350" algn="l" rtl="0" eaLnBrk="1" hangingPunct="1">
              <a:buFont typeface="Wingdings" pitchFamily="2" charset="2"/>
              <a:buNone/>
              <a:defRPr/>
            </a:pPr>
            <a:r>
              <a:rPr lang="en-US" sz="1800" dirty="0" err="1" smtClean="0"/>
              <a:t>int</a:t>
            </a:r>
            <a:r>
              <a:rPr lang="en-US" sz="1800" dirty="0" smtClean="0"/>
              <a:t> </a:t>
            </a:r>
            <a:r>
              <a:rPr lang="en-US" sz="1800" dirty="0" err="1" smtClean="0"/>
              <a:t>sumArr</a:t>
            </a:r>
            <a:r>
              <a:rPr lang="en-US" sz="1800" dirty="0" smtClean="0"/>
              <a:t>(</a:t>
            </a:r>
            <a:r>
              <a:rPr lang="en-US" sz="1800" dirty="0" err="1" smtClean="0"/>
              <a:t>int</a:t>
            </a:r>
            <a:r>
              <a:rPr lang="en-US" sz="1800" dirty="0" smtClean="0"/>
              <a:t> </a:t>
            </a:r>
            <a:r>
              <a:rPr lang="en-US" sz="1800" dirty="0" err="1" smtClean="0"/>
              <a:t>arr</a:t>
            </a:r>
            <a:r>
              <a:rPr lang="en-US" sz="1800" dirty="0" smtClean="0"/>
              <a:t>[], </a:t>
            </a:r>
            <a:r>
              <a:rPr lang="en-US" sz="1800" dirty="0" err="1" smtClean="0"/>
              <a:t>int</a:t>
            </a:r>
            <a:r>
              <a:rPr lang="en-US" sz="1800" dirty="0" smtClean="0"/>
              <a:t> n)</a:t>
            </a:r>
          </a:p>
          <a:p>
            <a:pPr marL="514350" indent="-514350" algn="l" rtl="0" eaLnBrk="1" hangingPunct="1">
              <a:buFont typeface="Wingdings" pitchFamily="2" charset="2"/>
              <a:buNone/>
              <a:defRPr/>
            </a:pPr>
            <a:r>
              <a:rPr lang="en-US" sz="1800" dirty="0" smtClean="0"/>
              <a:t>{</a:t>
            </a:r>
          </a:p>
          <a:p>
            <a:pPr marL="514350" indent="-514350" algn="l" rtl="0" eaLnBrk="1" hangingPunct="1">
              <a:buFont typeface="Wingdings" pitchFamily="2" charset="2"/>
              <a:buNone/>
              <a:defRPr/>
            </a:pPr>
            <a:r>
              <a:rPr lang="en-US" sz="1800" dirty="0" smtClean="0"/>
              <a:t>    if (n==0)</a:t>
            </a:r>
          </a:p>
          <a:p>
            <a:pPr marL="514350" indent="-514350" algn="l" rtl="0" eaLnBrk="1" hangingPunct="1">
              <a:buFont typeface="Wingdings" pitchFamily="2" charset="2"/>
              <a:buNone/>
              <a:defRPr/>
            </a:pPr>
            <a:r>
              <a:rPr lang="en-US" sz="1800" dirty="0" smtClean="0"/>
              <a:t>		return 0;</a:t>
            </a:r>
          </a:p>
          <a:p>
            <a:pPr marL="514350" indent="-514350" algn="l" rtl="0" eaLnBrk="1" hangingPunct="1">
              <a:buFont typeface="Wingdings" pitchFamily="2" charset="2"/>
              <a:buNone/>
              <a:defRPr/>
            </a:pPr>
            <a:r>
              <a:rPr lang="en-US" sz="1800" dirty="0" smtClean="0"/>
              <a:t>	return </a:t>
            </a:r>
            <a:r>
              <a:rPr lang="en-US" sz="1800" dirty="0" err="1" smtClean="0"/>
              <a:t>sumArr</a:t>
            </a:r>
            <a:r>
              <a:rPr lang="en-US" sz="1800" dirty="0" smtClean="0"/>
              <a:t>(</a:t>
            </a:r>
            <a:r>
              <a:rPr lang="en-US" sz="1800" dirty="0" err="1" smtClean="0"/>
              <a:t>arr</a:t>
            </a:r>
            <a:r>
              <a:rPr lang="en-US" sz="1800" dirty="0" smtClean="0"/>
              <a:t>, n-1) + </a:t>
            </a:r>
            <a:r>
              <a:rPr lang="en-US" sz="1800" dirty="0" err="1" smtClean="0"/>
              <a:t>arr</a:t>
            </a:r>
            <a:r>
              <a:rPr lang="en-US" sz="1800" dirty="0" smtClean="0"/>
              <a:t>[n-1];</a:t>
            </a:r>
          </a:p>
          <a:p>
            <a:pPr marL="514350" indent="-514350" algn="l" rtl="0" eaLnBrk="1" hangingPunct="1">
              <a:buFont typeface="Wingdings" pitchFamily="2" charset="2"/>
              <a:buNone/>
              <a:defRPr/>
            </a:pPr>
            <a:r>
              <a:rPr lang="en-US" sz="1800" dirty="0" smtClean="0"/>
              <a:t>}</a:t>
            </a:r>
            <a:endParaRPr lang="he-IL" sz="1800" dirty="0" smtClean="0"/>
          </a:p>
          <a:p>
            <a:pPr algn="l" rtl="0" eaLnBrk="1" hangingPunct="1">
              <a:defRPr/>
            </a:pPr>
            <a:endParaRPr lang="en-US" sz="2000" dirty="0"/>
          </a:p>
        </p:txBody>
      </p:sp>
      <p:graphicFrame>
        <p:nvGraphicFramePr>
          <p:cNvPr id="31" name="Diagram 30"/>
          <p:cNvGraphicFramePr/>
          <p:nvPr/>
        </p:nvGraphicFramePr>
        <p:xfrm>
          <a:off x="3048000" y="1524000"/>
          <a:ext cx="6477000" cy="452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3013"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9F553277-5356-415D-878F-4C6DCD14E36B}" type="slidenum">
              <a:rPr lang="he-IL" sz="1000">
                <a:latin typeface="Verdana" pitchFamily="34" charset="0"/>
              </a:rPr>
              <a:pPr algn="r" rtl="1"/>
              <a:t>44</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
        <p:nvSpPr>
          <p:cNvPr id="6" name="Rectangle 5"/>
          <p:cNvSpPr>
            <a:spLocks noChangeArrowheads="1"/>
          </p:cNvSpPr>
          <p:nvPr/>
        </p:nvSpPr>
        <p:spPr bwMode="auto">
          <a:xfrm>
            <a:off x="5105400" y="2286000"/>
            <a:ext cx="3810000" cy="9906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7" name="Rectangle 6"/>
          <p:cNvSpPr>
            <a:spLocks noChangeArrowheads="1"/>
          </p:cNvSpPr>
          <p:nvPr/>
        </p:nvSpPr>
        <p:spPr bwMode="auto">
          <a:xfrm>
            <a:off x="5105400" y="3276600"/>
            <a:ext cx="3810000" cy="9906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8" name="Rectangle 7"/>
          <p:cNvSpPr>
            <a:spLocks noChangeArrowheads="1"/>
          </p:cNvSpPr>
          <p:nvPr/>
        </p:nvSpPr>
        <p:spPr bwMode="auto">
          <a:xfrm>
            <a:off x="5105400" y="4267200"/>
            <a:ext cx="3810000" cy="9906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9" name="Rectangle 8"/>
          <p:cNvSpPr>
            <a:spLocks noChangeArrowheads="1"/>
          </p:cNvSpPr>
          <p:nvPr/>
        </p:nvSpPr>
        <p:spPr bwMode="auto">
          <a:xfrm>
            <a:off x="5715000" y="5029200"/>
            <a:ext cx="1676400" cy="9906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graphicFrame>
        <p:nvGraphicFramePr>
          <p:cNvPr id="10" name="Diagram 9"/>
          <p:cNvGraphicFramePr/>
          <p:nvPr/>
        </p:nvGraphicFramePr>
        <p:xfrm>
          <a:off x="3048000" y="1524000"/>
          <a:ext cx="6477000" cy="4521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xit" presetSubtype="16" fill="hold" grpId="0" nodeType="withEffect">
                                  <p:stCondLst>
                                    <p:cond delay="0"/>
                                  </p:stCondLst>
                                  <p:childTnLst>
                                    <p:animEffect transition="out" filter="box(in)">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ox(in)">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0" nodeType="clickEffect">
                                  <p:stCondLst>
                                    <p:cond delay="0"/>
                                  </p:stCondLst>
                                  <p:childTnLst>
                                    <p:animEffect transition="out" filter="box(in)">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 presetClass="exit" presetSubtype="16" fill="hold" grpId="0" nodeType="clickEffect">
                                  <p:stCondLst>
                                    <p:cond delay="0"/>
                                  </p:stCondLst>
                                  <p:childTnLst>
                                    <p:animEffect transition="out" filter="box(in)">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xit" presetSubtype="16" fill="hold" grpId="0" nodeType="clickEffect">
                                  <p:stCondLst>
                                    <p:cond delay="0"/>
                                  </p:stCondLst>
                                  <p:childTnLst>
                                    <p:animEffect transition="out" filter="box(in)">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 presetClass="exit" presetSubtype="16" fill="hold" grpId="0" nodeType="clickEffect">
                                  <p:stCondLst>
                                    <p:cond delay="0"/>
                                  </p:stCondLst>
                                  <p:childTnLst>
                                    <p:animEffect transition="out" filter="box(in)">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p:bldAsOne/>
      </p:bldGraphic>
      <p:bldP spid="6" grpId="0" animBg="1"/>
      <p:bldP spid="7" grpId="0" animBg="1"/>
      <p:bldP spid="8" grpId="0" animBg="1"/>
      <p:bldP spid="9" grpId="0" animBg="1"/>
      <p:bldGraphic spid="10" grpId="0">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lgn="r" eaLnBrk="1" hangingPunct="1"/>
            <a:r>
              <a:rPr lang="he-IL" sz="4000" smtClean="0"/>
              <a:t>דוגמא:</a:t>
            </a:r>
            <a:r>
              <a:rPr lang="en-US" sz="4000" smtClean="0"/>
              <a:t> </a:t>
            </a:r>
            <a:r>
              <a:rPr lang="he-IL" sz="3600" smtClean="0"/>
              <a:t>חישוב סכום איבריו של מערך </a:t>
            </a:r>
            <a:r>
              <a:rPr lang="he-IL" sz="3200" smtClean="0"/>
              <a:t>–    ניתוח זמן ריצה</a:t>
            </a:r>
            <a:endParaRPr lang="en-US" sz="3600" smtClean="0"/>
          </a:p>
        </p:txBody>
      </p:sp>
      <p:sp>
        <p:nvSpPr>
          <p:cNvPr id="50179" name="Content Placeholder 2"/>
          <p:cNvSpPr>
            <a:spLocks noGrp="1"/>
          </p:cNvSpPr>
          <p:nvPr>
            <p:ph idx="1"/>
          </p:nvPr>
        </p:nvSpPr>
        <p:spPr/>
        <p:txBody>
          <a:bodyPr/>
          <a:lstStyle/>
          <a:p>
            <a:r>
              <a:rPr lang="he-IL" smtClean="0"/>
              <a:t>הפונקציה </a:t>
            </a:r>
            <a:r>
              <a:rPr lang="en-US" smtClean="0"/>
              <a:t>sumArray</a:t>
            </a:r>
            <a:r>
              <a:rPr lang="he-IL" smtClean="0"/>
              <a:t> עושה פעולה בסיסית (חיבור) שלוקחת </a:t>
            </a:r>
            <a:r>
              <a:rPr lang="en-US" smtClean="0"/>
              <a:t>O(1)</a:t>
            </a:r>
            <a:r>
              <a:rPr lang="he-IL" smtClean="0"/>
              <a:t> וכן קוראת לפונקציה</a:t>
            </a:r>
            <a:r>
              <a:rPr lang="en-US" smtClean="0"/>
              <a:t> </a:t>
            </a:r>
            <a:r>
              <a:rPr lang="he-IL" smtClean="0"/>
              <a:t> </a:t>
            </a:r>
            <a:r>
              <a:rPr lang="en-US" smtClean="0"/>
              <a:t>sumArray</a:t>
            </a:r>
          </a:p>
          <a:p>
            <a:endParaRPr lang="he-IL" smtClean="0"/>
          </a:p>
          <a:p>
            <a:r>
              <a:rPr lang="he-IL" smtClean="0"/>
              <a:t>בסה"כ נבצע </a:t>
            </a:r>
            <a:r>
              <a:rPr lang="en-US" smtClean="0"/>
              <a:t>n</a:t>
            </a:r>
            <a:r>
              <a:rPr lang="he-IL" smtClean="0"/>
              <a:t> קריאות לפונקציה </a:t>
            </a:r>
            <a:r>
              <a:rPr lang="en-US" smtClean="0"/>
              <a:t>sumArray</a:t>
            </a:r>
            <a:r>
              <a:rPr lang="he-IL" smtClean="0"/>
              <a:t>, שבכל קריאה מבצעים </a:t>
            </a:r>
            <a:r>
              <a:rPr lang="en-US" smtClean="0"/>
              <a:t>O(1)</a:t>
            </a:r>
            <a:r>
              <a:rPr lang="he-IL" smtClean="0"/>
              <a:t> פעולות</a:t>
            </a:r>
          </a:p>
          <a:p>
            <a:pPr lvl="1"/>
            <a:r>
              <a:rPr lang="he-IL" smtClean="0"/>
              <a:t>לכן  זמן הריצה של </a:t>
            </a:r>
            <a:r>
              <a:rPr lang="en-US" smtClean="0"/>
              <a:t>sumArray</a:t>
            </a:r>
            <a:r>
              <a:rPr lang="he-IL" smtClean="0"/>
              <a:t> הוא </a:t>
            </a:r>
            <a:r>
              <a:rPr lang="en-US" smtClean="0"/>
              <a:t>O(n)</a:t>
            </a:r>
          </a:p>
          <a:p>
            <a:pPr lvl="1"/>
            <a:endParaRPr lang="he-IL" smtClean="0"/>
          </a:p>
          <a:p>
            <a:r>
              <a:rPr lang="he-IL" smtClean="0"/>
              <a:t>זמן הריצה של הגרסא הרקורסיבית זהה לזמן הריצה של הגירסא האיטרטיבית: </a:t>
            </a:r>
            <a:r>
              <a:rPr lang="en-US" smtClean="0"/>
              <a:t>O(n)</a:t>
            </a:r>
          </a:p>
          <a:p>
            <a:pPr eaLnBrk="1" hangingPunct="1">
              <a:buFont typeface="Wingdings" pitchFamily="2" charset="2"/>
              <a:buNone/>
            </a:pPr>
            <a:endParaRPr lang="en-US" smtClean="0"/>
          </a:p>
          <a:p>
            <a:pPr eaLnBrk="1" hangingPunct="1"/>
            <a:endParaRPr lang="en-US" smtClean="0"/>
          </a:p>
        </p:txBody>
      </p:sp>
      <p:sp>
        <p:nvSpPr>
          <p:cNvPr id="44036"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A4E97231-0738-4D54-9B67-8BB0D2B47458}" type="slidenum">
              <a:rPr lang="he-IL" sz="1000">
                <a:latin typeface="Verdana" pitchFamily="34" charset="0"/>
              </a:rPr>
              <a:pPr algn="r" rtl="1"/>
              <a:t>45</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box(in)">
                                      <p:cBhvr>
                                        <p:cTn id="7" dur="500"/>
                                        <p:tgtEl>
                                          <p:spTgt spid="50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0179">
                                            <p:txEl>
                                              <p:pRg st="2" end="2"/>
                                            </p:txEl>
                                          </p:spTgt>
                                        </p:tgtEl>
                                        <p:attrNameLst>
                                          <p:attrName>style.visibility</p:attrName>
                                        </p:attrNameLst>
                                      </p:cBhvr>
                                      <p:to>
                                        <p:strVal val="visible"/>
                                      </p:to>
                                    </p:set>
                                    <p:animEffect transition="in" filter="box(in)">
                                      <p:cBhvr>
                                        <p:cTn id="12" dur="500"/>
                                        <p:tgtEl>
                                          <p:spTgt spid="501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0179">
                                            <p:txEl>
                                              <p:pRg st="3" end="3"/>
                                            </p:txEl>
                                          </p:spTgt>
                                        </p:tgtEl>
                                        <p:attrNameLst>
                                          <p:attrName>style.visibility</p:attrName>
                                        </p:attrNameLst>
                                      </p:cBhvr>
                                      <p:to>
                                        <p:strVal val="visible"/>
                                      </p:to>
                                    </p:set>
                                    <p:animEffect transition="in" filter="box(in)">
                                      <p:cBhvr>
                                        <p:cTn id="17" dur="500"/>
                                        <p:tgtEl>
                                          <p:spTgt spid="501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0179">
                                            <p:txEl>
                                              <p:pRg st="5" end="5"/>
                                            </p:txEl>
                                          </p:spTgt>
                                        </p:tgtEl>
                                        <p:attrNameLst>
                                          <p:attrName>style.visibility</p:attrName>
                                        </p:attrNameLst>
                                      </p:cBhvr>
                                      <p:to>
                                        <p:strVal val="visible"/>
                                      </p:to>
                                    </p:set>
                                    <p:animEffect transition="in" filter="box(in)">
                                      <p:cBhvr>
                                        <p:cTn id="22" dur="500"/>
                                        <p:tgtEl>
                                          <p:spTgt spid="501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algn="r" eaLnBrk="1" hangingPunct="1"/>
            <a:r>
              <a:rPr lang="he-IL" smtClean="0"/>
              <a:t>דוגמא:</a:t>
            </a:r>
            <a:r>
              <a:rPr lang="he-IL" sz="4000" smtClean="0"/>
              <a:t> מציאת מקסימום במערך</a:t>
            </a:r>
            <a:endParaRPr lang="en-US" smtClean="0"/>
          </a:p>
        </p:txBody>
      </p:sp>
      <p:sp>
        <p:nvSpPr>
          <p:cNvPr id="3" name="Content Placeholder 2"/>
          <p:cNvSpPr>
            <a:spLocks noGrp="1"/>
          </p:cNvSpPr>
          <p:nvPr>
            <p:ph idx="1"/>
          </p:nvPr>
        </p:nvSpPr>
        <p:spPr>
          <a:xfrm>
            <a:off x="-381000" y="1600200"/>
            <a:ext cx="9067800" cy="4530725"/>
          </a:xfrm>
        </p:spPr>
        <p:txBody>
          <a:bodyPr/>
          <a:lstStyle/>
          <a:p>
            <a:pPr eaLnBrk="1" hangingPunct="1"/>
            <a:r>
              <a:rPr lang="he-IL" smtClean="0"/>
              <a:t>מציאת האיבר המקסימלי במערך היא הפונקציה:</a:t>
            </a:r>
            <a:r>
              <a:rPr lang="en-US" smtClean="0"/>
              <a:t> </a:t>
            </a:r>
            <a:r>
              <a:rPr lang="en-US" sz="1600" smtClean="0"/>
              <a:t>max(arr, size) </a:t>
            </a:r>
            <a:endParaRPr lang="he-IL" smtClean="0"/>
          </a:p>
          <a:p>
            <a:pPr eaLnBrk="1" hangingPunct="1"/>
            <a:endParaRPr lang="he-IL" smtClean="0"/>
          </a:p>
          <a:p>
            <a:pPr eaLnBrk="1" hangingPunct="1"/>
            <a:r>
              <a:rPr lang="he-IL" smtClean="0"/>
              <a:t>דרך נוספת לראות חישוב זה:</a:t>
            </a:r>
          </a:p>
          <a:p>
            <a:pPr marL="914400" lvl="1" indent="-514350" eaLnBrk="1" hangingPunct="1"/>
            <a:r>
              <a:rPr lang="he-IL" smtClean="0"/>
              <a:t>אם</a:t>
            </a:r>
            <a:r>
              <a:rPr lang="en-US" sz="1800" smtClean="0"/>
              <a:t>arr[size-1] &gt; max(arr, size-1)</a:t>
            </a:r>
            <a:r>
              <a:rPr lang="en-US" sz="1600" smtClean="0"/>
              <a:t>  </a:t>
            </a:r>
            <a:r>
              <a:rPr lang="he-IL" sz="1600" smtClean="0"/>
              <a:t> </a:t>
            </a:r>
            <a:r>
              <a:rPr lang="he-IL" smtClean="0"/>
              <a:t>המקסימום הוא </a:t>
            </a:r>
            <a:r>
              <a:rPr lang="en-US" sz="1800" smtClean="0"/>
              <a:t>arr[size-1]</a:t>
            </a:r>
            <a:r>
              <a:rPr lang="en-US" sz="1600" smtClean="0"/>
              <a:t> </a:t>
            </a:r>
            <a:endParaRPr lang="he-IL" sz="1600" smtClean="0"/>
          </a:p>
          <a:p>
            <a:pPr marL="914400" lvl="1" indent="-514350" eaLnBrk="1" hangingPunct="1"/>
            <a:r>
              <a:rPr lang="he-IL" smtClean="0"/>
              <a:t>אחרת המקסימום הוא </a:t>
            </a:r>
            <a:r>
              <a:rPr lang="en-US" sz="1800" smtClean="0"/>
              <a:t>max(arr, size-1)</a:t>
            </a:r>
            <a:endParaRPr lang="en-US" sz="2800" smtClean="0"/>
          </a:p>
          <a:p>
            <a:pPr eaLnBrk="1" hangingPunct="1"/>
            <a:endParaRPr lang="en-US" smtClean="0"/>
          </a:p>
          <a:p>
            <a:pPr eaLnBrk="1" hangingPunct="1"/>
            <a:endParaRPr lang="en-US" smtClean="0"/>
          </a:p>
          <a:p>
            <a:pPr eaLnBrk="1" hangingPunct="1"/>
            <a:endParaRPr lang="en-US" smtClean="0"/>
          </a:p>
          <a:p>
            <a:pPr eaLnBrk="1" hangingPunct="1"/>
            <a:r>
              <a:rPr lang="he-IL" smtClean="0"/>
              <a:t>יש לזהות מהו הפתרון לבעיה הקטנה ביותר:</a:t>
            </a:r>
          </a:p>
          <a:p>
            <a:pPr marL="914400" lvl="1" indent="-514350" eaLnBrk="1" hangingPunct="1"/>
            <a:r>
              <a:rPr lang="en-US" smtClean="0"/>
              <a:t>n=1</a:t>
            </a:r>
            <a:r>
              <a:rPr lang="he-IL" smtClean="0"/>
              <a:t> הפתרון הוא </a:t>
            </a:r>
            <a:r>
              <a:rPr lang="en-US" smtClean="0"/>
              <a:t>arr[0]</a:t>
            </a:r>
            <a:endParaRPr lang="he-IL" smtClean="0"/>
          </a:p>
        </p:txBody>
      </p:sp>
      <p:graphicFrame>
        <p:nvGraphicFramePr>
          <p:cNvPr id="4" name="Table 3"/>
          <p:cNvGraphicFramePr>
            <a:graphicFrameLocks noGrp="1"/>
          </p:cNvGraphicFramePr>
          <p:nvPr/>
        </p:nvGraphicFramePr>
        <p:xfrm>
          <a:off x="3429000" y="2066925"/>
          <a:ext cx="2743200" cy="370840"/>
        </p:xfrm>
        <a:graphic>
          <a:graphicData uri="http://schemas.openxmlformats.org/drawingml/2006/table">
            <a:tbl>
              <a:tblPr firstRow="1" bandRow="1">
                <a:tableStyleId>{5C22544A-7EE6-4342-B048-85BDC9FD1C3A}</a:tableStyleId>
              </a:tblPr>
              <a:tblGrid>
                <a:gridCol w="685800"/>
                <a:gridCol w="685800"/>
                <a:gridCol w="685800"/>
                <a:gridCol w="685800"/>
              </a:tblGrid>
              <a:tr h="370840">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bl>
          </a:graphicData>
        </a:graphic>
      </p:graphicFrame>
      <p:graphicFrame>
        <p:nvGraphicFramePr>
          <p:cNvPr id="6" name="Table 5"/>
          <p:cNvGraphicFramePr>
            <a:graphicFrameLocks noGrp="1"/>
          </p:cNvGraphicFramePr>
          <p:nvPr/>
        </p:nvGraphicFramePr>
        <p:xfrm>
          <a:off x="4800600" y="2066925"/>
          <a:ext cx="685800" cy="370840"/>
        </p:xfrm>
        <a:graphic>
          <a:graphicData uri="http://schemas.openxmlformats.org/drawingml/2006/table">
            <a:tbl>
              <a:tblPr firstRow="1" bandRow="1">
                <a:tableStyleId>{5C22544A-7EE6-4342-B048-85BDC9FD1C3A}</a:tableStyleId>
              </a:tblPr>
              <a:tblGrid>
                <a:gridCol w="685800"/>
              </a:tblGrid>
              <a:tr h="370840">
                <a:tc>
                  <a:txBody>
                    <a:bodyPr/>
                    <a:lstStyle/>
                    <a:p>
                      <a:r>
                        <a:rPr lang="en-US" dirty="0" smtClean="0"/>
                        <a:t>7</a:t>
                      </a:r>
                      <a:endParaRPr lang="en-US" dirty="0"/>
                    </a:p>
                  </a:txBody>
                  <a:tcPr/>
                </a:tc>
              </a:tr>
            </a:tbl>
          </a:graphicData>
        </a:graphic>
      </p:graphicFrame>
      <p:graphicFrame>
        <p:nvGraphicFramePr>
          <p:cNvPr id="7" name="Table 6"/>
          <p:cNvGraphicFramePr>
            <a:graphicFrameLocks noGrp="1"/>
          </p:cNvGraphicFramePr>
          <p:nvPr/>
        </p:nvGraphicFramePr>
        <p:xfrm>
          <a:off x="3200400" y="4200525"/>
          <a:ext cx="2743200" cy="370840"/>
        </p:xfrm>
        <a:graphic>
          <a:graphicData uri="http://schemas.openxmlformats.org/drawingml/2006/table">
            <a:tbl>
              <a:tblPr firstRow="1" bandRow="1">
                <a:tableStyleId>{5C22544A-7EE6-4342-B048-85BDC9FD1C3A}</a:tableStyleId>
              </a:tblPr>
              <a:tblGrid>
                <a:gridCol w="685800"/>
                <a:gridCol w="685800"/>
                <a:gridCol w="685800"/>
                <a:gridCol w="685800"/>
              </a:tblGrid>
              <a:tr h="370840">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bl>
          </a:graphicData>
        </a:graphic>
      </p:graphicFrame>
      <p:sp>
        <p:nvSpPr>
          <p:cNvPr id="9" name="Right Brace 8"/>
          <p:cNvSpPr>
            <a:spLocks/>
          </p:cNvSpPr>
          <p:nvPr/>
        </p:nvSpPr>
        <p:spPr bwMode="auto">
          <a:xfrm rot="5400000">
            <a:off x="4038600" y="3810000"/>
            <a:ext cx="381000" cy="2057400"/>
          </a:xfrm>
          <a:prstGeom prst="rightBrace">
            <a:avLst>
              <a:gd name="adj1" fmla="val 0"/>
              <a:gd name="adj2" fmla="val 50000"/>
            </a:avLst>
          </a:prstGeom>
          <a:noFill/>
          <a:ln w="9525" algn="ctr">
            <a:solidFill>
              <a:schemeClr val="tx1"/>
            </a:solidFill>
            <a:round/>
            <a:headEnd/>
            <a:tailEnd/>
          </a:ln>
        </p:spPr>
        <p:txBody>
          <a:bodyPr rot="10800000" vert="eaVert"/>
          <a:lstStyle/>
          <a:p>
            <a:pPr algn="r" rtl="1"/>
            <a:endParaRPr lang="he-IL">
              <a:latin typeface="Verdana" pitchFamily="34" charset="0"/>
            </a:endParaRPr>
          </a:p>
        </p:txBody>
      </p:sp>
      <p:graphicFrame>
        <p:nvGraphicFramePr>
          <p:cNvPr id="10" name="Table 9"/>
          <p:cNvGraphicFramePr>
            <a:graphicFrameLocks noGrp="1"/>
          </p:cNvGraphicFramePr>
          <p:nvPr/>
        </p:nvGraphicFramePr>
        <p:xfrm>
          <a:off x="3886200" y="5191125"/>
          <a:ext cx="685800" cy="370840"/>
        </p:xfrm>
        <a:graphic>
          <a:graphicData uri="http://schemas.openxmlformats.org/drawingml/2006/table">
            <a:tbl>
              <a:tblPr firstRow="1" bandRow="1">
                <a:tableStyleId>{5C22544A-7EE6-4342-B048-85BDC9FD1C3A}</a:tableStyleId>
              </a:tblPr>
              <a:tblGrid>
                <a:gridCol w="685800"/>
              </a:tblGrid>
              <a:tr h="370840">
                <a:tc>
                  <a:txBody>
                    <a:bodyPr/>
                    <a:lstStyle/>
                    <a:p>
                      <a:r>
                        <a:rPr lang="en-US" dirty="0" smtClean="0"/>
                        <a:t>7</a:t>
                      </a:r>
                      <a:endParaRPr lang="en-US" dirty="0"/>
                    </a:p>
                  </a:txBody>
                  <a:tcPr/>
                </a:tc>
              </a:tr>
            </a:tbl>
          </a:graphicData>
        </a:graphic>
      </p:graphicFrame>
      <p:graphicFrame>
        <p:nvGraphicFramePr>
          <p:cNvPr id="11" name="Table 10"/>
          <p:cNvGraphicFramePr>
            <a:graphicFrameLocks noGrp="1"/>
          </p:cNvGraphicFramePr>
          <p:nvPr/>
        </p:nvGraphicFramePr>
        <p:xfrm>
          <a:off x="5257800" y="5181600"/>
          <a:ext cx="685800" cy="370840"/>
        </p:xfrm>
        <a:graphic>
          <a:graphicData uri="http://schemas.openxmlformats.org/drawingml/2006/table">
            <a:tbl>
              <a:tblPr firstRow="1" bandRow="1">
                <a:tableStyleId>{5C22544A-7EE6-4342-B048-85BDC9FD1C3A}</a:tableStyleId>
              </a:tblPr>
              <a:tblGrid>
                <a:gridCol w="685800"/>
              </a:tblGrid>
              <a:tr h="370840">
                <a:tc>
                  <a:txBody>
                    <a:bodyPr/>
                    <a:lstStyle/>
                    <a:p>
                      <a:r>
                        <a:rPr lang="en-US" dirty="0" smtClean="0"/>
                        <a:t>3</a:t>
                      </a:r>
                      <a:endParaRPr lang="en-US" dirty="0"/>
                    </a:p>
                  </a:txBody>
                  <a:tcPr/>
                </a:tc>
              </a:tr>
            </a:tbl>
          </a:graphicData>
        </a:graphic>
      </p:graphicFrame>
      <p:sp>
        <p:nvSpPr>
          <p:cNvPr id="45103"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49F02348-754D-4AAE-A49C-35376F10803A}" type="slidenum">
              <a:rPr lang="he-IL" sz="1000">
                <a:latin typeface="Verdana" pitchFamily="34" charset="0"/>
              </a:rPr>
              <a:pPr algn="r" rtl="1"/>
              <a:t>46</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par>
                                <p:cTn id="13" presetID="4"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ox(i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mph" presetSubtype="0" fill="hold" nodeType="clickEffect">
                                  <p:stCondLst>
                                    <p:cond delay="0"/>
                                  </p:stCondLst>
                                  <p:childTnLst>
                                    <p:animScale>
                                      <p:cBhvr>
                                        <p:cTn id="19" dur="2000" fill="hold"/>
                                        <p:tgtEl>
                                          <p:spTgt spid="6"/>
                                        </p:tgtEl>
                                      </p:cBhvr>
                                      <p:by x="150000" y="150000"/>
                                    </p:animScale>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ox(i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ox(i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ox(i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ox(in)">
                                      <p:cBhvr>
                                        <p:cTn id="39" dur="500"/>
                                        <p:tgtEl>
                                          <p:spTgt spid="9"/>
                                        </p:tgtEl>
                                      </p:cBhvr>
                                    </p:animEffect>
                                  </p:childTnLst>
                                </p:cTn>
                              </p:par>
                              <p:par>
                                <p:cTn id="40" presetID="4" presetClass="entr" presetSubtype="16"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ox(in)">
                                      <p:cBhvr>
                                        <p:cTn id="42" dur="500"/>
                                        <p:tgtEl>
                                          <p:spTgt spid="7"/>
                                        </p:tgtEl>
                                      </p:cBhvr>
                                    </p:animEffect>
                                  </p:childTnLst>
                                </p:cTn>
                              </p:par>
                              <p:par>
                                <p:cTn id="43" presetID="4" presetClass="entr" presetSubtype="16"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ox(in)">
                                      <p:cBhvr>
                                        <p:cTn id="45" dur="500"/>
                                        <p:tgtEl>
                                          <p:spTgt spid="10"/>
                                        </p:tgtEl>
                                      </p:cBhvr>
                                    </p:animEffect>
                                  </p:childTnLst>
                                </p:cTn>
                              </p:par>
                              <p:par>
                                <p:cTn id="46" presetID="4" presetClass="entr" presetSubtype="16"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box(in)">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mph" presetSubtype="0" fill="hold" nodeType="clickEffect">
                                  <p:stCondLst>
                                    <p:cond delay="0"/>
                                  </p:stCondLst>
                                  <p:childTnLst>
                                    <p:animScale>
                                      <p:cBhvr>
                                        <p:cTn id="52" dur="2000" fill="hold"/>
                                        <p:tgtEl>
                                          <p:spTgt spid="10"/>
                                        </p:tgtEl>
                                      </p:cBhvr>
                                      <p:by x="150000" y="150000"/>
                                    </p:animScale>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box(in)">
                                      <p:cBhvr>
                                        <p:cTn id="57" dur="500"/>
                                        <p:tgtEl>
                                          <p:spTgt spid="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box(in)">
                                      <p:cBhvr>
                                        <p:cTn id="6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algn="r" eaLnBrk="1" hangingPunct="1"/>
            <a:r>
              <a:rPr lang="he-IL" sz="4000" smtClean="0"/>
              <a:t>דוגמא: מציאת מקסימום במערך</a:t>
            </a:r>
            <a:r>
              <a:rPr lang="en-US" sz="4000" smtClean="0"/>
              <a:t> </a:t>
            </a:r>
            <a:r>
              <a:rPr lang="he-IL" sz="4000" smtClean="0"/>
              <a:t> </a:t>
            </a:r>
            <a:r>
              <a:rPr lang="he-IL" sz="3600" smtClean="0"/>
              <a:t>- הקוד</a:t>
            </a:r>
            <a:endParaRPr lang="en-US" sz="4000" smtClean="0"/>
          </a:p>
        </p:txBody>
      </p:sp>
      <p:sp>
        <p:nvSpPr>
          <p:cNvPr id="4" name="Rounded Rectangle 3"/>
          <p:cNvSpPr/>
          <p:nvPr/>
        </p:nvSpPr>
        <p:spPr bwMode="auto">
          <a:xfrm>
            <a:off x="914400" y="1981200"/>
            <a:ext cx="1524000" cy="381000"/>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rtl="1">
              <a:defRPr/>
            </a:pPr>
            <a:r>
              <a:rPr lang="he-IL" b="1" dirty="0">
                <a:solidFill>
                  <a:schemeClr val="bg1"/>
                </a:solidFill>
                <a:latin typeface="Verdana" pitchFamily="34" charset="0"/>
                <a:cs typeface="Arial" charset="0"/>
              </a:rPr>
              <a:t>תנאי עצירה</a:t>
            </a:r>
            <a:endParaRPr lang="en-US" b="1" dirty="0">
              <a:solidFill>
                <a:schemeClr val="bg1"/>
              </a:solidFill>
              <a:latin typeface="Verdana" pitchFamily="34" charset="0"/>
              <a:cs typeface="Arial" charset="0"/>
            </a:endParaRPr>
          </a:p>
        </p:txBody>
      </p:sp>
      <p:sp>
        <p:nvSpPr>
          <p:cNvPr id="5" name="Rounded Rectangle 4"/>
          <p:cNvSpPr/>
          <p:nvPr/>
        </p:nvSpPr>
        <p:spPr bwMode="auto">
          <a:xfrm>
            <a:off x="990600" y="4191000"/>
            <a:ext cx="914400" cy="381000"/>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rtl="1">
              <a:defRPr/>
            </a:pPr>
            <a:r>
              <a:rPr lang="he-IL" b="1" dirty="0">
                <a:solidFill>
                  <a:schemeClr val="bg1"/>
                </a:solidFill>
                <a:latin typeface="Verdana" pitchFamily="34" charset="0"/>
                <a:cs typeface="Arial" charset="0"/>
              </a:rPr>
              <a:t>קישור</a:t>
            </a:r>
            <a:endParaRPr lang="en-US" b="1" dirty="0">
              <a:solidFill>
                <a:schemeClr val="bg1"/>
              </a:solidFill>
              <a:latin typeface="Verdana" pitchFamily="34" charset="0"/>
              <a:cs typeface="Arial" charset="0"/>
            </a:endParaRPr>
          </a:p>
        </p:txBody>
      </p:sp>
      <p:sp>
        <p:nvSpPr>
          <p:cNvPr id="6" name="Rounded Rectangle 5"/>
          <p:cNvSpPr/>
          <p:nvPr/>
        </p:nvSpPr>
        <p:spPr bwMode="auto">
          <a:xfrm>
            <a:off x="914400" y="3276600"/>
            <a:ext cx="2057400" cy="381000"/>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rtl="1">
              <a:defRPr/>
            </a:pPr>
            <a:r>
              <a:rPr lang="he-IL" b="1" dirty="0">
                <a:solidFill>
                  <a:schemeClr val="bg1"/>
                </a:solidFill>
                <a:latin typeface="Verdana" pitchFamily="34" charset="0"/>
                <a:cs typeface="Arial" charset="0"/>
              </a:rPr>
              <a:t>קריאה רקורסיביות</a:t>
            </a:r>
            <a:endParaRPr lang="en-US" b="1" dirty="0">
              <a:solidFill>
                <a:schemeClr val="bg1"/>
              </a:solidFill>
              <a:latin typeface="Verdana" pitchFamily="34" charset="0"/>
              <a:cs typeface="Arial" charset="0"/>
            </a:endParaRPr>
          </a:p>
        </p:txBody>
      </p:sp>
      <p:graphicFrame>
        <p:nvGraphicFramePr>
          <p:cNvPr id="8" name="Diagram 7"/>
          <p:cNvGraphicFramePr/>
          <p:nvPr/>
        </p:nvGraphicFramePr>
        <p:xfrm>
          <a:off x="3962400" y="2819400"/>
          <a:ext cx="51816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6087"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12F2A45C-4DE3-4D3C-B8C8-D8E666B68D5C}" type="slidenum">
              <a:rPr lang="he-IL" sz="1000">
                <a:latin typeface="Verdana" pitchFamily="34" charset="0"/>
              </a:rPr>
              <a:pPr algn="r" rtl="1"/>
              <a:t>47</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
        <p:nvSpPr>
          <p:cNvPr id="9" name="Rectangle 8"/>
          <p:cNvSpPr>
            <a:spLocks noChangeArrowheads="1"/>
          </p:cNvSpPr>
          <p:nvPr/>
        </p:nvSpPr>
        <p:spPr bwMode="auto">
          <a:xfrm>
            <a:off x="4800600" y="3733800"/>
            <a:ext cx="4343400" cy="10668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10" name="Rectangle 9"/>
          <p:cNvSpPr>
            <a:spLocks noChangeArrowheads="1"/>
          </p:cNvSpPr>
          <p:nvPr/>
        </p:nvSpPr>
        <p:spPr bwMode="auto">
          <a:xfrm>
            <a:off x="4800600" y="4724400"/>
            <a:ext cx="4343400" cy="11430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11" name="Rectangle 10"/>
          <p:cNvSpPr>
            <a:spLocks noChangeArrowheads="1"/>
          </p:cNvSpPr>
          <p:nvPr/>
        </p:nvSpPr>
        <p:spPr bwMode="auto">
          <a:xfrm>
            <a:off x="4800600" y="5791200"/>
            <a:ext cx="2438400" cy="9906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graphicFrame>
        <p:nvGraphicFramePr>
          <p:cNvPr id="12" name="Diagram 11"/>
          <p:cNvGraphicFramePr/>
          <p:nvPr/>
        </p:nvGraphicFramePr>
        <p:xfrm>
          <a:off x="3962400" y="2819400"/>
          <a:ext cx="5181600" cy="4114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2227" name="Content Placeholder 2"/>
          <p:cNvSpPr>
            <a:spLocks noGrp="1"/>
          </p:cNvSpPr>
          <p:nvPr>
            <p:ph idx="1"/>
          </p:nvPr>
        </p:nvSpPr>
        <p:spPr>
          <a:xfrm>
            <a:off x="381000" y="1447800"/>
            <a:ext cx="8458200" cy="4530725"/>
          </a:xfrm>
        </p:spPr>
        <p:txBody>
          <a:bodyPr/>
          <a:lstStyle/>
          <a:p>
            <a:pPr marL="514350" indent="-514350" algn="l" rtl="0" eaLnBrk="1" hangingPunct="1">
              <a:buFont typeface="Wingdings" pitchFamily="2" charset="2"/>
              <a:buNone/>
            </a:pPr>
            <a:r>
              <a:rPr lang="en-US" sz="2400" dirty="0" err="1" smtClean="0"/>
              <a:t>int</a:t>
            </a:r>
            <a:r>
              <a:rPr lang="en-US" sz="2400" dirty="0" smtClean="0"/>
              <a:t> max(</a:t>
            </a:r>
            <a:r>
              <a:rPr lang="en-US" sz="2400" dirty="0" err="1" smtClean="0"/>
              <a:t>int</a:t>
            </a:r>
            <a:r>
              <a:rPr lang="en-US" sz="2400" dirty="0" smtClean="0"/>
              <a:t> </a:t>
            </a:r>
            <a:r>
              <a:rPr lang="en-US" sz="2400" dirty="0" err="1" smtClean="0"/>
              <a:t>arr</a:t>
            </a:r>
            <a:r>
              <a:rPr lang="en-US" sz="2400" dirty="0" smtClean="0"/>
              <a:t>[], </a:t>
            </a:r>
            <a:r>
              <a:rPr lang="en-US" sz="2400" dirty="0" err="1" smtClean="0"/>
              <a:t>int</a:t>
            </a:r>
            <a:r>
              <a:rPr lang="en-US" sz="2400" dirty="0" smtClean="0"/>
              <a:t> n)</a:t>
            </a:r>
          </a:p>
          <a:p>
            <a:pPr marL="514350" indent="-514350" algn="l" rtl="0" eaLnBrk="1" hangingPunct="1">
              <a:buFont typeface="Wingdings" pitchFamily="2" charset="2"/>
              <a:buNone/>
            </a:pPr>
            <a:r>
              <a:rPr lang="en-US" sz="2400" dirty="0" smtClean="0"/>
              <a:t>{</a:t>
            </a:r>
          </a:p>
          <a:p>
            <a:pPr marL="514350" indent="-514350" algn="l" rtl="0" eaLnBrk="1" hangingPunct="1">
              <a:buFont typeface="Wingdings" pitchFamily="2" charset="2"/>
              <a:buNone/>
            </a:pPr>
            <a:r>
              <a:rPr lang="en-US" sz="2400" dirty="0" smtClean="0"/>
              <a:t>    if (n==1)</a:t>
            </a:r>
          </a:p>
          <a:p>
            <a:pPr marL="514350" indent="-514350" algn="l" rtl="0" eaLnBrk="1" hangingPunct="1">
              <a:buFont typeface="Wingdings" pitchFamily="2" charset="2"/>
              <a:buNone/>
            </a:pPr>
            <a:r>
              <a:rPr lang="en-US" sz="2400" dirty="0" smtClean="0"/>
              <a:t>		return </a:t>
            </a:r>
            <a:r>
              <a:rPr lang="en-US" sz="2400" dirty="0" err="1" smtClean="0"/>
              <a:t>arr</a:t>
            </a:r>
            <a:r>
              <a:rPr lang="en-US" sz="2400" dirty="0" smtClean="0"/>
              <a:t>[0];</a:t>
            </a:r>
            <a:endParaRPr lang="he-IL" sz="2400" dirty="0" smtClean="0"/>
          </a:p>
          <a:p>
            <a:pPr marL="514350" indent="-514350" algn="l" rtl="0" eaLnBrk="1" hangingPunct="1">
              <a:buFont typeface="Wingdings" pitchFamily="2" charset="2"/>
              <a:buNone/>
            </a:pPr>
            <a:endParaRPr lang="en-US" sz="2400" dirty="0" smtClean="0"/>
          </a:p>
          <a:p>
            <a:pPr marL="514350" indent="-514350" algn="l" rtl="0" eaLnBrk="1" hangingPunct="1">
              <a:buFont typeface="Wingdings" pitchFamily="2" charset="2"/>
              <a:buNone/>
            </a:pPr>
            <a:r>
              <a:rPr lang="en-US" sz="2400" dirty="0" smtClean="0"/>
              <a:t>    </a:t>
            </a:r>
            <a:r>
              <a:rPr lang="en-US" sz="2400" dirty="0" err="1" smtClean="0"/>
              <a:t>int</a:t>
            </a:r>
            <a:r>
              <a:rPr lang="en-US" sz="2400" dirty="0" smtClean="0"/>
              <a:t> </a:t>
            </a:r>
            <a:r>
              <a:rPr lang="en-US" sz="2400" dirty="0" err="1" smtClean="0"/>
              <a:t>tempMax</a:t>
            </a:r>
            <a:r>
              <a:rPr lang="en-US" sz="2400" dirty="0" smtClean="0"/>
              <a:t> = max(</a:t>
            </a:r>
            <a:r>
              <a:rPr lang="en-US" sz="2400" dirty="0" err="1" smtClean="0"/>
              <a:t>arr</a:t>
            </a:r>
            <a:r>
              <a:rPr lang="en-US" sz="2400" dirty="0" smtClean="0"/>
              <a:t>, n-1);</a:t>
            </a:r>
            <a:endParaRPr lang="he-IL" sz="2400" dirty="0" smtClean="0"/>
          </a:p>
          <a:p>
            <a:pPr marL="514350" indent="-514350" algn="l" rtl="0" eaLnBrk="1" hangingPunct="1">
              <a:buFont typeface="Wingdings" pitchFamily="2" charset="2"/>
              <a:buNone/>
            </a:pPr>
            <a:endParaRPr lang="en-US" sz="2400" dirty="0" smtClean="0"/>
          </a:p>
          <a:p>
            <a:pPr marL="514350" indent="-514350" algn="l" rtl="0" eaLnBrk="1" hangingPunct="1">
              <a:buFont typeface="Wingdings" pitchFamily="2" charset="2"/>
              <a:buNone/>
            </a:pPr>
            <a:r>
              <a:rPr lang="en-US" sz="2400" dirty="0" smtClean="0"/>
              <a:t>	if (</a:t>
            </a:r>
            <a:r>
              <a:rPr lang="en-US" sz="2400" dirty="0" err="1" smtClean="0"/>
              <a:t>arr</a:t>
            </a:r>
            <a:r>
              <a:rPr lang="en-US" sz="2400" dirty="0" smtClean="0"/>
              <a:t>[n-1] &gt; </a:t>
            </a:r>
            <a:r>
              <a:rPr lang="en-US" sz="2400" dirty="0" err="1" smtClean="0"/>
              <a:t>tempMax</a:t>
            </a:r>
            <a:r>
              <a:rPr lang="en-US" sz="2400" dirty="0" smtClean="0"/>
              <a:t>)</a:t>
            </a:r>
          </a:p>
          <a:p>
            <a:pPr marL="514350" indent="-514350" algn="l" rtl="0" eaLnBrk="1" hangingPunct="1">
              <a:buFont typeface="Wingdings" pitchFamily="2" charset="2"/>
              <a:buNone/>
            </a:pPr>
            <a:r>
              <a:rPr lang="en-US" sz="2400" dirty="0" smtClean="0"/>
              <a:t>		return </a:t>
            </a:r>
            <a:r>
              <a:rPr lang="en-US" sz="2400" dirty="0" err="1" smtClean="0"/>
              <a:t>arr</a:t>
            </a:r>
            <a:r>
              <a:rPr lang="en-US" sz="2400" dirty="0" smtClean="0"/>
              <a:t>[n-1];</a:t>
            </a:r>
          </a:p>
          <a:p>
            <a:pPr marL="514350" indent="-514350" algn="l" rtl="0" eaLnBrk="1" hangingPunct="1">
              <a:buFont typeface="Wingdings" pitchFamily="2" charset="2"/>
              <a:buNone/>
            </a:pPr>
            <a:r>
              <a:rPr lang="en-US" sz="2400" dirty="0" smtClean="0"/>
              <a:t>	else</a:t>
            </a:r>
          </a:p>
          <a:p>
            <a:pPr marL="514350" indent="-514350" algn="l" rtl="0" eaLnBrk="1" hangingPunct="1">
              <a:buFont typeface="Wingdings" pitchFamily="2" charset="2"/>
              <a:buNone/>
            </a:pPr>
            <a:r>
              <a:rPr lang="en-US" sz="2400" dirty="0" smtClean="0"/>
              <a:t>		return </a:t>
            </a:r>
            <a:r>
              <a:rPr lang="en-US" sz="2400" dirty="0" err="1" smtClean="0"/>
              <a:t>tempMax</a:t>
            </a:r>
            <a:r>
              <a:rPr lang="en-US" sz="2400" dirty="0" smtClean="0"/>
              <a:t>;</a:t>
            </a:r>
          </a:p>
          <a:p>
            <a:pPr marL="514350" indent="-514350" algn="l" rtl="0" eaLnBrk="1" hangingPunct="1">
              <a:buFont typeface="Wingdings" pitchFamily="2" charset="2"/>
              <a:buNone/>
            </a:pPr>
            <a:r>
              <a:rPr lang="en-US" sz="2400" dirty="0" smtClean="0"/>
              <a:t>}</a:t>
            </a:r>
            <a:endParaRPr lang="he-IL" sz="2400" dirty="0" smtClean="0"/>
          </a:p>
          <a:p>
            <a:pPr marL="514350" indent="-514350" eaLnBrk="1" hangingPunct="1"/>
            <a:endParaRPr lang="en-US" sz="2400" dirty="0" smtClean="0"/>
          </a:p>
          <a:p>
            <a:pPr marL="514350" indent="-514350" eaLnBrk="1" hangingPunct="1"/>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xit" presetSubtype="16" fill="hold" grpId="0" nodeType="withEffect">
                                  <p:stCondLst>
                                    <p:cond delay="0"/>
                                  </p:stCondLst>
                                  <p:childTnLst>
                                    <p:animEffect transition="out" filter="box(in)">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2227">
                                            <p:txEl>
                                              <p:pRg st="0" end="0"/>
                                            </p:txEl>
                                          </p:spTgt>
                                        </p:tgtEl>
                                        <p:attrNameLst>
                                          <p:attrName>style.visibility</p:attrName>
                                        </p:attrNameLst>
                                      </p:cBhvr>
                                      <p:to>
                                        <p:strVal val="visible"/>
                                      </p:to>
                                    </p:set>
                                    <p:animEffect transition="in" filter="box(in)">
                                      <p:cBhvr>
                                        <p:cTn id="12" dur="500"/>
                                        <p:tgtEl>
                                          <p:spTgt spid="52227">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52227">
                                            <p:txEl>
                                              <p:pRg st="1" end="1"/>
                                            </p:txEl>
                                          </p:spTgt>
                                        </p:tgtEl>
                                        <p:attrNameLst>
                                          <p:attrName>style.visibility</p:attrName>
                                        </p:attrNameLst>
                                      </p:cBhvr>
                                      <p:to>
                                        <p:strVal val="visible"/>
                                      </p:to>
                                    </p:set>
                                    <p:animEffect transition="in" filter="box(in)">
                                      <p:cBhvr>
                                        <p:cTn id="15" dur="500"/>
                                        <p:tgtEl>
                                          <p:spTgt spid="52227">
                                            <p:txEl>
                                              <p:pRg st="1" end="1"/>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52227">
                                            <p:txEl>
                                              <p:pRg st="11" end="11"/>
                                            </p:txEl>
                                          </p:spTgt>
                                        </p:tgtEl>
                                        <p:attrNameLst>
                                          <p:attrName>style.visibility</p:attrName>
                                        </p:attrNameLst>
                                      </p:cBhvr>
                                      <p:to>
                                        <p:strVal val="visible"/>
                                      </p:to>
                                    </p:set>
                                    <p:animEffect transition="in" filter="box(in)">
                                      <p:cBhvr>
                                        <p:cTn id="18" dur="500"/>
                                        <p:tgtEl>
                                          <p:spTgt spid="52227">
                                            <p:txEl>
                                              <p:pRg st="11"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52227">
                                            <p:txEl>
                                              <p:pRg st="2" end="2"/>
                                            </p:txEl>
                                          </p:spTgt>
                                        </p:tgtEl>
                                        <p:attrNameLst>
                                          <p:attrName>style.visibility</p:attrName>
                                        </p:attrNameLst>
                                      </p:cBhvr>
                                      <p:to>
                                        <p:strVal val="visible"/>
                                      </p:to>
                                    </p:set>
                                    <p:animEffect transition="in" filter="box(in)">
                                      <p:cBhvr>
                                        <p:cTn id="23" dur="500"/>
                                        <p:tgtEl>
                                          <p:spTgt spid="52227">
                                            <p:txEl>
                                              <p:pRg st="2" end="2"/>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52227">
                                            <p:txEl>
                                              <p:pRg st="3" end="3"/>
                                            </p:txEl>
                                          </p:spTgt>
                                        </p:tgtEl>
                                        <p:attrNameLst>
                                          <p:attrName>style.visibility</p:attrName>
                                        </p:attrNameLst>
                                      </p:cBhvr>
                                      <p:to>
                                        <p:strVal val="visible"/>
                                      </p:to>
                                    </p:set>
                                    <p:animEffect transition="in" filter="box(in)">
                                      <p:cBhvr>
                                        <p:cTn id="26" dur="500"/>
                                        <p:tgtEl>
                                          <p:spTgt spid="5222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52227">
                                            <p:txEl>
                                              <p:pRg st="5" end="5"/>
                                            </p:txEl>
                                          </p:spTgt>
                                        </p:tgtEl>
                                        <p:attrNameLst>
                                          <p:attrName>style.visibility</p:attrName>
                                        </p:attrNameLst>
                                      </p:cBhvr>
                                      <p:to>
                                        <p:strVal val="visible"/>
                                      </p:to>
                                    </p:set>
                                    <p:animEffect transition="in" filter="box(in)">
                                      <p:cBhvr>
                                        <p:cTn id="31" dur="500"/>
                                        <p:tgtEl>
                                          <p:spTgt spid="52227">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52227">
                                            <p:txEl>
                                              <p:pRg st="7" end="7"/>
                                            </p:txEl>
                                          </p:spTgt>
                                        </p:tgtEl>
                                        <p:attrNameLst>
                                          <p:attrName>style.visibility</p:attrName>
                                        </p:attrNameLst>
                                      </p:cBhvr>
                                      <p:to>
                                        <p:strVal val="visible"/>
                                      </p:to>
                                    </p:set>
                                    <p:animEffect transition="in" filter="box(in)">
                                      <p:cBhvr>
                                        <p:cTn id="36" dur="500"/>
                                        <p:tgtEl>
                                          <p:spTgt spid="52227">
                                            <p:txEl>
                                              <p:pRg st="7" end="7"/>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52227">
                                            <p:txEl>
                                              <p:pRg st="9" end="9"/>
                                            </p:txEl>
                                          </p:spTgt>
                                        </p:tgtEl>
                                        <p:attrNameLst>
                                          <p:attrName>style.visibility</p:attrName>
                                        </p:attrNameLst>
                                      </p:cBhvr>
                                      <p:to>
                                        <p:strVal val="visible"/>
                                      </p:to>
                                    </p:set>
                                    <p:animEffect transition="in" filter="box(in)">
                                      <p:cBhvr>
                                        <p:cTn id="39" dur="500"/>
                                        <p:tgtEl>
                                          <p:spTgt spid="52227">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52227">
                                            <p:txEl>
                                              <p:pRg st="8" end="8"/>
                                            </p:txEl>
                                          </p:spTgt>
                                        </p:tgtEl>
                                        <p:attrNameLst>
                                          <p:attrName>style.visibility</p:attrName>
                                        </p:attrNameLst>
                                      </p:cBhvr>
                                      <p:to>
                                        <p:strVal val="visible"/>
                                      </p:to>
                                    </p:set>
                                    <p:animEffect transition="in" filter="box(in)">
                                      <p:cBhvr>
                                        <p:cTn id="44" dur="500"/>
                                        <p:tgtEl>
                                          <p:spTgt spid="52227">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52227">
                                            <p:txEl>
                                              <p:pRg st="10" end="10"/>
                                            </p:txEl>
                                          </p:spTgt>
                                        </p:tgtEl>
                                        <p:attrNameLst>
                                          <p:attrName>style.visibility</p:attrName>
                                        </p:attrNameLst>
                                      </p:cBhvr>
                                      <p:to>
                                        <p:strVal val="visible"/>
                                      </p:to>
                                    </p:set>
                                    <p:animEffect transition="in" filter="box(in)">
                                      <p:cBhvr>
                                        <p:cTn id="49" dur="500"/>
                                        <p:tgtEl>
                                          <p:spTgt spid="52227">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box(in)">
                                      <p:cBhvr>
                                        <p:cTn id="54" dur="5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box(in)">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box(in)">
                                      <p:cBhvr>
                                        <p:cTn id="64" dur="500"/>
                                        <p:tgtEl>
                                          <p:spTgt spid="5"/>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box(in)">
                                      <p:cBhvr>
                                        <p:cTn id="69" dur="500"/>
                                        <p:tgtEl>
                                          <p:spTgt spid="8"/>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xit" presetSubtype="16" fill="hold" grpId="0" nodeType="clickEffect">
                                  <p:stCondLst>
                                    <p:cond delay="0"/>
                                  </p:stCondLst>
                                  <p:childTnLst>
                                    <p:animEffect transition="out" filter="box(in)">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4" presetClass="exit" presetSubtype="16" fill="hold" grpId="0" nodeType="clickEffect">
                                  <p:stCondLst>
                                    <p:cond delay="0"/>
                                  </p:stCondLst>
                                  <p:childTnLst>
                                    <p:animEffect transition="out" filter="box(in)">
                                      <p:cBhvr>
                                        <p:cTn id="78" dur="500"/>
                                        <p:tgtEl>
                                          <p:spTgt spid="10"/>
                                        </p:tgtEl>
                                      </p:cBhvr>
                                    </p:animEffect>
                                    <p:set>
                                      <p:cBhvr>
                                        <p:cTn id="79" dur="1" fill="hold">
                                          <p:stCondLst>
                                            <p:cond delay="499"/>
                                          </p:stCondLst>
                                        </p:cTn>
                                        <p:tgtEl>
                                          <p:spTgt spid="10"/>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 presetClass="exit" presetSubtype="16" fill="hold" grpId="0" nodeType="clickEffect">
                                  <p:stCondLst>
                                    <p:cond delay="0"/>
                                  </p:stCondLst>
                                  <p:childTnLst>
                                    <p:animEffect transition="out" filter="box(in)">
                                      <p:cBhvr>
                                        <p:cTn id="83" dur="500"/>
                                        <p:tgtEl>
                                          <p:spTgt spid="11"/>
                                        </p:tgtEl>
                                      </p:cBhvr>
                                    </p:animEffect>
                                    <p:set>
                                      <p:cBhvr>
                                        <p:cTn id="8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Graphic spid="8" grpId="0">
        <p:bldAsOne/>
      </p:bldGraphic>
      <p:bldP spid="9" grpId="0" animBg="1"/>
      <p:bldP spid="10" grpId="0" animBg="1"/>
      <p:bldP spid="11" grpId="0" animBg="1"/>
      <p:bldGraphic spid="12" grpId="0">
        <p:bldAsOne/>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algn="r" eaLnBrk="1" hangingPunct="1"/>
            <a:r>
              <a:rPr lang="he-IL" smtClean="0"/>
              <a:t>רקורסיות ופוינטרים</a:t>
            </a:r>
            <a:endParaRPr lang="en-US" smtClean="0"/>
          </a:p>
        </p:txBody>
      </p:sp>
      <p:sp>
        <p:nvSpPr>
          <p:cNvPr id="53251" name="Content Placeholder 2"/>
          <p:cNvSpPr>
            <a:spLocks/>
          </p:cNvSpPr>
          <p:nvPr/>
        </p:nvSpPr>
        <p:spPr bwMode="auto">
          <a:xfrm>
            <a:off x="457200" y="1600200"/>
            <a:ext cx="8229600" cy="4530725"/>
          </a:xfrm>
          <a:prstGeom prst="rect">
            <a:avLst/>
          </a:prstGeom>
          <a:noFill/>
          <a:ln w="9525">
            <a:noFill/>
            <a:miter lim="800000"/>
            <a:headEnd/>
            <a:tailEnd/>
          </a:ln>
        </p:spPr>
        <p:txBody>
          <a:bodyPr/>
          <a:lstStyle/>
          <a:p>
            <a:pPr marL="342900" indent="-342900" algn="r" rtl="1">
              <a:spcBef>
                <a:spcPct val="20000"/>
              </a:spcBef>
              <a:buClr>
                <a:schemeClr val="bg2"/>
              </a:buClr>
              <a:buSzPct val="75000"/>
              <a:buFont typeface="Wingdings" pitchFamily="2" charset="2"/>
              <a:buChar char="p"/>
            </a:pPr>
            <a:r>
              <a:rPr lang="he-IL" sz="3200">
                <a:latin typeface="Verdana" pitchFamily="34" charset="0"/>
              </a:rPr>
              <a:t>ראינו שכאשר מעבירים מערך לפונקציה למעשה מועברת כתובת ההתחלה</a:t>
            </a:r>
          </a:p>
          <a:p>
            <a:pPr marL="342900" indent="-342900" algn="r" rtl="1">
              <a:spcBef>
                <a:spcPct val="20000"/>
              </a:spcBef>
              <a:buClr>
                <a:schemeClr val="bg2"/>
              </a:buClr>
              <a:buSzPct val="75000"/>
              <a:buFont typeface="Wingdings" pitchFamily="2" charset="2"/>
              <a:buChar char="p"/>
            </a:pPr>
            <a:r>
              <a:rPr lang="he-IL" sz="3200">
                <a:latin typeface="Verdana" pitchFamily="34" charset="0"/>
              </a:rPr>
              <a:t>ראינו שניתן בצורה זו להתייחס לתת-מערך ע"י פניה לכתובת ההתחלה של איבר כלשהו במערך</a:t>
            </a:r>
          </a:p>
          <a:p>
            <a:pPr marL="914400" lvl="1" indent="-514350" algn="r" rtl="1">
              <a:spcBef>
                <a:spcPct val="20000"/>
              </a:spcBef>
              <a:buClr>
                <a:schemeClr val="tx2"/>
              </a:buClr>
              <a:buSzPct val="75000"/>
              <a:buFont typeface="Wingdings" pitchFamily="2" charset="2"/>
              <a:buChar char="n"/>
            </a:pPr>
            <a:r>
              <a:rPr lang="he-IL" sz="2800">
                <a:latin typeface="Verdana" pitchFamily="34" charset="0"/>
              </a:rPr>
              <a:t>למשל, כתובת ההתחלה של תת-המערך המתחיל באיבר השני היא </a:t>
            </a:r>
            <a:r>
              <a:rPr lang="en-US" sz="2800">
                <a:latin typeface="Verdana" pitchFamily="34" charset="0"/>
              </a:rPr>
              <a:t>arr+1</a:t>
            </a:r>
            <a:endParaRPr lang="he-IL" sz="2800">
              <a:latin typeface="Verdana" pitchFamily="34" charset="0"/>
            </a:endParaRPr>
          </a:p>
          <a:p>
            <a:pPr marL="342900" indent="-342900" algn="r" rtl="1">
              <a:spcBef>
                <a:spcPct val="20000"/>
              </a:spcBef>
              <a:buClr>
                <a:schemeClr val="bg2"/>
              </a:buClr>
              <a:buSzPct val="75000"/>
              <a:buFont typeface="Wingdings" pitchFamily="2" charset="2"/>
              <a:buChar char="p"/>
            </a:pPr>
            <a:r>
              <a:rPr lang="he-IL" sz="3200">
                <a:latin typeface="Verdana" pitchFamily="34" charset="0"/>
              </a:rPr>
              <a:t>ניתן להשתמש בטריק זה כדי לפתור רקורסיות</a:t>
            </a:r>
          </a:p>
        </p:txBody>
      </p:sp>
      <p:sp>
        <p:nvSpPr>
          <p:cNvPr id="47108"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86146FA8-C349-4308-A482-DC0AF1484809}" type="slidenum">
              <a:rPr lang="he-IL" sz="1000">
                <a:latin typeface="Verdana" pitchFamily="34" charset="0"/>
              </a:rPr>
              <a:pPr algn="r" rtl="1"/>
              <a:t>48</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box(in)">
                                      <p:cBhvr>
                                        <p:cTn id="7" dur="500"/>
                                        <p:tgtEl>
                                          <p:spTgt spid="5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box(in)">
                                      <p:cBhvr>
                                        <p:cTn id="12" dur="500"/>
                                        <p:tgtEl>
                                          <p:spTgt spid="53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3251">
                                            <p:txEl>
                                              <p:pRg st="2" end="2"/>
                                            </p:txEl>
                                          </p:spTgt>
                                        </p:tgtEl>
                                        <p:attrNameLst>
                                          <p:attrName>style.visibility</p:attrName>
                                        </p:attrNameLst>
                                      </p:cBhvr>
                                      <p:to>
                                        <p:strVal val="visible"/>
                                      </p:to>
                                    </p:set>
                                    <p:animEffect transition="in" filter="box(in)">
                                      <p:cBhvr>
                                        <p:cTn id="17" dur="500"/>
                                        <p:tgtEl>
                                          <p:spTgt spid="532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3251">
                                            <p:txEl>
                                              <p:pRg st="3" end="3"/>
                                            </p:txEl>
                                          </p:spTgt>
                                        </p:tgtEl>
                                        <p:attrNameLst>
                                          <p:attrName>style.visibility</p:attrName>
                                        </p:attrNameLst>
                                      </p:cBhvr>
                                      <p:to>
                                        <p:strVal val="visible"/>
                                      </p:to>
                                    </p:set>
                                    <p:animEffect transition="in" filter="box(in)">
                                      <p:cBhvr>
                                        <p:cTn id="22" dur="500"/>
                                        <p:tgtEl>
                                          <p:spTgt spid="53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r"/>
            <a:r>
              <a:rPr lang="he-IL" sz="4000" smtClean="0"/>
              <a:t>דוגמא – חישוב האיבר המקסימלי במערך</a:t>
            </a:r>
            <a:endParaRPr lang="en-US" sz="4000" smtClean="0"/>
          </a:p>
        </p:txBody>
      </p:sp>
      <p:sp>
        <p:nvSpPr>
          <p:cNvPr id="54275" name="Rectangle 3"/>
          <p:cNvSpPr>
            <a:spLocks noGrp="1" noChangeArrowheads="1"/>
          </p:cNvSpPr>
          <p:nvPr>
            <p:ph type="body" idx="1"/>
          </p:nvPr>
        </p:nvSpPr>
        <p:spPr/>
        <p:txBody>
          <a:bodyPr/>
          <a:lstStyle/>
          <a:p>
            <a:pPr algn="l" rtl="0">
              <a:buFont typeface="Wingdings" pitchFamily="2" charset="2"/>
              <a:buNone/>
            </a:pPr>
            <a:r>
              <a:rPr lang="en-US" sz="2400" noProof="1" smtClean="0"/>
              <a:t>int max(int* arr, int size)</a:t>
            </a:r>
          </a:p>
          <a:p>
            <a:pPr algn="l" rtl="0">
              <a:buFont typeface="Wingdings" pitchFamily="2" charset="2"/>
              <a:buNone/>
            </a:pPr>
            <a:r>
              <a:rPr lang="en-US" sz="2400" noProof="1" smtClean="0"/>
              <a:t>{</a:t>
            </a:r>
          </a:p>
          <a:p>
            <a:pPr algn="l" rtl="0">
              <a:buFont typeface="Wingdings" pitchFamily="2" charset="2"/>
              <a:buNone/>
            </a:pPr>
            <a:r>
              <a:rPr lang="en-US" sz="2400" noProof="1" smtClean="0"/>
              <a:t>	if (size==1)</a:t>
            </a:r>
          </a:p>
          <a:p>
            <a:pPr algn="l" rtl="0">
              <a:buFont typeface="Wingdings" pitchFamily="2" charset="2"/>
              <a:buNone/>
            </a:pPr>
            <a:r>
              <a:rPr lang="en-US" sz="2400" noProof="1" smtClean="0"/>
              <a:t>		return arr[0];</a:t>
            </a:r>
          </a:p>
          <a:p>
            <a:pPr algn="l" rtl="0">
              <a:buFont typeface="Wingdings" pitchFamily="2" charset="2"/>
              <a:buNone/>
            </a:pPr>
            <a:endParaRPr lang="en-US" sz="2400" noProof="1" smtClean="0"/>
          </a:p>
          <a:p>
            <a:pPr algn="l" rtl="0">
              <a:buFont typeface="Wingdings" pitchFamily="2" charset="2"/>
              <a:buNone/>
            </a:pPr>
            <a:r>
              <a:rPr lang="en-US" sz="2400" noProof="1" smtClean="0"/>
              <a:t>	int tempMax = max(</a:t>
            </a:r>
            <a:r>
              <a:rPr lang="en-US" sz="2400" b="1" noProof="1" smtClean="0"/>
              <a:t>arr+1</a:t>
            </a:r>
            <a:r>
              <a:rPr lang="en-US" sz="2400" noProof="1" smtClean="0"/>
              <a:t>, </a:t>
            </a:r>
            <a:r>
              <a:rPr lang="en-US" sz="2400" b="1" noProof="1" smtClean="0"/>
              <a:t>size-1</a:t>
            </a:r>
            <a:r>
              <a:rPr lang="en-US" sz="2400" noProof="1" smtClean="0"/>
              <a:t>);</a:t>
            </a:r>
          </a:p>
          <a:p>
            <a:pPr algn="l" rtl="0">
              <a:buFont typeface="Wingdings" pitchFamily="2" charset="2"/>
              <a:buNone/>
            </a:pPr>
            <a:r>
              <a:rPr lang="en-US" sz="2400" noProof="1" smtClean="0"/>
              <a:t>	</a:t>
            </a:r>
          </a:p>
          <a:p>
            <a:pPr algn="l" rtl="0">
              <a:buFont typeface="Wingdings" pitchFamily="2" charset="2"/>
              <a:buNone/>
            </a:pPr>
            <a:r>
              <a:rPr lang="en-US" sz="2400" noProof="1" smtClean="0"/>
              <a:t>   if (tempMax &gt; arr[0])</a:t>
            </a:r>
          </a:p>
          <a:p>
            <a:pPr algn="l" rtl="0">
              <a:buFont typeface="Wingdings" pitchFamily="2" charset="2"/>
              <a:buNone/>
            </a:pPr>
            <a:r>
              <a:rPr lang="en-US" sz="2400" noProof="1" smtClean="0"/>
              <a:t>		return tempMax;</a:t>
            </a:r>
          </a:p>
          <a:p>
            <a:pPr algn="l" rtl="0">
              <a:buFont typeface="Wingdings" pitchFamily="2" charset="2"/>
              <a:buNone/>
            </a:pPr>
            <a:r>
              <a:rPr lang="en-US" sz="2400" noProof="1" smtClean="0"/>
              <a:t>	else</a:t>
            </a:r>
          </a:p>
          <a:p>
            <a:pPr algn="l" rtl="0">
              <a:buFont typeface="Wingdings" pitchFamily="2" charset="2"/>
              <a:buNone/>
            </a:pPr>
            <a:r>
              <a:rPr lang="en-US" sz="2400" noProof="1" smtClean="0"/>
              <a:t>		return arr[0];</a:t>
            </a:r>
          </a:p>
          <a:p>
            <a:pPr algn="l" rtl="0">
              <a:buFont typeface="Wingdings" pitchFamily="2" charset="2"/>
              <a:buNone/>
            </a:pPr>
            <a:r>
              <a:rPr lang="en-US" sz="2400" noProof="1" smtClean="0"/>
              <a:t>}</a:t>
            </a:r>
            <a:endParaRPr lang="en-US" sz="2400" smtClean="0"/>
          </a:p>
        </p:txBody>
      </p:sp>
      <p:graphicFrame>
        <p:nvGraphicFramePr>
          <p:cNvPr id="5" name="Diagram 4"/>
          <p:cNvGraphicFramePr/>
          <p:nvPr/>
        </p:nvGraphicFramePr>
        <p:xfrm>
          <a:off x="4343400" y="4191000"/>
          <a:ext cx="44958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8133"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A6E9E582-6C78-493B-9E00-CF5390F7353D}" type="slidenum">
              <a:rPr lang="he-IL" sz="1000">
                <a:latin typeface="Verdana" pitchFamily="34" charset="0"/>
              </a:rPr>
              <a:pPr algn="r" rtl="1"/>
              <a:t>49</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
        <p:nvSpPr>
          <p:cNvPr id="6" name="Rectangle 5"/>
          <p:cNvSpPr>
            <a:spLocks noChangeArrowheads="1"/>
          </p:cNvSpPr>
          <p:nvPr/>
        </p:nvSpPr>
        <p:spPr bwMode="auto">
          <a:xfrm>
            <a:off x="5105400" y="4876800"/>
            <a:ext cx="3733800" cy="7620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7" name="Rectangle 6"/>
          <p:cNvSpPr>
            <a:spLocks noChangeArrowheads="1"/>
          </p:cNvSpPr>
          <p:nvPr/>
        </p:nvSpPr>
        <p:spPr bwMode="auto">
          <a:xfrm>
            <a:off x="5105400" y="5562600"/>
            <a:ext cx="3733800" cy="7620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8" name="Rectangle 7"/>
          <p:cNvSpPr>
            <a:spLocks noChangeArrowheads="1"/>
          </p:cNvSpPr>
          <p:nvPr/>
        </p:nvSpPr>
        <p:spPr bwMode="auto">
          <a:xfrm>
            <a:off x="5105400" y="6248400"/>
            <a:ext cx="1828800" cy="5334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graphicFrame>
        <p:nvGraphicFramePr>
          <p:cNvPr id="9" name="Diagram 8"/>
          <p:cNvGraphicFramePr/>
          <p:nvPr/>
        </p:nvGraphicFramePr>
        <p:xfrm>
          <a:off x="4343400" y="4191000"/>
          <a:ext cx="4495800" cy="3200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xit" presetSubtype="16" fill="hold" grpId="0" nodeType="withEffect">
                                  <p:stCondLst>
                                    <p:cond delay="0"/>
                                  </p:stCondLst>
                                  <p:childTnLst>
                                    <p:animEffect transition="out" filter="box(i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4275">
                                            <p:txEl>
                                              <p:pRg st="0" end="0"/>
                                            </p:txEl>
                                          </p:spTgt>
                                        </p:tgtEl>
                                        <p:attrNameLst>
                                          <p:attrName>style.visibility</p:attrName>
                                        </p:attrNameLst>
                                      </p:cBhvr>
                                      <p:to>
                                        <p:strVal val="visible"/>
                                      </p:to>
                                    </p:set>
                                    <p:animEffect transition="in" filter="box(in)">
                                      <p:cBhvr>
                                        <p:cTn id="12" dur="500"/>
                                        <p:tgtEl>
                                          <p:spTgt spid="54275">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54275">
                                            <p:txEl>
                                              <p:pRg st="1" end="1"/>
                                            </p:txEl>
                                          </p:spTgt>
                                        </p:tgtEl>
                                        <p:attrNameLst>
                                          <p:attrName>style.visibility</p:attrName>
                                        </p:attrNameLst>
                                      </p:cBhvr>
                                      <p:to>
                                        <p:strVal val="visible"/>
                                      </p:to>
                                    </p:set>
                                    <p:animEffect transition="in" filter="box(in)">
                                      <p:cBhvr>
                                        <p:cTn id="15" dur="500"/>
                                        <p:tgtEl>
                                          <p:spTgt spid="54275">
                                            <p:txEl>
                                              <p:pRg st="1" end="1"/>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54275">
                                            <p:txEl>
                                              <p:pRg st="11" end="11"/>
                                            </p:txEl>
                                          </p:spTgt>
                                        </p:tgtEl>
                                        <p:attrNameLst>
                                          <p:attrName>style.visibility</p:attrName>
                                        </p:attrNameLst>
                                      </p:cBhvr>
                                      <p:to>
                                        <p:strVal val="visible"/>
                                      </p:to>
                                    </p:set>
                                    <p:animEffect transition="in" filter="box(in)">
                                      <p:cBhvr>
                                        <p:cTn id="18" dur="500"/>
                                        <p:tgtEl>
                                          <p:spTgt spid="54275">
                                            <p:txEl>
                                              <p:pRg st="11"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54275">
                                            <p:txEl>
                                              <p:pRg st="2" end="2"/>
                                            </p:txEl>
                                          </p:spTgt>
                                        </p:tgtEl>
                                        <p:attrNameLst>
                                          <p:attrName>style.visibility</p:attrName>
                                        </p:attrNameLst>
                                      </p:cBhvr>
                                      <p:to>
                                        <p:strVal val="visible"/>
                                      </p:to>
                                    </p:set>
                                    <p:animEffect transition="in" filter="box(in)">
                                      <p:cBhvr>
                                        <p:cTn id="23" dur="500"/>
                                        <p:tgtEl>
                                          <p:spTgt spid="54275">
                                            <p:txEl>
                                              <p:pRg st="2" end="2"/>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54275">
                                            <p:txEl>
                                              <p:pRg st="3" end="3"/>
                                            </p:txEl>
                                          </p:spTgt>
                                        </p:tgtEl>
                                        <p:attrNameLst>
                                          <p:attrName>style.visibility</p:attrName>
                                        </p:attrNameLst>
                                      </p:cBhvr>
                                      <p:to>
                                        <p:strVal val="visible"/>
                                      </p:to>
                                    </p:set>
                                    <p:animEffect transition="in" filter="box(in)">
                                      <p:cBhvr>
                                        <p:cTn id="26" dur="500"/>
                                        <p:tgtEl>
                                          <p:spTgt spid="5427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54275">
                                            <p:txEl>
                                              <p:pRg st="5" end="5"/>
                                            </p:txEl>
                                          </p:spTgt>
                                        </p:tgtEl>
                                        <p:attrNameLst>
                                          <p:attrName>style.visibility</p:attrName>
                                        </p:attrNameLst>
                                      </p:cBhvr>
                                      <p:to>
                                        <p:strVal val="visible"/>
                                      </p:to>
                                    </p:set>
                                    <p:animEffect transition="in" filter="box(in)">
                                      <p:cBhvr>
                                        <p:cTn id="31" dur="500"/>
                                        <p:tgtEl>
                                          <p:spTgt spid="54275">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54275">
                                            <p:txEl>
                                              <p:pRg st="7" end="7"/>
                                            </p:txEl>
                                          </p:spTgt>
                                        </p:tgtEl>
                                        <p:attrNameLst>
                                          <p:attrName>style.visibility</p:attrName>
                                        </p:attrNameLst>
                                      </p:cBhvr>
                                      <p:to>
                                        <p:strVal val="visible"/>
                                      </p:to>
                                    </p:set>
                                    <p:animEffect transition="in" filter="box(in)">
                                      <p:cBhvr>
                                        <p:cTn id="36" dur="500"/>
                                        <p:tgtEl>
                                          <p:spTgt spid="54275">
                                            <p:txEl>
                                              <p:pRg st="7" end="7"/>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54275">
                                            <p:txEl>
                                              <p:pRg st="9" end="9"/>
                                            </p:txEl>
                                          </p:spTgt>
                                        </p:tgtEl>
                                        <p:attrNameLst>
                                          <p:attrName>style.visibility</p:attrName>
                                        </p:attrNameLst>
                                      </p:cBhvr>
                                      <p:to>
                                        <p:strVal val="visible"/>
                                      </p:to>
                                    </p:set>
                                    <p:animEffect transition="in" filter="box(in)">
                                      <p:cBhvr>
                                        <p:cTn id="39" dur="500"/>
                                        <p:tgtEl>
                                          <p:spTgt spid="54275">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54275">
                                            <p:txEl>
                                              <p:pRg st="8" end="8"/>
                                            </p:txEl>
                                          </p:spTgt>
                                        </p:tgtEl>
                                        <p:attrNameLst>
                                          <p:attrName>style.visibility</p:attrName>
                                        </p:attrNameLst>
                                      </p:cBhvr>
                                      <p:to>
                                        <p:strVal val="visible"/>
                                      </p:to>
                                    </p:set>
                                    <p:animEffect transition="in" filter="box(in)">
                                      <p:cBhvr>
                                        <p:cTn id="44" dur="500"/>
                                        <p:tgtEl>
                                          <p:spTgt spid="54275">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54275">
                                            <p:txEl>
                                              <p:pRg st="10" end="10"/>
                                            </p:txEl>
                                          </p:spTgt>
                                        </p:tgtEl>
                                        <p:attrNameLst>
                                          <p:attrName>style.visibility</p:attrName>
                                        </p:attrNameLst>
                                      </p:cBhvr>
                                      <p:to>
                                        <p:strVal val="visible"/>
                                      </p:to>
                                    </p:set>
                                    <p:animEffect transition="in" filter="box(in)">
                                      <p:cBhvr>
                                        <p:cTn id="49" dur="500"/>
                                        <p:tgtEl>
                                          <p:spTgt spid="54275">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box(in)">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xit" presetSubtype="16" fill="hold" grpId="0" nodeType="clickEffect">
                                  <p:stCondLst>
                                    <p:cond delay="0"/>
                                  </p:stCondLst>
                                  <p:childTnLst>
                                    <p:animEffect transition="out" filter="box(in)">
                                      <p:cBhvr>
                                        <p:cTn id="58" dur="500"/>
                                        <p:tgtEl>
                                          <p:spTgt spid="6"/>
                                        </p:tgtEl>
                                      </p:cBhvr>
                                    </p:animEffect>
                                    <p:set>
                                      <p:cBhvr>
                                        <p:cTn id="59" dur="1" fill="hold">
                                          <p:stCondLst>
                                            <p:cond delay="499"/>
                                          </p:stCondLst>
                                        </p:cTn>
                                        <p:tgtEl>
                                          <p:spTgt spid="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4" presetClass="exit" presetSubtype="16" fill="hold" grpId="0" nodeType="clickEffect">
                                  <p:stCondLst>
                                    <p:cond delay="0"/>
                                  </p:stCondLst>
                                  <p:childTnLst>
                                    <p:animEffect transition="out" filter="box(in)">
                                      <p:cBhvr>
                                        <p:cTn id="63" dur="500"/>
                                        <p:tgtEl>
                                          <p:spTgt spid="7"/>
                                        </p:tgtEl>
                                      </p:cBhvr>
                                    </p:animEffect>
                                    <p:set>
                                      <p:cBhvr>
                                        <p:cTn id="64" dur="1" fill="hold">
                                          <p:stCondLst>
                                            <p:cond delay="499"/>
                                          </p:stCondLst>
                                        </p:cTn>
                                        <p:tgtEl>
                                          <p:spTgt spid="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4" presetClass="exit" presetSubtype="16" fill="hold" grpId="0" nodeType="clickEffect">
                                  <p:stCondLst>
                                    <p:cond delay="0"/>
                                  </p:stCondLst>
                                  <p:childTnLst>
                                    <p:animEffect transition="out" filter="box(in)">
                                      <p:cBhvr>
                                        <p:cTn id="68" dur="500"/>
                                        <p:tgtEl>
                                          <p:spTgt spid="8"/>
                                        </p:tgtEl>
                                      </p:cBhvr>
                                    </p:animEffect>
                                    <p:set>
                                      <p:cBhvr>
                                        <p:cTn id="6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7" grpId="0" animBg="1"/>
      <p:bldP spid="8" grpId="0" animBg="1"/>
      <p:bldGraphic spid="9"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r" eaLnBrk="1" hangingPunct="1"/>
            <a:r>
              <a:rPr lang="he-IL" smtClean="0"/>
              <a:t>מהי רקורסיה?</a:t>
            </a:r>
            <a:endParaRPr lang="en-US" smtClean="0"/>
          </a:p>
        </p:txBody>
      </p:sp>
      <p:sp>
        <p:nvSpPr>
          <p:cNvPr id="3" name="Content Placeholder 2"/>
          <p:cNvSpPr>
            <a:spLocks noGrp="1"/>
          </p:cNvSpPr>
          <p:nvPr>
            <p:ph idx="1"/>
          </p:nvPr>
        </p:nvSpPr>
        <p:spPr/>
        <p:txBody>
          <a:bodyPr/>
          <a:lstStyle/>
          <a:p>
            <a:pPr eaLnBrk="1" hangingPunct="1"/>
            <a:r>
              <a:rPr lang="he-IL" smtClean="0"/>
              <a:t>רקורסיה היא פונקציה שקוראת לעצמה</a:t>
            </a:r>
            <a:endParaRPr lang="en-US" smtClean="0"/>
          </a:p>
          <a:p>
            <a:pPr algn="l" rtl="0" eaLnBrk="1" hangingPunct="1">
              <a:buFont typeface="Wingdings" pitchFamily="2" charset="2"/>
              <a:buNone/>
            </a:pPr>
            <a:r>
              <a:rPr lang="en-US" sz="2000" smtClean="0"/>
              <a:t>void star()</a:t>
            </a:r>
          </a:p>
          <a:p>
            <a:pPr algn="l" rtl="0" eaLnBrk="1" hangingPunct="1">
              <a:buFont typeface="Wingdings" pitchFamily="2" charset="2"/>
              <a:buNone/>
            </a:pPr>
            <a:r>
              <a:rPr lang="en-US" sz="2000" smtClean="0"/>
              <a:t>{</a:t>
            </a:r>
          </a:p>
          <a:p>
            <a:pPr algn="l" rtl="0" eaLnBrk="1" hangingPunct="1">
              <a:buFont typeface="Wingdings" pitchFamily="2" charset="2"/>
              <a:buNone/>
            </a:pPr>
            <a:r>
              <a:rPr lang="en-US" sz="2000" smtClean="0"/>
              <a:t>	 cout &lt;&lt; "*";</a:t>
            </a:r>
          </a:p>
          <a:p>
            <a:pPr algn="l" rtl="0" eaLnBrk="1" hangingPunct="1">
              <a:buFont typeface="Wingdings" pitchFamily="2" charset="2"/>
              <a:buNone/>
            </a:pPr>
            <a:r>
              <a:rPr lang="en-US" sz="2000" smtClean="0"/>
              <a:t>	 star();</a:t>
            </a:r>
          </a:p>
          <a:p>
            <a:pPr algn="l" rtl="0" eaLnBrk="1" hangingPunct="1">
              <a:buFont typeface="Wingdings" pitchFamily="2" charset="2"/>
              <a:buNone/>
            </a:pPr>
            <a:r>
              <a:rPr lang="en-US" sz="2000" smtClean="0"/>
              <a:t>}</a:t>
            </a:r>
            <a:endParaRPr lang="en-US" sz="1600" smtClean="0"/>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r>
              <a:rPr lang="he-IL" smtClean="0"/>
              <a:t>מתי התוכנית תסתיים? </a:t>
            </a:r>
          </a:p>
          <a:p>
            <a:pPr lvl="1" eaLnBrk="1" hangingPunct="1"/>
            <a:r>
              <a:rPr lang="he-IL" smtClean="0"/>
              <a:t>אף פעם! והפלט יהיה שורה אינסופית של כוכביות</a:t>
            </a:r>
            <a:r>
              <a:rPr lang="en-US" smtClean="0"/>
              <a:t>		</a:t>
            </a:r>
          </a:p>
        </p:txBody>
      </p:sp>
      <p:sp>
        <p:nvSpPr>
          <p:cNvPr id="8" name="TextBox 7"/>
          <p:cNvSpPr txBox="1">
            <a:spLocks noChangeArrowheads="1"/>
          </p:cNvSpPr>
          <p:nvPr/>
        </p:nvSpPr>
        <p:spPr bwMode="auto">
          <a:xfrm>
            <a:off x="4114800" y="2514600"/>
            <a:ext cx="3124200" cy="984250"/>
          </a:xfrm>
          <a:prstGeom prst="rect">
            <a:avLst/>
          </a:prstGeom>
          <a:noFill/>
          <a:ln w="9525">
            <a:noFill/>
            <a:miter lim="800000"/>
            <a:headEnd/>
            <a:tailEnd/>
          </a:ln>
        </p:spPr>
        <p:txBody>
          <a:bodyPr>
            <a:spAutoFit/>
          </a:bodyPr>
          <a:lstStyle/>
          <a:p>
            <a:pPr algn="r"/>
            <a:r>
              <a:rPr lang="he-IL" sz="2000">
                <a:latin typeface="Verdana" pitchFamily="34" charset="0"/>
              </a:rPr>
              <a:t>בפונקציה זו מודפסת כוכבית ואז שוב קוראים לפונקציה..</a:t>
            </a:r>
            <a:endParaRPr lang="en-US" sz="2000">
              <a:latin typeface="Verdana" pitchFamily="34" charset="0"/>
            </a:endParaRPr>
          </a:p>
          <a:p>
            <a:pPr algn="r"/>
            <a:endParaRPr lang="en-US">
              <a:latin typeface="Verdana" pitchFamily="34" charset="0"/>
            </a:endParaRPr>
          </a:p>
        </p:txBody>
      </p:sp>
      <p:sp>
        <p:nvSpPr>
          <p:cNvPr id="6153" name="Rectangle 11"/>
          <p:cNvSpPr>
            <a:spLocks noChangeArrowheads="1"/>
          </p:cNvSpPr>
          <p:nvPr/>
        </p:nvSpPr>
        <p:spPr bwMode="auto">
          <a:xfrm>
            <a:off x="609600" y="4114800"/>
            <a:ext cx="1608138" cy="1295400"/>
          </a:xfrm>
          <a:prstGeom prst="rect">
            <a:avLst/>
          </a:prstGeom>
          <a:noFill/>
          <a:ln w="9525" algn="ctr">
            <a:solidFill>
              <a:schemeClr val="tx1"/>
            </a:solidFill>
            <a:round/>
            <a:headEnd/>
            <a:tailEnd/>
          </a:ln>
        </p:spPr>
        <p:txBody>
          <a:bodyPr/>
          <a:lstStyle/>
          <a:p>
            <a:r>
              <a:rPr lang="en-US" sz="1400">
                <a:latin typeface="Verdana" pitchFamily="34" charset="0"/>
              </a:rPr>
              <a:t>void main()</a:t>
            </a:r>
          </a:p>
          <a:p>
            <a:r>
              <a:rPr lang="en-US" sz="1400">
                <a:latin typeface="Verdana" pitchFamily="34" charset="0"/>
              </a:rPr>
              <a:t>{</a:t>
            </a:r>
          </a:p>
          <a:p>
            <a:r>
              <a:rPr lang="en-US" sz="1400">
                <a:latin typeface="Verdana" pitchFamily="34" charset="0"/>
              </a:rPr>
              <a:t>    star();</a:t>
            </a:r>
          </a:p>
          <a:p>
            <a:r>
              <a:rPr lang="en-US" sz="1400">
                <a:latin typeface="Verdana" pitchFamily="34" charset="0"/>
              </a:rPr>
              <a:t>    …</a:t>
            </a:r>
          </a:p>
          <a:p>
            <a:r>
              <a:rPr lang="en-US" sz="1400">
                <a:latin typeface="Verdana" pitchFamily="34" charset="0"/>
              </a:rPr>
              <a:t>}</a:t>
            </a:r>
          </a:p>
        </p:txBody>
      </p:sp>
      <p:sp>
        <p:nvSpPr>
          <p:cNvPr id="6154" name="Rectangle 12"/>
          <p:cNvSpPr>
            <a:spLocks noChangeArrowheads="1"/>
          </p:cNvSpPr>
          <p:nvPr/>
        </p:nvSpPr>
        <p:spPr bwMode="auto">
          <a:xfrm>
            <a:off x="2557463" y="4114800"/>
            <a:ext cx="1608137" cy="1295400"/>
          </a:xfrm>
          <a:prstGeom prst="rect">
            <a:avLst/>
          </a:prstGeom>
          <a:noFill/>
          <a:ln w="9525" algn="ctr">
            <a:solidFill>
              <a:schemeClr val="tx1"/>
            </a:solidFill>
            <a:round/>
            <a:headEnd/>
            <a:tailEnd/>
          </a:ln>
        </p:spPr>
        <p:txBody>
          <a:bodyPr/>
          <a:lstStyle/>
          <a:p>
            <a:r>
              <a:rPr lang="en-US" sz="1400">
                <a:latin typeface="Verdana" pitchFamily="34" charset="0"/>
              </a:rPr>
              <a:t>void star()</a:t>
            </a:r>
          </a:p>
          <a:p>
            <a:r>
              <a:rPr lang="en-US" sz="1400">
                <a:latin typeface="Verdana" pitchFamily="34" charset="0"/>
              </a:rPr>
              <a:t>{</a:t>
            </a:r>
          </a:p>
          <a:p>
            <a:r>
              <a:rPr lang="en-US" sz="1400">
                <a:latin typeface="Verdana" pitchFamily="34" charset="0"/>
              </a:rPr>
              <a:t>    cout &lt;&lt; "*";</a:t>
            </a:r>
          </a:p>
          <a:p>
            <a:r>
              <a:rPr lang="en-US" sz="1400">
                <a:latin typeface="Verdana" pitchFamily="34" charset="0"/>
              </a:rPr>
              <a:t>    star();</a:t>
            </a:r>
          </a:p>
          <a:p>
            <a:r>
              <a:rPr lang="en-US" sz="1400">
                <a:latin typeface="Verdana" pitchFamily="34" charset="0"/>
              </a:rPr>
              <a:t>}</a:t>
            </a:r>
          </a:p>
        </p:txBody>
      </p:sp>
      <p:cxnSp>
        <p:nvCxnSpPr>
          <p:cNvPr id="6155" name="Curved Connector 13"/>
          <p:cNvCxnSpPr>
            <a:cxnSpLocks noChangeShapeType="1"/>
          </p:cNvCxnSpPr>
          <p:nvPr/>
        </p:nvCxnSpPr>
        <p:spPr bwMode="auto">
          <a:xfrm flipV="1">
            <a:off x="3657600" y="4267200"/>
            <a:ext cx="846138" cy="685800"/>
          </a:xfrm>
          <a:prstGeom prst="curvedConnector3">
            <a:avLst>
              <a:gd name="adj1" fmla="val 50000"/>
            </a:avLst>
          </a:prstGeom>
          <a:noFill/>
          <a:ln w="9525" algn="ctr">
            <a:solidFill>
              <a:schemeClr val="tx1"/>
            </a:solidFill>
            <a:round/>
            <a:headEnd/>
            <a:tailEnd type="arrow" w="med" len="med"/>
          </a:ln>
        </p:spPr>
      </p:cxnSp>
      <p:cxnSp>
        <p:nvCxnSpPr>
          <p:cNvPr id="6156" name="Curved Connector 14"/>
          <p:cNvCxnSpPr>
            <a:cxnSpLocks noChangeShapeType="1"/>
          </p:cNvCxnSpPr>
          <p:nvPr/>
        </p:nvCxnSpPr>
        <p:spPr bwMode="auto">
          <a:xfrm flipV="1">
            <a:off x="1709738" y="4267200"/>
            <a:ext cx="847725" cy="457200"/>
          </a:xfrm>
          <a:prstGeom prst="curvedConnector3">
            <a:avLst>
              <a:gd name="adj1" fmla="val 50000"/>
            </a:avLst>
          </a:prstGeom>
          <a:noFill/>
          <a:ln w="9525" algn="ctr">
            <a:solidFill>
              <a:schemeClr val="tx1"/>
            </a:solidFill>
            <a:round/>
            <a:headEnd/>
            <a:tailEnd type="arrow" w="med" len="med"/>
          </a:ln>
        </p:spPr>
      </p:cxnSp>
      <p:sp>
        <p:nvSpPr>
          <p:cNvPr id="6157" name="Rectangle 15"/>
          <p:cNvSpPr>
            <a:spLocks noChangeArrowheads="1"/>
          </p:cNvSpPr>
          <p:nvPr/>
        </p:nvSpPr>
        <p:spPr bwMode="auto">
          <a:xfrm>
            <a:off x="4503738" y="4114800"/>
            <a:ext cx="1609725" cy="1295400"/>
          </a:xfrm>
          <a:prstGeom prst="rect">
            <a:avLst/>
          </a:prstGeom>
          <a:noFill/>
          <a:ln w="9525" algn="ctr">
            <a:solidFill>
              <a:schemeClr val="tx1"/>
            </a:solidFill>
            <a:round/>
            <a:headEnd/>
            <a:tailEnd/>
          </a:ln>
        </p:spPr>
        <p:txBody>
          <a:bodyPr/>
          <a:lstStyle/>
          <a:p>
            <a:r>
              <a:rPr lang="en-US" sz="1400">
                <a:latin typeface="Verdana" pitchFamily="34" charset="0"/>
              </a:rPr>
              <a:t>void star()</a:t>
            </a:r>
          </a:p>
          <a:p>
            <a:r>
              <a:rPr lang="en-US" sz="1400">
                <a:latin typeface="Verdana" pitchFamily="34" charset="0"/>
              </a:rPr>
              <a:t>{</a:t>
            </a:r>
          </a:p>
          <a:p>
            <a:r>
              <a:rPr lang="en-US" sz="1400">
                <a:latin typeface="Verdana" pitchFamily="34" charset="0"/>
              </a:rPr>
              <a:t>    cout &lt;&lt; "*";</a:t>
            </a:r>
          </a:p>
          <a:p>
            <a:r>
              <a:rPr lang="en-US" sz="1400">
                <a:latin typeface="Verdana" pitchFamily="34" charset="0"/>
              </a:rPr>
              <a:t>    star();</a:t>
            </a:r>
          </a:p>
          <a:p>
            <a:r>
              <a:rPr lang="en-US" sz="1400">
                <a:latin typeface="Verdana" pitchFamily="34" charset="0"/>
              </a:rPr>
              <a:t>}</a:t>
            </a:r>
          </a:p>
        </p:txBody>
      </p:sp>
      <p:sp>
        <p:nvSpPr>
          <p:cNvPr id="6158" name="Rectangle 16"/>
          <p:cNvSpPr>
            <a:spLocks noChangeArrowheads="1"/>
          </p:cNvSpPr>
          <p:nvPr/>
        </p:nvSpPr>
        <p:spPr bwMode="auto">
          <a:xfrm>
            <a:off x="6451600" y="4114800"/>
            <a:ext cx="1608138" cy="1295400"/>
          </a:xfrm>
          <a:prstGeom prst="rect">
            <a:avLst/>
          </a:prstGeom>
          <a:noFill/>
          <a:ln w="9525" algn="ctr">
            <a:solidFill>
              <a:schemeClr val="tx1"/>
            </a:solidFill>
            <a:round/>
            <a:headEnd/>
            <a:tailEnd/>
          </a:ln>
        </p:spPr>
        <p:txBody>
          <a:bodyPr/>
          <a:lstStyle/>
          <a:p>
            <a:r>
              <a:rPr lang="en-US" sz="1400">
                <a:latin typeface="Verdana" pitchFamily="34" charset="0"/>
              </a:rPr>
              <a:t>void star()</a:t>
            </a:r>
          </a:p>
          <a:p>
            <a:r>
              <a:rPr lang="en-US" sz="1400">
                <a:latin typeface="Verdana" pitchFamily="34" charset="0"/>
              </a:rPr>
              <a:t>{</a:t>
            </a:r>
          </a:p>
          <a:p>
            <a:r>
              <a:rPr lang="en-US" sz="1400">
                <a:latin typeface="Verdana" pitchFamily="34" charset="0"/>
              </a:rPr>
              <a:t>    cout &lt;&lt; "*";</a:t>
            </a:r>
          </a:p>
          <a:p>
            <a:r>
              <a:rPr lang="en-US" sz="1400">
                <a:latin typeface="Verdana" pitchFamily="34" charset="0"/>
              </a:rPr>
              <a:t>    star();</a:t>
            </a:r>
          </a:p>
          <a:p>
            <a:r>
              <a:rPr lang="en-US" sz="1400">
                <a:latin typeface="Verdana" pitchFamily="34" charset="0"/>
              </a:rPr>
              <a:t>}</a:t>
            </a:r>
          </a:p>
        </p:txBody>
      </p:sp>
      <p:cxnSp>
        <p:nvCxnSpPr>
          <p:cNvPr id="6159" name="Curved Connector 17"/>
          <p:cNvCxnSpPr>
            <a:cxnSpLocks noChangeShapeType="1"/>
          </p:cNvCxnSpPr>
          <p:nvPr/>
        </p:nvCxnSpPr>
        <p:spPr bwMode="auto">
          <a:xfrm flipV="1">
            <a:off x="5689600" y="4267200"/>
            <a:ext cx="846138" cy="685800"/>
          </a:xfrm>
          <a:prstGeom prst="curvedConnector3">
            <a:avLst>
              <a:gd name="adj1" fmla="val 50000"/>
            </a:avLst>
          </a:prstGeom>
          <a:noFill/>
          <a:ln w="9525" algn="ctr">
            <a:solidFill>
              <a:schemeClr val="tx1"/>
            </a:solidFill>
            <a:round/>
            <a:headEnd/>
            <a:tailEnd type="arrow" w="med" len="med"/>
          </a:ln>
        </p:spPr>
      </p:cxnSp>
      <p:cxnSp>
        <p:nvCxnSpPr>
          <p:cNvPr id="6160" name="Curved Connector 18"/>
          <p:cNvCxnSpPr>
            <a:cxnSpLocks noChangeShapeType="1"/>
          </p:cNvCxnSpPr>
          <p:nvPr/>
        </p:nvCxnSpPr>
        <p:spPr bwMode="auto">
          <a:xfrm flipV="1">
            <a:off x="7551738" y="4267200"/>
            <a:ext cx="847725" cy="685800"/>
          </a:xfrm>
          <a:prstGeom prst="curvedConnector3">
            <a:avLst>
              <a:gd name="adj1" fmla="val 50000"/>
            </a:avLst>
          </a:prstGeom>
          <a:noFill/>
          <a:ln w="9525" algn="ctr">
            <a:solidFill>
              <a:schemeClr val="tx1"/>
            </a:solidFill>
            <a:round/>
            <a:headEnd/>
            <a:tailEnd type="arrow" w="med" len="med"/>
          </a:ln>
        </p:spPr>
      </p:cxnSp>
      <p:sp>
        <p:nvSpPr>
          <p:cNvPr id="6152" name="TextBox 10"/>
          <p:cNvSpPr txBox="1">
            <a:spLocks noChangeArrowheads="1"/>
          </p:cNvSpPr>
          <p:nvPr/>
        </p:nvSpPr>
        <p:spPr bwMode="auto">
          <a:xfrm>
            <a:off x="8313738" y="3886200"/>
            <a:ext cx="677862" cy="523875"/>
          </a:xfrm>
          <a:prstGeom prst="rect">
            <a:avLst/>
          </a:prstGeom>
          <a:noFill/>
          <a:ln w="9525">
            <a:noFill/>
            <a:miter lim="800000"/>
            <a:headEnd/>
            <a:tailEnd/>
          </a:ln>
        </p:spPr>
        <p:txBody>
          <a:bodyPr>
            <a:spAutoFit/>
          </a:bodyPr>
          <a:lstStyle/>
          <a:p>
            <a:r>
              <a:rPr lang="en-US" sz="2800">
                <a:latin typeface="Verdana" pitchFamily="34" charset="0"/>
              </a:rPr>
              <a:t>…</a:t>
            </a:r>
          </a:p>
        </p:txBody>
      </p:sp>
      <p:sp>
        <p:nvSpPr>
          <p:cNvPr id="8206"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C773D73B-9D2C-49CB-99C6-7C03EC5E02FF}" type="slidenum">
              <a:rPr lang="he-IL" sz="1000">
                <a:latin typeface="Verdana" pitchFamily="34" charset="0"/>
              </a:rPr>
              <a:pPr algn="r" rtl="1"/>
              <a:t>5</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ox(in)">
                                      <p:cBhvr>
                                        <p:cTn id="21" dur="500"/>
                                        <p:tgtEl>
                                          <p:spTgt spid="3">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ox(in)">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ox(i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6153"/>
                                        </p:tgtEl>
                                        <p:attrNameLst>
                                          <p:attrName>style.visibility</p:attrName>
                                        </p:attrNameLst>
                                      </p:cBhvr>
                                      <p:to>
                                        <p:strVal val="visible"/>
                                      </p:to>
                                    </p:set>
                                    <p:animEffect transition="in" filter="box(in)">
                                      <p:cBhvr>
                                        <p:cTn id="34" dur="500"/>
                                        <p:tgtEl>
                                          <p:spTgt spid="6153"/>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6156"/>
                                        </p:tgtEl>
                                        <p:attrNameLst>
                                          <p:attrName>style.visibility</p:attrName>
                                        </p:attrNameLst>
                                      </p:cBhvr>
                                      <p:to>
                                        <p:strVal val="visible"/>
                                      </p:to>
                                    </p:set>
                                    <p:animEffect transition="in" filter="box(in)">
                                      <p:cBhvr>
                                        <p:cTn id="39" dur="500"/>
                                        <p:tgtEl>
                                          <p:spTgt spid="6156"/>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6154"/>
                                        </p:tgtEl>
                                        <p:attrNameLst>
                                          <p:attrName>style.visibility</p:attrName>
                                        </p:attrNameLst>
                                      </p:cBhvr>
                                      <p:to>
                                        <p:strVal val="visible"/>
                                      </p:to>
                                    </p:set>
                                    <p:animEffect transition="in" filter="box(in)">
                                      <p:cBhvr>
                                        <p:cTn id="42" dur="500"/>
                                        <p:tgtEl>
                                          <p:spTgt spid="6154"/>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6155"/>
                                        </p:tgtEl>
                                        <p:attrNameLst>
                                          <p:attrName>style.visibility</p:attrName>
                                        </p:attrNameLst>
                                      </p:cBhvr>
                                      <p:to>
                                        <p:strVal val="visible"/>
                                      </p:to>
                                    </p:set>
                                    <p:animEffect transition="in" filter="box(in)">
                                      <p:cBhvr>
                                        <p:cTn id="47" dur="500"/>
                                        <p:tgtEl>
                                          <p:spTgt spid="6155"/>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6157"/>
                                        </p:tgtEl>
                                        <p:attrNameLst>
                                          <p:attrName>style.visibility</p:attrName>
                                        </p:attrNameLst>
                                      </p:cBhvr>
                                      <p:to>
                                        <p:strVal val="visible"/>
                                      </p:to>
                                    </p:set>
                                    <p:animEffect transition="in" filter="box(in)">
                                      <p:cBhvr>
                                        <p:cTn id="50" dur="500"/>
                                        <p:tgtEl>
                                          <p:spTgt spid="6157"/>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6159"/>
                                        </p:tgtEl>
                                        <p:attrNameLst>
                                          <p:attrName>style.visibility</p:attrName>
                                        </p:attrNameLst>
                                      </p:cBhvr>
                                      <p:to>
                                        <p:strVal val="visible"/>
                                      </p:to>
                                    </p:set>
                                    <p:animEffect transition="in" filter="box(in)">
                                      <p:cBhvr>
                                        <p:cTn id="55" dur="500"/>
                                        <p:tgtEl>
                                          <p:spTgt spid="6159"/>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6158"/>
                                        </p:tgtEl>
                                        <p:attrNameLst>
                                          <p:attrName>style.visibility</p:attrName>
                                        </p:attrNameLst>
                                      </p:cBhvr>
                                      <p:to>
                                        <p:strVal val="visible"/>
                                      </p:to>
                                    </p:set>
                                    <p:animEffect transition="in" filter="box(in)">
                                      <p:cBhvr>
                                        <p:cTn id="58" dur="500"/>
                                        <p:tgtEl>
                                          <p:spTgt spid="6158"/>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6160"/>
                                        </p:tgtEl>
                                        <p:attrNameLst>
                                          <p:attrName>style.visibility</p:attrName>
                                        </p:attrNameLst>
                                      </p:cBhvr>
                                      <p:to>
                                        <p:strVal val="visible"/>
                                      </p:to>
                                    </p:set>
                                    <p:animEffect transition="in" filter="box(in)">
                                      <p:cBhvr>
                                        <p:cTn id="63" dur="500"/>
                                        <p:tgtEl>
                                          <p:spTgt spid="6160"/>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6152"/>
                                        </p:tgtEl>
                                        <p:attrNameLst>
                                          <p:attrName>style.visibility</p:attrName>
                                        </p:attrNameLst>
                                      </p:cBhvr>
                                      <p:to>
                                        <p:strVal val="visible"/>
                                      </p:to>
                                    </p:set>
                                    <p:animEffect transition="in" filter="box(in)">
                                      <p:cBhvr>
                                        <p:cTn id="66" dur="500"/>
                                        <p:tgtEl>
                                          <p:spTgt spid="6152"/>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3">
                                            <p:txEl>
                                              <p:pRg st="9" end="9"/>
                                            </p:txEl>
                                          </p:spTgt>
                                        </p:tgtEl>
                                        <p:attrNameLst>
                                          <p:attrName>style.visibility</p:attrName>
                                        </p:attrNameLst>
                                      </p:cBhvr>
                                      <p:to>
                                        <p:strVal val="visible"/>
                                      </p:to>
                                    </p:set>
                                    <p:animEffect transition="in" filter="box(in)">
                                      <p:cBhvr>
                                        <p:cTn id="71" dur="500"/>
                                        <p:tgtEl>
                                          <p:spTgt spid="3">
                                            <p:txEl>
                                              <p:pRg st="9" end="9"/>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nodeType="clickEffect">
                                  <p:stCondLst>
                                    <p:cond delay="0"/>
                                  </p:stCondLst>
                                  <p:childTnLst>
                                    <p:set>
                                      <p:cBhvr>
                                        <p:cTn id="75" dur="1" fill="hold">
                                          <p:stCondLst>
                                            <p:cond delay="0"/>
                                          </p:stCondLst>
                                        </p:cTn>
                                        <p:tgtEl>
                                          <p:spTgt spid="3">
                                            <p:txEl>
                                              <p:pRg st="10" end="10"/>
                                            </p:txEl>
                                          </p:spTgt>
                                        </p:tgtEl>
                                        <p:attrNameLst>
                                          <p:attrName>style.visibility</p:attrName>
                                        </p:attrNameLst>
                                      </p:cBhvr>
                                      <p:to>
                                        <p:strVal val="visible"/>
                                      </p:to>
                                    </p:set>
                                    <p:animEffect transition="in" filter="box(in)">
                                      <p:cBhvr>
                                        <p:cTn id="7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153" grpId="0" animBg="1"/>
      <p:bldP spid="6154" grpId="0" animBg="1"/>
      <p:bldP spid="6157" grpId="0" animBg="1"/>
      <p:bldP spid="6158" grpId="0" animBg="1"/>
      <p:bldP spid="615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4294967295"/>
          </p:nvPr>
        </p:nvSpPr>
        <p:spPr>
          <a:xfrm>
            <a:off x="228600" y="1489075"/>
            <a:ext cx="8229600" cy="5673725"/>
          </a:xfrm>
        </p:spPr>
        <p:txBody>
          <a:bodyPr/>
          <a:lstStyle/>
          <a:p>
            <a:pPr algn="l" rtl="0">
              <a:buFont typeface="Wingdings" pitchFamily="2" charset="2"/>
              <a:buNone/>
            </a:pPr>
            <a:r>
              <a:rPr lang="en-US" sz="1600" noProof="1" smtClean="0"/>
              <a:t>bool  isSymetric(int* arr, int size)</a:t>
            </a:r>
          </a:p>
          <a:p>
            <a:pPr algn="l" rtl="0">
              <a:buFont typeface="Wingdings" pitchFamily="2" charset="2"/>
              <a:buNone/>
            </a:pPr>
            <a:r>
              <a:rPr lang="en-US" sz="1600" noProof="1" smtClean="0"/>
              <a:t>{</a:t>
            </a:r>
          </a:p>
          <a:p>
            <a:pPr algn="l" rtl="0">
              <a:buFont typeface="Wingdings" pitchFamily="2" charset="2"/>
              <a:buNone/>
            </a:pPr>
            <a:r>
              <a:rPr lang="en-US" sz="1600" noProof="1" smtClean="0"/>
              <a:t>	if (size &lt;= 1)</a:t>
            </a:r>
          </a:p>
          <a:p>
            <a:pPr algn="l" rtl="0">
              <a:buFont typeface="Wingdings" pitchFamily="2" charset="2"/>
              <a:buNone/>
            </a:pPr>
            <a:r>
              <a:rPr lang="en-US" sz="1600" noProof="1" smtClean="0"/>
              <a:t>		return true;</a:t>
            </a:r>
          </a:p>
          <a:p>
            <a:pPr algn="l" rtl="0">
              <a:buFont typeface="Wingdings" pitchFamily="2" charset="2"/>
              <a:buNone/>
            </a:pPr>
            <a:r>
              <a:rPr lang="en-US" sz="1600" noProof="1" smtClean="0"/>
              <a:t>	if (arr[0] != arr[size-1])</a:t>
            </a:r>
          </a:p>
          <a:p>
            <a:pPr algn="l" rtl="0">
              <a:buFont typeface="Wingdings" pitchFamily="2" charset="2"/>
              <a:buNone/>
            </a:pPr>
            <a:r>
              <a:rPr lang="en-US" sz="1600" noProof="1" smtClean="0"/>
              <a:t>		return false;</a:t>
            </a:r>
          </a:p>
          <a:p>
            <a:pPr algn="l" rtl="0">
              <a:buFont typeface="Wingdings" pitchFamily="2" charset="2"/>
              <a:buNone/>
            </a:pPr>
            <a:r>
              <a:rPr lang="en-US" sz="1600" noProof="1" smtClean="0"/>
              <a:t>	return isSymetric(arr+1, size-2);</a:t>
            </a:r>
          </a:p>
          <a:p>
            <a:pPr algn="l" rtl="0">
              <a:buFont typeface="Wingdings" pitchFamily="2" charset="2"/>
              <a:buNone/>
            </a:pPr>
            <a:r>
              <a:rPr lang="en-US" sz="1600" noProof="1" smtClean="0"/>
              <a:t>}</a:t>
            </a:r>
          </a:p>
          <a:p>
            <a:pPr algn="l" rtl="0">
              <a:buFont typeface="Wingdings" pitchFamily="2" charset="2"/>
              <a:buNone/>
            </a:pPr>
            <a:r>
              <a:rPr lang="en-US" sz="1600" noProof="1" smtClean="0"/>
              <a:t>void main()</a:t>
            </a:r>
          </a:p>
          <a:p>
            <a:pPr algn="l" rtl="0">
              <a:buFont typeface="Wingdings" pitchFamily="2" charset="2"/>
              <a:buNone/>
            </a:pPr>
            <a:r>
              <a:rPr lang="en-US" sz="1600" noProof="1" smtClean="0"/>
              <a:t>{</a:t>
            </a:r>
          </a:p>
          <a:p>
            <a:pPr algn="l" rtl="0">
              <a:buFont typeface="Wingdings" pitchFamily="2" charset="2"/>
              <a:buNone/>
            </a:pPr>
            <a:r>
              <a:rPr lang="en-US" sz="1600" noProof="1" smtClean="0"/>
              <a:t>	int arr[] = {1,2,3,2,1};</a:t>
            </a:r>
          </a:p>
          <a:p>
            <a:pPr algn="l" rtl="0">
              <a:buFont typeface="Wingdings" pitchFamily="2" charset="2"/>
              <a:buNone/>
            </a:pPr>
            <a:r>
              <a:rPr lang="en-US" sz="1600" noProof="1" smtClean="0"/>
              <a:t>	int size = sizeof(arr)/sizeof(arr[0]);</a:t>
            </a:r>
          </a:p>
          <a:p>
            <a:pPr algn="l" rtl="0">
              <a:buFont typeface="Wingdings" pitchFamily="2" charset="2"/>
              <a:buNone/>
            </a:pPr>
            <a:r>
              <a:rPr lang="en-US" sz="1600" noProof="1" smtClean="0"/>
              <a:t>	bool  res = isSymetric(arr, size);</a:t>
            </a:r>
          </a:p>
          <a:p>
            <a:pPr algn="l" rtl="0">
              <a:buFont typeface="Wingdings" pitchFamily="2" charset="2"/>
              <a:buNone/>
            </a:pPr>
            <a:r>
              <a:rPr lang="en-US" sz="1600" noProof="1" smtClean="0"/>
              <a:t>	if (res)</a:t>
            </a:r>
          </a:p>
          <a:p>
            <a:pPr algn="l" rtl="0">
              <a:buFont typeface="Wingdings" pitchFamily="2" charset="2"/>
              <a:buNone/>
            </a:pPr>
            <a:r>
              <a:rPr lang="en-US" sz="1600" noProof="1" smtClean="0"/>
              <a:t>		cout &lt;&lt; "The array is symetric\n";</a:t>
            </a:r>
          </a:p>
          <a:p>
            <a:pPr algn="l" rtl="0">
              <a:buFont typeface="Wingdings" pitchFamily="2" charset="2"/>
              <a:buNone/>
            </a:pPr>
            <a:r>
              <a:rPr lang="en-US" sz="1600" noProof="1" smtClean="0"/>
              <a:t>	else</a:t>
            </a:r>
          </a:p>
          <a:p>
            <a:pPr algn="l" rtl="0">
              <a:buFont typeface="Wingdings" pitchFamily="2" charset="2"/>
              <a:buNone/>
            </a:pPr>
            <a:r>
              <a:rPr lang="en-US" sz="1600" noProof="1" smtClean="0"/>
              <a:t>		cout &lt;&lt; "The array is NOT symetric\n";</a:t>
            </a:r>
          </a:p>
          <a:p>
            <a:pPr algn="l" rtl="0">
              <a:buFont typeface="Wingdings" pitchFamily="2" charset="2"/>
              <a:buNone/>
            </a:pPr>
            <a:r>
              <a:rPr lang="en-US" sz="1600" noProof="1" smtClean="0"/>
              <a:t>}</a:t>
            </a:r>
            <a:endParaRPr lang="en-US" sz="1600" dirty="0" smtClean="0"/>
          </a:p>
        </p:txBody>
      </p:sp>
      <p:sp>
        <p:nvSpPr>
          <p:cNvPr id="49155" name="Rectangle 2"/>
          <p:cNvSpPr>
            <a:spLocks noGrp="1" noChangeArrowheads="1"/>
          </p:cNvSpPr>
          <p:nvPr>
            <p:ph type="title" idx="4294967295"/>
          </p:nvPr>
        </p:nvSpPr>
        <p:spPr/>
        <p:txBody>
          <a:bodyPr/>
          <a:lstStyle/>
          <a:p>
            <a:pPr algn="r"/>
            <a:r>
              <a:rPr lang="he-IL" sz="4000" smtClean="0"/>
              <a:t>דוגמא – האם מערך סימטרי</a:t>
            </a:r>
            <a:r>
              <a:rPr lang="en-US" sz="4000" smtClean="0"/>
              <a:t> </a:t>
            </a:r>
            <a:r>
              <a:rPr lang="he-IL" sz="4000" smtClean="0"/>
              <a:t> - גירסא 1 </a:t>
            </a:r>
            <a:endParaRPr lang="en-US" sz="4000" smtClean="0"/>
          </a:p>
        </p:txBody>
      </p:sp>
      <p:graphicFrame>
        <p:nvGraphicFramePr>
          <p:cNvPr id="6" name="Group 36"/>
          <p:cNvGraphicFramePr>
            <a:graphicFrameLocks/>
          </p:cNvGraphicFramePr>
          <p:nvPr/>
        </p:nvGraphicFramePr>
        <p:xfrm>
          <a:off x="5638800" y="4191000"/>
          <a:ext cx="3048000" cy="2574926"/>
        </p:xfrm>
        <a:graphic>
          <a:graphicData uri="http://schemas.openxmlformats.org/drawingml/2006/table">
            <a:tbl>
              <a:tblPr/>
              <a:tblGrid>
                <a:gridCol w="1493838"/>
                <a:gridCol w="1020762"/>
                <a:gridCol w="533400"/>
              </a:tblGrid>
              <a:tr h="3667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a:t>
                      </a:r>
                      <a:r>
                        <a:rPr kumimoji="0" lang="en-US" sz="1400" b="0" i="0" u="none" strike="noStrike" cap="none" normalizeH="0" baseline="0" dirty="0" err="1" smtClean="0">
                          <a:ln>
                            <a:noFill/>
                          </a:ln>
                          <a:solidFill>
                            <a:srgbClr val="000000"/>
                          </a:solidFill>
                          <a:effectLst/>
                          <a:latin typeface="Verdana" pitchFamily="34" charset="0"/>
                          <a:cs typeface="Arial" charset="0"/>
                        </a:rPr>
                        <a:t>arr</a:t>
                      </a:r>
                      <a:r>
                        <a:rPr kumimoji="0" lang="en-US" sz="1400" b="0" i="0" u="none" strike="noStrike" cap="none" normalizeH="0" baseline="0" dirty="0" smtClean="0">
                          <a:ln>
                            <a:noFill/>
                          </a:ln>
                          <a:solidFill>
                            <a:srgbClr val="000000"/>
                          </a:solidFill>
                          <a:effectLst/>
                          <a:latin typeface="Verdana" pitchFamily="34" charset="0"/>
                          <a:cs typeface="Arial" charset="0"/>
                        </a:rPr>
                        <a:t>[]</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1000</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1004</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1" i="0" u="none" strike="noStrike" cap="none" normalizeH="0" baseline="0" dirty="0" smtClean="0">
                          <a:ln>
                            <a:noFill/>
                          </a:ln>
                          <a:solidFill>
                            <a:srgbClr val="000000"/>
                          </a:solidFill>
                          <a:effectLst/>
                          <a:latin typeface="Verdana" pitchFamily="34" charset="0"/>
                          <a:cs typeface="Arial" charset="0"/>
                        </a:rPr>
                        <a:t> </a:t>
                      </a:r>
                      <a:r>
                        <a:rPr kumimoji="0" lang="en-US" sz="1800" b="1" i="0" u="none" strike="noStrike" cap="none" normalizeH="0" baseline="0" dirty="0" smtClean="0">
                          <a:ln>
                            <a:noFill/>
                          </a:ln>
                          <a:solidFill>
                            <a:srgbClr val="000000"/>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1008</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1" i="0" u="none" strike="noStrike" cap="none" normalizeH="0" baseline="0" dirty="0" smtClean="0">
                          <a:ln>
                            <a:noFill/>
                          </a:ln>
                          <a:solidFill>
                            <a:srgbClr val="000000"/>
                          </a:solidFill>
                          <a:effectLst/>
                          <a:latin typeface="Verdana" pitchFamily="34" charset="0"/>
                          <a:cs typeface="Arial" charset="0"/>
                        </a:rPr>
                        <a:t> </a:t>
                      </a:r>
                      <a:r>
                        <a:rPr kumimoji="0" lang="en-US" sz="1800" b="1" i="0" u="none" strike="noStrike" cap="none" normalizeH="0" baseline="0" dirty="0" smtClean="0">
                          <a:ln>
                            <a:noFill/>
                          </a:ln>
                          <a:solidFill>
                            <a:srgbClr val="000000"/>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1012</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101</a:t>
                      </a:r>
                      <a:r>
                        <a:rPr kumimoji="0" lang="en-US" sz="1000" b="1" i="0" u="none" strike="noStrike" cap="none" normalizeH="0" baseline="0" dirty="0" smtClean="0">
                          <a:ln>
                            <a:noFill/>
                          </a:ln>
                          <a:solidFill>
                            <a:schemeClr val="tx1"/>
                          </a:solidFill>
                          <a:effectLst/>
                          <a:latin typeface="Verdana" pitchFamily="34" charset="0"/>
                          <a:cs typeface="Arial" charset="0"/>
                        </a:rPr>
                        <a:t>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size</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a:t>
                      </a:r>
                      <a:r>
                        <a:rPr kumimoji="0" lang="en-US" sz="1000" b="1" i="0" u="none" strike="noStrike" cap="none" normalizeH="0" baseline="0" dirty="0" smtClean="0">
                          <a:ln>
                            <a:noFill/>
                          </a:ln>
                          <a:solidFill>
                            <a:schemeClr val="tx1"/>
                          </a:solidFill>
                          <a:effectLst/>
                          <a:latin typeface="Verdana" pitchFamily="34" charset="0"/>
                          <a:cs typeface="Arial" charset="0"/>
                        </a:rPr>
                        <a:t>20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res</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1" i="0" u="none" strike="noStrike" cap="none" normalizeH="0" baseline="0" dirty="0" smtClean="0">
                          <a:ln>
                            <a:noFill/>
                          </a:ln>
                          <a:solidFill>
                            <a:srgbClr val="000000"/>
                          </a:solidFill>
                          <a:effectLst/>
                          <a:latin typeface="Verdana" pitchFamily="34" charset="0"/>
                          <a:cs typeface="Arial" charset="0"/>
                        </a:rPr>
                        <a:t>???</a:t>
                      </a:r>
                      <a:endParaRPr kumimoji="0" lang="en-US" sz="1800" b="1" i="0" u="none" strike="noStrike" cap="none" normalizeH="0" baseline="0" dirty="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a:t>
                      </a:r>
                      <a:r>
                        <a:rPr kumimoji="0" lang="en-US" sz="1000" b="1" i="0" u="none" strike="noStrike" cap="none" normalizeH="0" baseline="0" dirty="0" smtClean="0">
                          <a:ln>
                            <a:noFill/>
                          </a:ln>
                          <a:solidFill>
                            <a:schemeClr val="tx1"/>
                          </a:solidFill>
                          <a:effectLst/>
                          <a:latin typeface="Verdana" pitchFamily="34" charset="0"/>
                          <a:cs typeface="Arial" charset="0"/>
                        </a:rPr>
                        <a:t>24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Diagram 4"/>
          <p:cNvGraphicFramePr/>
          <p:nvPr/>
        </p:nvGraphicFramePr>
        <p:xfrm>
          <a:off x="4495800" y="1143000"/>
          <a:ext cx="51816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9190" name="Slide Number Placeholder 3"/>
          <p:cNvSpPr txBox="1">
            <a:spLocks noGrp="1"/>
          </p:cNvSpPr>
          <p:nvPr/>
        </p:nvSpPr>
        <p:spPr bwMode="auto">
          <a:xfrm>
            <a:off x="228600" y="0"/>
            <a:ext cx="2133600" cy="457200"/>
          </a:xfrm>
          <a:prstGeom prst="rect">
            <a:avLst/>
          </a:prstGeom>
          <a:noFill/>
          <a:ln w="9525">
            <a:noFill/>
            <a:miter lim="800000"/>
            <a:headEnd/>
            <a:tailEnd/>
          </a:ln>
        </p:spPr>
        <p:txBody>
          <a:bodyPr/>
          <a:lstStyle/>
          <a:p>
            <a:pPr rtl="1"/>
            <a:fld id="{F592B681-9C90-4D66-963E-404C97485E5A}" type="slidenum">
              <a:rPr lang="he-IL" sz="1000">
                <a:latin typeface="Verdana" pitchFamily="34" charset="0"/>
              </a:rPr>
              <a:pPr rtl="1"/>
              <a:t>50</a:t>
            </a:fld>
            <a:endParaRPr lang="en-US" sz="1000">
              <a:latin typeface="Verdana" pitchFamily="34" charset="0"/>
            </a:endParaRPr>
          </a:p>
          <a:p>
            <a:pPr rtl="1"/>
            <a:r>
              <a:rPr lang="en-US" sz="1000"/>
              <a:t>© Keren Kalif</a:t>
            </a:r>
          </a:p>
          <a:p>
            <a:pPr rtl="1"/>
            <a:endParaRPr lang="en-US" sz="1000">
              <a:latin typeface="Verdana" pitchFamily="34" charset="0"/>
            </a:endParaRPr>
          </a:p>
        </p:txBody>
      </p:sp>
      <p:sp>
        <p:nvSpPr>
          <p:cNvPr id="7" name="Rectangle 6"/>
          <p:cNvSpPr>
            <a:spLocks noChangeArrowheads="1"/>
          </p:cNvSpPr>
          <p:nvPr/>
        </p:nvSpPr>
        <p:spPr bwMode="auto">
          <a:xfrm>
            <a:off x="5638800" y="2057400"/>
            <a:ext cx="2971800" cy="10668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8" name="Rectangle 7"/>
          <p:cNvSpPr>
            <a:spLocks noChangeArrowheads="1"/>
          </p:cNvSpPr>
          <p:nvPr/>
        </p:nvSpPr>
        <p:spPr bwMode="auto">
          <a:xfrm>
            <a:off x="5638800" y="2743200"/>
            <a:ext cx="2971800" cy="9906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9" name="Rectangle 8"/>
          <p:cNvSpPr>
            <a:spLocks noChangeArrowheads="1"/>
          </p:cNvSpPr>
          <p:nvPr/>
        </p:nvSpPr>
        <p:spPr bwMode="auto">
          <a:xfrm>
            <a:off x="6477000" y="3581400"/>
            <a:ext cx="1371600" cy="6096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graphicFrame>
        <p:nvGraphicFramePr>
          <p:cNvPr id="10" name="Diagram 9"/>
          <p:cNvGraphicFramePr/>
          <p:nvPr/>
        </p:nvGraphicFramePr>
        <p:xfrm>
          <a:off x="4495800" y="1143000"/>
          <a:ext cx="5181600" cy="4114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xit" presetSubtype="16" fill="hold" grpId="0" nodeType="withEffect">
                                  <p:stCondLst>
                                    <p:cond delay="0"/>
                                  </p:stCondLst>
                                  <p:childTnLst>
                                    <p:animEffect transition="out" filter="box(in)">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5298">
                                            <p:txEl>
                                              <p:pRg st="8" end="8"/>
                                            </p:txEl>
                                          </p:spTgt>
                                        </p:tgtEl>
                                        <p:attrNameLst>
                                          <p:attrName>style.visibility</p:attrName>
                                        </p:attrNameLst>
                                      </p:cBhvr>
                                      <p:to>
                                        <p:strVal val="visible"/>
                                      </p:to>
                                    </p:set>
                                    <p:animEffect transition="in" filter="box(in)">
                                      <p:cBhvr>
                                        <p:cTn id="12" dur="500"/>
                                        <p:tgtEl>
                                          <p:spTgt spid="55298">
                                            <p:txEl>
                                              <p:pRg st="8" end="8"/>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55298">
                                            <p:txEl>
                                              <p:pRg st="9" end="9"/>
                                            </p:txEl>
                                          </p:spTgt>
                                        </p:tgtEl>
                                        <p:attrNameLst>
                                          <p:attrName>style.visibility</p:attrName>
                                        </p:attrNameLst>
                                      </p:cBhvr>
                                      <p:to>
                                        <p:strVal val="visible"/>
                                      </p:to>
                                    </p:set>
                                    <p:animEffect transition="in" filter="box(in)">
                                      <p:cBhvr>
                                        <p:cTn id="15" dur="500"/>
                                        <p:tgtEl>
                                          <p:spTgt spid="55298">
                                            <p:txEl>
                                              <p:pRg st="9" end="9"/>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55298">
                                            <p:txEl>
                                              <p:pRg st="17" end="17"/>
                                            </p:txEl>
                                          </p:spTgt>
                                        </p:tgtEl>
                                        <p:attrNameLst>
                                          <p:attrName>style.visibility</p:attrName>
                                        </p:attrNameLst>
                                      </p:cBhvr>
                                      <p:to>
                                        <p:strVal val="visible"/>
                                      </p:to>
                                    </p:set>
                                    <p:animEffect transition="in" filter="box(in)">
                                      <p:cBhvr>
                                        <p:cTn id="18" dur="500"/>
                                        <p:tgtEl>
                                          <p:spTgt spid="55298">
                                            <p:txEl>
                                              <p:pRg st="17" end="1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55298">
                                            <p:txEl>
                                              <p:pRg st="10" end="10"/>
                                            </p:txEl>
                                          </p:spTgt>
                                        </p:tgtEl>
                                        <p:attrNameLst>
                                          <p:attrName>style.visibility</p:attrName>
                                        </p:attrNameLst>
                                      </p:cBhvr>
                                      <p:to>
                                        <p:strVal val="visible"/>
                                      </p:to>
                                    </p:set>
                                    <p:animEffect transition="in" filter="box(in)">
                                      <p:cBhvr>
                                        <p:cTn id="23" dur="500"/>
                                        <p:tgtEl>
                                          <p:spTgt spid="55298">
                                            <p:txEl>
                                              <p:pRg st="10" end="1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55298">
                                            <p:txEl>
                                              <p:pRg st="11" end="11"/>
                                            </p:txEl>
                                          </p:spTgt>
                                        </p:tgtEl>
                                        <p:attrNameLst>
                                          <p:attrName>style.visibility</p:attrName>
                                        </p:attrNameLst>
                                      </p:cBhvr>
                                      <p:to>
                                        <p:strVal val="visible"/>
                                      </p:to>
                                    </p:set>
                                    <p:animEffect transition="in" filter="box(in)">
                                      <p:cBhvr>
                                        <p:cTn id="28" dur="500"/>
                                        <p:tgtEl>
                                          <p:spTgt spid="55298">
                                            <p:txEl>
                                              <p:pRg st="11" end="1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55298">
                                            <p:txEl>
                                              <p:pRg st="12" end="12"/>
                                            </p:txEl>
                                          </p:spTgt>
                                        </p:tgtEl>
                                        <p:attrNameLst>
                                          <p:attrName>style.visibility</p:attrName>
                                        </p:attrNameLst>
                                      </p:cBhvr>
                                      <p:to>
                                        <p:strVal val="visible"/>
                                      </p:to>
                                    </p:set>
                                    <p:animEffect transition="in" filter="box(in)">
                                      <p:cBhvr>
                                        <p:cTn id="33" dur="500"/>
                                        <p:tgtEl>
                                          <p:spTgt spid="55298">
                                            <p:txEl>
                                              <p:pRg st="12" end="1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55298">
                                            <p:txEl>
                                              <p:pRg st="13" end="13"/>
                                            </p:txEl>
                                          </p:spTgt>
                                        </p:tgtEl>
                                        <p:attrNameLst>
                                          <p:attrName>style.visibility</p:attrName>
                                        </p:attrNameLst>
                                      </p:cBhvr>
                                      <p:to>
                                        <p:strVal val="visible"/>
                                      </p:to>
                                    </p:set>
                                    <p:animEffect transition="in" filter="box(in)">
                                      <p:cBhvr>
                                        <p:cTn id="38" dur="500"/>
                                        <p:tgtEl>
                                          <p:spTgt spid="55298">
                                            <p:txEl>
                                              <p:pRg st="13" end="13"/>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55298">
                                            <p:txEl>
                                              <p:pRg st="15" end="15"/>
                                            </p:txEl>
                                          </p:spTgt>
                                        </p:tgtEl>
                                        <p:attrNameLst>
                                          <p:attrName>style.visibility</p:attrName>
                                        </p:attrNameLst>
                                      </p:cBhvr>
                                      <p:to>
                                        <p:strVal val="visible"/>
                                      </p:to>
                                    </p:set>
                                    <p:animEffect transition="in" filter="box(in)">
                                      <p:cBhvr>
                                        <p:cTn id="41" dur="500"/>
                                        <p:tgtEl>
                                          <p:spTgt spid="55298">
                                            <p:txEl>
                                              <p:pRg st="15" end="1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55298">
                                            <p:txEl>
                                              <p:pRg st="14" end="14"/>
                                            </p:txEl>
                                          </p:spTgt>
                                        </p:tgtEl>
                                        <p:attrNameLst>
                                          <p:attrName>style.visibility</p:attrName>
                                        </p:attrNameLst>
                                      </p:cBhvr>
                                      <p:to>
                                        <p:strVal val="visible"/>
                                      </p:to>
                                    </p:set>
                                    <p:animEffect transition="in" filter="box(in)">
                                      <p:cBhvr>
                                        <p:cTn id="46" dur="500"/>
                                        <p:tgtEl>
                                          <p:spTgt spid="55298">
                                            <p:txEl>
                                              <p:pRg st="14" end="1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55298">
                                            <p:txEl>
                                              <p:pRg st="16" end="16"/>
                                            </p:txEl>
                                          </p:spTgt>
                                        </p:tgtEl>
                                        <p:attrNameLst>
                                          <p:attrName>style.visibility</p:attrName>
                                        </p:attrNameLst>
                                      </p:cBhvr>
                                      <p:to>
                                        <p:strVal val="visible"/>
                                      </p:to>
                                    </p:set>
                                    <p:animEffect transition="in" filter="box(in)">
                                      <p:cBhvr>
                                        <p:cTn id="51" dur="500"/>
                                        <p:tgtEl>
                                          <p:spTgt spid="55298">
                                            <p:txEl>
                                              <p:pRg st="16" end="1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55298">
                                            <p:txEl>
                                              <p:pRg st="0" end="0"/>
                                            </p:txEl>
                                          </p:spTgt>
                                        </p:tgtEl>
                                        <p:attrNameLst>
                                          <p:attrName>style.visibility</p:attrName>
                                        </p:attrNameLst>
                                      </p:cBhvr>
                                      <p:to>
                                        <p:strVal val="visible"/>
                                      </p:to>
                                    </p:set>
                                    <p:animEffect transition="in" filter="box(in)">
                                      <p:cBhvr>
                                        <p:cTn id="56" dur="500"/>
                                        <p:tgtEl>
                                          <p:spTgt spid="55298">
                                            <p:txEl>
                                              <p:pRg st="0" end="0"/>
                                            </p:txEl>
                                          </p:spTgt>
                                        </p:tgtEl>
                                      </p:cBhvr>
                                    </p:animEffect>
                                  </p:childTnLst>
                                </p:cTn>
                              </p:par>
                              <p:par>
                                <p:cTn id="57" presetID="4" presetClass="entr" presetSubtype="16" fill="hold" nodeType="withEffect">
                                  <p:stCondLst>
                                    <p:cond delay="0"/>
                                  </p:stCondLst>
                                  <p:childTnLst>
                                    <p:set>
                                      <p:cBhvr>
                                        <p:cTn id="58" dur="1" fill="hold">
                                          <p:stCondLst>
                                            <p:cond delay="0"/>
                                          </p:stCondLst>
                                        </p:cTn>
                                        <p:tgtEl>
                                          <p:spTgt spid="55298">
                                            <p:txEl>
                                              <p:pRg st="1" end="1"/>
                                            </p:txEl>
                                          </p:spTgt>
                                        </p:tgtEl>
                                        <p:attrNameLst>
                                          <p:attrName>style.visibility</p:attrName>
                                        </p:attrNameLst>
                                      </p:cBhvr>
                                      <p:to>
                                        <p:strVal val="visible"/>
                                      </p:to>
                                    </p:set>
                                    <p:animEffect transition="in" filter="box(in)">
                                      <p:cBhvr>
                                        <p:cTn id="59" dur="500"/>
                                        <p:tgtEl>
                                          <p:spTgt spid="55298">
                                            <p:txEl>
                                              <p:pRg st="1" end="1"/>
                                            </p:txEl>
                                          </p:spTgt>
                                        </p:tgtEl>
                                      </p:cBhvr>
                                    </p:animEffect>
                                  </p:childTnLst>
                                </p:cTn>
                              </p:par>
                              <p:par>
                                <p:cTn id="60" presetID="4" presetClass="entr" presetSubtype="16" fill="hold" nodeType="withEffect">
                                  <p:stCondLst>
                                    <p:cond delay="0"/>
                                  </p:stCondLst>
                                  <p:childTnLst>
                                    <p:set>
                                      <p:cBhvr>
                                        <p:cTn id="61" dur="1" fill="hold">
                                          <p:stCondLst>
                                            <p:cond delay="0"/>
                                          </p:stCondLst>
                                        </p:cTn>
                                        <p:tgtEl>
                                          <p:spTgt spid="55298">
                                            <p:txEl>
                                              <p:pRg st="7" end="7"/>
                                            </p:txEl>
                                          </p:spTgt>
                                        </p:tgtEl>
                                        <p:attrNameLst>
                                          <p:attrName>style.visibility</p:attrName>
                                        </p:attrNameLst>
                                      </p:cBhvr>
                                      <p:to>
                                        <p:strVal val="visible"/>
                                      </p:to>
                                    </p:set>
                                    <p:animEffect transition="in" filter="box(in)">
                                      <p:cBhvr>
                                        <p:cTn id="62" dur="500"/>
                                        <p:tgtEl>
                                          <p:spTgt spid="55298">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55298">
                                            <p:txEl>
                                              <p:pRg st="2" end="2"/>
                                            </p:txEl>
                                          </p:spTgt>
                                        </p:tgtEl>
                                        <p:attrNameLst>
                                          <p:attrName>style.visibility</p:attrName>
                                        </p:attrNameLst>
                                      </p:cBhvr>
                                      <p:to>
                                        <p:strVal val="visible"/>
                                      </p:to>
                                    </p:set>
                                    <p:animEffect transition="in" filter="box(in)">
                                      <p:cBhvr>
                                        <p:cTn id="67" dur="500"/>
                                        <p:tgtEl>
                                          <p:spTgt spid="55298">
                                            <p:txEl>
                                              <p:pRg st="2" end="2"/>
                                            </p:txEl>
                                          </p:spTgt>
                                        </p:tgtEl>
                                      </p:cBhvr>
                                    </p:animEffect>
                                  </p:childTnLst>
                                </p:cTn>
                              </p:par>
                              <p:par>
                                <p:cTn id="68" presetID="4" presetClass="entr" presetSubtype="16" fill="hold" nodeType="withEffect">
                                  <p:stCondLst>
                                    <p:cond delay="0"/>
                                  </p:stCondLst>
                                  <p:childTnLst>
                                    <p:set>
                                      <p:cBhvr>
                                        <p:cTn id="69" dur="1" fill="hold">
                                          <p:stCondLst>
                                            <p:cond delay="0"/>
                                          </p:stCondLst>
                                        </p:cTn>
                                        <p:tgtEl>
                                          <p:spTgt spid="55298">
                                            <p:txEl>
                                              <p:pRg st="3" end="3"/>
                                            </p:txEl>
                                          </p:spTgt>
                                        </p:tgtEl>
                                        <p:attrNameLst>
                                          <p:attrName>style.visibility</p:attrName>
                                        </p:attrNameLst>
                                      </p:cBhvr>
                                      <p:to>
                                        <p:strVal val="visible"/>
                                      </p:to>
                                    </p:set>
                                    <p:animEffect transition="in" filter="box(in)">
                                      <p:cBhvr>
                                        <p:cTn id="70" dur="500"/>
                                        <p:tgtEl>
                                          <p:spTgt spid="55298">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55298">
                                            <p:txEl>
                                              <p:pRg st="4" end="4"/>
                                            </p:txEl>
                                          </p:spTgt>
                                        </p:tgtEl>
                                        <p:attrNameLst>
                                          <p:attrName>style.visibility</p:attrName>
                                        </p:attrNameLst>
                                      </p:cBhvr>
                                      <p:to>
                                        <p:strVal val="visible"/>
                                      </p:to>
                                    </p:set>
                                    <p:animEffect transition="in" filter="box(in)">
                                      <p:cBhvr>
                                        <p:cTn id="75" dur="500"/>
                                        <p:tgtEl>
                                          <p:spTgt spid="55298">
                                            <p:txEl>
                                              <p:pRg st="4" end="4"/>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55298">
                                            <p:txEl>
                                              <p:pRg st="5" end="5"/>
                                            </p:txEl>
                                          </p:spTgt>
                                        </p:tgtEl>
                                        <p:attrNameLst>
                                          <p:attrName>style.visibility</p:attrName>
                                        </p:attrNameLst>
                                      </p:cBhvr>
                                      <p:to>
                                        <p:strVal val="visible"/>
                                      </p:to>
                                    </p:set>
                                    <p:animEffect transition="in" filter="box(in)">
                                      <p:cBhvr>
                                        <p:cTn id="80" dur="500"/>
                                        <p:tgtEl>
                                          <p:spTgt spid="55298">
                                            <p:txEl>
                                              <p:pRg st="5" end="5"/>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nodeType="clickEffect">
                                  <p:stCondLst>
                                    <p:cond delay="0"/>
                                  </p:stCondLst>
                                  <p:childTnLst>
                                    <p:set>
                                      <p:cBhvr>
                                        <p:cTn id="84" dur="1" fill="hold">
                                          <p:stCondLst>
                                            <p:cond delay="0"/>
                                          </p:stCondLst>
                                        </p:cTn>
                                        <p:tgtEl>
                                          <p:spTgt spid="55298">
                                            <p:txEl>
                                              <p:pRg st="6" end="6"/>
                                            </p:txEl>
                                          </p:spTgt>
                                        </p:tgtEl>
                                        <p:attrNameLst>
                                          <p:attrName>style.visibility</p:attrName>
                                        </p:attrNameLst>
                                      </p:cBhvr>
                                      <p:to>
                                        <p:strVal val="visible"/>
                                      </p:to>
                                    </p:set>
                                    <p:animEffect transition="in" filter="box(in)">
                                      <p:cBhvr>
                                        <p:cTn id="85" dur="500"/>
                                        <p:tgtEl>
                                          <p:spTgt spid="55298">
                                            <p:txEl>
                                              <p:pRg st="6" end="6"/>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nodeType="clickEffect">
                                  <p:stCondLst>
                                    <p:cond delay="0"/>
                                  </p:stCondLst>
                                  <p:childTnLst>
                                    <p:set>
                                      <p:cBhvr>
                                        <p:cTn id="89" dur="1" fill="hold">
                                          <p:stCondLst>
                                            <p:cond delay="0"/>
                                          </p:stCondLst>
                                        </p:cTn>
                                        <p:tgtEl>
                                          <p:spTgt spid="6"/>
                                        </p:tgtEl>
                                        <p:attrNameLst>
                                          <p:attrName>style.visibility</p:attrName>
                                        </p:attrNameLst>
                                      </p:cBhvr>
                                      <p:to>
                                        <p:strVal val="visible"/>
                                      </p:to>
                                    </p:set>
                                    <p:animEffect transition="in" filter="box(in)">
                                      <p:cBhvr>
                                        <p:cTn id="90" dur="500"/>
                                        <p:tgtEl>
                                          <p:spTgt spid="6"/>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grpId="0" nodeType="clickEffect">
                                  <p:stCondLst>
                                    <p:cond delay="0"/>
                                  </p:stCondLst>
                                  <p:childTnLst>
                                    <p:set>
                                      <p:cBhvr>
                                        <p:cTn id="94" dur="1" fill="hold">
                                          <p:stCondLst>
                                            <p:cond delay="0"/>
                                          </p:stCondLst>
                                        </p:cTn>
                                        <p:tgtEl>
                                          <p:spTgt spid="5"/>
                                        </p:tgtEl>
                                        <p:attrNameLst>
                                          <p:attrName>style.visibility</p:attrName>
                                        </p:attrNameLst>
                                      </p:cBhvr>
                                      <p:to>
                                        <p:strVal val="visible"/>
                                      </p:to>
                                    </p:set>
                                    <p:animEffect transition="in" filter="box(in)">
                                      <p:cBhvr>
                                        <p:cTn id="95" dur="500"/>
                                        <p:tgtEl>
                                          <p:spTgt spid="5"/>
                                        </p:tgtEl>
                                      </p:cBhvr>
                                    </p:animEffect>
                                  </p:childTnLst>
                                </p:cTn>
                              </p:par>
                            </p:childTnLst>
                          </p:cTn>
                        </p:par>
                      </p:childTnLst>
                    </p:cTn>
                  </p:par>
                  <p:par>
                    <p:cTn id="96" fill="hold">
                      <p:stCondLst>
                        <p:cond delay="indefinite"/>
                      </p:stCondLst>
                      <p:childTnLst>
                        <p:par>
                          <p:cTn id="97" fill="hold">
                            <p:stCondLst>
                              <p:cond delay="0"/>
                            </p:stCondLst>
                            <p:childTnLst>
                              <p:par>
                                <p:cTn id="98" presetID="4" presetClass="exit" presetSubtype="16" fill="hold" grpId="0" nodeType="clickEffect">
                                  <p:stCondLst>
                                    <p:cond delay="0"/>
                                  </p:stCondLst>
                                  <p:childTnLst>
                                    <p:animEffect transition="out" filter="box(in)">
                                      <p:cBhvr>
                                        <p:cTn id="99" dur="500"/>
                                        <p:tgtEl>
                                          <p:spTgt spid="7"/>
                                        </p:tgtEl>
                                      </p:cBhvr>
                                    </p:animEffect>
                                    <p:set>
                                      <p:cBhvr>
                                        <p:cTn id="100" dur="1" fill="hold">
                                          <p:stCondLst>
                                            <p:cond delay="499"/>
                                          </p:stCondLst>
                                        </p:cTn>
                                        <p:tgtEl>
                                          <p:spTgt spid="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4" presetClass="exit" presetSubtype="16" fill="hold" grpId="0" nodeType="clickEffect">
                                  <p:stCondLst>
                                    <p:cond delay="0"/>
                                  </p:stCondLst>
                                  <p:childTnLst>
                                    <p:animEffect transition="out" filter="box(in)">
                                      <p:cBhvr>
                                        <p:cTn id="104" dur="500"/>
                                        <p:tgtEl>
                                          <p:spTgt spid="8"/>
                                        </p:tgtEl>
                                      </p:cBhvr>
                                    </p:animEffect>
                                    <p:set>
                                      <p:cBhvr>
                                        <p:cTn id="105" dur="1" fill="hold">
                                          <p:stCondLst>
                                            <p:cond delay="499"/>
                                          </p:stCondLst>
                                        </p:cTn>
                                        <p:tgtEl>
                                          <p:spTgt spid="8"/>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4" presetClass="exit" presetSubtype="16" fill="hold" grpId="0" nodeType="clickEffect">
                                  <p:stCondLst>
                                    <p:cond delay="0"/>
                                  </p:stCondLst>
                                  <p:childTnLst>
                                    <p:animEffect transition="out" filter="box(in)">
                                      <p:cBhvr>
                                        <p:cTn id="109" dur="500"/>
                                        <p:tgtEl>
                                          <p:spTgt spid="9"/>
                                        </p:tgtEl>
                                      </p:cBhvr>
                                    </p:animEffect>
                                    <p:set>
                                      <p:cBhvr>
                                        <p:cTn id="11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P spid="8" grpId="0" animBg="1"/>
      <p:bldP spid="9" grpId="0" animBg="1"/>
      <p:bldGraphic spid="10" grpId="0">
        <p:bldAsOne/>
      </p:bldGraphic>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r"/>
            <a:r>
              <a:rPr lang="he-IL" sz="4000" smtClean="0"/>
              <a:t>דוגמא – האם מערך סימטרי</a:t>
            </a:r>
            <a:r>
              <a:rPr lang="en-US" sz="4000" smtClean="0"/>
              <a:t> </a:t>
            </a:r>
            <a:r>
              <a:rPr lang="he-IL" sz="4000" smtClean="0"/>
              <a:t> - גירסא 2 (1)</a:t>
            </a:r>
            <a:endParaRPr lang="en-US" sz="4000" smtClean="0"/>
          </a:p>
        </p:txBody>
      </p:sp>
      <p:sp>
        <p:nvSpPr>
          <p:cNvPr id="56323" name="Rectangle 3"/>
          <p:cNvSpPr>
            <a:spLocks noGrp="1" noChangeArrowheads="1"/>
          </p:cNvSpPr>
          <p:nvPr>
            <p:ph type="body" idx="1"/>
          </p:nvPr>
        </p:nvSpPr>
        <p:spPr>
          <a:xfrm>
            <a:off x="304800" y="1600200"/>
            <a:ext cx="8229600" cy="4530725"/>
          </a:xfrm>
        </p:spPr>
        <p:txBody>
          <a:bodyPr/>
          <a:lstStyle/>
          <a:p>
            <a:pPr algn="l" rtl="0">
              <a:lnSpc>
                <a:spcPct val="80000"/>
              </a:lnSpc>
              <a:buFont typeface="Wingdings" pitchFamily="2" charset="2"/>
              <a:buNone/>
            </a:pPr>
            <a:r>
              <a:rPr lang="en-US" sz="1600" noProof="1" smtClean="0"/>
              <a:t>bool  isSymetric(</a:t>
            </a:r>
            <a:r>
              <a:rPr lang="en-US" sz="1600" b="1" noProof="1" smtClean="0"/>
              <a:t>int* begin, int* end</a:t>
            </a:r>
            <a:r>
              <a:rPr lang="en-US" sz="1600" noProof="1" smtClean="0"/>
              <a:t>)</a:t>
            </a:r>
          </a:p>
          <a:p>
            <a:pPr algn="l" rtl="0">
              <a:lnSpc>
                <a:spcPct val="80000"/>
              </a:lnSpc>
              <a:buFont typeface="Wingdings" pitchFamily="2" charset="2"/>
              <a:buNone/>
            </a:pPr>
            <a:r>
              <a:rPr lang="en-US" sz="1600" noProof="1" smtClean="0"/>
              <a:t>{</a:t>
            </a:r>
          </a:p>
          <a:p>
            <a:pPr algn="l" rtl="0">
              <a:lnSpc>
                <a:spcPct val="80000"/>
              </a:lnSpc>
              <a:buFont typeface="Wingdings" pitchFamily="2" charset="2"/>
              <a:buNone/>
            </a:pPr>
            <a:r>
              <a:rPr lang="en-US" sz="1600" noProof="1" smtClean="0"/>
              <a:t>	if (begin &gt;= end)</a:t>
            </a:r>
          </a:p>
          <a:p>
            <a:pPr algn="l" rtl="0">
              <a:lnSpc>
                <a:spcPct val="80000"/>
              </a:lnSpc>
              <a:buFont typeface="Wingdings" pitchFamily="2" charset="2"/>
              <a:buNone/>
            </a:pPr>
            <a:r>
              <a:rPr lang="en-US" sz="1600" noProof="1" smtClean="0"/>
              <a:t>	     return  true;</a:t>
            </a:r>
          </a:p>
          <a:p>
            <a:pPr algn="l" rtl="0">
              <a:lnSpc>
                <a:spcPct val="80000"/>
              </a:lnSpc>
              <a:buFont typeface="Wingdings" pitchFamily="2" charset="2"/>
              <a:buNone/>
            </a:pPr>
            <a:endParaRPr lang="en-US" sz="1600" noProof="1" smtClean="0"/>
          </a:p>
          <a:p>
            <a:pPr algn="l" rtl="0">
              <a:lnSpc>
                <a:spcPct val="80000"/>
              </a:lnSpc>
              <a:buFont typeface="Wingdings" pitchFamily="2" charset="2"/>
              <a:buNone/>
            </a:pPr>
            <a:r>
              <a:rPr lang="en-US" sz="1600" noProof="1" smtClean="0"/>
              <a:t>	if (*begin != *end)</a:t>
            </a:r>
          </a:p>
          <a:p>
            <a:pPr algn="l" rtl="0">
              <a:lnSpc>
                <a:spcPct val="80000"/>
              </a:lnSpc>
              <a:buFont typeface="Wingdings" pitchFamily="2" charset="2"/>
              <a:buNone/>
            </a:pPr>
            <a:r>
              <a:rPr lang="en-US" sz="1600" noProof="1" smtClean="0"/>
              <a:t>	     return  false;</a:t>
            </a:r>
          </a:p>
          <a:p>
            <a:pPr algn="l" rtl="0">
              <a:lnSpc>
                <a:spcPct val="80000"/>
              </a:lnSpc>
              <a:buFont typeface="Wingdings" pitchFamily="2" charset="2"/>
              <a:buNone/>
            </a:pPr>
            <a:endParaRPr lang="en-US" sz="1600" noProof="1" smtClean="0"/>
          </a:p>
          <a:p>
            <a:pPr algn="l" rtl="0">
              <a:lnSpc>
                <a:spcPct val="80000"/>
              </a:lnSpc>
              <a:buFont typeface="Wingdings" pitchFamily="2" charset="2"/>
              <a:buNone/>
            </a:pPr>
            <a:r>
              <a:rPr lang="en-US" sz="1600" noProof="1" smtClean="0"/>
              <a:t>	return isSymetric(begin+1, end-1);</a:t>
            </a:r>
          </a:p>
          <a:p>
            <a:pPr algn="l" rtl="0">
              <a:lnSpc>
                <a:spcPct val="80000"/>
              </a:lnSpc>
              <a:buFont typeface="Wingdings" pitchFamily="2" charset="2"/>
              <a:buNone/>
            </a:pPr>
            <a:r>
              <a:rPr lang="en-US" sz="1600" noProof="1" smtClean="0"/>
              <a:t>}</a:t>
            </a:r>
          </a:p>
          <a:p>
            <a:pPr algn="l" rtl="0">
              <a:lnSpc>
                <a:spcPct val="80000"/>
              </a:lnSpc>
              <a:buFont typeface="Wingdings" pitchFamily="2" charset="2"/>
              <a:buNone/>
            </a:pPr>
            <a:endParaRPr lang="en-US" sz="1600" noProof="1" smtClean="0"/>
          </a:p>
          <a:p>
            <a:pPr algn="l" rtl="0">
              <a:lnSpc>
                <a:spcPct val="80000"/>
              </a:lnSpc>
              <a:buFont typeface="Wingdings" pitchFamily="2" charset="2"/>
              <a:buNone/>
            </a:pPr>
            <a:r>
              <a:rPr lang="en-US" sz="1600" noProof="1" smtClean="0"/>
              <a:t>void main()</a:t>
            </a:r>
          </a:p>
          <a:p>
            <a:pPr algn="l" rtl="0">
              <a:lnSpc>
                <a:spcPct val="80000"/>
              </a:lnSpc>
              <a:buFont typeface="Wingdings" pitchFamily="2" charset="2"/>
              <a:buNone/>
            </a:pPr>
            <a:r>
              <a:rPr lang="en-US" sz="1600" noProof="1" smtClean="0"/>
              <a:t>{</a:t>
            </a:r>
          </a:p>
          <a:p>
            <a:pPr algn="l" rtl="0">
              <a:lnSpc>
                <a:spcPct val="80000"/>
              </a:lnSpc>
              <a:buFont typeface="Wingdings" pitchFamily="2" charset="2"/>
              <a:buNone/>
            </a:pPr>
            <a:r>
              <a:rPr lang="en-US" sz="1600" noProof="1" smtClean="0"/>
              <a:t>	int arr[] = {1,2,3,2,1};</a:t>
            </a:r>
          </a:p>
          <a:p>
            <a:pPr algn="l" rtl="0">
              <a:lnSpc>
                <a:spcPct val="80000"/>
              </a:lnSpc>
              <a:buFont typeface="Wingdings" pitchFamily="2" charset="2"/>
              <a:buNone/>
            </a:pPr>
            <a:r>
              <a:rPr lang="en-US" sz="1600" noProof="1" smtClean="0"/>
              <a:t>	int size = sizeof(arr)/sizeof(arr[0]);</a:t>
            </a:r>
          </a:p>
          <a:p>
            <a:pPr algn="l" rtl="0">
              <a:lnSpc>
                <a:spcPct val="80000"/>
              </a:lnSpc>
              <a:buFont typeface="Wingdings" pitchFamily="2" charset="2"/>
              <a:buNone/>
            </a:pPr>
            <a:r>
              <a:rPr lang="en-US" sz="1600" noProof="1" smtClean="0"/>
              <a:t>	bool  res = isSymetric(</a:t>
            </a:r>
            <a:r>
              <a:rPr lang="en-US" sz="1600" b="1" noProof="1" smtClean="0"/>
              <a:t>arr, arr+size-1</a:t>
            </a:r>
            <a:r>
              <a:rPr lang="en-US" sz="1600" noProof="1" smtClean="0"/>
              <a:t>);</a:t>
            </a:r>
          </a:p>
          <a:p>
            <a:pPr algn="l" rtl="0">
              <a:lnSpc>
                <a:spcPct val="80000"/>
              </a:lnSpc>
              <a:buFont typeface="Wingdings" pitchFamily="2" charset="2"/>
              <a:buNone/>
            </a:pPr>
            <a:r>
              <a:rPr lang="en-US" sz="1600" noProof="1" smtClean="0"/>
              <a:t>	if (res)</a:t>
            </a:r>
          </a:p>
          <a:p>
            <a:pPr algn="l" rtl="0">
              <a:lnSpc>
                <a:spcPct val="80000"/>
              </a:lnSpc>
              <a:buFont typeface="Wingdings" pitchFamily="2" charset="2"/>
              <a:buNone/>
            </a:pPr>
            <a:r>
              <a:rPr lang="en-US" sz="1600" noProof="1" smtClean="0"/>
              <a:t>		cout &lt;&lt; "The array is symetric\n";</a:t>
            </a:r>
          </a:p>
          <a:p>
            <a:pPr algn="l" rtl="0">
              <a:lnSpc>
                <a:spcPct val="80000"/>
              </a:lnSpc>
              <a:buFont typeface="Wingdings" pitchFamily="2" charset="2"/>
              <a:buNone/>
            </a:pPr>
            <a:r>
              <a:rPr lang="en-US" sz="1600" noProof="1" smtClean="0"/>
              <a:t>	else</a:t>
            </a:r>
          </a:p>
          <a:p>
            <a:pPr algn="l" rtl="0">
              <a:lnSpc>
                <a:spcPct val="80000"/>
              </a:lnSpc>
              <a:buFont typeface="Wingdings" pitchFamily="2" charset="2"/>
              <a:buNone/>
            </a:pPr>
            <a:r>
              <a:rPr lang="en-US" sz="1600" noProof="1" smtClean="0"/>
              <a:t>		cout &lt;&lt; "The array is NOT symetric\n";</a:t>
            </a:r>
          </a:p>
          <a:p>
            <a:pPr algn="l" rtl="0">
              <a:lnSpc>
                <a:spcPct val="80000"/>
              </a:lnSpc>
              <a:buFont typeface="Wingdings" pitchFamily="2" charset="2"/>
              <a:buNone/>
            </a:pPr>
            <a:r>
              <a:rPr lang="en-US" sz="1600" noProof="1" smtClean="0"/>
              <a:t>}</a:t>
            </a:r>
            <a:endParaRPr lang="en-US" sz="1600" dirty="0" smtClean="0"/>
          </a:p>
        </p:txBody>
      </p:sp>
      <p:graphicFrame>
        <p:nvGraphicFramePr>
          <p:cNvPr id="6" name="Group 36"/>
          <p:cNvGraphicFramePr>
            <a:graphicFrameLocks/>
          </p:cNvGraphicFramePr>
          <p:nvPr/>
        </p:nvGraphicFramePr>
        <p:xfrm>
          <a:off x="5638800" y="4191000"/>
          <a:ext cx="3048000" cy="2574926"/>
        </p:xfrm>
        <a:graphic>
          <a:graphicData uri="http://schemas.openxmlformats.org/drawingml/2006/table">
            <a:tbl>
              <a:tblPr/>
              <a:tblGrid>
                <a:gridCol w="1493838"/>
                <a:gridCol w="1020762"/>
                <a:gridCol w="533400"/>
              </a:tblGrid>
              <a:tr h="3667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a:t>
                      </a:r>
                      <a:r>
                        <a:rPr kumimoji="0" lang="en-US" sz="1400" b="0" i="0" u="none" strike="noStrike" cap="none" normalizeH="0" baseline="0" dirty="0" err="1" smtClean="0">
                          <a:ln>
                            <a:noFill/>
                          </a:ln>
                          <a:solidFill>
                            <a:srgbClr val="000000"/>
                          </a:solidFill>
                          <a:effectLst/>
                          <a:latin typeface="Verdana" pitchFamily="34" charset="0"/>
                          <a:cs typeface="Arial" charset="0"/>
                        </a:rPr>
                        <a:t>arr</a:t>
                      </a:r>
                      <a:r>
                        <a:rPr kumimoji="0" lang="en-US" sz="1400" b="0" i="0" u="none" strike="noStrike" cap="none" normalizeH="0" baseline="0" dirty="0" smtClean="0">
                          <a:ln>
                            <a:noFill/>
                          </a:ln>
                          <a:solidFill>
                            <a:srgbClr val="000000"/>
                          </a:solidFill>
                          <a:effectLst/>
                          <a:latin typeface="Verdana" pitchFamily="34" charset="0"/>
                          <a:cs typeface="Arial" charset="0"/>
                        </a:rPr>
                        <a:t>[]</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1000</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1004</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1" i="0" u="none" strike="noStrike" cap="none" normalizeH="0" baseline="0" dirty="0" smtClean="0">
                          <a:ln>
                            <a:noFill/>
                          </a:ln>
                          <a:solidFill>
                            <a:srgbClr val="000000"/>
                          </a:solidFill>
                          <a:effectLst/>
                          <a:latin typeface="Verdana" pitchFamily="34" charset="0"/>
                          <a:cs typeface="Arial" charset="0"/>
                        </a:rPr>
                        <a:t> </a:t>
                      </a:r>
                      <a:r>
                        <a:rPr kumimoji="0" lang="en-US" sz="1800" b="1" i="0" u="none" strike="noStrike" cap="none" normalizeH="0" baseline="0" dirty="0" smtClean="0">
                          <a:ln>
                            <a:noFill/>
                          </a:ln>
                          <a:solidFill>
                            <a:srgbClr val="000000"/>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1008</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1" i="0" u="none" strike="noStrike" cap="none" normalizeH="0" baseline="0" dirty="0" smtClean="0">
                          <a:ln>
                            <a:noFill/>
                          </a:ln>
                          <a:solidFill>
                            <a:srgbClr val="000000"/>
                          </a:solidFill>
                          <a:effectLst/>
                          <a:latin typeface="Verdana" pitchFamily="34" charset="0"/>
                          <a:cs typeface="Arial" charset="0"/>
                        </a:rPr>
                        <a:t> </a:t>
                      </a:r>
                      <a:r>
                        <a:rPr kumimoji="0" lang="en-US" sz="1800" b="1" i="0" u="none" strike="noStrike" cap="none" normalizeH="0" baseline="0" dirty="0" smtClean="0">
                          <a:ln>
                            <a:noFill/>
                          </a:ln>
                          <a:solidFill>
                            <a:srgbClr val="000000"/>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1012</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101</a:t>
                      </a:r>
                      <a:r>
                        <a:rPr kumimoji="0" lang="en-US" sz="1000" b="1" i="0" u="none" strike="noStrike" cap="none" normalizeH="0" baseline="0" dirty="0" smtClean="0">
                          <a:ln>
                            <a:noFill/>
                          </a:ln>
                          <a:solidFill>
                            <a:schemeClr val="tx1"/>
                          </a:solidFill>
                          <a:effectLst/>
                          <a:latin typeface="Verdana" pitchFamily="34" charset="0"/>
                          <a:cs typeface="Arial" charset="0"/>
                        </a:rPr>
                        <a:t>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size</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a:t>
                      </a:r>
                      <a:r>
                        <a:rPr kumimoji="0" lang="en-US" sz="1000" b="1" i="0" u="none" strike="noStrike" cap="none" normalizeH="0" baseline="0" dirty="0" smtClean="0">
                          <a:ln>
                            <a:noFill/>
                          </a:ln>
                          <a:solidFill>
                            <a:schemeClr val="tx1"/>
                          </a:solidFill>
                          <a:effectLst/>
                          <a:latin typeface="Verdana" pitchFamily="34" charset="0"/>
                          <a:cs typeface="Arial" charset="0"/>
                        </a:rPr>
                        <a:t>20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res</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1" i="0" u="none" strike="noStrike" cap="none" normalizeH="0" baseline="0" dirty="0" smtClean="0">
                          <a:ln>
                            <a:noFill/>
                          </a:ln>
                          <a:solidFill>
                            <a:srgbClr val="000000"/>
                          </a:solidFill>
                          <a:effectLst/>
                          <a:latin typeface="Verdana" pitchFamily="34" charset="0"/>
                          <a:cs typeface="Arial" charset="0"/>
                        </a:rPr>
                        <a:t>???</a:t>
                      </a:r>
                      <a:endParaRPr kumimoji="0" lang="en-US" sz="1800" b="1" i="0" u="none" strike="noStrike" cap="none" normalizeH="0" baseline="0" dirty="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a:t>
                      </a:r>
                      <a:r>
                        <a:rPr kumimoji="0" lang="en-US" sz="1000" b="1" i="0" u="none" strike="noStrike" cap="none" normalizeH="0" baseline="0" dirty="0" smtClean="0">
                          <a:ln>
                            <a:noFill/>
                          </a:ln>
                          <a:solidFill>
                            <a:schemeClr val="tx1"/>
                          </a:solidFill>
                          <a:effectLst/>
                          <a:latin typeface="Verdana" pitchFamily="34" charset="0"/>
                          <a:cs typeface="Arial" charset="0"/>
                        </a:rPr>
                        <a:t>24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Diagram 4"/>
          <p:cNvGraphicFramePr/>
          <p:nvPr/>
        </p:nvGraphicFramePr>
        <p:xfrm>
          <a:off x="4495800" y="1143000"/>
          <a:ext cx="51816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0214" name="Slide Number Placeholder 3"/>
          <p:cNvSpPr txBox="1">
            <a:spLocks noGrp="1"/>
          </p:cNvSpPr>
          <p:nvPr/>
        </p:nvSpPr>
        <p:spPr bwMode="auto">
          <a:xfrm>
            <a:off x="228600" y="0"/>
            <a:ext cx="2133600" cy="457200"/>
          </a:xfrm>
          <a:prstGeom prst="rect">
            <a:avLst/>
          </a:prstGeom>
          <a:noFill/>
          <a:ln w="9525">
            <a:noFill/>
            <a:miter lim="800000"/>
            <a:headEnd/>
            <a:tailEnd/>
          </a:ln>
        </p:spPr>
        <p:txBody>
          <a:bodyPr/>
          <a:lstStyle/>
          <a:p>
            <a:pPr rtl="1"/>
            <a:fld id="{FF44DA6B-FE48-4F12-9BAE-57368B38C922}" type="slidenum">
              <a:rPr lang="he-IL" sz="1000">
                <a:latin typeface="Verdana" pitchFamily="34" charset="0"/>
              </a:rPr>
              <a:pPr rtl="1"/>
              <a:t>51</a:t>
            </a:fld>
            <a:endParaRPr lang="en-US" sz="1000">
              <a:latin typeface="Verdana" pitchFamily="34" charset="0"/>
            </a:endParaRPr>
          </a:p>
          <a:p>
            <a:pPr rtl="1"/>
            <a:r>
              <a:rPr lang="en-US" sz="1000"/>
              <a:t>© Keren Kalif</a:t>
            </a:r>
          </a:p>
          <a:p>
            <a:pPr rtl="1"/>
            <a:endParaRPr lang="en-US" sz="1000">
              <a:latin typeface="Verdana" pitchFamily="34" charset="0"/>
            </a:endParaRPr>
          </a:p>
        </p:txBody>
      </p:sp>
      <p:sp>
        <p:nvSpPr>
          <p:cNvPr id="8" name="Rectangle 7"/>
          <p:cNvSpPr>
            <a:spLocks noChangeArrowheads="1"/>
          </p:cNvSpPr>
          <p:nvPr/>
        </p:nvSpPr>
        <p:spPr bwMode="auto">
          <a:xfrm>
            <a:off x="5638800" y="2057400"/>
            <a:ext cx="2971800" cy="11430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9" name="Rectangle 8"/>
          <p:cNvSpPr>
            <a:spLocks noChangeArrowheads="1"/>
          </p:cNvSpPr>
          <p:nvPr/>
        </p:nvSpPr>
        <p:spPr bwMode="auto">
          <a:xfrm>
            <a:off x="6324600" y="3581400"/>
            <a:ext cx="1371600" cy="6096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10" name="Rectangle 9"/>
          <p:cNvSpPr>
            <a:spLocks noChangeArrowheads="1"/>
          </p:cNvSpPr>
          <p:nvPr/>
        </p:nvSpPr>
        <p:spPr bwMode="auto">
          <a:xfrm>
            <a:off x="5638800" y="3048000"/>
            <a:ext cx="2971800" cy="6096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graphicFrame>
        <p:nvGraphicFramePr>
          <p:cNvPr id="11" name="Diagram 10"/>
          <p:cNvGraphicFramePr/>
          <p:nvPr/>
        </p:nvGraphicFramePr>
        <p:xfrm>
          <a:off x="4495800" y="1143000"/>
          <a:ext cx="5181600" cy="4114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xit" presetSubtype="16" fill="hold" grpId="1" nodeType="withEffect">
                                  <p:stCondLst>
                                    <p:cond delay="0"/>
                                  </p:stCondLst>
                                  <p:childTnLst>
                                    <p:animEffect transition="out" filter="box(in)">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6323">
                                            <p:txEl>
                                              <p:pRg st="0" end="0"/>
                                            </p:txEl>
                                          </p:spTgt>
                                        </p:tgtEl>
                                        <p:attrNameLst>
                                          <p:attrName>style.visibility</p:attrName>
                                        </p:attrNameLst>
                                      </p:cBhvr>
                                      <p:to>
                                        <p:strVal val="visible"/>
                                      </p:to>
                                    </p:set>
                                    <p:animEffect transition="in" filter="box(in)">
                                      <p:cBhvr>
                                        <p:cTn id="12" dur="500"/>
                                        <p:tgtEl>
                                          <p:spTgt spid="56323">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56323">
                                            <p:txEl>
                                              <p:pRg st="1" end="1"/>
                                            </p:txEl>
                                          </p:spTgt>
                                        </p:tgtEl>
                                        <p:attrNameLst>
                                          <p:attrName>style.visibility</p:attrName>
                                        </p:attrNameLst>
                                      </p:cBhvr>
                                      <p:to>
                                        <p:strVal val="visible"/>
                                      </p:to>
                                    </p:set>
                                    <p:animEffect transition="in" filter="box(in)">
                                      <p:cBhvr>
                                        <p:cTn id="15" dur="500"/>
                                        <p:tgtEl>
                                          <p:spTgt spid="56323">
                                            <p:txEl>
                                              <p:pRg st="1" end="1"/>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56323">
                                            <p:txEl>
                                              <p:pRg st="9" end="9"/>
                                            </p:txEl>
                                          </p:spTgt>
                                        </p:tgtEl>
                                        <p:attrNameLst>
                                          <p:attrName>style.visibility</p:attrName>
                                        </p:attrNameLst>
                                      </p:cBhvr>
                                      <p:to>
                                        <p:strVal val="visible"/>
                                      </p:to>
                                    </p:set>
                                    <p:animEffect transition="in" filter="box(in)">
                                      <p:cBhvr>
                                        <p:cTn id="18" dur="500"/>
                                        <p:tgtEl>
                                          <p:spTgt spid="56323">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56323">
                                            <p:txEl>
                                              <p:pRg st="2" end="2"/>
                                            </p:txEl>
                                          </p:spTgt>
                                        </p:tgtEl>
                                        <p:attrNameLst>
                                          <p:attrName>style.visibility</p:attrName>
                                        </p:attrNameLst>
                                      </p:cBhvr>
                                      <p:to>
                                        <p:strVal val="visible"/>
                                      </p:to>
                                    </p:set>
                                    <p:animEffect transition="in" filter="box(in)">
                                      <p:cBhvr>
                                        <p:cTn id="23" dur="500"/>
                                        <p:tgtEl>
                                          <p:spTgt spid="56323">
                                            <p:txEl>
                                              <p:pRg st="2" end="2"/>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56323">
                                            <p:txEl>
                                              <p:pRg st="3" end="3"/>
                                            </p:txEl>
                                          </p:spTgt>
                                        </p:tgtEl>
                                        <p:attrNameLst>
                                          <p:attrName>style.visibility</p:attrName>
                                        </p:attrNameLst>
                                      </p:cBhvr>
                                      <p:to>
                                        <p:strVal val="visible"/>
                                      </p:to>
                                    </p:set>
                                    <p:animEffect transition="in" filter="box(in)">
                                      <p:cBhvr>
                                        <p:cTn id="26" dur="500"/>
                                        <p:tgtEl>
                                          <p:spTgt spid="5632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56323">
                                            <p:txEl>
                                              <p:pRg st="5" end="5"/>
                                            </p:txEl>
                                          </p:spTgt>
                                        </p:tgtEl>
                                        <p:attrNameLst>
                                          <p:attrName>style.visibility</p:attrName>
                                        </p:attrNameLst>
                                      </p:cBhvr>
                                      <p:to>
                                        <p:strVal val="visible"/>
                                      </p:to>
                                    </p:set>
                                    <p:animEffect transition="in" filter="box(in)">
                                      <p:cBhvr>
                                        <p:cTn id="31" dur="500"/>
                                        <p:tgtEl>
                                          <p:spTgt spid="56323">
                                            <p:txEl>
                                              <p:pRg st="5" end="5"/>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56323">
                                            <p:txEl>
                                              <p:pRg st="6" end="6"/>
                                            </p:txEl>
                                          </p:spTgt>
                                        </p:tgtEl>
                                        <p:attrNameLst>
                                          <p:attrName>style.visibility</p:attrName>
                                        </p:attrNameLst>
                                      </p:cBhvr>
                                      <p:to>
                                        <p:strVal val="visible"/>
                                      </p:to>
                                    </p:set>
                                    <p:animEffect transition="in" filter="box(in)">
                                      <p:cBhvr>
                                        <p:cTn id="34" dur="500"/>
                                        <p:tgtEl>
                                          <p:spTgt spid="5632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56323">
                                            <p:txEl>
                                              <p:pRg st="8" end="8"/>
                                            </p:txEl>
                                          </p:spTgt>
                                        </p:tgtEl>
                                        <p:attrNameLst>
                                          <p:attrName>style.visibility</p:attrName>
                                        </p:attrNameLst>
                                      </p:cBhvr>
                                      <p:to>
                                        <p:strVal val="visible"/>
                                      </p:to>
                                    </p:set>
                                    <p:animEffect transition="in" filter="box(in)">
                                      <p:cBhvr>
                                        <p:cTn id="39" dur="500"/>
                                        <p:tgtEl>
                                          <p:spTgt spid="5632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56323">
                                            <p:txEl>
                                              <p:pRg st="11" end="11"/>
                                            </p:txEl>
                                          </p:spTgt>
                                        </p:tgtEl>
                                        <p:attrNameLst>
                                          <p:attrName>style.visibility</p:attrName>
                                        </p:attrNameLst>
                                      </p:cBhvr>
                                      <p:to>
                                        <p:strVal val="visible"/>
                                      </p:to>
                                    </p:set>
                                    <p:animEffect transition="in" filter="box(in)">
                                      <p:cBhvr>
                                        <p:cTn id="44" dur="500"/>
                                        <p:tgtEl>
                                          <p:spTgt spid="56323">
                                            <p:txEl>
                                              <p:pRg st="11" end="11"/>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56323">
                                            <p:txEl>
                                              <p:pRg st="12" end="12"/>
                                            </p:txEl>
                                          </p:spTgt>
                                        </p:tgtEl>
                                        <p:attrNameLst>
                                          <p:attrName>style.visibility</p:attrName>
                                        </p:attrNameLst>
                                      </p:cBhvr>
                                      <p:to>
                                        <p:strVal val="visible"/>
                                      </p:to>
                                    </p:set>
                                    <p:animEffect transition="in" filter="box(in)">
                                      <p:cBhvr>
                                        <p:cTn id="47" dur="500"/>
                                        <p:tgtEl>
                                          <p:spTgt spid="56323">
                                            <p:txEl>
                                              <p:pRg st="12" end="12"/>
                                            </p:txEl>
                                          </p:spTgt>
                                        </p:tgtEl>
                                      </p:cBhvr>
                                    </p:animEffect>
                                  </p:childTnLst>
                                </p:cTn>
                              </p:par>
                              <p:par>
                                <p:cTn id="48" presetID="4" presetClass="entr" presetSubtype="16" fill="hold" nodeType="withEffect">
                                  <p:stCondLst>
                                    <p:cond delay="0"/>
                                  </p:stCondLst>
                                  <p:childTnLst>
                                    <p:set>
                                      <p:cBhvr>
                                        <p:cTn id="49" dur="1" fill="hold">
                                          <p:stCondLst>
                                            <p:cond delay="0"/>
                                          </p:stCondLst>
                                        </p:cTn>
                                        <p:tgtEl>
                                          <p:spTgt spid="56323">
                                            <p:txEl>
                                              <p:pRg st="20" end="20"/>
                                            </p:txEl>
                                          </p:spTgt>
                                        </p:tgtEl>
                                        <p:attrNameLst>
                                          <p:attrName>style.visibility</p:attrName>
                                        </p:attrNameLst>
                                      </p:cBhvr>
                                      <p:to>
                                        <p:strVal val="visible"/>
                                      </p:to>
                                    </p:set>
                                    <p:animEffect transition="in" filter="box(in)">
                                      <p:cBhvr>
                                        <p:cTn id="50" dur="500"/>
                                        <p:tgtEl>
                                          <p:spTgt spid="56323">
                                            <p:txEl>
                                              <p:pRg st="20" end="2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56323">
                                            <p:txEl>
                                              <p:pRg st="13" end="13"/>
                                            </p:txEl>
                                          </p:spTgt>
                                        </p:tgtEl>
                                        <p:attrNameLst>
                                          <p:attrName>style.visibility</p:attrName>
                                        </p:attrNameLst>
                                      </p:cBhvr>
                                      <p:to>
                                        <p:strVal val="visible"/>
                                      </p:to>
                                    </p:set>
                                    <p:animEffect transition="in" filter="box(in)">
                                      <p:cBhvr>
                                        <p:cTn id="55" dur="500"/>
                                        <p:tgtEl>
                                          <p:spTgt spid="56323">
                                            <p:txEl>
                                              <p:pRg st="13" end="13"/>
                                            </p:txEl>
                                          </p:spTgt>
                                        </p:tgtEl>
                                      </p:cBhvr>
                                    </p:animEffect>
                                  </p:childTnLst>
                                </p:cTn>
                              </p:par>
                              <p:par>
                                <p:cTn id="56" presetID="4" presetClass="entr" presetSubtype="16" fill="hold" nodeType="withEffect">
                                  <p:stCondLst>
                                    <p:cond delay="0"/>
                                  </p:stCondLst>
                                  <p:childTnLst>
                                    <p:set>
                                      <p:cBhvr>
                                        <p:cTn id="57" dur="1" fill="hold">
                                          <p:stCondLst>
                                            <p:cond delay="0"/>
                                          </p:stCondLst>
                                        </p:cTn>
                                        <p:tgtEl>
                                          <p:spTgt spid="56323">
                                            <p:txEl>
                                              <p:pRg st="14" end="14"/>
                                            </p:txEl>
                                          </p:spTgt>
                                        </p:tgtEl>
                                        <p:attrNameLst>
                                          <p:attrName>style.visibility</p:attrName>
                                        </p:attrNameLst>
                                      </p:cBhvr>
                                      <p:to>
                                        <p:strVal val="visible"/>
                                      </p:to>
                                    </p:set>
                                    <p:animEffect transition="in" filter="box(in)">
                                      <p:cBhvr>
                                        <p:cTn id="58" dur="500"/>
                                        <p:tgtEl>
                                          <p:spTgt spid="56323">
                                            <p:txEl>
                                              <p:pRg st="14" end="1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56323">
                                            <p:txEl>
                                              <p:pRg st="15" end="15"/>
                                            </p:txEl>
                                          </p:spTgt>
                                        </p:tgtEl>
                                        <p:attrNameLst>
                                          <p:attrName>style.visibility</p:attrName>
                                        </p:attrNameLst>
                                      </p:cBhvr>
                                      <p:to>
                                        <p:strVal val="visible"/>
                                      </p:to>
                                    </p:set>
                                    <p:animEffect transition="in" filter="box(in)">
                                      <p:cBhvr>
                                        <p:cTn id="63" dur="500"/>
                                        <p:tgtEl>
                                          <p:spTgt spid="56323">
                                            <p:txEl>
                                              <p:pRg st="15" end="15"/>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nodeType="clickEffect">
                                  <p:stCondLst>
                                    <p:cond delay="0"/>
                                  </p:stCondLst>
                                  <p:childTnLst>
                                    <p:set>
                                      <p:cBhvr>
                                        <p:cTn id="67" dur="1" fill="hold">
                                          <p:stCondLst>
                                            <p:cond delay="0"/>
                                          </p:stCondLst>
                                        </p:cTn>
                                        <p:tgtEl>
                                          <p:spTgt spid="56323">
                                            <p:txEl>
                                              <p:pRg st="16" end="16"/>
                                            </p:txEl>
                                          </p:spTgt>
                                        </p:tgtEl>
                                        <p:attrNameLst>
                                          <p:attrName>style.visibility</p:attrName>
                                        </p:attrNameLst>
                                      </p:cBhvr>
                                      <p:to>
                                        <p:strVal val="visible"/>
                                      </p:to>
                                    </p:set>
                                    <p:animEffect transition="in" filter="box(in)">
                                      <p:cBhvr>
                                        <p:cTn id="68" dur="500"/>
                                        <p:tgtEl>
                                          <p:spTgt spid="56323">
                                            <p:txEl>
                                              <p:pRg st="16" end="16"/>
                                            </p:txEl>
                                          </p:spTgt>
                                        </p:tgtEl>
                                      </p:cBhvr>
                                    </p:animEffect>
                                  </p:childTnLst>
                                </p:cTn>
                              </p:par>
                              <p:par>
                                <p:cTn id="69" presetID="4" presetClass="entr" presetSubtype="16" fill="hold" nodeType="withEffect">
                                  <p:stCondLst>
                                    <p:cond delay="0"/>
                                  </p:stCondLst>
                                  <p:childTnLst>
                                    <p:set>
                                      <p:cBhvr>
                                        <p:cTn id="70" dur="1" fill="hold">
                                          <p:stCondLst>
                                            <p:cond delay="0"/>
                                          </p:stCondLst>
                                        </p:cTn>
                                        <p:tgtEl>
                                          <p:spTgt spid="56323">
                                            <p:txEl>
                                              <p:pRg st="17" end="17"/>
                                            </p:txEl>
                                          </p:spTgt>
                                        </p:tgtEl>
                                        <p:attrNameLst>
                                          <p:attrName>style.visibility</p:attrName>
                                        </p:attrNameLst>
                                      </p:cBhvr>
                                      <p:to>
                                        <p:strVal val="visible"/>
                                      </p:to>
                                    </p:set>
                                    <p:animEffect transition="in" filter="box(in)">
                                      <p:cBhvr>
                                        <p:cTn id="71" dur="500"/>
                                        <p:tgtEl>
                                          <p:spTgt spid="56323">
                                            <p:txEl>
                                              <p:pRg st="17" end="17"/>
                                            </p:txEl>
                                          </p:spTgt>
                                        </p:tgtEl>
                                      </p:cBhvr>
                                    </p:animEffect>
                                  </p:childTnLst>
                                </p:cTn>
                              </p:par>
                              <p:par>
                                <p:cTn id="72" presetID="4" presetClass="entr" presetSubtype="16" fill="hold" nodeType="withEffect">
                                  <p:stCondLst>
                                    <p:cond delay="0"/>
                                  </p:stCondLst>
                                  <p:childTnLst>
                                    <p:set>
                                      <p:cBhvr>
                                        <p:cTn id="73" dur="1" fill="hold">
                                          <p:stCondLst>
                                            <p:cond delay="0"/>
                                          </p:stCondLst>
                                        </p:cTn>
                                        <p:tgtEl>
                                          <p:spTgt spid="56323">
                                            <p:txEl>
                                              <p:pRg st="18" end="18"/>
                                            </p:txEl>
                                          </p:spTgt>
                                        </p:tgtEl>
                                        <p:attrNameLst>
                                          <p:attrName>style.visibility</p:attrName>
                                        </p:attrNameLst>
                                      </p:cBhvr>
                                      <p:to>
                                        <p:strVal val="visible"/>
                                      </p:to>
                                    </p:set>
                                    <p:animEffect transition="in" filter="box(in)">
                                      <p:cBhvr>
                                        <p:cTn id="74" dur="500"/>
                                        <p:tgtEl>
                                          <p:spTgt spid="56323">
                                            <p:txEl>
                                              <p:pRg st="18" end="18"/>
                                            </p:txEl>
                                          </p:spTgt>
                                        </p:tgtEl>
                                      </p:cBhvr>
                                    </p:animEffect>
                                  </p:childTnLst>
                                </p:cTn>
                              </p:par>
                              <p:par>
                                <p:cTn id="75" presetID="4" presetClass="entr" presetSubtype="16" fill="hold" nodeType="withEffect">
                                  <p:stCondLst>
                                    <p:cond delay="0"/>
                                  </p:stCondLst>
                                  <p:childTnLst>
                                    <p:set>
                                      <p:cBhvr>
                                        <p:cTn id="76" dur="1" fill="hold">
                                          <p:stCondLst>
                                            <p:cond delay="0"/>
                                          </p:stCondLst>
                                        </p:cTn>
                                        <p:tgtEl>
                                          <p:spTgt spid="56323">
                                            <p:txEl>
                                              <p:pRg st="19" end="19"/>
                                            </p:txEl>
                                          </p:spTgt>
                                        </p:tgtEl>
                                        <p:attrNameLst>
                                          <p:attrName>style.visibility</p:attrName>
                                        </p:attrNameLst>
                                      </p:cBhvr>
                                      <p:to>
                                        <p:strVal val="visible"/>
                                      </p:to>
                                    </p:set>
                                    <p:animEffect transition="in" filter="box(in)">
                                      <p:cBhvr>
                                        <p:cTn id="77" dur="500"/>
                                        <p:tgtEl>
                                          <p:spTgt spid="56323">
                                            <p:txEl>
                                              <p:pRg st="19" end="19"/>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nodeType="click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box(in)">
                                      <p:cBhvr>
                                        <p:cTn id="82" dur="500"/>
                                        <p:tgtEl>
                                          <p:spTgt spid="6"/>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box(in)">
                                      <p:cBhvr>
                                        <p:cTn id="87" dur="500"/>
                                        <p:tgtEl>
                                          <p:spTgt spid="5"/>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xit" presetSubtype="16" fill="hold" grpId="0" nodeType="clickEffect">
                                  <p:stCondLst>
                                    <p:cond delay="0"/>
                                  </p:stCondLst>
                                  <p:childTnLst>
                                    <p:animEffect transition="out" filter="box(in)">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4" presetClass="exit" presetSubtype="16" fill="hold" grpId="0" nodeType="clickEffect">
                                  <p:stCondLst>
                                    <p:cond delay="0"/>
                                  </p:stCondLst>
                                  <p:childTnLst>
                                    <p:animEffect transition="out" filter="box(in)">
                                      <p:cBhvr>
                                        <p:cTn id="96" dur="500"/>
                                        <p:tgtEl>
                                          <p:spTgt spid="10"/>
                                        </p:tgtEl>
                                      </p:cBhvr>
                                    </p:animEffect>
                                    <p:set>
                                      <p:cBhvr>
                                        <p:cTn id="97" dur="1" fill="hold">
                                          <p:stCondLst>
                                            <p:cond delay="499"/>
                                          </p:stCondLst>
                                        </p:cTn>
                                        <p:tgtEl>
                                          <p:spTgt spid="10"/>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4" presetClass="exit" presetSubtype="16" fill="hold" grpId="0" nodeType="clickEffect">
                                  <p:stCondLst>
                                    <p:cond delay="0"/>
                                  </p:stCondLst>
                                  <p:childTnLst>
                                    <p:animEffect transition="out" filter="box(in)">
                                      <p:cBhvr>
                                        <p:cTn id="101" dur="500"/>
                                        <p:tgtEl>
                                          <p:spTgt spid="9"/>
                                        </p:tgtEl>
                                      </p:cBhvr>
                                    </p:animEffect>
                                    <p:set>
                                      <p:cBhvr>
                                        <p:cTn id="102" dur="1" fill="hold">
                                          <p:stCondLst>
                                            <p:cond delay="499"/>
                                          </p:stCondLst>
                                        </p:cTn>
                                        <p:tgtEl>
                                          <p:spTgt spid="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grpId="0" nodeType="clickEffect">
                                  <p:stCondLst>
                                    <p:cond delay="0"/>
                                  </p:stCondLst>
                                  <p:childTnLst>
                                    <p:set>
                                      <p:cBhvr>
                                        <p:cTn id="106" dur="1" fill="hold">
                                          <p:stCondLst>
                                            <p:cond delay="0"/>
                                          </p:stCondLst>
                                        </p:cTn>
                                        <p:tgtEl>
                                          <p:spTgt spid="11"/>
                                        </p:tgtEl>
                                        <p:attrNameLst>
                                          <p:attrName>style.visibility</p:attrName>
                                        </p:attrNameLst>
                                      </p:cBhvr>
                                      <p:to>
                                        <p:strVal val="visible"/>
                                      </p:to>
                                    </p:set>
                                    <p:animEffect transition="in" filter="box(in)">
                                      <p:cBhvr>
                                        <p:cTn id="10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8" grpId="0" animBg="1"/>
      <p:bldP spid="9" grpId="0" animBg="1"/>
      <p:bldP spid="10" grpId="0" animBg="1"/>
      <p:bldGraphic spid="11" grpId="0">
        <p:bldAsOne/>
      </p:bldGraphic>
      <p:bldGraphic spid="11" grpId="1">
        <p:bldAsOne/>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nvGraphicFramePr>
        <p:xfrm>
          <a:off x="4495800" y="533400"/>
          <a:ext cx="51816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03" name="Rectangle 2"/>
          <p:cNvSpPr>
            <a:spLocks noGrp="1" noChangeArrowheads="1"/>
          </p:cNvSpPr>
          <p:nvPr>
            <p:ph type="title"/>
          </p:nvPr>
        </p:nvSpPr>
        <p:spPr/>
        <p:txBody>
          <a:bodyPr/>
          <a:lstStyle/>
          <a:p>
            <a:pPr algn="r"/>
            <a:r>
              <a:rPr lang="he-IL" sz="4000" dirty="0" smtClean="0"/>
              <a:t>דוגמא – האם מערך סימטרי</a:t>
            </a:r>
            <a:r>
              <a:rPr lang="en-US" sz="4000" dirty="0" smtClean="0"/>
              <a:t/>
            </a:r>
            <a:br>
              <a:rPr lang="en-US" sz="4000" dirty="0" smtClean="0"/>
            </a:br>
            <a:r>
              <a:rPr lang="en-US" sz="4000" dirty="0" smtClean="0"/>
              <a:t>                           </a:t>
            </a:r>
            <a:r>
              <a:rPr lang="he-IL" sz="4000" dirty="0" smtClean="0"/>
              <a:t>– גירסא 2 (2)</a:t>
            </a:r>
            <a:endParaRPr lang="en-US" sz="4000" dirty="0" smtClean="0"/>
          </a:p>
        </p:txBody>
      </p:sp>
      <p:sp>
        <p:nvSpPr>
          <p:cNvPr id="51204" name="Rectangle 3"/>
          <p:cNvSpPr>
            <a:spLocks noGrp="1" noChangeArrowheads="1"/>
          </p:cNvSpPr>
          <p:nvPr>
            <p:ph type="body" idx="1"/>
          </p:nvPr>
        </p:nvSpPr>
        <p:spPr>
          <a:xfrm>
            <a:off x="304800" y="1600200"/>
            <a:ext cx="8229600" cy="4530725"/>
          </a:xfrm>
        </p:spPr>
        <p:txBody>
          <a:bodyPr/>
          <a:lstStyle/>
          <a:p>
            <a:pPr algn="l" rtl="0">
              <a:lnSpc>
                <a:spcPct val="80000"/>
              </a:lnSpc>
              <a:buFont typeface="Wingdings" pitchFamily="2" charset="2"/>
              <a:buNone/>
            </a:pPr>
            <a:r>
              <a:rPr lang="en-US" sz="1600" noProof="1" smtClean="0"/>
              <a:t>bool  isSymetric(int* begin, int* end)</a:t>
            </a:r>
          </a:p>
          <a:p>
            <a:pPr algn="l" rtl="0">
              <a:lnSpc>
                <a:spcPct val="80000"/>
              </a:lnSpc>
              <a:buFont typeface="Wingdings" pitchFamily="2" charset="2"/>
              <a:buNone/>
            </a:pPr>
            <a:r>
              <a:rPr lang="en-US" sz="1600" noProof="1" smtClean="0"/>
              <a:t>{</a:t>
            </a:r>
          </a:p>
          <a:p>
            <a:pPr algn="l" rtl="0">
              <a:lnSpc>
                <a:spcPct val="80000"/>
              </a:lnSpc>
              <a:buFont typeface="Wingdings" pitchFamily="2" charset="2"/>
              <a:buNone/>
            </a:pPr>
            <a:r>
              <a:rPr lang="en-US" sz="1600" noProof="1" smtClean="0"/>
              <a:t>	if (begin </a:t>
            </a:r>
            <a:r>
              <a:rPr lang="he-IL" sz="1600" noProof="1" smtClean="0"/>
              <a:t>&lt;</a:t>
            </a:r>
            <a:r>
              <a:rPr lang="en-US" sz="1600" noProof="1" smtClean="0"/>
              <a:t>= end)</a:t>
            </a:r>
          </a:p>
          <a:p>
            <a:pPr algn="l" rtl="0">
              <a:lnSpc>
                <a:spcPct val="80000"/>
              </a:lnSpc>
              <a:buFont typeface="Wingdings" pitchFamily="2" charset="2"/>
              <a:buNone/>
            </a:pPr>
            <a:r>
              <a:rPr lang="en-US" sz="1600" noProof="1" smtClean="0"/>
              <a:t>	     return  true;</a:t>
            </a:r>
          </a:p>
          <a:p>
            <a:pPr algn="l" rtl="0">
              <a:lnSpc>
                <a:spcPct val="80000"/>
              </a:lnSpc>
              <a:buFont typeface="Wingdings" pitchFamily="2" charset="2"/>
              <a:buNone/>
            </a:pPr>
            <a:endParaRPr lang="en-US" sz="1600" noProof="1" smtClean="0"/>
          </a:p>
          <a:p>
            <a:pPr algn="l" rtl="0">
              <a:lnSpc>
                <a:spcPct val="80000"/>
              </a:lnSpc>
              <a:buFont typeface="Wingdings" pitchFamily="2" charset="2"/>
              <a:buNone/>
            </a:pPr>
            <a:r>
              <a:rPr lang="en-US" sz="1600" noProof="1" smtClean="0"/>
              <a:t>	if (*begin != *end)</a:t>
            </a:r>
          </a:p>
          <a:p>
            <a:pPr algn="l" rtl="0">
              <a:lnSpc>
                <a:spcPct val="80000"/>
              </a:lnSpc>
              <a:buFont typeface="Wingdings" pitchFamily="2" charset="2"/>
              <a:buNone/>
            </a:pPr>
            <a:r>
              <a:rPr lang="en-US" sz="1600" noProof="1" smtClean="0"/>
              <a:t>	     return  false;</a:t>
            </a:r>
          </a:p>
          <a:p>
            <a:pPr algn="l" rtl="0">
              <a:lnSpc>
                <a:spcPct val="80000"/>
              </a:lnSpc>
              <a:buFont typeface="Wingdings" pitchFamily="2" charset="2"/>
              <a:buNone/>
            </a:pPr>
            <a:endParaRPr lang="en-US" sz="1600" noProof="1" smtClean="0"/>
          </a:p>
          <a:p>
            <a:pPr algn="l" rtl="0">
              <a:lnSpc>
                <a:spcPct val="80000"/>
              </a:lnSpc>
              <a:buFont typeface="Wingdings" pitchFamily="2" charset="2"/>
              <a:buNone/>
            </a:pPr>
            <a:r>
              <a:rPr lang="en-US" sz="1600" noProof="1" smtClean="0"/>
              <a:t>	return isSymetric(begin+1, end-1);</a:t>
            </a:r>
          </a:p>
          <a:p>
            <a:pPr algn="l" rtl="0">
              <a:lnSpc>
                <a:spcPct val="80000"/>
              </a:lnSpc>
              <a:buFont typeface="Wingdings" pitchFamily="2" charset="2"/>
              <a:buNone/>
            </a:pPr>
            <a:r>
              <a:rPr lang="en-US" sz="1600" noProof="1" smtClean="0"/>
              <a:t>}</a:t>
            </a:r>
          </a:p>
          <a:p>
            <a:pPr algn="l" rtl="0">
              <a:lnSpc>
                <a:spcPct val="80000"/>
              </a:lnSpc>
              <a:buFont typeface="Wingdings" pitchFamily="2" charset="2"/>
              <a:buNone/>
            </a:pPr>
            <a:endParaRPr lang="en-US" sz="1600" noProof="1" smtClean="0"/>
          </a:p>
          <a:p>
            <a:pPr algn="l" rtl="0">
              <a:lnSpc>
                <a:spcPct val="80000"/>
              </a:lnSpc>
              <a:buFont typeface="Wingdings" pitchFamily="2" charset="2"/>
              <a:buNone/>
            </a:pPr>
            <a:r>
              <a:rPr lang="en-US" sz="1600" noProof="1" smtClean="0"/>
              <a:t>void main()</a:t>
            </a:r>
          </a:p>
          <a:p>
            <a:pPr algn="l" rtl="0">
              <a:lnSpc>
                <a:spcPct val="80000"/>
              </a:lnSpc>
              <a:buFont typeface="Wingdings" pitchFamily="2" charset="2"/>
              <a:buNone/>
            </a:pPr>
            <a:r>
              <a:rPr lang="en-US" sz="1600" noProof="1" smtClean="0"/>
              <a:t>{</a:t>
            </a:r>
          </a:p>
          <a:p>
            <a:pPr algn="l" rtl="0">
              <a:lnSpc>
                <a:spcPct val="80000"/>
              </a:lnSpc>
              <a:buFont typeface="Wingdings" pitchFamily="2" charset="2"/>
              <a:buNone/>
            </a:pPr>
            <a:r>
              <a:rPr lang="en-US" sz="1600" noProof="1" smtClean="0"/>
              <a:t>	int arr[] = {1,2,2,</a:t>
            </a:r>
            <a:r>
              <a:rPr lang="en-US" sz="1600" smtClean="0"/>
              <a:t>1</a:t>
            </a:r>
            <a:r>
              <a:rPr lang="en-US" sz="1600" dirty="0" smtClean="0"/>
              <a:t>};</a:t>
            </a:r>
            <a:endParaRPr lang="he-IL" sz="1600" noProof="1" smtClean="0"/>
          </a:p>
          <a:p>
            <a:pPr algn="l" rtl="0">
              <a:lnSpc>
                <a:spcPct val="80000"/>
              </a:lnSpc>
              <a:buFont typeface="Wingdings" pitchFamily="2" charset="2"/>
              <a:buNone/>
            </a:pPr>
            <a:r>
              <a:rPr lang="en-US" sz="1600" noProof="1" smtClean="0"/>
              <a:t>	int size = sizeof(arr)/sizeof(arr[0]);</a:t>
            </a:r>
          </a:p>
          <a:p>
            <a:pPr algn="l" rtl="0">
              <a:lnSpc>
                <a:spcPct val="80000"/>
              </a:lnSpc>
              <a:buFont typeface="Wingdings" pitchFamily="2" charset="2"/>
              <a:buNone/>
            </a:pPr>
            <a:r>
              <a:rPr lang="en-US" sz="1600" noProof="1" smtClean="0"/>
              <a:t>	bool  res = isSymetric(arr, arr+size-1);</a:t>
            </a:r>
          </a:p>
          <a:p>
            <a:pPr algn="l" rtl="0">
              <a:lnSpc>
                <a:spcPct val="80000"/>
              </a:lnSpc>
              <a:buFont typeface="Wingdings" pitchFamily="2" charset="2"/>
              <a:buNone/>
            </a:pPr>
            <a:r>
              <a:rPr lang="en-US" sz="1600" noProof="1" smtClean="0"/>
              <a:t>	if (res)</a:t>
            </a:r>
          </a:p>
          <a:p>
            <a:pPr algn="l" rtl="0">
              <a:lnSpc>
                <a:spcPct val="80000"/>
              </a:lnSpc>
              <a:buFont typeface="Wingdings" pitchFamily="2" charset="2"/>
              <a:buNone/>
            </a:pPr>
            <a:r>
              <a:rPr lang="en-US" sz="1600" noProof="1" smtClean="0"/>
              <a:t>	    cout &lt;&lt; "The array is symetric\n";</a:t>
            </a:r>
          </a:p>
          <a:p>
            <a:pPr algn="l" rtl="0">
              <a:lnSpc>
                <a:spcPct val="80000"/>
              </a:lnSpc>
              <a:buFont typeface="Wingdings" pitchFamily="2" charset="2"/>
              <a:buNone/>
            </a:pPr>
            <a:r>
              <a:rPr lang="en-US" sz="1600" noProof="1" smtClean="0"/>
              <a:t>	else</a:t>
            </a:r>
          </a:p>
          <a:p>
            <a:pPr algn="l" rtl="0">
              <a:lnSpc>
                <a:spcPct val="80000"/>
              </a:lnSpc>
              <a:buFont typeface="Wingdings" pitchFamily="2" charset="2"/>
              <a:buNone/>
            </a:pPr>
            <a:r>
              <a:rPr lang="en-US" sz="1600" noProof="1" smtClean="0"/>
              <a:t>	    cout &lt;&lt; "The array is NOT symetric\n";</a:t>
            </a:r>
          </a:p>
          <a:p>
            <a:pPr algn="l" rtl="0">
              <a:lnSpc>
                <a:spcPct val="80000"/>
              </a:lnSpc>
              <a:buFont typeface="Wingdings" pitchFamily="2" charset="2"/>
              <a:buNone/>
            </a:pPr>
            <a:r>
              <a:rPr lang="en-US" sz="1600" noProof="1" smtClean="0"/>
              <a:t>}</a:t>
            </a:r>
            <a:endParaRPr lang="en-US" sz="1600" dirty="0" smtClean="0"/>
          </a:p>
        </p:txBody>
      </p:sp>
      <p:graphicFrame>
        <p:nvGraphicFramePr>
          <p:cNvPr id="6" name="Group 36"/>
          <p:cNvGraphicFramePr>
            <a:graphicFrameLocks/>
          </p:cNvGraphicFramePr>
          <p:nvPr/>
        </p:nvGraphicFramePr>
        <p:xfrm>
          <a:off x="5638800" y="4041775"/>
          <a:ext cx="3048000" cy="2206626"/>
        </p:xfrm>
        <a:graphic>
          <a:graphicData uri="http://schemas.openxmlformats.org/drawingml/2006/table">
            <a:tbl>
              <a:tblPr/>
              <a:tblGrid>
                <a:gridCol w="1493838"/>
                <a:gridCol w="1020762"/>
                <a:gridCol w="533400"/>
              </a:tblGrid>
              <a:tr h="3667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a:t>
                      </a:r>
                      <a:r>
                        <a:rPr kumimoji="0" lang="en-US" sz="1400" b="0" i="0" u="none" strike="noStrike" cap="none" normalizeH="0" baseline="0" dirty="0" err="1" smtClean="0">
                          <a:ln>
                            <a:noFill/>
                          </a:ln>
                          <a:solidFill>
                            <a:srgbClr val="000000"/>
                          </a:solidFill>
                          <a:effectLst/>
                          <a:latin typeface="Verdana" pitchFamily="34" charset="0"/>
                          <a:cs typeface="Arial" charset="0"/>
                        </a:rPr>
                        <a:t>arr</a:t>
                      </a:r>
                      <a:r>
                        <a:rPr kumimoji="0" lang="en-US" sz="1400" b="0" i="0" u="none" strike="noStrike" cap="none" normalizeH="0" baseline="0" dirty="0" smtClean="0">
                          <a:ln>
                            <a:noFill/>
                          </a:ln>
                          <a:solidFill>
                            <a:srgbClr val="000000"/>
                          </a:solidFill>
                          <a:effectLst/>
                          <a:latin typeface="Verdana" pitchFamily="34" charset="0"/>
                          <a:cs typeface="Arial" charset="0"/>
                        </a:rPr>
                        <a:t>[]</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1" i="0" u="none" strike="noStrike" cap="none" normalizeH="0" baseline="0" dirty="0" smtClean="0">
                          <a:ln>
                            <a:noFill/>
                          </a:ln>
                          <a:solidFill>
                            <a:srgbClr val="000000"/>
                          </a:solidFill>
                          <a:effectLst/>
                          <a:latin typeface="Verdana" pitchFamily="34" charset="0"/>
                          <a:cs typeface="Arial" charset="0"/>
                        </a:rPr>
                        <a:t>1</a:t>
                      </a:r>
                      <a:endParaRPr kumimoji="0" lang="en-US" sz="1800" b="1" i="0" u="none" strike="noStrike" cap="none" normalizeH="0" baseline="0" dirty="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1000</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1" i="0" u="none" strike="noStrike" cap="none" normalizeH="0" baseline="0" dirty="0" smtClean="0">
                          <a:ln>
                            <a:noFill/>
                          </a:ln>
                          <a:solidFill>
                            <a:srgbClr val="000000"/>
                          </a:solidFill>
                          <a:effectLst/>
                          <a:latin typeface="Verdana" pitchFamily="34" charset="0"/>
                          <a:cs typeface="Arial" charset="0"/>
                        </a:rPr>
                        <a:t>2</a:t>
                      </a:r>
                      <a:endParaRPr kumimoji="0" lang="en-US" sz="1800" b="1" i="0" u="none" strike="noStrike" cap="none" normalizeH="0" baseline="0" dirty="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1004</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1" i="0" u="none" strike="noStrike" cap="none" normalizeH="0" baseline="0" dirty="0" smtClean="0">
                          <a:ln>
                            <a:noFill/>
                          </a:ln>
                          <a:solidFill>
                            <a:srgbClr val="000000"/>
                          </a:solidFill>
                          <a:effectLst/>
                          <a:latin typeface="Verdana" pitchFamily="34" charset="0"/>
                          <a:cs typeface="Arial" charset="0"/>
                        </a:rPr>
                        <a:t>2</a:t>
                      </a:r>
                      <a:endParaRPr kumimoji="0" lang="en-US" sz="1800" b="1" i="0" u="none" strike="noStrike" cap="none" normalizeH="0" baseline="0" dirty="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smtClean="0">
                          <a:ln>
                            <a:noFill/>
                          </a:ln>
                          <a:solidFill>
                            <a:schemeClr val="tx1"/>
                          </a:solidFill>
                          <a:effectLst/>
                          <a:latin typeface="Verdana" pitchFamily="34" charset="0"/>
                          <a:cs typeface="Arial" charset="0"/>
                        </a:rPr>
                        <a:t>1008</a:t>
                      </a:r>
                      <a:endParaRPr kumimoji="0" lang="en-US" sz="1000" b="1" i="0" u="none" strike="noStrike" cap="none" normalizeH="0" baseline="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Verdana" pitchFamily="34" charset="0"/>
                        <a:cs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he-IL" sz="1800" b="1" i="0" u="none" strike="noStrike" cap="none" normalizeH="0" baseline="0" dirty="0" smtClean="0">
                          <a:ln>
                            <a:noFill/>
                          </a:ln>
                          <a:solidFill>
                            <a:srgbClr val="000000"/>
                          </a:solidFill>
                          <a:effectLst/>
                          <a:latin typeface="Verdana" pitchFamily="34" charset="0"/>
                          <a:cs typeface="Arial" charset="0"/>
                        </a:rPr>
                        <a:t>1</a:t>
                      </a:r>
                      <a:endParaRPr kumimoji="0" lang="en-US" sz="1800" b="1" i="0" u="none" strike="noStrike" cap="none" normalizeH="0" baseline="0" dirty="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1012</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size</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1" i="0" u="none" strike="noStrike" cap="none" normalizeH="0" baseline="0" dirty="0" smtClean="0">
                          <a:ln>
                            <a:noFill/>
                          </a:ln>
                          <a:solidFill>
                            <a:srgbClr val="000000"/>
                          </a:solidFill>
                          <a:effectLst/>
                          <a:latin typeface="Verdana" pitchFamily="34" charset="0"/>
                          <a:cs typeface="Arial" charset="0"/>
                        </a:rPr>
                        <a:t>5</a:t>
                      </a:r>
                      <a:endParaRPr kumimoji="0" lang="en-US" sz="1800" b="1" i="0" u="none" strike="noStrike" cap="none" normalizeH="0" baseline="0" dirty="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1016</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Verdana" pitchFamily="34" charset="0"/>
                          <a:cs typeface="Arial" charset="0"/>
                        </a:rPr>
                        <a:t>int</a:t>
                      </a:r>
                      <a:r>
                        <a:rPr kumimoji="0" lang="en-US" sz="1400" b="0" i="0" u="none" strike="noStrike" cap="none" normalizeH="0" baseline="0" dirty="0" smtClean="0">
                          <a:ln>
                            <a:noFill/>
                          </a:ln>
                          <a:solidFill>
                            <a:srgbClr val="000000"/>
                          </a:solidFill>
                          <a:effectLst/>
                          <a:latin typeface="Verdana" pitchFamily="34" charset="0"/>
                          <a:cs typeface="Arial" charset="0"/>
                        </a:rPr>
                        <a:t>: res</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sz="1800" b="1" i="0" u="none" strike="noStrike" cap="none" normalizeH="0" baseline="0" dirty="0" smtClean="0">
                          <a:ln>
                            <a:noFill/>
                          </a:ln>
                          <a:solidFill>
                            <a:srgbClr val="000000"/>
                          </a:solidFill>
                          <a:effectLst/>
                          <a:latin typeface="Verdana" pitchFamily="34" charset="0"/>
                          <a:cs typeface="Arial" charset="0"/>
                        </a:rPr>
                        <a:t>???</a:t>
                      </a:r>
                      <a:endParaRPr kumimoji="0" lang="en-US" sz="1800" b="1" i="0" u="none" strike="noStrike" cap="none" normalizeH="0" baseline="0" dirty="0" smtClean="0">
                        <a:ln>
                          <a:noFill/>
                        </a:ln>
                        <a:solidFill>
                          <a:srgbClr val="000000"/>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000" b="1" i="0" u="none" strike="noStrike" cap="none" normalizeH="0" baseline="0" dirty="0" smtClean="0">
                          <a:ln>
                            <a:noFill/>
                          </a:ln>
                          <a:solidFill>
                            <a:schemeClr val="tx1"/>
                          </a:solidFill>
                          <a:effectLst/>
                          <a:latin typeface="Verdana" pitchFamily="34" charset="0"/>
                          <a:cs typeface="Arial" charset="0"/>
                        </a:rPr>
                        <a:t>1020</a:t>
                      </a:r>
                      <a:endParaRPr kumimoji="0" lang="en-US" sz="1000" b="1" i="0" u="none" strike="noStrike" cap="none" normalizeH="0" baseline="0" dirty="0" smtClean="0">
                        <a:ln>
                          <a:noFill/>
                        </a:ln>
                        <a:solidFill>
                          <a:schemeClr val="tx1"/>
                        </a:solidFill>
                        <a:effectLst/>
                        <a:latin typeface="Verdana" pitchFamily="34"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234" name="Slide Number Placeholder 3"/>
          <p:cNvSpPr txBox="1">
            <a:spLocks noGrp="1"/>
          </p:cNvSpPr>
          <p:nvPr/>
        </p:nvSpPr>
        <p:spPr bwMode="auto">
          <a:xfrm>
            <a:off x="228600" y="0"/>
            <a:ext cx="2133600" cy="457200"/>
          </a:xfrm>
          <a:prstGeom prst="rect">
            <a:avLst/>
          </a:prstGeom>
          <a:noFill/>
          <a:ln w="9525">
            <a:noFill/>
            <a:miter lim="800000"/>
            <a:headEnd/>
            <a:tailEnd/>
          </a:ln>
        </p:spPr>
        <p:txBody>
          <a:bodyPr/>
          <a:lstStyle/>
          <a:p>
            <a:pPr rtl="1"/>
            <a:fld id="{F1C81076-9D84-41D9-91B6-1AE2F9C6B607}" type="slidenum">
              <a:rPr lang="he-IL" sz="1000">
                <a:latin typeface="Verdana" pitchFamily="34" charset="0"/>
              </a:rPr>
              <a:pPr rtl="1"/>
              <a:t>52</a:t>
            </a:fld>
            <a:endParaRPr lang="en-US" sz="1000">
              <a:latin typeface="Verdana" pitchFamily="34" charset="0"/>
            </a:endParaRPr>
          </a:p>
          <a:p>
            <a:pPr rtl="1"/>
            <a:r>
              <a:rPr lang="en-US" sz="1000"/>
              <a:t>© Keren Kalif</a:t>
            </a:r>
          </a:p>
          <a:p>
            <a:pPr rtl="1"/>
            <a:endParaRPr lang="en-US" sz="1000">
              <a:latin typeface="Verdana" pitchFamily="34" charset="0"/>
            </a:endParaRPr>
          </a:p>
        </p:txBody>
      </p:sp>
      <p:sp>
        <p:nvSpPr>
          <p:cNvPr id="10" name="Rectangle 9"/>
          <p:cNvSpPr>
            <a:spLocks noChangeArrowheads="1"/>
          </p:cNvSpPr>
          <p:nvPr/>
        </p:nvSpPr>
        <p:spPr bwMode="auto">
          <a:xfrm>
            <a:off x="5638800" y="1447800"/>
            <a:ext cx="2971800" cy="11430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11" name="Rectangle 10"/>
          <p:cNvSpPr>
            <a:spLocks noChangeArrowheads="1"/>
          </p:cNvSpPr>
          <p:nvPr/>
        </p:nvSpPr>
        <p:spPr bwMode="auto">
          <a:xfrm>
            <a:off x="6477000" y="3048000"/>
            <a:ext cx="1371600" cy="6096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12" name="Rectangle 11"/>
          <p:cNvSpPr>
            <a:spLocks noChangeArrowheads="1"/>
          </p:cNvSpPr>
          <p:nvPr/>
        </p:nvSpPr>
        <p:spPr bwMode="auto">
          <a:xfrm>
            <a:off x="5638800" y="2438400"/>
            <a:ext cx="2971800" cy="6096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graphicFrame>
        <p:nvGraphicFramePr>
          <p:cNvPr id="13" name="Diagram 12"/>
          <p:cNvGraphicFramePr/>
          <p:nvPr/>
        </p:nvGraphicFramePr>
        <p:xfrm>
          <a:off x="4495800" y="533400"/>
          <a:ext cx="5181600" cy="4114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xit" presetSubtype="16" fill="hold" grpId="1" nodeType="withEffect">
                                  <p:stCondLst>
                                    <p:cond delay="0"/>
                                  </p:stCondLst>
                                  <p:childTnLst>
                                    <p:animEffect transition="out" filter="box(in)">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0" nodeType="clickEffect">
                                  <p:stCondLst>
                                    <p:cond delay="0"/>
                                  </p:stCondLst>
                                  <p:childTnLst>
                                    <p:animEffect transition="out" filter="box(in)">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 presetClass="exit" presetSubtype="16" fill="hold" grpId="0" nodeType="clickEffect">
                                  <p:stCondLst>
                                    <p:cond delay="0"/>
                                  </p:stCondLst>
                                  <p:childTnLst>
                                    <p:animEffect transition="out" filter="box(in)">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xit" presetSubtype="16" fill="hold" grpId="0" nodeType="clickEffect">
                                  <p:stCondLst>
                                    <p:cond delay="0"/>
                                  </p:stCondLst>
                                  <p:childTnLst>
                                    <p:animEffect transition="out" filter="box(in)">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ox(in)">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0" grpId="0" animBg="1"/>
      <p:bldP spid="11" grpId="0" animBg="1"/>
      <p:bldP spid="12" grpId="0" animBg="1"/>
      <p:bldGraphic spid="13" grpId="0">
        <p:bldAsOne/>
      </p:bldGraphic>
      <p:bldGraphic spid="13" grpId="1">
        <p:bldAsOne/>
      </p:bldGraphic>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algn="r"/>
            <a:r>
              <a:rPr lang="he-IL" smtClean="0"/>
              <a:t>בעיית </a:t>
            </a:r>
            <a:r>
              <a:rPr lang="en-US" smtClean="0"/>
              <a:t>sub-set sum</a:t>
            </a:r>
          </a:p>
        </p:txBody>
      </p:sp>
      <p:sp>
        <p:nvSpPr>
          <p:cNvPr id="3" name="Content Placeholder 2"/>
          <p:cNvSpPr>
            <a:spLocks noGrp="1"/>
          </p:cNvSpPr>
          <p:nvPr>
            <p:ph idx="1"/>
          </p:nvPr>
        </p:nvSpPr>
        <p:spPr>
          <a:xfrm>
            <a:off x="228600" y="1600200"/>
            <a:ext cx="8686800" cy="4530725"/>
          </a:xfrm>
        </p:spPr>
        <p:txBody>
          <a:bodyPr/>
          <a:lstStyle/>
          <a:p>
            <a:r>
              <a:rPr lang="he-IL" smtClean="0"/>
              <a:t>נתון מערך, גודלו ומספר</a:t>
            </a:r>
          </a:p>
          <a:p>
            <a:r>
              <a:rPr lang="he-IL" smtClean="0"/>
              <a:t>יש להחזיר </a:t>
            </a:r>
            <a:r>
              <a:rPr lang="en-US" smtClean="0"/>
              <a:t>TRUE</a:t>
            </a:r>
            <a:r>
              <a:rPr lang="he-IL" smtClean="0"/>
              <a:t> במידה ויש תת-קבוצה במערך שסכומה הוא כמספר שהתקבל, </a:t>
            </a:r>
            <a:r>
              <a:rPr lang="en-US" smtClean="0"/>
              <a:t>FALSE </a:t>
            </a:r>
            <a:r>
              <a:rPr lang="he-IL" smtClean="0"/>
              <a:t> אחרת.</a:t>
            </a:r>
          </a:p>
          <a:p>
            <a:endParaRPr lang="he-IL" smtClean="0"/>
          </a:p>
          <a:p>
            <a:r>
              <a:rPr lang="he-IL" smtClean="0"/>
              <a:t>דוגמאות:</a:t>
            </a:r>
          </a:p>
          <a:p>
            <a:pPr lvl="1"/>
            <a:r>
              <a:rPr lang="he-IL" smtClean="0"/>
              <a:t>עבור המערך {1,3,5} והמספר 6 יוחזר </a:t>
            </a:r>
            <a:r>
              <a:rPr lang="en-US" smtClean="0"/>
              <a:t>TRUE</a:t>
            </a:r>
            <a:r>
              <a:rPr lang="he-IL" smtClean="0"/>
              <a:t> מאחר ו- 6=1+5</a:t>
            </a:r>
          </a:p>
          <a:p>
            <a:pPr lvl="1"/>
            <a:r>
              <a:rPr lang="he-IL" smtClean="0"/>
              <a:t>עבור המערך {1,3,5} והמספר 9 יוחזר </a:t>
            </a:r>
            <a:r>
              <a:rPr lang="en-US" smtClean="0"/>
              <a:t>TRUE</a:t>
            </a:r>
            <a:r>
              <a:rPr lang="he-IL" smtClean="0"/>
              <a:t> מאחר ו- 9=1+3+5</a:t>
            </a:r>
          </a:p>
          <a:p>
            <a:pPr lvl="1"/>
            <a:r>
              <a:rPr lang="he-IL" smtClean="0"/>
              <a:t>עבור המערך {1,3,5} והמספר 7 יוחזר </a:t>
            </a:r>
            <a:r>
              <a:rPr lang="en-US" smtClean="0"/>
              <a:t>FALSE</a:t>
            </a:r>
          </a:p>
          <a:p>
            <a:pPr lvl="1"/>
            <a:endParaRPr lang="en-US" smtClean="0"/>
          </a:p>
          <a:p>
            <a:pPr lvl="1"/>
            <a:endParaRPr lang="en-US" smtClean="0"/>
          </a:p>
        </p:txBody>
      </p:sp>
      <p:sp>
        <p:nvSpPr>
          <p:cNvPr id="52228"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1D247C47-0369-45B2-AE98-3BF78F1DA97B}" type="slidenum">
              <a:rPr lang="he-IL" sz="1000">
                <a:latin typeface="Verdana" pitchFamily="34" charset="0"/>
              </a:rPr>
              <a:pPr algn="r" rtl="1"/>
              <a:t>53</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ox(i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ox(i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r"/>
            <a:r>
              <a:rPr lang="he-IL" smtClean="0"/>
              <a:t>בעיית </a:t>
            </a:r>
            <a:r>
              <a:rPr lang="en-US" smtClean="0"/>
              <a:t>sub-set sum</a:t>
            </a:r>
            <a:r>
              <a:rPr lang="he-IL" smtClean="0"/>
              <a:t> - הרעיון</a:t>
            </a:r>
            <a:endParaRPr lang="en-US" smtClean="0"/>
          </a:p>
        </p:txBody>
      </p:sp>
      <p:sp>
        <p:nvSpPr>
          <p:cNvPr id="3" name="Content Placeholder 2"/>
          <p:cNvSpPr>
            <a:spLocks noGrp="1"/>
          </p:cNvSpPr>
          <p:nvPr>
            <p:ph idx="1"/>
          </p:nvPr>
        </p:nvSpPr>
        <p:spPr>
          <a:xfrm>
            <a:off x="228600" y="1600200"/>
            <a:ext cx="8686800" cy="4530725"/>
          </a:xfrm>
        </p:spPr>
        <p:txBody>
          <a:bodyPr/>
          <a:lstStyle/>
          <a:p>
            <a:r>
              <a:rPr lang="he-IL" smtClean="0"/>
              <a:t>כל איבר במערך או שהוא חלק מהסכום המבוקש, או שאינו</a:t>
            </a:r>
          </a:p>
          <a:p>
            <a:r>
              <a:rPr lang="he-IL" smtClean="0"/>
              <a:t>הבעיה היותר קטנה היא כל המערך פרט לאיבר האחרון:</a:t>
            </a:r>
          </a:p>
          <a:p>
            <a:pPr lvl="1"/>
            <a:r>
              <a:rPr lang="he-IL" smtClean="0"/>
              <a:t>כאשר אם האיבר האחרון חלק מהסכום יש לחפש בשאר איברי המערך את הסכום פחות ערכו של האיבר האחרון</a:t>
            </a:r>
          </a:p>
          <a:p>
            <a:pPr lvl="1"/>
            <a:r>
              <a:rPr lang="he-IL" smtClean="0"/>
              <a:t>אם האיבר האחרון אינו חלק מהסכום יש לחפש בתת המערך את הסכום במלואו</a:t>
            </a:r>
          </a:p>
          <a:p>
            <a:pPr lvl="1"/>
            <a:r>
              <a:rPr lang="he-IL" smtClean="0"/>
              <a:t>דוגמא: המערך  {1,3,5}</a:t>
            </a:r>
          </a:p>
          <a:p>
            <a:r>
              <a:rPr lang="he-IL" smtClean="0"/>
              <a:t>הבעיה הכי קטנה:</a:t>
            </a:r>
          </a:p>
          <a:p>
            <a:pPr lvl="1"/>
            <a:r>
              <a:rPr lang="he-IL" smtClean="0"/>
              <a:t>או כאשר מחפשים את הסכום 0, ואז התשובה היא </a:t>
            </a:r>
            <a:r>
              <a:rPr lang="en-US" smtClean="0"/>
              <a:t>TRUE</a:t>
            </a:r>
            <a:endParaRPr lang="he-IL" smtClean="0"/>
          </a:p>
          <a:p>
            <a:pPr lvl="1"/>
            <a:r>
              <a:rPr lang="he-IL" smtClean="0"/>
              <a:t>או כאשר גודל המערך הוא 0 והסכום לחיפוש גדול מ-0 ואז התשובה היא </a:t>
            </a:r>
            <a:r>
              <a:rPr lang="en-US" smtClean="0"/>
              <a:t>FALSE</a:t>
            </a:r>
          </a:p>
        </p:txBody>
      </p:sp>
      <p:sp>
        <p:nvSpPr>
          <p:cNvPr id="53252"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31C6D6B5-FAFC-49DB-864C-9A241D496FC3}" type="slidenum">
              <a:rPr lang="he-IL" sz="1000">
                <a:latin typeface="Verdana" pitchFamily="34" charset="0"/>
              </a:rPr>
              <a:pPr algn="r" rtl="1"/>
              <a:t>54</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ox(i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ox(i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algn="r"/>
            <a:r>
              <a:rPr lang="he-IL" dirty="0" smtClean="0"/>
              <a:t>בעיית </a:t>
            </a:r>
            <a:r>
              <a:rPr lang="en-US" dirty="0" smtClean="0"/>
              <a:t>sub-set sum</a:t>
            </a:r>
            <a:r>
              <a:rPr lang="he-IL" dirty="0" smtClean="0"/>
              <a:t> - דוגמה</a:t>
            </a:r>
            <a:endParaRPr lang="en-US" dirty="0" smtClean="0"/>
          </a:p>
        </p:txBody>
      </p:sp>
      <p:sp>
        <p:nvSpPr>
          <p:cNvPr id="6" name="Content Placeholder 5"/>
          <p:cNvSpPr>
            <a:spLocks noGrp="1"/>
          </p:cNvSpPr>
          <p:nvPr>
            <p:ph sz="quarter" idx="1"/>
          </p:nvPr>
        </p:nvSpPr>
        <p:spPr>
          <a:xfrm>
            <a:off x="228600" y="1371600"/>
            <a:ext cx="8458200" cy="5181600"/>
          </a:xfrm>
        </p:spPr>
        <p:txBody>
          <a:bodyPr/>
          <a:lstStyle/>
          <a:p>
            <a:r>
              <a:rPr lang="he-IL" dirty="0" smtClean="0"/>
              <a:t>בארנק בו יש את המטבעות 5, 2, 1 ו-  0.5, האם ישנה קומבינציה שמרכיבה בדיוק 3.5 ₪?</a:t>
            </a:r>
            <a:endParaRPr lang="en-US" dirty="0"/>
          </a:p>
        </p:txBody>
      </p:sp>
      <p:cxnSp>
        <p:nvCxnSpPr>
          <p:cNvPr id="18" name="Straight Arrow Connector 17"/>
          <p:cNvCxnSpPr/>
          <p:nvPr/>
        </p:nvCxnSpPr>
        <p:spPr>
          <a:xfrm flipH="1">
            <a:off x="2636520" y="2971800"/>
            <a:ext cx="2057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693920" y="2971800"/>
            <a:ext cx="2819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941320" y="2819400"/>
            <a:ext cx="381000" cy="400110"/>
          </a:xfrm>
          <a:prstGeom prst="rect">
            <a:avLst/>
          </a:prstGeom>
          <a:noFill/>
        </p:spPr>
        <p:txBody>
          <a:bodyPr wrap="square" rtlCol="0">
            <a:spAutoFit/>
          </a:bodyPr>
          <a:lstStyle/>
          <a:p>
            <a:r>
              <a:rPr lang="en-US" b="1" dirty="0" smtClean="0">
                <a:solidFill>
                  <a:srgbClr val="FF0000"/>
                </a:solidFill>
              </a:rPr>
              <a:t>X</a:t>
            </a:r>
            <a:endParaRPr lang="en-US" b="1" dirty="0">
              <a:solidFill>
                <a:srgbClr val="FF0000"/>
              </a:solidFill>
            </a:endParaRPr>
          </a:p>
        </p:txBody>
      </p:sp>
      <p:sp>
        <p:nvSpPr>
          <p:cNvPr id="22" name="TextBox 21"/>
          <p:cNvSpPr txBox="1"/>
          <p:nvPr/>
        </p:nvSpPr>
        <p:spPr>
          <a:xfrm>
            <a:off x="6370320" y="2895600"/>
            <a:ext cx="381000" cy="400110"/>
          </a:xfrm>
          <a:prstGeom prst="rect">
            <a:avLst/>
          </a:prstGeom>
          <a:noFill/>
        </p:spPr>
        <p:txBody>
          <a:bodyPr wrap="square" rtlCol="0">
            <a:spAutoFit/>
          </a:bodyPr>
          <a:lstStyle/>
          <a:p>
            <a:r>
              <a:rPr lang="en-US" b="1" dirty="0" smtClean="0">
                <a:solidFill>
                  <a:srgbClr val="008000"/>
                </a:solidFill>
              </a:rPr>
              <a:t>V</a:t>
            </a:r>
            <a:endParaRPr lang="en-US" b="1" dirty="0">
              <a:solidFill>
                <a:srgbClr val="008000"/>
              </a:solidFill>
            </a:endParaRPr>
          </a:p>
        </p:txBody>
      </p:sp>
      <p:sp>
        <p:nvSpPr>
          <p:cNvPr id="37" name="TextBox 36"/>
          <p:cNvSpPr txBox="1"/>
          <p:nvPr/>
        </p:nvSpPr>
        <p:spPr>
          <a:xfrm>
            <a:off x="1828800" y="3048000"/>
            <a:ext cx="1219200" cy="400110"/>
          </a:xfrm>
          <a:prstGeom prst="rect">
            <a:avLst/>
          </a:prstGeom>
          <a:noFill/>
        </p:spPr>
        <p:txBody>
          <a:bodyPr wrap="square" rtlCol="0">
            <a:spAutoFit/>
          </a:bodyPr>
          <a:lstStyle/>
          <a:p>
            <a:r>
              <a:rPr lang="he-IL" dirty="0" smtClean="0"/>
              <a:t>3.5??</a:t>
            </a:r>
            <a:endParaRPr lang="en-US" dirty="0"/>
          </a:p>
        </p:txBody>
      </p:sp>
      <p:sp>
        <p:nvSpPr>
          <p:cNvPr id="51" name="TextBox 50"/>
          <p:cNvSpPr txBox="1"/>
          <p:nvPr/>
        </p:nvSpPr>
        <p:spPr>
          <a:xfrm>
            <a:off x="6934200" y="3048000"/>
            <a:ext cx="1219200" cy="400110"/>
          </a:xfrm>
          <a:prstGeom prst="rect">
            <a:avLst/>
          </a:prstGeom>
          <a:noFill/>
        </p:spPr>
        <p:txBody>
          <a:bodyPr wrap="square" rtlCol="0">
            <a:spAutoFit/>
          </a:bodyPr>
          <a:lstStyle/>
          <a:p>
            <a:r>
              <a:rPr lang="he-IL" dirty="0" smtClean="0"/>
              <a:t>1.5??</a:t>
            </a:r>
            <a:endParaRPr lang="en-US" dirty="0"/>
          </a:p>
        </p:txBody>
      </p:sp>
      <p:cxnSp>
        <p:nvCxnSpPr>
          <p:cNvPr id="59" name="Straight Arrow Connector 58"/>
          <p:cNvCxnSpPr/>
          <p:nvPr/>
        </p:nvCxnSpPr>
        <p:spPr>
          <a:xfrm flipH="1">
            <a:off x="1676400" y="3733800"/>
            <a:ext cx="914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2514600" y="3733800"/>
            <a:ext cx="914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6598920" y="3714690"/>
            <a:ext cx="990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7589520" y="3714690"/>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14400" y="3867090"/>
            <a:ext cx="914400" cy="400110"/>
          </a:xfrm>
          <a:prstGeom prst="rect">
            <a:avLst/>
          </a:prstGeom>
          <a:noFill/>
        </p:spPr>
        <p:txBody>
          <a:bodyPr wrap="square" rtlCol="0">
            <a:spAutoFit/>
          </a:bodyPr>
          <a:lstStyle/>
          <a:p>
            <a:r>
              <a:rPr lang="he-IL" dirty="0" smtClean="0"/>
              <a:t>3.5??</a:t>
            </a:r>
            <a:endParaRPr lang="en-US" dirty="0"/>
          </a:p>
        </p:txBody>
      </p:sp>
      <p:graphicFrame>
        <p:nvGraphicFramePr>
          <p:cNvPr id="75" name="Table 74"/>
          <p:cNvGraphicFramePr>
            <a:graphicFrameLocks noGrp="1"/>
          </p:cNvGraphicFramePr>
          <p:nvPr/>
        </p:nvGraphicFramePr>
        <p:xfrm>
          <a:off x="3322320" y="2590800"/>
          <a:ext cx="2316480" cy="370840"/>
        </p:xfrm>
        <a:graphic>
          <a:graphicData uri="http://schemas.openxmlformats.org/drawingml/2006/table">
            <a:tbl>
              <a:tblPr firstRow="1" bandRow="1">
                <a:tableStyleId>{5C22544A-7EE6-4342-B048-85BDC9FD1C3A}</a:tableStyleId>
              </a:tblPr>
              <a:tblGrid>
                <a:gridCol w="579120"/>
                <a:gridCol w="579120"/>
                <a:gridCol w="579120"/>
                <a:gridCol w="579120"/>
              </a:tblGrid>
              <a:tr h="370840">
                <a:tc>
                  <a:txBody>
                    <a:bodyPr/>
                    <a:lstStyle/>
                    <a:p>
                      <a:pPr algn="ctr"/>
                      <a:r>
                        <a:rPr lang="he-IL" dirty="0" smtClean="0">
                          <a:latin typeface="Arial" pitchFamily="34" charset="0"/>
                          <a:cs typeface="Arial" pitchFamily="34" charset="0"/>
                        </a:rPr>
                        <a:t>0.5</a:t>
                      </a:r>
                      <a:endParaRPr lang="en-US" dirty="0">
                        <a:latin typeface="Arial" pitchFamily="34" charset="0"/>
                        <a:cs typeface="Arial" pitchFamily="34" charset="0"/>
                      </a:endParaRPr>
                    </a:p>
                  </a:txBody>
                  <a:tcPr/>
                </a:tc>
                <a:tc>
                  <a:txBody>
                    <a:bodyPr/>
                    <a:lstStyle/>
                    <a:p>
                      <a:pPr algn="ctr"/>
                      <a:r>
                        <a:rPr lang="he-IL" dirty="0" smtClean="0">
                          <a:latin typeface="Arial" pitchFamily="34" charset="0"/>
                          <a:cs typeface="Arial" pitchFamily="34" charset="0"/>
                        </a:rPr>
                        <a:t>5</a:t>
                      </a:r>
                      <a:endParaRPr lang="en-US" dirty="0">
                        <a:latin typeface="Arial" pitchFamily="34" charset="0"/>
                        <a:cs typeface="Arial" pitchFamily="34" charset="0"/>
                      </a:endParaRPr>
                    </a:p>
                  </a:txBody>
                  <a:tcPr/>
                </a:tc>
                <a:tc>
                  <a:txBody>
                    <a:bodyPr/>
                    <a:lstStyle/>
                    <a:p>
                      <a:pPr algn="ctr"/>
                      <a:r>
                        <a:rPr lang="he-IL" dirty="0" smtClean="0">
                          <a:latin typeface="Arial" pitchFamily="34" charset="0"/>
                          <a:cs typeface="Arial" pitchFamily="34" charset="0"/>
                        </a:rPr>
                        <a:t>1</a:t>
                      </a:r>
                      <a:endParaRPr lang="en-US" dirty="0">
                        <a:latin typeface="Arial" pitchFamily="34" charset="0"/>
                        <a:cs typeface="Arial" pitchFamily="34" charset="0"/>
                      </a:endParaRPr>
                    </a:p>
                  </a:txBody>
                  <a:tcPr/>
                </a:tc>
                <a:tc>
                  <a:txBody>
                    <a:bodyPr/>
                    <a:lstStyle/>
                    <a:p>
                      <a:pPr algn="ctr"/>
                      <a:r>
                        <a:rPr lang="he-IL" dirty="0" smtClean="0">
                          <a:latin typeface="Arial" pitchFamily="34" charset="0"/>
                          <a:cs typeface="Arial" pitchFamily="34" charset="0"/>
                        </a:rPr>
                        <a:t>2</a:t>
                      </a:r>
                      <a:endParaRPr lang="en-US" dirty="0">
                        <a:latin typeface="Arial" pitchFamily="34" charset="0"/>
                        <a:cs typeface="Arial" pitchFamily="34" charset="0"/>
                      </a:endParaRPr>
                    </a:p>
                  </a:txBody>
                  <a:tcPr/>
                </a:tc>
              </a:tr>
            </a:tbl>
          </a:graphicData>
        </a:graphic>
      </p:graphicFrame>
      <p:sp>
        <p:nvSpPr>
          <p:cNvPr id="76" name="TextBox 75"/>
          <p:cNvSpPr txBox="1"/>
          <p:nvPr/>
        </p:nvSpPr>
        <p:spPr>
          <a:xfrm>
            <a:off x="4160520" y="2286000"/>
            <a:ext cx="1219200" cy="400110"/>
          </a:xfrm>
          <a:prstGeom prst="rect">
            <a:avLst/>
          </a:prstGeom>
          <a:noFill/>
        </p:spPr>
        <p:txBody>
          <a:bodyPr wrap="square" rtlCol="0">
            <a:spAutoFit/>
          </a:bodyPr>
          <a:lstStyle/>
          <a:p>
            <a:r>
              <a:rPr lang="he-IL" dirty="0" smtClean="0"/>
              <a:t>3.5??</a:t>
            </a:r>
            <a:endParaRPr lang="en-US" dirty="0"/>
          </a:p>
        </p:txBody>
      </p:sp>
      <p:graphicFrame>
        <p:nvGraphicFramePr>
          <p:cNvPr id="80" name="Table 79"/>
          <p:cNvGraphicFramePr>
            <a:graphicFrameLocks noGrp="1"/>
          </p:cNvGraphicFramePr>
          <p:nvPr/>
        </p:nvGraphicFramePr>
        <p:xfrm>
          <a:off x="6400800" y="3352800"/>
          <a:ext cx="1737360" cy="370840"/>
        </p:xfrm>
        <a:graphic>
          <a:graphicData uri="http://schemas.openxmlformats.org/drawingml/2006/table">
            <a:tbl>
              <a:tblPr firstRow="1" bandRow="1">
                <a:tableStyleId>{5C22544A-7EE6-4342-B048-85BDC9FD1C3A}</a:tableStyleId>
              </a:tblPr>
              <a:tblGrid>
                <a:gridCol w="579120"/>
                <a:gridCol w="579120"/>
                <a:gridCol w="579120"/>
              </a:tblGrid>
              <a:tr h="370840">
                <a:tc>
                  <a:txBody>
                    <a:bodyPr/>
                    <a:lstStyle/>
                    <a:p>
                      <a:pPr algn="ctr"/>
                      <a:r>
                        <a:rPr lang="he-IL" dirty="0" smtClean="0">
                          <a:latin typeface="Arial" pitchFamily="34" charset="0"/>
                          <a:cs typeface="Arial" pitchFamily="34" charset="0"/>
                        </a:rPr>
                        <a:t>0.5</a:t>
                      </a:r>
                      <a:endParaRPr lang="en-US" dirty="0">
                        <a:latin typeface="Arial" pitchFamily="34" charset="0"/>
                        <a:cs typeface="Arial" pitchFamily="34" charset="0"/>
                      </a:endParaRPr>
                    </a:p>
                  </a:txBody>
                  <a:tcPr/>
                </a:tc>
                <a:tc>
                  <a:txBody>
                    <a:bodyPr/>
                    <a:lstStyle/>
                    <a:p>
                      <a:pPr algn="ctr"/>
                      <a:r>
                        <a:rPr lang="he-IL" dirty="0" smtClean="0">
                          <a:latin typeface="Arial" pitchFamily="34" charset="0"/>
                          <a:cs typeface="Arial" pitchFamily="34" charset="0"/>
                        </a:rPr>
                        <a:t>5</a:t>
                      </a:r>
                      <a:endParaRPr lang="en-US" dirty="0">
                        <a:latin typeface="Arial" pitchFamily="34" charset="0"/>
                        <a:cs typeface="Arial" pitchFamily="34" charset="0"/>
                      </a:endParaRPr>
                    </a:p>
                  </a:txBody>
                  <a:tcPr/>
                </a:tc>
                <a:tc>
                  <a:txBody>
                    <a:bodyPr/>
                    <a:lstStyle/>
                    <a:p>
                      <a:pPr algn="ctr"/>
                      <a:r>
                        <a:rPr lang="he-IL" dirty="0" smtClean="0">
                          <a:latin typeface="Arial" pitchFamily="34" charset="0"/>
                          <a:cs typeface="Arial" pitchFamily="34" charset="0"/>
                        </a:rPr>
                        <a:t>1</a:t>
                      </a:r>
                      <a:endParaRPr lang="en-US" dirty="0">
                        <a:latin typeface="Arial" pitchFamily="34" charset="0"/>
                        <a:cs typeface="Arial" pitchFamily="34" charset="0"/>
                      </a:endParaRPr>
                    </a:p>
                  </a:txBody>
                  <a:tcPr/>
                </a:tc>
              </a:tr>
            </a:tbl>
          </a:graphicData>
        </a:graphic>
      </p:graphicFrame>
      <p:sp>
        <p:nvSpPr>
          <p:cNvPr id="81" name="TextBox 80"/>
          <p:cNvSpPr txBox="1"/>
          <p:nvPr/>
        </p:nvSpPr>
        <p:spPr>
          <a:xfrm>
            <a:off x="3383280" y="3790890"/>
            <a:ext cx="1219200" cy="400110"/>
          </a:xfrm>
          <a:prstGeom prst="rect">
            <a:avLst/>
          </a:prstGeom>
          <a:noFill/>
        </p:spPr>
        <p:txBody>
          <a:bodyPr wrap="square" rtlCol="0">
            <a:spAutoFit/>
          </a:bodyPr>
          <a:lstStyle/>
          <a:p>
            <a:r>
              <a:rPr lang="he-IL" dirty="0" smtClean="0"/>
              <a:t>2.5??</a:t>
            </a:r>
            <a:endParaRPr lang="en-US" dirty="0"/>
          </a:p>
        </p:txBody>
      </p:sp>
      <p:graphicFrame>
        <p:nvGraphicFramePr>
          <p:cNvPr id="82" name="Table 81"/>
          <p:cNvGraphicFramePr>
            <a:graphicFrameLocks noGrp="1"/>
          </p:cNvGraphicFramePr>
          <p:nvPr/>
        </p:nvGraphicFramePr>
        <p:xfrm>
          <a:off x="838200" y="4191000"/>
          <a:ext cx="1158240" cy="370840"/>
        </p:xfrm>
        <a:graphic>
          <a:graphicData uri="http://schemas.openxmlformats.org/drawingml/2006/table">
            <a:tbl>
              <a:tblPr firstRow="1" bandRow="1">
                <a:tableStyleId>{5C22544A-7EE6-4342-B048-85BDC9FD1C3A}</a:tableStyleId>
              </a:tblPr>
              <a:tblGrid>
                <a:gridCol w="579120"/>
                <a:gridCol w="579120"/>
              </a:tblGrid>
              <a:tr h="370840">
                <a:tc>
                  <a:txBody>
                    <a:bodyPr/>
                    <a:lstStyle/>
                    <a:p>
                      <a:pPr algn="ctr"/>
                      <a:r>
                        <a:rPr lang="he-IL" dirty="0" smtClean="0">
                          <a:latin typeface="Arial" pitchFamily="34" charset="0"/>
                          <a:cs typeface="Arial" pitchFamily="34" charset="0"/>
                        </a:rPr>
                        <a:t>0.5</a:t>
                      </a:r>
                      <a:endParaRPr lang="en-US" dirty="0">
                        <a:latin typeface="Arial" pitchFamily="34" charset="0"/>
                        <a:cs typeface="Arial" pitchFamily="34" charset="0"/>
                      </a:endParaRPr>
                    </a:p>
                  </a:txBody>
                  <a:tcPr/>
                </a:tc>
                <a:tc>
                  <a:txBody>
                    <a:bodyPr/>
                    <a:lstStyle/>
                    <a:p>
                      <a:pPr algn="ctr"/>
                      <a:r>
                        <a:rPr lang="he-IL" dirty="0" smtClean="0">
                          <a:latin typeface="Arial" pitchFamily="34" charset="0"/>
                          <a:cs typeface="Arial" pitchFamily="34" charset="0"/>
                        </a:rPr>
                        <a:t>5</a:t>
                      </a:r>
                      <a:endParaRPr lang="en-US" dirty="0">
                        <a:latin typeface="Arial" pitchFamily="34" charset="0"/>
                        <a:cs typeface="Arial" pitchFamily="34" charset="0"/>
                      </a:endParaRPr>
                    </a:p>
                  </a:txBody>
                  <a:tcPr/>
                </a:tc>
              </a:tr>
            </a:tbl>
          </a:graphicData>
        </a:graphic>
      </p:graphicFrame>
      <p:graphicFrame>
        <p:nvGraphicFramePr>
          <p:cNvPr id="83" name="Table 82"/>
          <p:cNvGraphicFramePr>
            <a:graphicFrameLocks noGrp="1"/>
          </p:cNvGraphicFramePr>
          <p:nvPr/>
        </p:nvGraphicFramePr>
        <p:xfrm>
          <a:off x="2971800" y="4171890"/>
          <a:ext cx="1158240" cy="370840"/>
        </p:xfrm>
        <a:graphic>
          <a:graphicData uri="http://schemas.openxmlformats.org/drawingml/2006/table">
            <a:tbl>
              <a:tblPr firstRow="1" bandRow="1">
                <a:tableStyleId>{5C22544A-7EE6-4342-B048-85BDC9FD1C3A}</a:tableStyleId>
              </a:tblPr>
              <a:tblGrid>
                <a:gridCol w="579120"/>
                <a:gridCol w="579120"/>
              </a:tblGrid>
              <a:tr h="370840">
                <a:tc>
                  <a:txBody>
                    <a:bodyPr/>
                    <a:lstStyle/>
                    <a:p>
                      <a:pPr algn="ctr"/>
                      <a:r>
                        <a:rPr lang="he-IL" dirty="0" smtClean="0">
                          <a:latin typeface="Arial" pitchFamily="34" charset="0"/>
                          <a:cs typeface="Arial" pitchFamily="34" charset="0"/>
                        </a:rPr>
                        <a:t>0.5</a:t>
                      </a:r>
                      <a:endParaRPr lang="en-US" dirty="0">
                        <a:latin typeface="Arial" pitchFamily="34" charset="0"/>
                        <a:cs typeface="Arial" pitchFamily="34" charset="0"/>
                      </a:endParaRPr>
                    </a:p>
                  </a:txBody>
                  <a:tcPr/>
                </a:tc>
                <a:tc>
                  <a:txBody>
                    <a:bodyPr/>
                    <a:lstStyle/>
                    <a:p>
                      <a:pPr algn="ctr"/>
                      <a:r>
                        <a:rPr lang="he-IL" dirty="0" smtClean="0">
                          <a:latin typeface="Arial" pitchFamily="34" charset="0"/>
                          <a:cs typeface="Arial" pitchFamily="34" charset="0"/>
                        </a:rPr>
                        <a:t>5</a:t>
                      </a:r>
                      <a:endParaRPr lang="en-US" dirty="0">
                        <a:latin typeface="Arial" pitchFamily="34" charset="0"/>
                        <a:cs typeface="Arial" pitchFamily="34" charset="0"/>
                      </a:endParaRPr>
                    </a:p>
                  </a:txBody>
                  <a:tcPr/>
                </a:tc>
              </a:tr>
            </a:tbl>
          </a:graphicData>
        </a:graphic>
      </p:graphicFrame>
      <p:cxnSp>
        <p:nvCxnSpPr>
          <p:cNvPr id="89" name="Straight Arrow Connector 88"/>
          <p:cNvCxnSpPr/>
          <p:nvPr/>
        </p:nvCxnSpPr>
        <p:spPr>
          <a:xfrm flipH="1">
            <a:off x="990600" y="45720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1600200" y="45720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101" idx="0"/>
          </p:cNvCxnSpPr>
          <p:nvPr/>
        </p:nvCxnSpPr>
        <p:spPr>
          <a:xfrm flipH="1">
            <a:off x="3086100" y="4495800"/>
            <a:ext cx="419100" cy="285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3550920" y="4495800"/>
            <a:ext cx="48768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33400" y="4724400"/>
            <a:ext cx="914400" cy="400110"/>
          </a:xfrm>
          <a:prstGeom prst="rect">
            <a:avLst/>
          </a:prstGeom>
          <a:noFill/>
        </p:spPr>
        <p:txBody>
          <a:bodyPr wrap="square" rtlCol="0">
            <a:spAutoFit/>
          </a:bodyPr>
          <a:lstStyle/>
          <a:p>
            <a:r>
              <a:rPr lang="he-IL" dirty="0" smtClean="0"/>
              <a:t>3.5??</a:t>
            </a:r>
            <a:endParaRPr lang="en-US" dirty="0"/>
          </a:p>
        </p:txBody>
      </p:sp>
      <p:sp>
        <p:nvSpPr>
          <p:cNvPr id="99" name="TextBox 98"/>
          <p:cNvSpPr txBox="1"/>
          <p:nvPr/>
        </p:nvSpPr>
        <p:spPr>
          <a:xfrm>
            <a:off x="1600200" y="4724400"/>
            <a:ext cx="1219200" cy="400110"/>
          </a:xfrm>
          <a:prstGeom prst="rect">
            <a:avLst/>
          </a:prstGeom>
          <a:noFill/>
        </p:spPr>
        <p:txBody>
          <a:bodyPr wrap="square" rtlCol="0">
            <a:spAutoFit/>
          </a:bodyPr>
          <a:lstStyle/>
          <a:p>
            <a:r>
              <a:rPr lang="he-IL" dirty="0" smtClean="0"/>
              <a:t>1.5-??</a:t>
            </a:r>
            <a:endParaRPr lang="en-US" dirty="0"/>
          </a:p>
        </p:txBody>
      </p:sp>
      <p:sp>
        <p:nvSpPr>
          <p:cNvPr id="100" name="TextBox 99"/>
          <p:cNvSpPr txBox="1"/>
          <p:nvPr/>
        </p:nvSpPr>
        <p:spPr>
          <a:xfrm>
            <a:off x="3657600" y="4800600"/>
            <a:ext cx="1219200" cy="400110"/>
          </a:xfrm>
          <a:prstGeom prst="rect">
            <a:avLst/>
          </a:prstGeom>
          <a:noFill/>
        </p:spPr>
        <p:txBody>
          <a:bodyPr wrap="square" rtlCol="0">
            <a:spAutoFit/>
          </a:bodyPr>
          <a:lstStyle/>
          <a:p>
            <a:r>
              <a:rPr lang="he-IL" dirty="0" smtClean="0"/>
              <a:t>2.5-??</a:t>
            </a:r>
            <a:endParaRPr lang="en-US" dirty="0"/>
          </a:p>
        </p:txBody>
      </p:sp>
      <p:sp>
        <p:nvSpPr>
          <p:cNvPr id="101" name="TextBox 100"/>
          <p:cNvSpPr txBox="1"/>
          <p:nvPr/>
        </p:nvSpPr>
        <p:spPr>
          <a:xfrm>
            <a:off x="2667000" y="4781490"/>
            <a:ext cx="838200" cy="400110"/>
          </a:xfrm>
          <a:prstGeom prst="rect">
            <a:avLst/>
          </a:prstGeom>
          <a:noFill/>
        </p:spPr>
        <p:txBody>
          <a:bodyPr wrap="square" rtlCol="0">
            <a:spAutoFit/>
          </a:bodyPr>
          <a:lstStyle/>
          <a:p>
            <a:r>
              <a:rPr lang="he-IL" dirty="0" smtClean="0"/>
              <a:t>2.5??</a:t>
            </a:r>
            <a:endParaRPr lang="en-US" dirty="0"/>
          </a:p>
        </p:txBody>
      </p:sp>
      <p:sp>
        <p:nvSpPr>
          <p:cNvPr id="102" name="TextBox 101"/>
          <p:cNvSpPr txBox="1"/>
          <p:nvPr/>
        </p:nvSpPr>
        <p:spPr>
          <a:xfrm>
            <a:off x="3733800" y="5029200"/>
            <a:ext cx="914400" cy="400110"/>
          </a:xfrm>
          <a:prstGeom prst="rect">
            <a:avLst/>
          </a:prstGeom>
          <a:noFill/>
        </p:spPr>
        <p:txBody>
          <a:bodyPr wrap="square" rtlCol="0">
            <a:spAutoFit/>
          </a:bodyPr>
          <a:lstStyle/>
          <a:p>
            <a:r>
              <a:rPr lang="en-US" b="1" dirty="0" smtClean="0">
                <a:solidFill>
                  <a:srgbClr val="FF0000"/>
                </a:solidFill>
              </a:rPr>
              <a:t>false</a:t>
            </a:r>
            <a:endParaRPr lang="en-US" b="1" dirty="0">
              <a:solidFill>
                <a:srgbClr val="FF0000"/>
              </a:solidFill>
            </a:endParaRPr>
          </a:p>
        </p:txBody>
      </p:sp>
      <p:sp>
        <p:nvSpPr>
          <p:cNvPr id="104" name="TextBox 103"/>
          <p:cNvSpPr txBox="1"/>
          <p:nvPr/>
        </p:nvSpPr>
        <p:spPr>
          <a:xfrm>
            <a:off x="1752600" y="4953000"/>
            <a:ext cx="914400" cy="400110"/>
          </a:xfrm>
          <a:prstGeom prst="rect">
            <a:avLst/>
          </a:prstGeom>
          <a:noFill/>
        </p:spPr>
        <p:txBody>
          <a:bodyPr wrap="square" rtlCol="0">
            <a:spAutoFit/>
          </a:bodyPr>
          <a:lstStyle/>
          <a:p>
            <a:r>
              <a:rPr lang="en-US" b="1" dirty="0" smtClean="0">
                <a:solidFill>
                  <a:srgbClr val="FF0000"/>
                </a:solidFill>
              </a:rPr>
              <a:t>false</a:t>
            </a:r>
            <a:endParaRPr lang="en-US" b="1" dirty="0">
              <a:solidFill>
                <a:srgbClr val="FF0000"/>
              </a:solidFill>
            </a:endParaRPr>
          </a:p>
        </p:txBody>
      </p:sp>
      <p:graphicFrame>
        <p:nvGraphicFramePr>
          <p:cNvPr id="105" name="Table 104"/>
          <p:cNvGraphicFramePr>
            <a:graphicFrameLocks noGrp="1"/>
          </p:cNvGraphicFramePr>
          <p:nvPr/>
        </p:nvGraphicFramePr>
        <p:xfrm>
          <a:off x="792480" y="5105400"/>
          <a:ext cx="579120" cy="370840"/>
        </p:xfrm>
        <a:graphic>
          <a:graphicData uri="http://schemas.openxmlformats.org/drawingml/2006/table">
            <a:tbl>
              <a:tblPr firstRow="1" bandRow="1">
                <a:tableStyleId>{5C22544A-7EE6-4342-B048-85BDC9FD1C3A}</a:tableStyleId>
              </a:tblPr>
              <a:tblGrid>
                <a:gridCol w="579120"/>
              </a:tblGrid>
              <a:tr h="370840">
                <a:tc>
                  <a:txBody>
                    <a:bodyPr/>
                    <a:lstStyle/>
                    <a:p>
                      <a:pPr algn="ctr"/>
                      <a:r>
                        <a:rPr lang="he-IL" dirty="0" smtClean="0">
                          <a:latin typeface="Arial" pitchFamily="34" charset="0"/>
                          <a:cs typeface="Arial" pitchFamily="34" charset="0"/>
                        </a:rPr>
                        <a:t>0.5</a:t>
                      </a:r>
                      <a:endParaRPr lang="en-US" dirty="0">
                        <a:latin typeface="Arial" pitchFamily="34" charset="0"/>
                        <a:cs typeface="Arial" pitchFamily="34" charset="0"/>
                      </a:endParaRPr>
                    </a:p>
                  </a:txBody>
                  <a:tcPr/>
                </a:tc>
              </a:tr>
            </a:tbl>
          </a:graphicData>
        </a:graphic>
      </p:graphicFrame>
      <p:graphicFrame>
        <p:nvGraphicFramePr>
          <p:cNvPr id="106" name="Table 105"/>
          <p:cNvGraphicFramePr>
            <a:graphicFrameLocks noGrp="1"/>
          </p:cNvGraphicFramePr>
          <p:nvPr/>
        </p:nvGraphicFramePr>
        <p:xfrm>
          <a:off x="2849880" y="5105400"/>
          <a:ext cx="579120" cy="370840"/>
        </p:xfrm>
        <a:graphic>
          <a:graphicData uri="http://schemas.openxmlformats.org/drawingml/2006/table">
            <a:tbl>
              <a:tblPr firstRow="1" bandRow="1">
                <a:tableStyleId>{5C22544A-7EE6-4342-B048-85BDC9FD1C3A}</a:tableStyleId>
              </a:tblPr>
              <a:tblGrid>
                <a:gridCol w="579120"/>
              </a:tblGrid>
              <a:tr h="370840">
                <a:tc>
                  <a:txBody>
                    <a:bodyPr/>
                    <a:lstStyle/>
                    <a:p>
                      <a:pPr algn="ctr"/>
                      <a:r>
                        <a:rPr lang="he-IL" dirty="0" smtClean="0">
                          <a:latin typeface="Arial" pitchFamily="34" charset="0"/>
                          <a:cs typeface="Arial" pitchFamily="34" charset="0"/>
                        </a:rPr>
                        <a:t>0.5</a:t>
                      </a:r>
                      <a:endParaRPr lang="en-US" dirty="0">
                        <a:latin typeface="Arial" pitchFamily="34" charset="0"/>
                        <a:cs typeface="Arial" pitchFamily="34" charset="0"/>
                      </a:endParaRPr>
                    </a:p>
                  </a:txBody>
                  <a:tcPr/>
                </a:tc>
              </a:tr>
            </a:tbl>
          </a:graphicData>
        </a:graphic>
      </p:graphicFrame>
      <p:sp>
        <p:nvSpPr>
          <p:cNvPr id="107" name="Oval 106"/>
          <p:cNvSpPr/>
          <p:nvPr/>
        </p:nvSpPr>
        <p:spPr>
          <a:xfrm>
            <a:off x="5181600" y="2514600"/>
            <a:ext cx="457200" cy="533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8" name="Table 107"/>
          <p:cNvGraphicFramePr>
            <a:graphicFrameLocks noGrp="1"/>
          </p:cNvGraphicFramePr>
          <p:nvPr/>
        </p:nvGraphicFramePr>
        <p:xfrm>
          <a:off x="1447800" y="3352800"/>
          <a:ext cx="1737360" cy="370840"/>
        </p:xfrm>
        <a:graphic>
          <a:graphicData uri="http://schemas.openxmlformats.org/drawingml/2006/table">
            <a:tbl>
              <a:tblPr firstRow="1" bandRow="1">
                <a:tableStyleId>{5C22544A-7EE6-4342-B048-85BDC9FD1C3A}</a:tableStyleId>
              </a:tblPr>
              <a:tblGrid>
                <a:gridCol w="579120"/>
                <a:gridCol w="579120"/>
                <a:gridCol w="579120"/>
              </a:tblGrid>
              <a:tr h="370840">
                <a:tc>
                  <a:txBody>
                    <a:bodyPr/>
                    <a:lstStyle/>
                    <a:p>
                      <a:pPr algn="ctr"/>
                      <a:r>
                        <a:rPr lang="he-IL" dirty="0" smtClean="0">
                          <a:latin typeface="Arial" pitchFamily="34" charset="0"/>
                          <a:cs typeface="Arial" pitchFamily="34" charset="0"/>
                        </a:rPr>
                        <a:t>0.5</a:t>
                      </a:r>
                      <a:endParaRPr lang="en-US" dirty="0">
                        <a:latin typeface="Arial" pitchFamily="34" charset="0"/>
                        <a:cs typeface="Arial" pitchFamily="34" charset="0"/>
                      </a:endParaRPr>
                    </a:p>
                  </a:txBody>
                  <a:tcPr/>
                </a:tc>
                <a:tc>
                  <a:txBody>
                    <a:bodyPr/>
                    <a:lstStyle/>
                    <a:p>
                      <a:pPr algn="ctr"/>
                      <a:r>
                        <a:rPr lang="he-IL" dirty="0" smtClean="0">
                          <a:latin typeface="Arial" pitchFamily="34" charset="0"/>
                          <a:cs typeface="Arial" pitchFamily="34" charset="0"/>
                        </a:rPr>
                        <a:t>5</a:t>
                      </a:r>
                      <a:endParaRPr lang="en-US" dirty="0">
                        <a:latin typeface="Arial" pitchFamily="34" charset="0"/>
                        <a:cs typeface="Arial" pitchFamily="34" charset="0"/>
                      </a:endParaRPr>
                    </a:p>
                  </a:txBody>
                  <a:tcPr/>
                </a:tc>
                <a:tc>
                  <a:txBody>
                    <a:bodyPr/>
                    <a:lstStyle/>
                    <a:p>
                      <a:pPr algn="ctr"/>
                      <a:r>
                        <a:rPr lang="he-IL" dirty="0" smtClean="0">
                          <a:latin typeface="Arial" pitchFamily="34" charset="0"/>
                          <a:cs typeface="Arial" pitchFamily="34" charset="0"/>
                        </a:rPr>
                        <a:t>1</a:t>
                      </a:r>
                      <a:endParaRPr lang="en-US" dirty="0">
                        <a:latin typeface="Arial" pitchFamily="34" charset="0"/>
                        <a:cs typeface="Arial" pitchFamily="34" charset="0"/>
                      </a:endParaRPr>
                    </a:p>
                  </a:txBody>
                  <a:tcPr/>
                </a:tc>
              </a:tr>
            </a:tbl>
          </a:graphicData>
        </a:graphic>
      </p:graphicFrame>
      <p:sp>
        <p:nvSpPr>
          <p:cNvPr id="109" name="Oval 108"/>
          <p:cNvSpPr/>
          <p:nvPr/>
        </p:nvSpPr>
        <p:spPr>
          <a:xfrm>
            <a:off x="2667000" y="3276600"/>
            <a:ext cx="457200" cy="533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1478280" y="4114800"/>
            <a:ext cx="457200" cy="533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688080" y="4095690"/>
            <a:ext cx="457200" cy="533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838200" y="5029200"/>
            <a:ext cx="457200" cy="533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2926080" y="5029200"/>
            <a:ext cx="457200" cy="533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p:cNvCxnSpPr>
            <a:endCxn id="116" idx="0"/>
          </p:cNvCxnSpPr>
          <p:nvPr/>
        </p:nvCxnSpPr>
        <p:spPr>
          <a:xfrm flipH="1">
            <a:off x="647700" y="5486400"/>
            <a:ext cx="3429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endCxn id="117" idx="0"/>
          </p:cNvCxnSpPr>
          <p:nvPr/>
        </p:nvCxnSpPr>
        <p:spPr>
          <a:xfrm>
            <a:off x="1143000" y="5486400"/>
            <a:ext cx="381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228600" y="5791200"/>
            <a:ext cx="838200" cy="400110"/>
          </a:xfrm>
          <a:prstGeom prst="rect">
            <a:avLst/>
          </a:prstGeom>
          <a:noFill/>
        </p:spPr>
        <p:txBody>
          <a:bodyPr wrap="square" rtlCol="0">
            <a:spAutoFit/>
          </a:bodyPr>
          <a:lstStyle/>
          <a:p>
            <a:r>
              <a:rPr lang="he-IL" dirty="0" smtClean="0"/>
              <a:t>3.5??</a:t>
            </a:r>
            <a:endParaRPr lang="en-US" dirty="0"/>
          </a:p>
        </p:txBody>
      </p:sp>
      <p:sp>
        <p:nvSpPr>
          <p:cNvPr id="117" name="TextBox 116"/>
          <p:cNvSpPr txBox="1"/>
          <p:nvPr/>
        </p:nvSpPr>
        <p:spPr>
          <a:xfrm>
            <a:off x="1219200" y="5791200"/>
            <a:ext cx="609600" cy="400110"/>
          </a:xfrm>
          <a:prstGeom prst="rect">
            <a:avLst/>
          </a:prstGeom>
          <a:noFill/>
        </p:spPr>
        <p:txBody>
          <a:bodyPr wrap="square" rtlCol="0">
            <a:spAutoFit/>
          </a:bodyPr>
          <a:lstStyle/>
          <a:p>
            <a:r>
              <a:rPr lang="en-US" dirty="0" smtClean="0"/>
              <a:t>??3</a:t>
            </a:r>
            <a:endParaRPr lang="en-US" dirty="0"/>
          </a:p>
        </p:txBody>
      </p:sp>
      <p:graphicFrame>
        <p:nvGraphicFramePr>
          <p:cNvPr id="120" name="Table 119"/>
          <p:cNvGraphicFramePr>
            <a:graphicFrameLocks noGrp="1"/>
          </p:cNvGraphicFramePr>
          <p:nvPr/>
        </p:nvGraphicFramePr>
        <p:xfrm>
          <a:off x="381000" y="6096000"/>
          <a:ext cx="579120" cy="370840"/>
        </p:xfrm>
        <a:graphic>
          <a:graphicData uri="http://schemas.openxmlformats.org/drawingml/2006/table">
            <a:tbl>
              <a:tblPr firstRow="1" bandRow="1">
                <a:tableStyleId>{5C22544A-7EE6-4342-B048-85BDC9FD1C3A}</a:tableStyleId>
              </a:tblPr>
              <a:tblGrid>
                <a:gridCol w="579120"/>
              </a:tblGrid>
              <a:tr h="370840">
                <a:tc>
                  <a:txBody>
                    <a:bodyPr/>
                    <a:lstStyle/>
                    <a:p>
                      <a:pPr algn="ctr"/>
                      <a:r>
                        <a:rPr lang="he-IL" dirty="0" smtClean="0">
                          <a:latin typeface="Arial" pitchFamily="34" charset="0"/>
                          <a:cs typeface="Arial" pitchFamily="34" charset="0"/>
                        </a:rPr>
                        <a:t>ריק</a:t>
                      </a:r>
                      <a:endParaRPr lang="en-US" dirty="0">
                        <a:latin typeface="Arial" pitchFamily="34" charset="0"/>
                        <a:cs typeface="Arial" pitchFamily="34" charset="0"/>
                      </a:endParaRPr>
                    </a:p>
                  </a:txBody>
                  <a:tcPr/>
                </a:tc>
              </a:tr>
            </a:tbl>
          </a:graphicData>
        </a:graphic>
      </p:graphicFrame>
      <p:graphicFrame>
        <p:nvGraphicFramePr>
          <p:cNvPr id="121" name="Table 120"/>
          <p:cNvGraphicFramePr>
            <a:graphicFrameLocks noGrp="1"/>
          </p:cNvGraphicFramePr>
          <p:nvPr/>
        </p:nvGraphicFramePr>
        <p:xfrm>
          <a:off x="1219200" y="6096000"/>
          <a:ext cx="579120" cy="370840"/>
        </p:xfrm>
        <a:graphic>
          <a:graphicData uri="http://schemas.openxmlformats.org/drawingml/2006/table">
            <a:tbl>
              <a:tblPr firstRow="1" bandRow="1">
                <a:tableStyleId>{5C22544A-7EE6-4342-B048-85BDC9FD1C3A}</a:tableStyleId>
              </a:tblPr>
              <a:tblGrid>
                <a:gridCol w="579120"/>
              </a:tblGrid>
              <a:tr h="370840">
                <a:tc>
                  <a:txBody>
                    <a:bodyPr/>
                    <a:lstStyle/>
                    <a:p>
                      <a:pPr algn="ctr"/>
                      <a:r>
                        <a:rPr lang="he-IL" dirty="0" smtClean="0">
                          <a:latin typeface="Arial" pitchFamily="34" charset="0"/>
                          <a:cs typeface="Arial" pitchFamily="34" charset="0"/>
                        </a:rPr>
                        <a:t>ריק</a:t>
                      </a:r>
                      <a:endParaRPr lang="en-US" dirty="0">
                        <a:latin typeface="Arial" pitchFamily="34" charset="0"/>
                        <a:cs typeface="Arial" pitchFamily="34" charset="0"/>
                      </a:endParaRPr>
                    </a:p>
                  </a:txBody>
                  <a:tcPr/>
                </a:tc>
              </a:tr>
            </a:tbl>
          </a:graphicData>
        </a:graphic>
      </p:graphicFrame>
      <p:graphicFrame>
        <p:nvGraphicFramePr>
          <p:cNvPr id="122" name="Table 121"/>
          <p:cNvGraphicFramePr>
            <a:graphicFrameLocks noGrp="1"/>
          </p:cNvGraphicFramePr>
          <p:nvPr/>
        </p:nvGraphicFramePr>
        <p:xfrm>
          <a:off x="2362200" y="6096000"/>
          <a:ext cx="579120" cy="365760"/>
        </p:xfrm>
        <a:graphic>
          <a:graphicData uri="http://schemas.openxmlformats.org/drawingml/2006/table">
            <a:tbl>
              <a:tblPr firstRow="1" bandRow="1">
                <a:tableStyleId>{5C22544A-7EE6-4342-B048-85BDC9FD1C3A}</a:tableStyleId>
              </a:tblPr>
              <a:tblGrid>
                <a:gridCol w="579120"/>
              </a:tblGrid>
              <a:tr h="228600">
                <a:tc>
                  <a:txBody>
                    <a:bodyPr/>
                    <a:lstStyle/>
                    <a:p>
                      <a:pPr algn="ctr"/>
                      <a:r>
                        <a:rPr lang="he-IL" dirty="0" smtClean="0">
                          <a:latin typeface="Arial" pitchFamily="34" charset="0"/>
                          <a:cs typeface="Arial" pitchFamily="34" charset="0"/>
                        </a:rPr>
                        <a:t>ריק</a:t>
                      </a:r>
                      <a:endParaRPr lang="en-US" dirty="0">
                        <a:latin typeface="Arial" pitchFamily="34" charset="0"/>
                        <a:cs typeface="Arial" pitchFamily="34" charset="0"/>
                      </a:endParaRPr>
                    </a:p>
                  </a:txBody>
                  <a:tcPr/>
                </a:tc>
              </a:tr>
            </a:tbl>
          </a:graphicData>
        </a:graphic>
      </p:graphicFrame>
      <p:graphicFrame>
        <p:nvGraphicFramePr>
          <p:cNvPr id="123" name="Table 122"/>
          <p:cNvGraphicFramePr>
            <a:graphicFrameLocks noGrp="1"/>
          </p:cNvGraphicFramePr>
          <p:nvPr/>
        </p:nvGraphicFramePr>
        <p:xfrm>
          <a:off x="3276600" y="6096000"/>
          <a:ext cx="579120" cy="365760"/>
        </p:xfrm>
        <a:graphic>
          <a:graphicData uri="http://schemas.openxmlformats.org/drawingml/2006/table">
            <a:tbl>
              <a:tblPr firstRow="1" bandRow="1">
                <a:tableStyleId>{5C22544A-7EE6-4342-B048-85BDC9FD1C3A}</a:tableStyleId>
              </a:tblPr>
              <a:tblGrid>
                <a:gridCol w="579120"/>
              </a:tblGrid>
              <a:tr h="228600">
                <a:tc>
                  <a:txBody>
                    <a:bodyPr/>
                    <a:lstStyle/>
                    <a:p>
                      <a:pPr algn="ctr"/>
                      <a:r>
                        <a:rPr lang="he-IL" dirty="0" smtClean="0">
                          <a:latin typeface="Arial" pitchFamily="34" charset="0"/>
                          <a:cs typeface="Arial" pitchFamily="34" charset="0"/>
                        </a:rPr>
                        <a:t>ריק</a:t>
                      </a:r>
                      <a:endParaRPr lang="en-US" dirty="0">
                        <a:latin typeface="Arial" pitchFamily="34" charset="0"/>
                        <a:cs typeface="Arial" pitchFamily="34" charset="0"/>
                      </a:endParaRPr>
                    </a:p>
                  </a:txBody>
                  <a:tcPr/>
                </a:tc>
              </a:tr>
            </a:tbl>
          </a:graphicData>
        </a:graphic>
      </p:graphicFrame>
      <p:sp>
        <p:nvSpPr>
          <p:cNvPr id="130" name="TextBox 129"/>
          <p:cNvSpPr txBox="1"/>
          <p:nvPr/>
        </p:nvSpPr>
        <p:spPr>
          <a:xfrm>
            <a:off x="304800" y="6457890"/>
            <a:ext cx="914400" cy="400110"/>
          </a:xfrm>
          <a:prstGeom prst="rect">
            <a:avLst/>
          </a:prstGeom>
          <a:noFill/>
        </p:spPr>
        <p:txBody>
          <a:bodyPr wrap="square" rtlCol="0">
            <a:spAutoFit/>
          </a:bodyPr>
          <a:lstStyle/>
          <a:p>
            <a:r>
              <a:rPr lang="en-US" b="1" dirty="0" smtClean="0">
                <a:solidFill>
                  <a:srgbClr val="FF0000"/>
                </a:solidFill>
              </a:rPr>
              <a:t>false</a:t>
            </a:r>
            <a:endParaRPr lang="en-US" b="1" dirty="0">
              <a:solidFill>
                <a:srgbClr val="FF0000"/>
              </a:solidFill>
            </a:endParaRPr>
          </a:p>
        </p:txBody>
      </p:sp>
      <p:sp>
        <p:nvSpPr>
          <p:cNvPr id="131" name="TextBox 130"/>
          <p:cNvSpPr txBox="1"/>
          <p:nvPr/>
        </p:nvSpPr>
        <p:spPr>
          <a:xfrm>
            <a:off x="1143000" y="6457890"/>
            <a:ext cx="914400" cy="400110"/>
          </a:xfrm>
          <a:prstGeom prst="rect">
            <a:avLst/>
          </a:prstGeom>
          <a:noFill/>
        </p:spPr>
        <p:txBody>
          <a:bodyPr wrap="square" rtlCol="0">
            <a:spAutoFit/>
          </a:bodyPr>
          <a:lstStyle/>
          <a:p>
            <a:r>
              <a:rPr lang="en-US" b="1" dirty="0" smtClean="0">
                <a:solidFill>
                  <a:srgbClr val="FF0000"/>
                </a:solidFill>
              </a:rPr>
              <a:t>false</a:t>
            </a:r>
            <a:endParaRPr lang="en-US" b="1" dirty="0">
              <a:solidFill>
                <a:srgbClr val="FF0000"/>
              </a:solidFill>
            </a:endParaRPr>
          </a:p>
        </p:txBody>
      </p:sp>
      <p:sp>
        <p:nvSpPr>
          <p:cNvPr id="138" name="TextBox 137"/>
          <p:cNvSpPr txBox="1"/>
          <p:nvPr/>
        </p:nvSpPr>
        <p:spPr>
          <a:xfrm>
            <a:off x="2286000" y="6457890"/>
            <a:ext cx="914400" cy="400110"/>
          </a:xfrm>
          <a:prstGeom prst="rect">
            <a:avLst/>
          </a:prstGeom>
          <a:noFill/>
        </p:spPr>
        <p:txBody>
          <a:bodyPr wrap="square" rtlCol="0">
            <a:spAutoFit/>
          </a:bodyPr>
          <a:lstStyle/>
          <a:p>
            <a:r>
              <a:rPr lang="en-US" b="1" dirty="0" smtClean="0">
                <a:solidFill>
                  <a:srgbClr val="FF0000"/>
                </a:solidFill>
              </a:rPr>
              <a:t>false</a:t>
            </a:r>
            <a:endParaRPr lang="en-US" b="1" dirty="0">
              <a:solidFill>
                <a:srgbClr val="FF0000"/>
              </a:solidFill>
            </a:endParaRPr>
          </a:p>
        </p:txBody>
      </p:sp>
      <p:sp>
        <p:nvSpPr>
          <p:cNvPr id="139" name="TextBox 138"/>
          <p:cNvSpPr txBox="1"/>
          <p:nvPr/>
        </p:nvSpPr>
        <p:spPr>
          <a:xfrm>
            <a:off x="3200400" y="6457890"/>
            <a:ext cx="914400" cy="400110"/>
          </a:xfrm>
          <a:prstGeom prst="rect">
            <a:avLst/>
          </a:prstGeom>
          <a:noFill/>
        </p:spPr>
        <p:txBody>
          <a:bodyPr wrap="square" rtlCol="0">
            <a:spAutoFit/>
          </a:bodyPr>
          <a:lstStyle/>
          <a:p>
            <a:r>
              <a:rPr lang="en-US" b="1" dirty="0" smtClean="0">
                <a:solidFill>
                  <a:srgbClr val="FF0000"/>
                </a:solidFill>
              </a:rPr>
              <a:t>false</a:t>
            </a:r>
            <a:endParaRPr lang="en-US" b="1" dirty="0">
              <a:solidFill>
                <a:srgbClr val="FF0000"/>
              </a:solidFill>
            </a:endParaRPr>
          </a:p>
        </p:txBody>
      </p:sp>
      <p:cxnSp>
        <p:nvCxnSpPr>
          <p:cNvPr id="148" name="Straight Arrow Connector 147"/>
          <p:cNvCxnSpPr/>
          <p:nvPr/>
        </p:nvCxnSpPr>
        <p:spPr>
          <a:xfrm flipH="1">
            <a:off x="2667000" y="54102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3200400" y="5410200"/>
            <a:ext cx="381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2209800" y="5772090"/>
            <a:ext cx="838200" cy="400110"/>
          </a:xfrm>
          <a:prstGeom prst="rect">
            <a:avLst/>
          </a:prstGeom>
          <a:noFill/>
        </p:spPr>
        <p:txBody>
          <a:bodyPr wrap="square" rtlCol="0">
            <a:spAutoFit/>
          </a:bodyPr>
          <a:lstStyle/>
          <a:p>
            <a:r>
              <a:rPr lang="he-IL" dirty="0" smtClean="0"/>
              <a:t>2.5??</a:t>
            </a:r>
            <a:endParaRPr lang="en-US" dirty="0"/>
          </a:p>
        </p:txBody>
      </p:sp>
      <p:sp>
        <p:nvSpPr>
          <p:cNvPr id="151" name="TextBox 150"/>
          <p:cNvSpPr txBox="1"/>
          <p:nvPr/>
        </p:nvSpPr>
        <p:spPr>
          <a:xfrm>
            <a:off x="3200400" y="5772090"/>
            <a:ext cx="685800" cy="400110"/>
          </a:xfrm>
          <a:prstGeom prst="rect">
            <a:avLst/>
          </a:prstGeom>
          <a:noFill/>
        </p:spPr>
        <p:txBody>
          <a:bodyPr wrap="square" rtlCol="0">
            <a:spAutoFit/>
          </a:bodyPr>
          <a:lstStyle/>
          <a:p>
            <a:r>
              <a:rPr lang="en-US" dirty="0" smtClean="0"/>
              <a:t>??</a:t>
            </a:r>
            <a:r>
              <a:rPr lang="he-IL" dirty="0" smtClean="0"/>
              <a:t>2</a:t>
            </a:r>
            <a:endParaRPr lang="en-US" dirty="0"/>
          </a:p>
        </p:txBody>
      </p:sp>
      <p:sp>
        <p:nvSpPr>
          <p:cNvPr id="156" name="Oval 155"/>
          <p:cNvSpPr/>
          <p:nvPr/>
        </p:nvSpPr>
        <p:spPr>
          <a:xfrm>
            <a:off x="7620000" y="3333690"/>
            <a:ext cx="457200" cy="533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p:cNvSpPr txBox="1"/>
          <p:nvPr/>
        </p:nvSpPr>
        <p:spPr>
          <a:xfrm>
            <a:off x="5867400" y="3867090"/>
            <a:ext cx="838200" cy="400110"/>
          </a:xfrm>
          <a:prstGeom prst="rect">
            <a:avLst/>
          </a:prstGeom>
          <a:noFill/>
        </p:spPr>
        <p:txBody>
          <a:bodyPr wrap="square" rtlCol="0">
            <a:spAutoFit/>
          </a:bodyPr>
          <a:lstStyle/>
          <a:p>
            <a:r>
              <a:rPr lang="he-IL" dirty="0" smtClean="0"/>
              <a:t>1.5??</a:t>
            </a:r>
            <a:endParaRPr lang="en-US" dirty="0"/>
          </a:p>
        </p:txBody>
      </p:sp>
      <p:sp>
        <p:nvSpPr>
          <p:cNvPr id="158" name="TextBox 157"/>
          <p:cNvSpPr txBox="1"/>
          <p:nvPr/>
        </p:nvSpPr>
        <p:spPr>
          <a:xfrm>
            <a:off x="7620000" y="3896360"/>
            <a:ext cx="1219200" cy="400110"/>
          </a:xfrm>
          <a:prstGeom prst="rect">
            <a:avLst/>
          </a:prstGeom>
          <a:noFill/>
        </p:spPr>
        <p:txBody>
          <a:bodyPr wrap="square" rtlCol="0">
            <a:spAutoFit/>
          </a:bodyPr>
          <a:lstStyle/>
          <a:p>
            <a:r>
              <a:rPr lang="he-IL" dirty="0" smtClean="0"/>
              <a:t>0.5??</a:t>
            </a:r>
            <a:endParaRPr lang="en-US" dirty="0"/>
          </a:p>
        </p:txBody>
      </p:sp>
      <p:graphicFrame>
        <p:nvGraphicFramePr>
          <p:cNvPr id="159" name="Table 158"/>
          <p:cNvGraphicFramePr>
            <a:graphicFrameLocks noGrp="1"/>
          </p:cNvGraphicFramePr>
          <p:nvPr/>
        </p:nvGraphicFramePr>
        <p:xfrm>
          <a:off x="5486400" y="4171890"/>
          <a:ext cx="1158240" cy="370840"/>
        </p:xfrm>
        <a:graphic>
          <a:graphicData uri="http://schemas.openxmlformats.org/drawingml/2006/table">
            <a:tbl>
              <a:tblPr firstRow="1" bandRow="1">
                <a:tableStyleId>{5C22544A-7EE6-4342-B048-85BDC9FD1C3A}</a:tableStyleId>
              </a:tblPr>
              <a:tblGrid>
                <a:gridCol w="579120"/>
                <a:gridCol w="579120"/>
              </a:tblGrid>
              <a:tr h="370840">
                <a:tc>
                  <a:txBody>
                    <a:bodyPr/>
                    <a:lstStyle/>
                    <a:p>
                      <a:pPr algn="ctr"/>
                      <a:r>
                        <a:rPr lang="he-IL" dirty="0" smtClean="0">
                          <a:latin typeface="Arial" pitchFamily="34" charset="0"/>
                          <a:cs typeface="Arial" pitchFamily="34" charset="0"/>
                        </a:rPr>
                        <a:t>0.5</a:t>
                      </a:r>
                      <a:endParaRPr lang="en-US" dirty="0">
                        <a:latin typeface="Arial" pitchFamily="34" charset="0"/>
                        <a:cs typeface="Arial" pitchFamily="34" charset="0"/>
                      </a:endParaRPr>
                    </a:p>
                  </a:txBody>
                  <a:tcPr/>
                </a:tc>
                <a:tc>
                  <a:txBody>
                    <a:bodyPr/>
                    <a:lstStyle/>
                    <a:p>
                      <a:pPr algn="ctr"/>
                      <a:r>
                        <a:rPr lang="he-IL" dirty="0" smtClean="0">
                          <a:latin typeface="Arial" pitchFamily="34" charset="0"/>
                          <a:cs typeface="Arial" pitchFamily="34" charset="0"/>
                        </a:rPr>
                        <a:t>5</a:t>
                      </a:r>
                      <a:endParaRPr lang="en-US" dirty="0">
                        <a:latin typeface="Arial" pitchFamily="34" charset="0"/>
                        <a:cs typeface="Arial" pitchFamily="34" charset="0"/>
                      </a:endParaRPr>
                    </a:p>
                  </a:txBody>
                  <a:tcPr/>
                </a:tc>
              </a:tr>
            </a:tbl>
          </a:graphicData>
        </a:graphic>
      </p:graphicFrame>
      <p:graphicFrame>
        <p:nvGraphicFramePr>
          <p:cNvPr id="160" name="Table 159"/>
          <p:cNvGraphicFramePr>
            <a:graphicFrameLocks noGrp="1"/>
          </p:cNvGraphicFramePr>
          <p:nvPr/>
        </p:nvGraphicFramePr>
        <p:xfrm>
          <a:off x="7620000" y="4201160"/>
          <a:ext cx="1158240" cy="370840"/>
        </p:xfrm>
        <a:graphic>
          <a:graphicData uri="http://schemas.openxmlformats.org/drawingml/2006/table">
            <a:tbl>
              <a:tblPr firstRow="1" bandRow="1">
                <a:tableStyleId>{5C22544A-7EE6-4342-B048-85BDC9FD1C3A}</a:tableStyleId>
              </a:tblPr>
              <a:tblGrid>
                <a:gridCol w="579120"/>
                <a:gridCol w="579120"/>
              </a:tblGrid>
              <a:tr h="370840">
                <a:tc>
                  <a:txBody>
                    <a:bodyPr/>
                    <a:lstStyle/>
                    <a:p>
                      <a:pPr algn="ctr"/>
                      <a:r>
                        <a:rPr lang="he-IL" dirty="0" smtClean="0">
                          <a:latin typeface="Arial" pitchFamily="34" charset="0"/>
                          <a:cs typeface="Arial" pitchFamily="34" charset="0"/>
                        </a:rPr>
                        <a:t>0.5</a:t>
                      </a:r>
                      <a:endParaRPr lang="en-US" dirty="0">
                        <a:latin typeface="Arial" pitchFamily="34" charset="0"/>
                        <a:cs typeface="Arial" pitchFamily="34" charset="0"/>
                      </a:endParaRPr>
                    </a:p>
                  </a:txBody>
                  <a:tcPr/>
                </a:tc>
                <a:tc>
                  <a:txBody>
                    <a:bodyPr/>
                    <a:lstStyle/>
                    <a:p>
                      <a:pPr algn="ctr"/>
                      <a:r>
                        <a:rPr lang="he-IL" dirty="0" smtClean="0">
                          <a:latin typeface="Arial" pitchFamily="34" charset="0"/>
                          <a:cs typeface="Arial" pitchFamily="34" charset="0"/>
                        </a:rPr>
                        <a:t>5</a:t>
                      </a:r>
                      <a:endParaRPr lang="en-US" dirty="0">
                        <a:latin typeface="Arial" pitchFamily="34" charset="0"/>
                        <a:cs typeface="Arial" pitchFamily="34" charset="0"/>
                      </a:endParaRPr>
                    </a:p>
                  </a:txBody>
                  <a:tcPr/>
                </a:tc>
              </a:tr>
            </a:tbl>
          </a:graphicData>
        </a:graphic>
      </p:graphicFrame>
      <p:sp>
        <p:nvSpPr>
          <p:cNvPr id="161" name="Oval 160"/>
          <p:cNvSpPr/>
          <p:nvPr/>
        </p:nvSpPr>
        <p:spPr>
          <a:xfrm>
            <a:off x="6172200" y="4095690"/>
            <a:ext cx="457200" cy="533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8305800" y="4114800"/>
            <a:ext cx="457200" cy="533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p:cNvSpPr txBox="1"/>
          <p:nvPr/>
        </p:nvSpPr>
        <p:spPr>
          <a:xfrm>
            <a:off x="5029200" y="4781490"/>
            <a:ext cx="1219200" cy="400110"/>
          </a:xfrm>
          <a:prstGeom prst="rect">
            <a:avLst/>
          </a:prstGeom>
          <a:noFill/>
        </p:spPr>
        <p:txBody>
          <a:bodyPr wrap="square" rtlCol="0">
            <a:spAutoFit/>
          </a:bodyPr>
          <a:lstStyle/>
          <a:p>
            <a:r>
              <a:rPr lang="he-IL" dirty="0" smtClean="0"/>
              <a:t>1.5??</a:t>
            </a:r>
            <a:endParaRPr lang="en-US" dirty="0"/>
          </a:p>
        </p:txBody>
      </p:sp>
      <p:sp>
        <p:nvSpPr>
          <p:cNvPr id="164" name="TextBox 163"/>
          <p:cNvSpPr txBox="1"/>
          <p:nvPr/>
        </p:nvSpPr>
        <p:spPr>
          <a:xfrm>
            <a:off x="6019800" y="4781490"/>
            <a:ext cx="1219200" cy="400110"/>
          </a:xfrm>
          <a:prstGeom prst="rect">
            <a:avLst/>
          </a:prstGeom>
          <a:noFill/>
        </p:spPr>
        <p:txBody>
          <a:bodyPr wrap="square" rtlCol="0">
            <a:spAutoFit/>
          </a:bodyPr>
          <a:lstStyle/>
          <a:p>
            <a:r>
              <a:rPr lang="he-IL" dirty="0" smtClean="0"/>
              <a:t>3.5-??</a:t>
            </a:r>
            <a:endParaRPr lang="en-US" dirty="0"/>
          </a:p>
        </p:txBody>
      </p:sp>
      <p:cxnSp>
        <p:nvCxnSpPr>
          <p:cNvPr id="166" name="Straight Arrow Connector 165"/>
          <p:cNvCxnSpPr/>
          <p:nvPr/>
        </p:nvCxnSpPr>
        <p:spPr>
          <a:xfrm flipH="1">
            <a:off x="5638800" y="455289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endCxn id="164" idx="0"/>
          </p:cNvCxnSpPr>
          <p:nvPr/>
        </p:nvCxnSpPr>
        <p:spPr>
          <a:xfrm>
            <a:off x="5867400" y="4629090"/>
            <a:ext cx="762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6096000" y="5010090"/>
            <a:ext cx="914400" cy="400110"/>
          </a:xfrm>
          <a:prstGeom prst="rect">
            <a:avLst/>
          </a:prstGeom>
          <a:noFill/>
        </p:spPr>
        <p:txBody>
          <a:bodyPr wrap="square" rtlCol="0">
            <a:spAutoFit/>
          </a:bodyPr>
          <a:lstStyle/>
          <a:p>
            <a:r>
              <a:rPr lang="en-US" b="1" dirty="0" smtClean="0">
                <a:solidFill>
                  <a:srgbClr val="FF0000"/>
                </a:solidFill>
              </a:rPr>
              <a:t>false</a:t>
            </a:r>
            <a:endParaRPr lang="en-US" b="1" dirty="0">
              <a:solidFill>
                <a:srgbClr val="FF0000"/>
              </a:solidFill>
            </a:endParaRPr>
          </a:p>
        </p:txBody>
      </p:sp>
      <p:graphicFrame>
        <p:nvGraphicFramePr>
          <p:cNvPr id="170" name="Table 169"/>
          <p:cNvGraphicFramePr>
            <a:graphicFrameLocks noGrp="1"/>
          </p:cNvGraphicFramePr>
          <p:nvPr/>
        </p:nvGraphicFramePr>
        <p:xfrm>
          <a:off x="5105400" y="5105400"/>
          <a:ext cx="579120" cy="370840"/>
        </p:xfrm>
        <a:graphic>
          <a:graphicData uri="http://schemas.openxmlformats.org/drawingml/2006/table">
            <a:tbl>
              <a:tblPr firstRow="1" bandRow="1">
                <a:tableStyleId>{5C22544A-7EE6-4342-B048-85BDC9FD1C3A}</a:tableStyleId>
              </a:tblPr>
              <a:tblGrid>
                <a:gridCol w="579120"/>
              </a:tblGrid>
              <a:tr h="370840">
                <a:tc>
                  <a:txBody>
                    <a:bodyPr/>
                    <a:lstStyle/>
                    <a:p>
                      <a:pPr algn="ctr"/>
                      <a:r>
                        <a:rPr lang="he-IL" dirty="0" smtClean="0">
                          <a:latin typeface="Arial" pitchFamily="34" charset="0"/>
                          <a:cs typeface="Arial" pitchFamily="34" charset="0"/>
                        </a:rPr>
                        <a:t>0.5</a:t>
                      </a:r>
                      <a:endParaRPr lang="en-US" dirty="0">
                        <a:latin typeface="Arial" pitchFamily="34" charset="0"/>
                        <a:cs typeface="Arial" pitchFamily="34" charset="0"/>
                      </a:endParaRPr>
                    </a:p>
                  </a:txBody>
                  <a:tcPr/>
                </a:tc>
              </a:tr>
            </a:tbl>
          </a:graphicData>
        </a:graphic>
      </p:graphicFrame>
      <p:sp>
        <p:nvSpPr>
          <p:cNvPr id="171" name="Oval 170"/>
          <p:cNvSpPr/>
          <p:nvPr/>
        </p:nvSpPr>
        <p:spPr>
          <a:xfrm>
            <a:off x="5181600" y="5029200"/>
            <a:ext cx="457200" cy="533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4495800" y="5791200"/>
            <a:ext cx="1219200" cy="400110"/>
          </a:xfrm>
          <a:prstGeom prst="rect">
            <a:avLst/>
          </a:prstGeom>
          <a:noFill/>
        </p:spPr>
        <p:txBody>
          <a:bodyPr wrap="square" rtlCol="0">
            <a:spAutoFit/>
          </a:bodyPr>
          <a:lstStyle/>
          <a:p>
            <a:r>
              <a:rPr lang="he-IL" dirty="0" smtClean="0"/>
              <a:t>1.5??</a:t>
            </a:r>
            <a:endParaRPr lang="en-US" dirty="0"/>
          </a:p>
        </p:txBody>
      </p:sp>
      <p:sp>
        <p:nvSpPr>
          <p:cNvPr id="173" name="TextBox 172"/>
          <p:cNvSpPr txBox="1"/>
          <p:nvPr/>
        </p:nvSpPr>
        <p:spPr>
          <a:xfrm>
            <a:off x="5562600" y="5791200"/>
            <a:ext cx="609600" cy="400110"/>
          </a:xfrm>
          <a:prstGeom prst="rect">
            <a:avLst/>
          </a:prstGeom>
          <a:noFill/>
        </p:spPr>
        <p:txBody>
          <a:bodyPr wrap="square" rtlCol="0">
            <a:spAutoFit/>
          </a:bodyPr>
          <a:lstStyle/>
          <a:p>
            <a:r>
              <a:rPr lang="he-IL" dirty="0" smtClean="0"/>
              <a:t>1??</a:t>
            </a:r>
            <a:endParaRPr lang="en-US" dirty="0"/>
          </a:p>
        </p:txBody>
      </p:sp>
      <p:cxnSp>
        <p:nvCxnSpPr>
          <p:cNvPr id="175" name="Straight Arrow Connector 174"/>
          <p:cNvCxnSpPr>
            <a:stCxn id="171" idx="3"/>
            <a:endCxn id="172" idx="0"/>
          </p:cNvCxnSpPr>
          <p:nvPr/>
        </p:nvCxnSpPr>
        <p:spPr>
          <a:xfrm flipH="1">
            <a:off x="5105400" y="5484485"/>
            <a:ext cx="143155" cy="306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71" idx="3"/>
            <a:endCxn id="173" idx="0"/>
          </p:cNvCxnSpPr>
          <p:nvPr/>
        </p:nvCxnSpPr>
        <p:spPr>
          <a:xfrm>
            <a:off x="5248555" y="5484485"/>
            <a:ext cx="618845" cy="306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78" name="Table 177"/>
          <p:cNvGraphicFramePr>
            <a:graphicFrameLocks noGrp="1"/>
          </p:cNvGraphicFramePr>
          <p:nvPr/>
        </p:nvGraphicFramePr>
        <p:xfrm>
          <a:off x="4678680" y="6111240"/>
          <a:ext cx="579120" cy="365760"/>
        </p:xfrm>
        <a:graphic>
          <a:graphicData uri="http://schemas.openxmlformats.org/drawingml/2006/table">
            <a:tbl>
              <a:tblPr firstRow="1" bandRow="1">
                <a:tableStyleId>{5C22544A-7EE6-4342-B048-85BDC9FD1C3A}</a:tableStyleId>
              </a:tblPr>
              <a:tblGrid>
                <a:gridCol w="579120"/>
              </a:tblGrid>
              <a:tr h="228600">
                <a:tc>
                  <a:txBody>
                    <a:bodyPr/>
                    <a:lstStyle/>
                    <a:p>
                      <a:pPr algn="ctr"/>
                      <a:r>
                        <a:rPr lang="he-IL" dirty="0" smtClean="0">
                          <a:latin typeface="Arial" pitchFamily="34" charset="0"/>
                          <a:cs typeface="Arial" pitchFamily="34" charset="0"/>
                        </a:rPr>
                        <a:t>ריק</a:t>
                      </a:r>
                      <a:endParaRPr lang="en-US" dirty="0">
                        <a:latin typeface="Arial" pitchFamily="34" charset="0"/>
                        <a:cs typeface="Arial" pitchFamily="34" charset="0"/>
                      </a:endParaRPr>
                    </a:p>
                  </a:txBody>
                  <a:tcPr/>
                </a:tc>
              </a:tr>
            </a:tbl>
          </a:graphicData>
        </a:graphic>
      </p:graphicFrame>
      <p:sp>
        <p:nvSpPr>
          <p:cNvPr id="179" name="TextBox 178"/>
          <p:cNvSpPr txBox="1"/>
          <p:nvPr/>
        </p:nvSpPr>
        <p:spPr>
          <a:xfrm>
            <a:off x="4572000" y="6457890"/>
            <a:ext cx="914400" cy="400110"/>
          </a:xfrm>
          <a:prstGeom prst="rect">
            <a:avLst/>
          </a:prstGeom>
          <a:noFill/>
        </p:spPr>
        <p:txBody>
          <a:bodyPr wrap="square" rtlCol="0">
            <a:spAutoFit/>
          </a:bodyPr>
          <a:lstStyle/>
          <a:p>
            <a:r>
              <a:rPr lang="en-US" b="1" dirty="0" smtClean="0">
                <a:solidFill>
                  <a:srgbClr val="FF0000"/>
                </a:solidFill>
              </a:rPr>
              <a:t>false</a:t>
            </a:r>
            <a:endParaRPr lang="en-US" b="1" dirty="0">
              <a:solidFill>
                <a:srgbClr val="FF0000"/>
              </a:solidFill>
            </a:endParaRPr>
          </a:p>
        </p:txBody>
      </p:sp>
      <p:graphicFrame>
        <p:nvGraphicFramePr>
          <p:cNvPr id="180" name="Table 179"/>
          <p:cNvGraphicFramePr>
            <a:graphicFrameLocks noGrp="1"/>
          </p:cNvGraphicFramePr>
          <p:nvPr/>
        </p:nvGraphicFramePr>
        <p:xfrm>
          <a:off x="5562600" y="6111240"/>
          <a:ext cx="579120" cy="365760"/>
        </p:xfrm>
        <a:graphic>
          <a:graphicData uri="http://schemas.openxmlformats.org/drawingml/2006/table">
            <a:tbl>
              <a:tblPr firstRow="1" bandRow="1">
                <a:tableStyleId>{5C22544A-7EE6-4342-B048-85BDC9FD1C3A}</a:tableStyleId>
              </a:tblPr>
              <a:tblGrid>
                <a:gridCol w="579120"/>
              </a:tblGrid>
              <a:tr h="228600">
                <a:tc>
                  <a:txBody>
                    <a:bodyPr/>
                    <a:lstStyle/>
                    <a:p>
                      <a:pPr algn="ctr"/>
                      <a:r>
                        <a:rPr lang="he-IL" dirty="0" smtClean="0">
                          <a:latin typeface="Arial" pitchFamily="34" charset="0"/>
                          <a:cs typeface="Arial" pitchFamily="34" charset="0"/>
                        </a:rPr>
                        <a:t>ריק</a:t>
                      </a:r>
                      <a:endParaRPr lang="en-US" dirty="0">
                        <a:latin typeface="Arial" pitchFamily="34" charset="0"/>
                        <a:cs typeface="Arial" pitchFamily="34" charset="0"/>
                      </a:endParaRPr>
                    </a:p>
                  </a:txBody>
                  <a:tcPr/>
                </a:tc>
              </a:tr>
            </a:tbl>
          </a:graphicData>
        </a:graphic>
      </p:graphicFrame>
      <p:sp>
        <p:nvSpPr>
          <p:cNvPr id="181" name="TextBox 180"/>
          <p:cNvSpPr txBox="1"/>
          <p:nvPr/>
        </p:nvSpPr>
        <p:spPr>
          <a:xfrm>
            <a:off x="5410200" y="6457890"/>
            <a:ext cx="914400" cy="400110"/>
          </a:xfrm>
          <a:prstGeom prst="rect">
            <a:avLst/>
          </a:prstGeom>
          <a:noFill/>
        </p:spPr>
        <p:txBody>
          <a:bodyPr wrap="square" rtlCol="0">
            <a:spAutoFit/>
          </a:bodyPr>
          <a:lstStyle/>
          <a:p>
            <a:r>
              <a:rPr lang="en-US" b="1" dirty="0" smtClean="0">
                <a:solidFill>
                  <a:srgbClr val="FF0000"/>
                </a:solidFill>
              </a:rPr>
              <a:t>false</a:t>
            </a:r>
            <a:endParaRPr lang="en-US" b="1" dirty="0">
              <a:solidFill>
                <a:srgbClr val="FF0000"/>
              </a:solidFill>
            </a:endParaRPr>
          </a:p>
        </p:txBody>
      </p:sp>
      <p:sp>
        <p:nvSpPr>
          <p:cNvPr id="182" name="TextBox 181"/>
          <p:cNvSpPr txBox="1"/>
          <p:nvPr/>
        </p:nvSpPr>
        <p:spPr>
          <a:xfrm>
            <a:off x="7162800" y="4781490"/>
            <a:ext cx="1219200" cy="400110"/>
          </a:xfrm>
          <a:prstGeom prst="rect">
            <a:avLst/>
          </a:prstGeom>
          <a:noFill/>
        </p:spPr>
        <p:txBody>
          <a:bodyPr wrap="square" rtlCol="0">
            <a:spAutoFit/>
          </a:bodyPr>
          <a:lstStyle/>
          <a:p>
            <a:r>
              <a:rPr lang="he-IL" dirty="0" smtClean="0"/>
              <a:t>0.5??</a:t>
            </a:r>
            <a:endParaRPr lang="en-US" dirty="0"/>
          </a:p>
        </p:txBody>
      </p:sp>
      <p:sp>
        <p:nvSpPr>
          <p:cNvPr id="183" name="TextBox 182"/>
          <p:cNvSpPr txBox="1"/>
          <p:nvPr/>
        </p:nvSpPr>
        <p:spPr>
          <a:xfrm>
            <a:off x="8077200" y="4781490"/>
            <a:ext cx="1219200" cy="400110"/>
          </a:xfrm>
          <a:prstGeom prst="rect">
            <a:avLst/>
          </a:prstGeom>
          <a:noFill/>
        </p:spPr>
        <p:txBody>
          <a:bodyPr wrap="square" rtlCol="0">
            <a:spAutoFit/>
          </a:bodyPr>
          <a:lstStyle/>
          <a:p>
            <a:r>
              <a:rPr lang="he-IL" dirty="0" smtClean="0"/>
              <a:t>4.5-??</a:t>
            </a:r>
            <a:endParaRPr lang="en-US" dirty="0"/>
          </a:p>
        </p:txBody>
      </p:sp>
      <p:sp>
        <p:nvSpPr>
          <p:cNvPr id="184" name="TextBox 183"/>
          <p:cNvSpPr txBox="1"/>
          <p:nvPr/>
        </p:nvSpPr>
        <p:spPr>
          <a:xfrm>
            <a:off x="8229600" y="5010090"/>
            <a:ext cx="914400" cy="400110"/>
          </a:xfrm>
          <a:prstGeom prst="rect">
            <a:avLst/>
          </a:prstGeom>
          <a:noFill/>
        </p:spPr>
        <p:txBody>
          <a:bodyPr wrap="square" rtlCol="0">
            <a:spAutoFit/>
          </a:bodyPr>
          <a:lstStyle/>
          <a:p>
            <a:r>
              <a:rPr lang="en-US" b="1" dirty="0" smtClean="0">
                <a:solidFill>
                  <a:srgbClr val="FF0000"/>
                </a:solidFill>
              </a:rPr>
              <a:t>false</a:t>
            </a:r>
            <a:endParaRPr lang="en-US" b="1" dirty="0">
              <a:solidFill>
                <a:srgbClr val="FF0000"/>
              </a:solidFill>
            </a:endParaRPr>
          </a:p>
        </p:txBody>
      </p:sp>
      <p:graphicFrame>
        <p:nvGraphicFramePr>
          <p:cNvPr id="185" name="Table 184"/>
          <p:cNvGraphicFramePr>
            <a:graphicFrameLocks noGrp="1"/>
          </p:cNvGraphicFramePr>
          <p:nvPr/>
        </p:nvGraphicFramePr>
        <p:xfrm>
          <a:off x="7315200" y="5105400"/>
          <a:ext cx="579120" cy="370840"/>
        </p:xfrm>
        <a:graphic>
          <a:graphicData uri="http://schemas.openxmlformats.org/drawingml/2006/table">
            <a:tbl>
              <a:tblPr firstRow="1" bandRow="1">
                <a:tableStyleId>{5C22544A-7EE6-4342-B048-85BDC9FD1C3A}</a:tableStyleId>
              </a:tblPr>
              <a:tblGrid>
                <a:gridCol w="579120"/>
              </a:tblGrid>
              <a:tr h="370840">
                <a:tc>
                  <a:txBody>
                    <a:bodyPr/>
                    <a:lstStyle/>
                    <a:p>
                      <a:pPr algn="ctr"/>
                      <a:r>
                        <a:rPr lang="he-IL" dirty="0" smtClean="0">
                          <a:latin typeface="Arial" pitchFamily="34" charset="0"/>
                          <a:cs typeface="Arial" pitchFamily="34" charset="0"/>
                        </a:rPr>
                        <a:t>0.5</a:t>
                      </a:r>
                      <a:endParaRPr lang="en-US" dirty="0">
                        <a:latin typeface="Arial" pitchFamily="34" charset="0"/>
                        <a:cs typeface="Arial" pitchFamily="34" charset="0"/>
                      </a:endParaRPr>
                    </a:p>
                  </a:txBody>
                  <a:tcPr/>
                </a:tc>
              </a:tr>
            </a:tbl>
          </a:graphicData>
        </a:graphic>
      </p:graphicFrame>
      <p:sp>
        <p:nvSpPr>
          <p:cNvPr id="186" name="Oval 185"/>
          <p:cNvSpPr/>
          <p:nvPr/>
        </p:nvSpPr>
        <p:spPr>
          <a:xfrm>
            <a:off x="7391400" y="5029200"/>
            <a:ext cx="457200" cy="533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extBox 186"/>
          <p:cNvSpPr txBox="1"/>
          <p:nvPr/>
        </p:nvSpPr>
        <p:spPr>
          <a:xfrm>
            <a:off x="6553200" y="5791200"/>
            <a:ext cx="838200" cy="400110"/>
          </a:xfrm>
          <a:prstGeom prst="rect">
            <a:avLst/>
          </a:prstGeom>
          <a:noFill/>
        </p:spPr>
        <p:txBody>
          <a:bodyPr wrap="square" rtlCol="0">
            <a:spAutoFit/>
          </a:bodyPr>
          <a:lstStyle/>
          <a:p>
            <a:r>
              <a:rPr lang="he-IL" dirty="0" smtClean="0"/>
              <a:t>0.5??</a:t>
            </a:r>
            <a:endParaRPr lang="en-US" dirty="0"/>
          </a:p>
        </p:txBody>
      </p:sp>
      <p:cxnSp>
        <p:nvCxnSpPr>
          <p:cNvPr id="188" name="Straight Arrow Connector 187"/>
          <p:cNvCxnSpPr>
            <a:endCxn id="187" idx="0"/>
          </p:cNvCxnSpPr>
          <p:nvPr/>
        </p:nvCxnSpPr>
        <p:spPr>
          <a:xfrm flipH="1">
            <a:off x="6972300" y="5562600"/>
            <a:ext cx="5715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89" name="Table 188"/>
          <p:cNvGraphicFramePr>
            <a:graphicFrameLocks noGrp="1"/>
          </p:cNvGraphicFramePr>
          <p:nvPr/>
        </p:nvGraphicFramePr>
        <p:xfrm>
          <a:off x="6583680" y="6111240"/>
          <a:ext cx="579120" cy="365760"/>
        </p:xfrm>
        <a:graphic>
          <a:graphicData uri="http://schemas.openxmlformats.org/drawingml/2006/table">
            <a:tbl>
              <a:tblPr firstRow="1" bandRow="1">
                <a:tableStyleId>{5C22544A-7EE6-4342-B048-85BDC9FD1C3A}</a:tableStyleId>
              </a:tblPr>
              <a:tblGrid>
                <a:gridCol w="579120"/>
              </a:tblGrid>
              <a:tr h="228600">
                <a:tc>
                  <a:txBody>
                    <a:bodyPr/>
                    <a:lstStyle/>
                    <a:p>
                      <a:pPr algn="ctr"/>
                      <a:r>
                        <a:rPr lang="he-IL" dirty="0" smtClean="0">
                          <a:latin typeface="Arial" pitchFamily="34" charset="0"/>
                          <a:cs typeface="Arial" pitchFamily="34" charset="0"/>
                        </a:rPr>
                        <a:t>ריק</a:t>
                      </a:r>
                      <a:endParaRPr lang="en-US" dirty="0">
                        <a:latin typeface="Arial" pitchFamily="34" charset="0"/>
                        <a:cs typeface="Arial" pitchFamily="34" charset="0"/>
                      </a:endParaRPr>
                    </a:p>
                  </a:txBody>
                  <a:tcPr/>
                </a:tc>
              </a:tr>
            </a:tbl>
          </a:graphicData>
        </a:graphic>
      </p:graphicFrame>
      <p:sp>
        <p:nvSpPr>
          <p:cNvPr id="190" name="TextBox 189"/>
          <p:cNvSpPr txBox="1"/>
          <p:nvPr/>
        </p:nvSpPr>
        <p:spPr>
          <a:xfrm>
            <a:off x="6477000" y="6457890"/>
            <a:ext cx="914400" cy="400110"/>
          </a:xfrm>
          <a:prstGeom prst="rect">
            <a:avLst/>
          </a:prstGeom>
          <a:noFill/>
        </p:spPr>
        <p:txBody>
          <a:bodyPr wrap="square" rtlCol="0">
            <a:spAutoFit/>
          </a:bodyPr>
          <a:lstStyle/>
          <a:p>
            <a:r>
              <a:rPr lang="en-US" b="1" dirty="0" smtClean="0">
                <a:solidFill>
                  <a:srgbClr val="FF0000"/>
                </a:solidFill>
              </a:rPr>
              <a:t>false</a:t>
            </a:r>
            <a:endParaRPr lang="en-US" b="1" dirty="0">
              <a:solidFill>
                <a:srgbClr val="FF0000"/>
              </a:solidFill>
            </a:endParaRPr>
          </a:p>
        </p:txBody>
      </p:sp>
      <p:sp>
        <p:nvSpPr>
          <p:cNvPr id="191" name="TextBox 190"/>
          <p:cNvSpPr txBox="1"/>
          <p:nvPr/>
        </p:nvSpPr>
        <p:spPr>
          <a:xfrm>
            <a:off x="7772400" y="5619690"/>
            <a:ext cx="1219200" cy="400110"/>
          </a:xfrm>
          <a:prstGeom prst="rect">
            <a:avLst/>
          </a:prstGeom>
          <a:noFill/>
        </p:spPr>
        <p:txBody>
          <a:bodyPr wrap="square" rtlCol="0">
            <a:spAutoFit/>
          </a:bodyPr>
          <a:lstStyle/>
          <a:p>
            <a:r>
              <a:rPr lang="he-IL" dirty="0" smtClean="0"/>
              <a:t>0??</a:t>
            </a:r>
            <a:endParaRPr lang="en-US" dirty="0"/>
          </a:p>
        </p:txBody>
      </p:sp>
      <p:sp>
        <p:nvSpPr>
          <p:cNvPr id="193" name="TextBox 192"/>
          <p:cNvSpPr txBox="1"/>
          <p:nvPr/>
        </p:nvSpPr>
        <p:spPr>
          <a:xfrm>
            <a:off x="7848600" y="5924490"/>
            <a:ext cx="914400" cy="369332"/>
          </a:xfrm>
          <a:prstGeom prst="rect">
            <a:avLst/>
          </a:prstGeom>
          <a:noFill/>
        </p:spPr>
        <p:txBody>
          <a:bodyPr wrap="square" rtlCol="0">
            <a:spAutoFit/>
          </a:bodyPr>
          <a:lstStyle/>
          <a:p>
            <a:r>
              <a:rPr lang="en-US" b="1" dirty="0" smtClean="0">
                <a:solidFill>
                  <a:srgbClr val="00B050"/>
                </a:solidFill>
              </a:rPr>
              <a:t>true</a:t>
            </a:r>
            <a:endParaRPr lang="en-US" b="1" dirty="0">
              <a:solidFill>
                <a:srgbClr val="00B050"/>
              </a:solidFill>
            </a:endParaRPr>
          </a:p>
        </p:txBody>
      </p:sp>
      <p:cxnSp>
        <p:nvCxnSpPr>
          <p:cNvPr id="195" name="Straight Arrow Connector 194"/>
          <p:cNvCxnSpPr>
            <a:stCxn id="186" idx="5"/>
          </p:cNvCxnSpPr>
          <p:nvPr/>
        </p:nvCxnSpPr>
        <p:spPr>
          <a:xfrm>
            <a:off x="7781645" y="5484485"/>
            <a:ext cx="371755" cy="154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endCxn id="182" idx="0"/>
          </p:cNvCxnSpPr>
          <p:nvPr/>
        </p:nvCxnSpPr>
        <p:spPr>
          <a:xfrm flipH="1">
            <a:off x="7772400" y="4572000"/>
            <a:ext cx="228600" cy="2094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endCxn id="183" idx="0"/>
          </p:cNvCxnSpPr>
          <p:nvPr/>
        </p:nvCxnSpPr>
        <p:spPr>
          <a:xfrm>
            <a:off x="8229600" y="4648200"/>
            <a:ext cx="457200" cy="133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0A74AB08-3664-4F35-AE34-76967FEF2AE1}" type="slidenum">
              <a:rPr lang="he-IL" altLang="he-IL" sz="1000">
                <a:latin typeface="Verdana" pitchFamily="34" charset="0"/>
              </a:rPr>
              <a:pPr algn="r" rtl="1"/>
              <a:t>55</a:t>
            </a:fld>
            <a:endParaRPr lang="en-US" altLang="he-IL" sz="1000" dirty="0">
              <a:latin typeface="Verdana" pitchFamily="34" charset="0"/>
            </a:endParaRPr>
          </a:p>
          <a:p>
            <a:pPr algn="r" rtl="1"/>
            <a:r>
              <a:rPr lang="en-US" altLang="he-IL" sz="1000" dirty="0"/>
              <a:t>© Keren </a:t>
            </a:r>
            <a:r>
              <a:rPr lang="en-US" altLang="he-IL" sz="1000" dirty="0" err="1"/>
              <a:t>Kalif</a:t>
            </a:r>
            <a:endParaRPr lang="en-US" altLang="he-IL" sz="1000" dirty="0"/>
          </a:p>
          <a:p>
            <a:pPr algn="r" rtl="1"/>
            <a:endParaRPr lang="en-US" altLang="he-IL" sz="1000" dirty="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box(in)">
                                      <p:cBhvr>
                                        <p:cTn id="7" dur="500"/>
                                        <p:tgtEl>
                                          <p:spTgt spid="76"/>
                                        </p:tgtEl>
                                      </p:cBhvr>
                                    </p:animEffect>
                                  </p:childTnLst>
                                </p:cTn>
                              </p:par>
                              <p:par>
                                <p:cTn id="8" presetID="4" presetClass="entr" presetSubtype="16" fill="hold"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box(in)">
                                      <p:cBhvr>
                                        <p:cTn id="10" dur="500"/>
                                        <p:tgtEl>
                                          <p:spTgt spid="7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07"/>
                                        </p:tgtEl>
                                        <p:attrNameLst>
                                          <p:attrName>style.visibility</p:attrName>
                                        </p:attrNameLst>
                                      </p:cBhvr>
                                      <p:to>
                                        <p:strVal val="visible"/>
                                      </p:to>
                                    </p:set>
                                    <p:animEffect transition="in" filter="box(in)">
                                      <p:cBhvr>
                                        <p:cTn id="15" dur="500"/>
                                        <p:tgtEl>
                                          <p:spTgt spid="10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ox(in)">
                                      <p:cBhvr>
                                        <p:cTn id="20" dur="500"/>
                                        <p:tgtEl>
                                          <p:spTgt spid="18"/>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ox(in)">
                                      <p:cBhvr>
                                        <p:cTn id="23" dur="500"/>
                                        <p:tgtEl>
                                          <p:spTgt spid="21"/>
                                        </p:tgtEl>
                                      </p:cBhvr>
                                    </p:animEffect>
                                  </p:childTnLst>
                                </p:cTn>
                              </p:par>
                              <p:par>
                                <p:cTn id="24" presetID="4"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ox(in)">
                                      <p:cBhvr>
                                        <p:cTn id="26" dur="500"/>
                                        <p:tgtEl>
                                          <p:spTgt spid="20"/>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ox(in)">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box(in)">
                                      <p:cBhvr>
                                        <p:cTn id="34" dur="500"/>
                                        <p:tgtEl>
                                          <p:spTgt spid="37"/>
                                        </p:tgtEl>
                                      </p:cBhvr>
                                    </p:animEffect>
                                  </p:childTnLst>
                                </p:cTn>
                              </p:par>
                              <p:par>
                                <p:cTn id="35" presetID="4" presetClass="entr" presetSubtype="16" fill="hold" nodeType="withEffect">
                                  <p:stCondLst>
                                    <p:cond delay="0"/>
                                  </p:stCondLst>
                                  <p:childTnLst>
                                    <p:set>
                                      <p:cBhvr>
                                        <p:cTn id="36" dur="1" fill="hold">
                                          <p:stCondLst>
                                            <p:cond delay="0"/>
                                          </p:stCondLst>
                                        </p:cTn>
                                        <p:tgtEl>
                                          <p:spTgt spid="108"/>
                                        </p:tgtEl>
                                        <p:attrNameLst>
                                          <p:attrName>style.visibility</p:attrName>
                                        </p:attrNameLst>
                                      </p:cBhvr>
                                      <p:to>
                                        <p:strVal val="visible"/>
                                      </p:to>
                                    </p:set>
                                    <p:animEffect transition="in" filter="box(in)">
                                      <p:cBhvr>
                                        <p:cTn id="37" dur="500"/>
                                        <p:tgtEl>
                                          <p:spTgt spid="10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box(in)">
                                      <p:cBhvr>
                                        <p:cTn id="42" dur="500"/>
                                        <p:tgtEl>
                                          <p:spTgt spid="80"/>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box(in)">
                                      <p:cBhvr>
                                        <p:cTn id="45" dur="500"/>
                                        <p:tgtEl>
                                          <p:spTgt spid="51"/>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109"/>
                                        </p:tgtEl>
                                        <p:attrNameLst>
                                          <p:attrName>style.visibility</p:attrName>
                                        </p:attrNameLst>
                                      </p:cBhvr>
                                      <p:to>
                                        <p:strVal val="visible"/>
                                      </p:to>
                                    </p:set>
                                    <p:animEffect transition="in" filter="box(in)">
                                      <p:cBhvr>
                                        <p:cTn id="50" dur="500"/>
                                        <p:tgtEl>
                                          <p:spTgt spid="109"/>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box(in)">
                                      <p:cBhvr>
                                        <p:cTn id="55" dur="500"/>
                                        <p:tgtEl>
                                          <p:spTgt spid="59"/>
                                        </p:tgtEl>
                                      </p:cBhvr>
                                    </p:animEffect>
                                  </p:childTnLst>
                                </p:cTn>
                              </p:par>
                              <p:par>
                                <p:cTn id="56" presetID="4" presetClass="entr" presetSubtype="16" fill="hold" nodeType="withEffect">
                                  <p:stCondLst>
                                    <p:cond delay="0"/>
                                  </p:stCondLst>
                                  <p:childTnLst>
                                    <p:set>
                                      <p:cBhvr>
                                        <p:cTn id="57" dur="1" fill="hold">
                                          <p:stCondLst>
                                            <p:cond delay="0"/>
                                          </p:stCondLst>
                                        </p:cTn>
                                        <p:tgtEl>
                                          <p:spTgt spid="82"/>
                                        </p:tgtEl>
                                        <p:attrNameLst>
                                          <p:attrName>style.visibility</p:attrName>
                                        </p:attrNameLst>
                                      </p:cBhvr>
                                      <p:to>
                                        <p:strVal val="visible"/>
                                      </p:to>
                                    </p:set>
                                    <p:animEffect transition="in" filter="box(in)">
                                      <p:cBhvr>
                                        <p:cTn id="58" dur="500"/>
                                        <p:tgtEl>
                                          <p:spTgt spid="82"/>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animEffect transition="in" filter="box(in)">
                                      <p:cBhvr>
                                        <p:cTn id="61" dur="500"/>
                                        <p:tgtEl>
                                          <p:spTgt spid="71"/>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61"/>
                                        </p:tgtEl>
                                        <p:attrNameLst>
                                          <p:attrName>style.visibility</p:attrName>
                                        </p:attrNameLst>
                                      </p:cBhvr>
                                      <p:to>
                                        <p:strVal val="visible"/>
                                      </p:to>
                                    </p:set>
                                    <p:animEffect transition="in" filter="box(in)">
                                      <p:cBhvr>
                                        <p:cTn id="66" dur="500"/>
                                        <p:tgtEl>
                                          <p:spTgt spid="61"/>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81"/>
                                        </p:tgtEl>
                                        <p:attrNameLst>
                                          <p:attrName>style.visibility</p:attrName>
                                        </p:attrNameLst>
                                      </p:cBhvr>
                                      <p:to>
                                        <p:strVal val="visible"/>
                                      </p:to>
                                    </p:set>
                                    <p:animEffect transition="in" filter="box(in)">
                                      <p:cBhvr>
                                        <p:cTn id="69" dur="500"/>
                                        <p:tgtEl>
                                          <p:spTgt spid="81"/>
                                        </p:tgtEl>
                                      </p:cBhvr>
                                    </p:animEffect>
                                  </p:childTnLst>
                                </p:cTn>
                              </p:par>
                              <p:par>
                                <p:cTn id="70" presetID="4" presetClass="entr" presetSubtype="16" fill="hold" nodeType="with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box(in)">
                                      <p:cBhvr>
                                        <p:cTn id="72" dur="500"/>
                                        <p:tgtEl>
                                          <p:spTgt spid="83"/>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110"/>
                                        </p:tgtEl>
                                        <p:attrNameLst>
                                          <p:attrName>style.visibility</p:attrName>
                                        </p:attrNameLst>
                                      </p:cBhvr>
                                      <p:to>
                                        <p:strVal val="visible"/>
                                      </p:to>
                                    </p:set>
                                    <p:animEffect transition="in" filter="box(in)">
                                      <p:cBhvr>
                                        <p:cTn id="77" dur="500"/>
                                        <p:tgtEl>
                                          <p:spTgt spid="110"/>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nodeType="clickEffect">
                                  <p:stCondLst>
                                    <p:cond delay="0"/>
                                  </p:stCondLst>
                                  <p:childTnLst>
                                    <p:set>
                                      <p:cBhvr>
                                        <p:cTn id="81" dur="1" fill="hold">
                                          <p:stCondLst>
                                            <p:cond delay="0"/>
                                          </p:stCondLst>
                                        </p:cTn>
                                        <p:tgtEl>
                                          <p:spTgt spid="89"/>
                                        </p:tgtEl>
                                        <p:attrNameLst>
                                          <p:attrName>style.visibility</p:attrName>
                                        </p:attrNameLst>
                                      </p:cBhvr>
                                      <p:to>
                                        <p:strVal val="visible"/>
                                      </p:to>
                                    </p:set>
                                    <p:animEffect transition="in" filter="box(in)">
                                      <p:cBhvr>
                                        <p:cTn id="82" dur="500"/>
                                        <p:tgtEl>
                                          <p:spTgt spid="89"/>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box(in)">
                                      <p:cBhvr>
                                        <p:cTn id="85" dur="500"/>
                                        <p:tgtEl>
                                          <p:spTgt spid="96"/>
                                        </p:tgtEl>
                                      </p:cBhvr>
                                    </p:animEffect>
                                  </p:childTnLst>
                                </p:cTn>
                              </p:par>
                              <p:par>
                                <p:cTn id="86" presetID="4" presetClass="entr" presetSubtype="16" fill="hold" nodeType="withEffect">
                                  <p:stCondLst>
                                    <p:cond delay="0"/>
                                  </p:stCondLst>
                                  <p:childTnLst>
                                    <p:set>
                                      <p:cBhvr>
                                        <p:cTn id="87" dur="1" fill="hold">
                                          <p:stCondLst>
                                            <p:cond delay="0"/>
                                          </p:stCondLst>
                                        </p:cTn>
                                        <p:tgtEl>
                                          <p:spTgt spid="105"/>
                                        </p:tgtEl>
                                        <p:attrNameLst>
                                          <p:attrName>style.visibility</p:attrName>
                                        </p:attrNameLst>
                                      </p:cBhvr>
                                      <p:to>
                                        <p:strVal val="visible"/>
                                      </p:to>
                                    </p:set>
                                    <p:animEffect transition="in" filter="box(in)">
                                      <p:cBhvr>
                                        <p:cTn id="88" dur="500"/>
                                        <p:tgtEl>
                                          <p:spTgt spid="105"/>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16" fill="hold" nodeType="clickEffect">
                                  <p:stCondLst>
                                    <p:cond delay="0"/>
                                  </p:stCondLst>
                                  <p:childTnLst>
                                    <p:set>
                                      <p:cBhvr>
                                        <p:cTn id="92" dur="1" fill="hold">
                                          <p:stCondLst>
                                            <p:cond delay="0"/>
                                          </p:stCondLst>
                                        </p:cTn>
                                        <p:tgtEl>
                                          <p:spTgt spid="91"/>
                                        </p:tgtEl>
                                        <p:attrNameLst>
                                          <p:attrName>style.visibility</p:attrName>
                                        </p:attrNameLst>
                                      </p:cBhvr>
                                      <p:to>
                                        <p:strVal val="visible"/>
                                      </p:to>
                                    </p:set>
                                    <p:animEffect transition="in" filter="box(in)">
                                      <p:cBhvr>
                                        <p:cTn id="93" dur="500"/>
                                        <p:tgtEl>
                                          <p:spTgt spid="91"/>
                                        </p:tgtEl>
                                      </p:cBhvr>
                                    </p:animEffect>
                                  </p:childTnLst>
                                </p:cTn>
                              </p:par>
                              <p:par>
                                <p:cTn id="94" presetID="4" presetClass="entr" presetSubtype="16" fill="hold" grpId="0" nodeType="withEffect">
                                  <p:stCondLst>
                                    <p:cond delay="0"/>
                                  </p:stCondLst>
                                  <p:childTnLst>
                                    <p:set>
                                      <p:cBhvr>
                                        <p:cTn id="95" dur="1" fill="hold">
                                          <p:stCondLst>
                                            <p:cond delay="0"/>
                                          </p:stCondLst>
                                        </p:cTn>
                                        <p:tgtEl>
                                          <p:spTgt spid="99"/>
                                        </p:tgtEl>
                                        <p:attrNameLst>
                                          <p:attrName>style.visibility</p:attrName>
                                        </p:attrNameLst>
                                      </p:cBhvr>
                                      <p:to>
                                        <p:strVal val="visible"/>
                                      </p:to>
                                    </p:set>
                                    <p:animEffect transition="in" filter="box(in)">
                                      <p:cBhvr>
                                        <p:cTn id="96" dur="500"/>
                                        <p:tgtEl>
                                          <p:spTgt spid="99"/>
                                        </p:tgtEl>
                                      </p:cBhvr>
                                    </p:animEffect>
                                  </p:childTnLst>
                                </p:cTn>
                              </p:par>
                            </p:childTnLst>
                          </p:cTn>
                        </p:par>
                      </p:childTnLst>
                    </p:cTn>
                  </p:par>
                  <p:par>
                    <p:cTn id="97" fill="hold">
                      <p:stCondLst>
                        <p:cond delay="indefinite"/>
                      </p:stCondLst>
                      <p:childTnLst>
                        <p:par>
                          <p:cTn id="98" fill="hold">
                            <p:stCondLst>
                              <p:cond delay="0"/>
                            </p:stCondLst>
                            <p:childTnLst>
                              <p:par>
                                <p:cTn id="99" presetID="4" presetClass="entr" presetSubtype="16" fill="hold" grpId="0" nodeType="clickEffect">
                                  <p:stCondLst>
                                    <p:cond delay="0"/>
                                  </p:stCondLst>
                                  <p:childTnLst>
                                    <p:set>
                                      <p:cBhvr>
                                        <p:cTn id="100" dur="1" fill="hold">
                                          <p:stCondLst>
                                            <p:cond delay="0"/>
                                          </p:stCondLst>
                                        </p:cTn>
                                        <p:tgtEl>
                                          <p:spTgt spid="104"/>
                                        </p:tgtEl>
                                        <p:attrNameLst>
                                          <p:attrName>style.visibility</p:attrName>
                                        </p:attrNameLst>
                                      </p:cBhvr>
                                      <p:to>
                                        <p:strVal val="visible"/>
                                      </p:to>
                                    </p:set>
                                    <p:animEffect transition="in" filter="box(in)">
                                      <p:cBhvr>
                                        <p:cTn id="101" dur="500"/>
                                        <p:tgtEl>
                                          <p:spTgt spid="104"/>
                                        </p:tgtEl>
                                      </p:cBhvr>
                                    </p:animEffect>
                                  </p:childTnLst>
                                </p:cTn>
                              </p:par>
                            </p:childTnLst>
                          </p:cTn>
                        </p:par>
                      </p:childTnLst>
                    </p:cTn>
                  </p:par>
                  <p:par>
                    <p:cTn id="102" fill="hold">
                      <p:stCondLst>
                        <p:cond delay="indefinite"/>
                      </p:stCondLst>
                      <p:childTnLst>
                        <p:par>
                          <p:cTn id="103" fill="hold">
                            <p:stCondLst>
                              <p:cond delay="0"/>
                            </p:stCondLst>
                            <p:childTnLst>
                              <p:par>
                                <p:cTn id="104" presetID="4" presetClass="entr" presetSubtype="16" fill="hold" grpId="0" nodeType="clickEffect">
                                  <p:stCondLst>
                                    <p:cond delay="0"/>
                                  </p:stCondLst>
                                  <p:childTnLst>
                                    <p:set>
                                      <p:cBhvr>
                                        <p:cTn id="105" dur="1" fill="hold">
                                          <p:stCondLst>
                                            <p:cond delay="0"/>
                                          </p:stCondLst>
                                        </p:cTn>
                                        <p:tgtEl>
                                          <p:spTgt spid="112"/>
                                        </p:tgtEl>
                                        <p:attrNameLst>
                                          <p:attrName>style.visibility</p:attrName>
                                        </p:attrNameLst>
                                      </p:cBhvr>
                                      <p:to>
                                        <p:strVal val="visible"/>
                                      </p:to>
                                    </p:set>
                                    <p:animEffect transition="in" filter="box(in)">
                                      <p:cBhvr>
                                        <p:cTn id="106" dur="500"/>
                                        <p:tgtEl>
                                          <p:spTgt spid="112"/>
                                        </p:tgtEl>
                                      </p:cBhvr>
                                    </p:animEffect>
                                  </p:childTnLst>
                                </p:cTn>
                              </p:par>
                            </p:childTnLst>
                          </p:cTn>
                        </p:par>
                      </p:childTnLst>
                    </p:cTn>
                  </p:par>
                  <p:par>
                    <p:cTn id="107" fill="hold">
                      <p:stCondLst>
                        <p:cond delay="indefinite"/>
                      </p:stCondLst>
                      <p:childTnLst>
                        <p:par>
                          <p:cTn id="108" fill="hold">
                            <p:stCondLst>
                              <p:cond delay="0"/>
                            </p:stCondLst>
                            <p:childTnLst>
                              <p:par>
                                <p:cTn id="109" presetID="4" presetClass="entr" presetSubtype="16" fill="hold" nodeType="clickEffect">
                                  <p:stCondLst>
                                    <p:cond delay="0"/>
                                  </p:stCondLst>
                                  <p:childTnLst>
                                    <p:set>
                                      <p:cBhvr>
                                        <p:cTn id="110" dur="1" fill="hold">
                                          <p:stCondLst>
                                            <p:cond delay="0"/>
                                          </p:stCondLst>
                                        </p:cTn>
                                        <p:tgtEl>
                                          <p:spTgt spid="114"/>
                                        </p:tgtEl>
                                        <p:attrNameLst>
                                          <p:attrName>style.visibility</p:attrName>
                                        </p:attrNameLst>
                                      </p:cBhvr>
                                      <p:to>
                                        <p:strVal val="visible"/>
                                      </p:to>
                                    </p:set>
                                    <p:animEffect transition="in" filter="box(in)">
                                      <p:cBhvr>
                                        <p:cTn id="111" dur="500"/>
                                        <p:tgtEl>
                                          <p:spTgt spid="114"/>
                                        </p:tgtEl>
                                      </p:cBhvr>
                                    </p:animEffect>
                                  </p:childTnLst>
                                </p:cTn>
                              </p:par>
                              <p:par>
                                <p:cTn id="112" presetID="4" presetClass="entr" presetSubtype="16" fill="hold" nodeType="withEffect">
                                  <p:stCondLst>
                                    <p:cond delay="0"/>
                                  </p:stCondLst>
                                  <p:childTnLst>
                                    <p:set>
                                      <p:cBhvr>
                                        <p:cTn id="113" dur="1" fill="hold">
                                          <p:stCondLst>
                                            <p:cond delay="0"/>
                                          </p:stCondLst>
                                        </p:cTn>
                                        <p:tgtEl>
                                          <p:spTgt spid="120"/>
                                        </p:tgtEl>
                                        <p:attrNameLst>
                                          <p:attrName>style.visibility</p:attrName>
                                        </p:attrNameLst>
                                      </p:cBhvr>
                                      <p:to>
                                        <p:strVal val="visible"/>
                                      </p:to>
                                    </p:set>
                                    <p:animEffect transition="in" filter="box(in)">
                                      <p:cBhvr>
                                        <p:cTn id="114" dur="500"/>
                                        <p:tgtEl>
                                          <p:spTgt spid="120"/>
                                        </p:tgtEl>
                                      </p:cBhvr>
                                    </p:animEffect>
                                  </p:childTnLst>
                                </p:cTn>
                              </p:par>
                              <p:par>
                                <p:cTn id="115" presetID="4" presetClass="entr" presetSubtype="16" fill="hold" grpId="0" nodeType="withEffect">
                                  <p:stCondLst>
                                    <p:cond delay="0"/>
                                  </p:stCondLst>
                                  <p:childTnLst>
                                    <p:set>
                                      <p:cBhvr>
                                        <p:cTn id="116" dur="1" fill="hold">
                                          <p:stCondLst>
                                            <p:cond delay="0"/>
                                          </p:stCondLst>
                                        </p:cTn>
                                        <p:tgtEl>
                                          <p:spTgt spid="116"/>
                                        </p:tgtEl>
                                        <p:attrNameLst>
                                          <p:attrName>style.visibility</p:attrName>
                                        </p:attrNameLst>
                                      </p:cBhvr>
                                      <p:to>
                                        <p:strVal val="visible"/>
                                      </p:to>
                                    </p:set>
                                    <p:animEffect transition="in" filter="box(in)">
                                      <p:cBhvr>
                                        <p:cTn id="117" dur="500"/>
                                        <p:tgtEl>
                                          <p:spTgt spid="116"/>
                                        </p:tgtEl>
                                      </p:cBhvr>
                                    </p:animEffect>
                                  </p:childTnLst>
                                </p:cTn>
                              </p:par>
                            </p:childTnLst>
                          </p:cTn>
                        </p:par>
                      </p:childTnLst>
                    </p:cTn>
                  </p:par>
                  <p:par>
                    <p:cTn id="118" fill="hold">
                      <p:stCondLst>
                        <p:cond delay="indefinite"/>
                      </p:stCondLst>
                      <p:childTnLst>
                        <p:par>
                          <p:cTn id="119" fill="hold">
                            <p:stCondLst>
                              <p:cond delay="0"/>
                            </p:stCondLst>
                            <p:childTnLst>
                              <p:par>
                                <p:cTn id="120" presetID="4" presetClass="entr" presetSubtype="16" fill="hold" grpId="0" nodeType="clickEffect">
                                  <p:stCondLst>
                                    <p:cond delay="0"/>
                                  </p:stCondLst>
                                  <p:childTnLst>
                                    <p:set>
                                      <p:cBhvr>
                                        <p:cTn id="121" dur="1" fill="hold">
                                          <p:stCondLst>
                                            <p:cond delay="0"/>
                                          </p:stCondLst>
                                        </p:cTn>
                                        <p:tgtEl>
                                          <p:spTgt spid="130"/>
                                        </p:tgtEl>
                                        <p:attrNameLst>
                                          <p:attrName>style.visibility</p:attrName>
                                        </p:attrNameLst>
                                      </p:cBhvr>
                                      <p:to>
                                        <p:strVal val="visible"/>
                                      </p:to>
                                    </p:set>
                                    <p:animEffect transition="in" filter="box(in)">
                                      <p:cBhvr>
                                        <p:cTn id="122" dur="500"/>
                                        <p:tgtEl>
                                          <p:spTgt spid="130"/>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nodeType="clickEffect">
                                  <p:stCondLst>
                                    <p:cond delay="0"/>
                                  </p:stCondLst>
                                  <p:childTnLst>
                                    <p:set>
                                      <p:cBhvr>
                                        <p:cTn id="126" dur="1" fill="hold">
                                          <p:stCondLst>
                                            <p:cond delay="0"/>
                                          </p:stCondLst>
                                        </p:cTn>
                                        <p:tgtEl>
                                          <p:spTgt spid="115"/>
                                        </p:tgtEl>
                                        <p:attrNameLst>
                                          <p:attrName>style.visibility</p:attrName>
                                        </p:attrNameLst>
                                      </p:cBhvr>
                                      <p:to>
                                        <p:strVal val="visible"/>
                                      </p:to>
                                    </p:set>
                                    <p:animEffect transition="in" filter="box(in)">
                                      <p:cBhvr>
                                        <p:cTn id="127" dur="500"/>
                                        <p:tgtEl>
                                          <p:spTgt spid="115"/>
                                        </p:tgtEl>
                                      </p:cBhvr>
                                    </p:animEffect>
                                  </p:childTnLst>
                                </p:cTn>
                              </p:par>
                              <p:par>
                                <p:cTn id="128" presetID="4" presetClass="entr" presetSubtype="16" fill="hold" grpId="0" nodeType="withEffect">
                                  <p:stCondLst>
                                    <p:cond delay="0"/>
                                  </p:stCondLst>
                                  <p:childTnLst>
                                    <p:set>
                                      <p:cBhvr>
                                        <p:cTn id="129" dur="1" fill="hold">
                                          <p:stCondLst>
                                            <p:cond delay="0"/>
                                          </p:stCondLst>
                                        </p:cTn>
                                        <p:tgtEl>
                                          <p:spTgt spid="117"/>
                                        </p:tgtEl>
                                        <p:attrNameLst>
                                          <p:attrName>style.visibility</p:attrName>
                                        </p:attrNameLst>
                                      </p:cBhvr>
                                      <p:to>
                                        <p:strVal val="visible"/>
                                      </p:to>
                                    </p:set>
                                    <p:animEffect transition="in" filter="box(in)">
                                      <p:cBhvr>
                                        <p:cTn id="130" dur="500"/>
                                        <p:tgtEl>
                                          <p:spTgt spid="117"/>
                                        </p:tgtEl>
                                      </p:cBhvr>
                                    </p:animEffect>
                                  </p:childTnLst>
                                </p:cTn>
                              </p:par>
                              <p:par>
                                <p:cTn id="131" presetID="4" presetClass="entr" presetSubtype="16" fill="hold" nodeType="withEffect">
                                  <p:stCondLst>
                                    <p:cond delay="0"/>
                                  </p:stCondLst>
                                  <p:childTnLst>
                                    <p:set>
                                      <p:cBhvr>
                                        <p:cTn id="132" dur="1" fill="hold">
                                          <p:stCondLst>
                                            <p:cond delay="0"/>
                                          </p:stCondLst>
                                        </p:cTn>
                                        <p:tgtEl>
                                          <p:spTgt spid="121"/>
                                        </p:tgtEl>
                                        <p:attrNameLst>
                                          <p:attrName>style.visibility</p:attrName>
                                        </p:attrNameLst>
                                      </p:cBhvr>
                                      <p:to>
                                        <p:strVal val="visible"/>
                                      </p:to>
                                    </p:set>
                                    <p:animEffect transition="in" filter="box(in)">
                                      <p:cBhvr>
                                        <p:cTn id="133" dur="500"/>
                                        <p:tgtEl>
                                          <p:spTgt spid="121"/>
                                        </p:tgtEl>
                                      </p:cBhvr>
                                    </p:animEffect>
                                  </p:childTnLst>
                                </p:cTn>
                              </p:par>
                            </p:childTnLst>
                          </p:cTn>
                        </p:par>
                      </p:childTnLst>
                    </p:cTn>
                  </p:par>
                  <p:par>
                    <p:cTn id="134" fill="hold">
                      <p:stCondLst>
                        <p:cond delay="indefinite"/>
                      </p:stCondLst>
                      <p:childTnLst>
                        <p:par>
                          <p:cTn id="135" fill="hold">
                            <p:stCondLst>
                              <p:cond delay="0"/>
                            </p:stCondLst>
                            <p:childTnLst>
                              <p:par>
                                <p:cTn id="136" presetID="4" presetClass="entr" presetSubtype="16" fill="hold" grpId="0" nodeType="clickEffect">
                                  <p:stCondLst>
                                    <p:cond delay="0"/>
                                  </p:stCondLst>
                                  <p:childTnLst>
                                    <p:set>
                                      <p:cBhvr>
                                        <p:cTn id="137" dur="1" fill="hold">
                                          <p:stCondLst>
                                            <p:cond delay="0"/>
                                          </p:stCondLst>
                                        </p:cTn>
                                        <p:tgtEl>
                                          <p:spTgt spid="131"/>
                                        </p:tgtEl>
                                        <p:attrNameLst>
                                          <p:attrName>style.visibility</p:attrName>
                                        </p:attrNameLst>
                                      </p:cBhvr>
                                      <p:to>
                                        <p:strVal val="visible"/>
                                      </p:to>
                                    </p:set>
                                    <p:animEffect transition="in" filter="box(in)">
                                      <p:cBhvr>
                                        <p:cTn id="138" dur="500"/>
                                        <p:tgtEl>
                                          <p:spTgt spid="131"/>
                                        </p:tgtEl>
                                      </p:cBhvr>
                                    </p:animEffect>
                                  </p:childTnLst>
                                </p:cTn>
                              </p:par>
                            </p:childTnLst>
                          </p:cTn>
                        </p:par>
                      </p:childTnLst>
                    </p:cTn>
                  </p:par>
                  <p:par>
                    <p:cTn id="139" fill="hold">
                      <p:stCondLst>
                        <p:cond delay="indefinite"/>
                      </p:stCondLst>
                      <p:childTnLst>
                        <p:par>
                          <p:cTn id="140" fill="hold">
                            <p:stCondLst>
                              <p:cond delay="0"/>
                            </p:stCondLst>
                            <p:childTnLst>
                              <p:par>
                                <p:cTn id="141" presetID="4" presetClass="entr" presetSubtype="16" fill="hold" grpId="0" nodeType="clickEffect">
                                  <p:stCondLst>
                                    <p:cond delay="0"/>
                                  </p:stCondLst>
                                  <p:childTnLst>
                                    <p:set>
                                      <p:cBhvr>
                                        <p:cTn id="142" dur="1" fill="hold">
                                          <p:stCondLst>
                                            <p:cond delay="0"/>
                                          </p:stCondLst>
                                        </p:cTn>
                                        <p:tgtEl>
                                          <p:spTgt spid="111"/>
                                        </p:tgtEl>
                                        <p:attrNameLst>
                                          <p:attrName>style.visibility</p:attrName>
                                        </p:attrNameLst>
                                      </p:cBhvr>
                                      <p:to>
                                        <p:strVal val="visible"/>
                                      </p:to>
                                    </p:set>
                                    <p:animEffect transition="in" filter="box(in)">
                                      <p:cBhvr>
                                        <p:cTn id="143" dur="500"/>
                                        <p:tgtEl>
                                          <p:spTgt spid="111"/>
                                        </p:tgtEl>
                                      </p:cBhvr>
                                    </p:animEffect>
                                  </p:childTnLst>
                                </p:cTn>
                              </p:par>
                            </p:childTnLst>
                          </p:cTn>
                        </p:par>
                      </p:childTnLst>
                    </p:cTn>
                  </p:par>
                  <p:par>
                    <p:cTn id="144" fill="hold">
                      <p:stCondLst>
                        <p:cond delay="indefinite"/>
                      </p:stCondLst>
                      <p:childTnLst>
                        <p:par>
                          <p:cTn id="145" fill="hold">
                            <p:stCondLst>
                              <p:cond delay="0"/>
                            </p:stCondLst>
                            <p:childTnLst>
                              <p:par>
                                <p:cTn id="146" presetID="4" presetClass="entr" presetSubtype="16" fill="hold" nodeType="clickEffect">
                                  <p:stCondLst>
                                    <p:cond delay="0"/>
                                  </p:stCondLst>
                                  <p:childTnLst>
                                    <p:set>
                                      <p:cBhvr>
                                        <p:cTn id="147" dur="1" fill="hold">
                                          <p:stCondLst>
                                            <p:cond delay="0"/>
                                          </p:stCondLst>
                                        </p:cTn>
                                        <p:tgtEl>
                                          <p:spTgt spid="93"/>
                                        </p:tgtEl>
                                        <p:attrNameLst>
                                          <p:attrName>style.visibility</p:attrName>
                                        </p:attrNameLst>
                                      </p:cBhvr>
                                      <p:to>
                                        <p:strVal val="visible"/>
                                      </p:to>
                                    </p:set>
                                    <p:animEffect transition="in" filter="box(in)">
                                      <p:cBhvr>
                                        <p:cTn id="148" dur="500"/>
                                        <p:tgtEl>
                                          <p:spTgt spid="93"/>
                                        </p:tgtEl>
                                      </p:cBhvr>
                                    </p:animEffect>
                                  </p:childTnLst>
                                </p:cTn>
                              </p:par>
                              <p:par>
                                <p:cTn id="149" presetID="4" presetClass="entr" presetSubtype="16" fill="hold" grpId="0" nodeType="withEffect">
                                  <p:stCondLst>
                                    <p:cond delay="0"/>
                                  </p:stCondLst>
                                  <p:childTnLst>
                                    <p:set>
                                      <p:cBhvr>
                                        <p:cTn id="150" dur="1" fill="hold">
                                          <p:stCondLst>
                                            <p:cond delay="0"/>
                                          </p:stCondLst>
                                        </p:cTn>
                                        <p:tgtEl>
                                          <p:spTgt spid="101"/>
                                        </p:tgtEl>
                                        <p:attrNameLst>
                                          <p:attrName>style.visibility</p:attrName>
                                        </p:attrNameLst>
                                      </p:cBhvr>
                                      <p:to>
                                        <p:strVal val="visible"/>
                                      </p:to>
                                    </p:set>
                                    <p:animEffect transition="in" filter="box(in)">
                                      <p:cBhvr>
                                        <p:cTn id="151" dur="500"/>
                                        <p:tgtEl>
                                          <p:spTgt spid="101"/>
                                        </p:tgtEl>
                                      </p:cBhvr>
                                    </p:animEffect>
                                  </p:childTnLst>
                                </p:cTn>
                              </p:par>
                              <p:par>
                                <p:cTn id="152" presetID="4" presetClass="entr" presetSubtype="16" fill="hold" nodeType="withEffect">
                                  <p:stCondLst>
                                    <p:cond delay="0"/>
                                  </p:stCondLst>
                                  <p:childTnLst>
                                    <p:set>
                                      <p:cBhvr>
                                        <p:cTn id="153" dur="1" fill="hold">
                                          <p:stCondLst>
                                            <p:cond delay="0"/>
                                          </p:stCondLst>
                                        </p:cTn>
                                        <p:tgtEl>
                                          <p:spTgt spid="106"/>
                                        </p:tgtEl>
                                        <p:attrNameLst>
                                          <p:attrName>style.visibility</p:attrName>
                                        </p:attrNameLst>
                                      </p:cBhvr>
                                      <p:to>
                                        <p:strVal val="visible"/>
                                      </p:to>
                                    </p:set>
                                    <p:animEffect transition="in" filter="box(in)">
                                      <p:cBhvr>
                                        <p:cTn id="154" dur="500"/>
                                        <p:tgtEl>
                                          <p:spTgt spid="106"/>
                                        </p:tgtEl>
                                      </p:cBhvr>
                                    </p:animEffect>
                                  </p:childTnLst>
                                </p:cTn>
                              </p:par>
                            </p:childTnLst>
                          </p:cTn>
                        </p:par>
                      </p:childTnLst>
                    </p:cTn>
                  </p:par>
                  <p:par>
                    <p:cTn id="155" fill="hold">
                      <p:stCondLst>
                        <p:cond delay="indefinite"/>
                      </p:stCondLst>
                      <p:childTnLst>
                        <p:par>
                          <p:cTn id="156" fill="hold">
                            <p:stCondLst>
                              <p:cond delay="0"/>
                            </p:stCondLst>
                            <p:childTnLst>
                              <p:par>
                                <p:cTn id="157" presetID="4" presetClass="entr" presetSubtype="16" fill="hold" nodeType="clickEffect">
                                  <p:stCondLst>
                                    <p:cond delay="0"/>
                                  </p:stCondLst>
                                  <p:childTnLst>
                                    <p:set>
                                      <p:cBhvr>
                                        <p:cTn id="158" dur="1" fill="hold">
                                          <p:stCondLst>
                                            <p:cond delay="0"/>
                                          </p:stCondLst>
                                        </p:cTn>
                                        <p:tgtEl>
                                          <p:spTgt spid="95"/>
                                        </p:tgtEl>
                                        <p:attrNameLst>
                                          <p:attrName>style.visibility</p:attrName>
                                        </p:attrNameLst>
                                      </p:cBhvr>
                                      <p:to>
                                        <p:strVal val="visible"/>
                                      </p:to>
                                    </p:set>
                                    <p:animEffect transition="in" filter="box(in)">
                                      <p:cBhvr>
                                        <p:cTn id="159" dur="500"/>
                                        <p:tgtEl>
                                          <p:spTgt spid="95"/>
                                        </p:tgtEl>
                                      </p:cBhvr>
                                    </p:animEffect>
                                  </p:childTnLst>
                                </p:cTn>
                              </p:par>
                              <p:par>
                                <p:cTn id="160" presetID="4" presetClass="entr" presetSubtype="16" fill="hold" grpId="0" nodeType="withEffect">
                                  <p:stCondLst>
                                    <p:cond delay="0"/>
                                  </p:stCondLst>
                                  <p:childTnLst>
                                    <p:set>
                                      <p:cBhvr>
                                        <p:cTn id="161" dur="1" fill="hold">
                                          <p:stCondLst>
                                            <p:cond delay="0"/>
                                          </p:stCondLst>
                                        </p:cTn>
                                        <p:tgtEl>
                                          <p:spTgt spid="100"/>
                                        </p:tgtEl>
                                        <p:attrNameLst>
                                          <p:attrName>style.visibility</p:attrName>
                                        </p:attrNameLst>
                                      </p:cBhvr>
                                      <p:to>
                                        <p:strVal val="visible"/>
                                      </p:to>
                                    </p:set>
                                    <p:animEffect transition="in" filter="box(in)">
                                      <p:cBhvr>
                                        <p:cTn id="162" dur="500"/>
                                        <p:tgtEl>
                                          <p:spTgt spid="100"/>
                                        </p:tgtEl>
                                      </p:cBhvr>
                                    </p:animEffect>
                                  </p:childTnLst>
                                </p:cTn>
                              </p:par>
                              <p:par>
                                <p:cTn id="163" presetID="4" presetClass="entr" presetSubtype="16" fill="hold" grpId="0" nodeType="withEffect">
                                  <p:stCondLst>
                                    <p:cond delay="0"/>
                                  </p:stCondLst>
                                  <p:childTnLst>
                                    <p:set>
                                      <p:cBhvr>
                                        <p:cTn id="164" dur="1" fill="hold">
                                          <p:stCondLst>
                                            <p:cond delay="0"/>
                                          </p:stCondLst>
                                        </p:cTn>
                                        <p:tgtEl>
                                          <p:spTgt spid="102"/>
                                        </p:tgtEl>
                                        <p:attrNameLst>
                                          <p:attrName>style.visibility</p:attrName>
                                        </p:attrNameLst>
                                      </p:cBhvr>
                                      <p:to>
                                        <p:strVal val="visible"/>
                                      </p:to>
                                    </p:set>
                                    <p:animEffect transition="in" filter="box(in)">
                                      <p:cBhvr>
                                        <p:cTn id="165" dur="500"/>
                                        <p:tgtEl>
                                          <p:spTgt spid="102"/>
                                        </p:tgtEl>
                                      </p:cBhvr>
                                    </p:animEffect>
                                  </p:childTnLst>
                                </p:cTn>
                              </p:par>
                            </p:childTnLst>
                          </p:cTn>
                        </p:par>
                      </p:childTnLst>
                    </p:cTn>
                  </p:par>
                  <p:par>
                    <p:cTn id="166" fill="hold">
                      <p:stCondLst>
                        <p:cond delay="indefinite"/>
                      </p:stCondLst>
                      <p:childTnLst>
                        <p:par>
                          <p:cTn id="167" fill="hold">
                            <p:stCondLst>
                              <p:cond delay="0"/>
                            </p:stCondLst>
                            <p:childTnLst>
                              <p:par>
                                <p:cTn id="168" presetID="4" presetClass="entr" presetSubtype="16" fill="hold" grpId="0" nodeType="clickEffect">
                                  <p:stCondLst>
                                    <p:cond delay="0"/>
                                  </p:stCondLst>
                                  <p:childTnLst>
                                    <p:set>
                                      <p:cBhvr>
                                        <p:cTn id="169" dur="1" fill="hold">
                                          <p:stCondLst>
                                            <p:cond delay="0"/>
                                          </p:stCondLst>
                                        </p:cTn>
                                        <p:tgtEl>
                                          <p:spTgt spid="113"/>
                                        </p:tgtEl>
                                        <p:attrNameLst>
                                          <p:attrName>style.visibility</p:attrName>
                                        </p:attrNameLst>
                                      </p:cBhvr>
                                      <p:to>
                                        <p:strVal val="visible"/>
                                      </p:to>
                                    </p:set>
                                    <p:animEffect transition="in" filter="box(in)">
                                      <p:cBhvr>
                                        <p:cTn id="170" dur="500"/>
                                        <p:tgtEl>
                                          <p:spTgt spid="113"/>
                                        </p:tgtEl>
                                      </p:cBhvr>
                                    </p:animEffect>
                                  </p:childTnLst>
                                </p:cTn>
                              </p:par>
                            </p:childTnLst>
                          </p:cTn>
                        </p:par>
                      </p:childTnLst>
                    </p:cTn>
                  </p:par>
                  <p:par>
                    <p:cTn id="171" fill="hold">
                      <p:stCondLst>
                        <p:cond delay="indefinite"/>
                      </p:stCondLst>
                      <p:childTnLst>
                        <p:par>
                          <p:cTn id="172" fill="hold">
                            <p:stCondLst>
                              <p:cond delay="0"/>
                            </p:stCondLst>
                            <p:childTnLst>
                              <p:par>
                                <p:cTn id="173" presetID="4" presetClass="entr" presetSubtype="16" fill="hold" nodeType="clickEffect">
                                  <p:stCondLst>
                                    <p:cond delay="0"/>
                                  </p:stCondLst>
                                  <p:childTnLst>
                                    <p:set>
                                      <p:cBhvr>
                                        <p:cTn id="174" dur="1" fill="hold">
                                          <p:stCondLst>
                                            <p:cond delay="0"/>
                                          </p:stCondLst>
                                        </p:cTn>
                                        <p:tgtEl>
                                          <p:spTgt spid="148"/>
                                        </p:tgtEl>
                                        <p:attrNameLst>
                                          <p:attrName>style.visibility</p:attrName>
                                        </p:attrNameLst>
                                      </p:cBhvr>
                                      <p:to>
                                        <p:strVal val="visible"/>
                                      </p:to>
                                    </p:set>
                                    <p:animEffect transition="in" filter="box(in)">
                                      <p:cBhvr>
                                        <p:cTn id="175" dur="500"/>
                                        <p:tgtEl>
                                          <p:spTgt spid="148"/>
                                        </p:tgtEl>
                                      </p:cBhvr>
                                    </p:animEffect>
                                  </p:childTnLst>
                                </p:cTn>
                              </p:par>
                              <p:par>
                                <p:cTn id="176" presetID="4" presetClass="entr" presetSubtype="16" fill="hold" grpId="0" nodeType="withEffect">
                                  <p:stCondLst>
                                    <p:cond delay="0"/>
                                  </p:stCondLst>
                                  <p:childTnLst>
                                    <p:set>
                                      <p:cBhvr>
                                        <p:cTn id="177" dur="1" fill="hold">
                                          <p:stCondLst>
                                            <p:cond delay="0"/>
                                          </p:stCondLst>
                                        </p:cTn>
                                        <p:tgtEl>
                                          <p:spTgt spid="150"/>
                                        </p:tgtEl>
                                        <p:attrNameLst>
                                          <p:attrName>style.visibility</p:attrName>
                                        </p:attrNameLst>
                                      </p:cBhvr>
                                      <p:to>
                                        <p:strVal val="visible"/>
                                      </p:to>
                                    </p:set>
                                    <p:animEffect transition="in" filter="box(in)">
                                      <p:cBhvr>
                                        <p:cTn id="178" dur="500"/>
                                        <p:tgtEl>
                                          <p:spTgt spid="150"/>
                                        </p:tgtEl>
                                      </p:cBhvr>
                                    </p:animEffect>
                                  </p:childTnLst>
                                </p:cTn>
                              </p:par>
                              <p:par>
                                <p:cTn id="179" presetID="4" presetClass="entr" presetSubtype="16" fill="hold" nodeType="withEffect">
                                  <p:stCondLst>
                                    <p:cond delay="0"/>
                                  </p:stCondLst>
                                  <p:childTnLst>
                                    <p:set>
                                      <p:cBhvr>
                                        <p:cTn id="180" dur="1" fill="hold">
                                          <p:stCondLst>
                                            <p:cond delay="0"/>
                                          </p:stCondLst>
                                        </p:cTn>
                                        <p:tgtEl>
                                          <p:spTgt spid="122"/>
                                        </p:tgtEl>
                                        <p:attrNameLst>
                                          <p:attrName>style.visibility</p:attrName>
                                        </p:attrNameLst>
                                      </p:cBhvr>
                                      <p:to>
                                        <p:strVal val="visible"/>
                                      </p:to>
                                    </p:set>
                                    <p:animEffect transition="in" filter="box(in)">
                                      <p:cBhvr>
                                        <p:cTn id="181" dur="500"/>
                                        <p:tgtEl>
                                          <p:spTgt spid="122"/>
                                        </p:tgtEl>
                                      </p:cBhvr>
                                    </p:animEffect>
                                  </p:childTnLst>
                                </p:cTn>
                              </p:par>
                            </p:childTnLst>
                          </p:cTn>
                        </p:par>
                      </p:childTnLst>
                    </p:cTn>
                  </p:par>
                  <p:par>
                    <p:cTn id="182" fill="hold">
                      <p:stCondLst>
                        <p:cond delay="indefinite"/>
                      </p:stCondLst>
                      <p:childTnLst>
                        <p:par>
                          <p:cTn id="183" fill="hold">
                            <p:stCondLst>
                              <p:cond delay="0"/>
                            </p:stCondLst>
                            <p:childTnLst>
                              <p:par>
                                <p:cTn id="184" presetID="4" presetClass="entr" presetSubtype="16" fill="hold" grpId="0" nodeType="clickEffect">
                                  <p:stCondLst>
                                    <p:cond delay="0"/>
                                  </p:stCondLst>
                                  <p:childTnLst>
                                    <p:set>
                                      <p:cBhvr>
                                        <p:cTn id="185" dur="1" fill="hold">
                                          <p:stCondLst>
                                            <p:cond delay="0"/>
                                          </p:stCondLst>
                                        </p:cTn>
                                        <p:tgtEl>
                                          <p:spTgt spid="138"/>
                                        </p:tgtEl>
                                        <p:attrNameLst>
                                          <p:attrName>style.visibility</p:attrName>
                                        </p:attrNameLst>
                                      </p:cBhvr>
                                      <p:to>
                                        <p:strVal val="visible"/>
                                      </p:to>
                                    </p:set>
                                    <p:animEffect transition="in" filter="box(in)">
                                      <p:cBhvr>
                                        <p:cTn id="186" dur="500"/>
                                        <p:tgtEl>
                                          <p:spTgt spid="138"/>
                                        </p:tgtEl>
                                      </p:cBhvr>
                                    </p:animEffect>
                                  </p:childTnLst>
                                </p:cTn>
                              </p:par>
                            </p:childTnLst>
                          </p:cTn>
                        </p:par>
                      </p:childTnLst>
                    </p:cTn>
                  </p:par>
                  <p:par>
                    <p:cTn id="187" fill="hold">
                      <p:stCondLst>
                        <p:cond delay="indefinite"/>
                      </p:stCondLst>
                      <p:childTnLst>
                        <p:par>
                          <p:cTn id="188" fill="hold">
                            <p:stCondLst>
                              <p:cond delay="0"/>
                            </p:stCondLst>
                            <p:childTnLst>
                              <p:par>
                                <p:cTn id="189" presetID="4" presetClass="entr" presetSubtype="16" fill="hold" grpId="0" nodeType="clickEffect">
                                  <p:stCondLst>
                                    <p:cond delay="0"/>
                                  </p:stCondLst>
                                  <p:childTnLst>
                                    <p:set>
                                      <p:cBhvr>
                                        <p:cTn id="190" dur="1" fill="hold">
                                          <p:stCondLst>
                                            <p:cond delay="0"/>
                                          </p:stCondLst>
                                        </p:cTn>
                                        <p:tgtEl>
                                          <p:spTgt spid="151"/>
                                        </p:tgtEl>
                                        <p:attrNameLst>
                                          <p:attrName>style.visibility</p:attrName>
                                        </p:attrNameLst>
                                      </p:cBhvr>
                                      <p:to>
                                        <p:strVal val="visible"/>
                                      </p:to>
                                    </p:set>
                                    <p:animEffect transition="in" filter="box(in)">
                                      <p:cBhvr>
                                        <p:cTn id="191" dur="500"/>
                                        <p:tgtEl>
                                          <p:spTgt spid="151"/>
                                        </p:tgtEl>
                                      </p:cBhvr>
                                    </p:animEffect>
                                  </p:childTnLst>
                                </p:cTn>
                              </p:par>
                              <p:par>
                                <p:cTn id="192" presetID="4" presetClass="entr" presetSubtype="16" fill="hold" nodeType="withEffect">
                                  <p:stCondLst>
                                    <p:cond delay="0"/>
                                  </p:stCondLst>
                                  <p:childTnLst>
                                    <p:set>
                                      <p:cBhvr>
                                        <p:cTn id="193" dur="1" fill="hold">
                                          <p:stCondLst>
                                            <p:cond delay="0"/>
                                          </p:stCondLst>
                                        </p:cTn>
                                        <p:tgtEl>
                                          <p:spTgt spid="149"/>
                                        </p:tgtEl>
                                        <p:attrNameLst>
                                          <p:attrName>style.visibility</p:attrName>
                                        </p:attrNameLst>
                                      </p:cBhvr>
                                      <p:to>
                                        <p:strVal val="visible"/>
                                      </p:to>
                                    </p:set>
                                    <p:animEffect transition="in" filter="box(in)">
                                      <p:cBhvr>
                                        <p:cTn id="194" dur="500"/>
                                        <p:tgtEl>
                                          <p:spTgt spid="149"/>
                                        </p:tgtEl>
                                      </p:cBhvr>
                                    </p:animEffect>
                                  </p:childTnLst>
                                </p:cTn>
                              </p:par>
                              <p:par>
                                <p:cTn id="195" presetID="4" presetClass="entr" presetSubtype="16" fill="hold" nodeType="withEffect">
                                  <p:stCondLst>
                                    <p:cond delay="0"/>
                                  </p:stCondLst>
                                  <p:childTnLst>
                                    <p:set>
                                      <p:cBhvr>
                                        <p:cTn id="196" dur="1" fill="hold">
                                          <p:stCondLst>
                                            <p:cond delay="0"/>
                                          </p:stCondLst>
                                        </p:cTn>
                                        <p:tgtEl>
                                          <p:spTgt spid="123"/>
                                        </p:tgtEl>
                                        <p:attrNameLst>
                                          <p:attrName>style.visibility</p:attrName>
                                        </p:attrNameLst>
                                      </p:cBhvr>
                                      <p:to>
                                        <p:strVal val="visible"/>
                                      </p:to>
                                    </p:set>
                                    <p:animEffect transition="in" filter="box(in)">
                                      <p:cBhvr>
                                        <p:cTn id="197" dur="500"/>
                                        <p:tgtEl>
                                          <p:spTgt spid="123"/>
                                        </p:tgtEl>
                                      </p:cBhvr>
                                    </p:animEffect>
                                  </p:childTnLst>
                                </p:cTn>
                              </p:par>
                            </p:childTnLst>
                          </p:cTn>
                        </p:par>
                      </p:childTnLst>
                    </p:cTn>
                  </p:par>
                  <p:par>
                    <p:cTn id="198" fill="hold">
                      <p:stCondLst>
                        <p:cond delay="indefinite"/>
                      </p:stCondLst>
                      <p:childTnLst>
                        <p:par>
                          <p:cTn id="199" fill="hold">
                            <p:stCondLst>
                              <p:cond delay="0"/>
                            </p:stCondLst>
                            <p:childTnLst>
                              <p:par>
                                <p:cTn id="200" presetID="4" presetClass="entr" presetSubtype="16" fill="hold" grpId="0" nodeType="clickEffect">
                                  <p:stCondLst>
                                    <p:cond delay="0"/>
                                  </p:stCondLst>
                                  <p:childTnLst>
                                    <p:set>
                                      <p:cBhvr>
                                        <p:cTn id="201" dur="1" fill="hold">
                                          <p:stCondLst>
                                            <p:cond delay="0"/>
                                          </p:stCondLst>
                                        </p:cTn>
                                        <p:tgtEl>
                                          <p:spTgt spid="139"/>
                                        </p:tgtEl>
                                        <p:attrNameLst>
                                          <p:attrName>style.visibility</p:attrName>
                                        </p:attrNameLst>
                                      </p:cBhvr>
                                      <p:to>
                                        <p:strVal val="visible"/>
                                      </p:to>
                                    </p:set>
                                    <p:animEffect transition="in" filter="box(in)">
                                      <p:cBhvr>
                                        <p:cTn id="202" dur="500"/>
                                        <p:tgtEl>
                                          <p:spTgt spid="139"/>
                                        </p:tgtEl>
                                      </p:cBhvr>
                                    </p:animEffect>
                                  </p:childTnLst>
                                </p:cTn>
                              </p:par>
                            </p:childTnLst>
                          </p:cTn>
                        </p:par>
                      </p:childTnLst>
                    </p:cTn>
                  </p:par>
                  <p:par>
                    <p:cTn id="203" fill="hold">
                      <p:stCondLst>
                        <p:cond delay="indefinite"/>
                      </p:stCondLst>
                      <p:childTnLst>
                        <p:par>
                          <p:cTn id="204" fill="hold">
                            <p:stCondLst>
                              <p:cond delay="0"/>
                            </p:stCondLst>
                            <p:childTnLst>
                              <p:par>
                                <p:cTn id="205" presetID="4" presetClass="entr" presetSubtype="16" fill="hold" grpId="0" nodeType="clickEffect">
                                  <p:stCondLst>
                                    <p:cond delay="0"/>
                                  </p:stCondLst>
                                  <p:childTnLst>
                                    <p:set>
                                      <p:cBhvr>
                                        <p:cTn id="206" dur="1" fill="hold">
                                          <p:stCondLst>
                                            <p:cond delay="0"/>
                                          </p:stCondLst>
                                        </p:cTn>
                                        <p:tgtEl>
                                          <p:spTgt spid="156"/>
                                        </p:tgtEl>
                                        <p:attrNameLst>
                                          <p:attrName>style.visibility</p:attrName>
                                        </p:attrNameLst>
                                      </p:cBhvr>
                                      <p:to>
                                        <p:strVal val="visible"/>
                                      </p:to>
                                    </p:set>
                                    <p:animEffect transition="in" filter="box(in)">
                                      <p:cBhvr>
                                        <p:cTn id="207" dur="500"/>
                                        <p:tgtEl>
                                          <p:spTgt spid="156"/>
                                        </p:tgtEl>
                                      </p:cBhvr>
                                    </p:animEffect>
                                  </p:childTnLst>
                                </p:cTn>
                              </p:par>
                            </p:childTnLst>
                          </p:cTn>
                        </p:par>
                      </p:childTnLst>
                    </p:cTn>
                  </p:par>
                  <p:par>
                    <p:cTn id="208" fill="hold">
                      <p:stCondLst>
                        <p:cond delay="indefinite"/>
                      </p:stCondLst>
                      <p:childTnLst>
                        <p:par>
                          <p:cTn id="209" fill="hold">
                            <p:stCondLst>
                              <p:cond delay="0"/>
                            </p:stCondLst>
                            <p:childTnLst>
                              <p:par>
                                <p:cTn id="210" presetID="4" presetClass="entr" presetSubtype="16" fill="hold" nodeType="clickEffect">
                                  <p:stCondLst>
                                    <p:cond delay="0"/>
                                  </p:stCondLst>
                                  <p:childTnLst>
                                    <p:set>
                                      <p:cBhvr>
                                        <p:cTn id="211" dur="1" fill="hold">
                                          <p:stCondLst>
                                            <p:cond delay="0"/>
                                          </p:stCondLst>
                                        </p:cTn>
                                        <p:tgtEl>
                                          <p:spTgt spid="63"/>
                                        </p:tgtEl>
                                        <p:attrNameLst>
                                          <p:attrName>style.visibility</p:attrName>
                                        </p:attrNameLst>
                                      </p:cBhvr>
                                      <p:to>
                                        <p:strVal val="visible"/>
                                      </p:to>
                                    </p:set>
                                    <p:animEffect transition="in" filter="box(in)">
                                      <p:cBhvr>
                                        <p:cTn id="212" dur="500"/>
                                        <p:tgtEl>
                                          <p:spTgt spid="63"/>
                                        </p:tgtEl>
                                      </p:cBhvr>
                                    </p:animEffect>
                                  </p:childTnLst>
                                </p:cTn>
                              </p:par>
                              <p:par>
                                <p:cTn id="213" presetID="4" presetClass="entr" presetSubtype="16" fill="hold" nodeType="withEffect">
                                  <p:stCondLst>
                                    <p:cond delay="0"/>
                                  </p:stCondLst>
                                  <p:childTnLst>
                                    <p:set>
                                      <p:cBhvr>
                                        <p:cTn id="214" dur="1" fill="hold">
                                          <p:stCondLst>
                                            <p:cond delay="0"/>
                                          </p:stCondLst>
                                        </p:cTn>
                                        <p:tgtEl>
                                          <p:spTgt spid="159"/>
                                        </p:tgtEl>
                                        <p:attrNameLst>
                                          <p:attrName>style.visibility</p:attrName>
                                        </p:attrNameLst>
                                      </p:cBhvr>
                                      <p:to>
                                        <p:strVal val="visible"/>
                                      </p:to>
                                    </p:set>
                                    <p:animEffect transition="in" filter="box(in)">
                                      <p:cBhvr>
                                        <p:cTn id="215" dur="500"/>
                                        <p:tgtEl>
                                          <p:spTgt spid="159"/>
                                        </p:tgtEl>
                                      </p:cBhvr>
                                    </p:animEffect>
                                  </p:childTnLst>
                                </p:cTn>
                              </p:par>
                              <p:par>
                                <p:cTn id="216" presetID="4" presetClass="entr" presetSubtype="16" fill="hold" grpId="0" nodeType="withEffect">
                                  <p:stCondLst>
                                    <p:cond delay="0"/>
                                  </p:stCondLst>
                                  <p:childTnLst>
                                    <p:set>
                                      <p:cBhvr>
                                        <p:cTn id="217" dur="1" fill="hold">
                                          <p:stCondLst>
                                            <p:cond delay="0"/>
                                          </p:stCondLst>
                                        </p:cTn>
                                        <p:tgtEl>
                                          <p:spTgt spid="157"/>
                                        </p:tgtEl>
                                        <p:attrNameLst>
                                          <p:attrName>style.visibility</p:attrName>
                                        </p:attrNameLst>
                                      </p:cBhvr>
                                      <p:to>
                                        <p:strVal val="visible"/>
                                      </p:to>
                                    </p:set>
                                    <p:animEffect transition="in" filter="box(in)">
                                      <p:cBhvr>
                                        <p:cTn id="218" dur="500"/>
                                        <p:tgtEl>
                                          <p:spTgt spid="157"/>
                                        </p:tgtEl>
                                      </p:cBhvr>
                                    </p:animEffect>
                                  </p:childTnLst>
                                </p:cTn>
                              </p:par>
                            </p:childTnLst>
                          </p:cTn>
                        </p:par>
                      </p:childTnLst>
                    </p:cTn>
                  </p:par>
                  <p:par>
                    <p:cTn id="219" fill="hold">
                      <p:stCondLst>
                        <p:cond delay="indefinite"/>
                      </p:stCondLst>
                      <p:childTnLst>
                        <p:par>
                          <p:cTn id="220" fill="hold">
                            <p:stCondLst>
                              <p:cond delay="0"/>
                            </p:stCondLst>
                            <p:childTnLst>
                              <p:par>
                                <p:cTn id="221" presetID="4" presetClass="entr" presetSubtype="16" fill="hold" nodeType="clickEffect">
                                  <p:stCondLst>
                                    <p:cond delay="0"/>
                                  </p:stCondLst>
                                  <p:childTnLst>
                                    <p:set>
                                      <p:cBhvr>
                                        <p:cTn id="222" dur="1" fill="hold">
                                          <p:stCondLst>
                                            <p:cond delay="0"/>
                                          </p:stCondLst>
                                        </p:cTn>
                                        <p:tgtEl>
                                          <p:spTgt spid="65"/>
                                        </p:tgtEl>
                                        <p:attrNameLst>
                                          <p:attrName>style.visibility</p:attrName>
                                        </p:attrNameLst>
                                      </p:cBhvr>
                                      <p:to>
                                        <p:strVal val="visible"/>
                                      </p:to>
                                    </p:set>
                                    <p:animEffect transition="in" filter="box(in)">
                                      <p:cBhvr>
                                        <p:cTn id="223" dur="500"/>
                                        <p:tgtEl>
                                          <p:spTgt spid="65"/>
                                        </p:tgtEl>
                                      </p:cBhvr>
                                    </p:animEffect>
                                  </p:childTnLst>
                                </p:cTn>
                              </p:par>
                              <p:par>
                                <p:cTn id="224" presetID="4" presetClass="entr" presetSubtype="16" fill="hold" grpId="0" nodeType="withEffect">
                                  <p:stCondLst>
                                    <p:cond delay="0"/>
                                  </p:stCondLst>
                                  <p:childTnLst>
                                    <p:set>
                                      <p:cBhvr>
                                        <p:cTn id="225" dur="1" fill="hold">
                                          <p:stCondLst>
                                            <p:cond delay="0"/>
                                          </p:stCondLst>
                                        </p:cTn>
                                        <p:tgtEl>
                                          <p:spTgt spid="158"/>
                                        </p:tgtEl>
                                        <p:attrNameLst>
                                          <p:attrName>style.visibility</p:attrName>
                                        </p:attrNameLst>
                                      </p:cBhvr>
                                      <p:to>
                                        <p:strVal val="visible"/>
                                      </p:to>
                                    </p:set>
                                    <p:animEffect transition="in" filter="box(in)">
                                      <p:cBhvr>
                                        <p:cTn id="226" dur="500"/>
                                        <p:tgtEl>
                                          <p:spTgt spid="158"/>
                                        </p:tgtEl>
                                      </p:cBhvr>
                                    </p:animEffect>
                                  </p:childTnLst>
                                </p:cTn>
                              </p:par>
                              <p:par>
                                <p:cTn id="227" presetID="4" presetClass="entr" presetSubtype="16" fill="hold" nodeType="withEffect">
                                  <p:stCondLst>
                                    <p:cond delay="0"/>
                                  </p:stCondLst>
                                  <p:childTnLst>
                                    <p:set>
                                      <p:cBhvr>
                                        <p:cTn id="228" dur="1" fill="hold">
                                          <p:stCondLst>
                                            <p:cond delay="0"/>
                                          </p:stCondLst>
                                        </p:cTn>
                                        <p:tgtEl>
                                          <p:spTgt spid="160"/>
                                        </p:tgtEl>
                                        <p:attrNameLst>
                                          <p:attrName>style.visibility</p:attrName>
                                        </p:attrNameLst>
                                      </p:cBhvr>
                                      <p:to>
                                        <p:strVal val="visible"/>
                                      </p:to>
                                    </p:set>
                                    <p:animEffect transition="in" filter="box(in)">
                                      <p:cBhvr>
                                        <p:cTn id="229" dur="500"/>
                                        <p:tgtEl>
                                          <p:spTgt spid="160"/>
                                        </p:tgtEl>
                                      </p:cBhvr>
                                    </p:animEffect>
                                  </p:childTnLst>
                                </p:cTn>
                              </p:par>
                            </p:childTnLst>
                          </p:cTn>
                        </p:par>
                      </p:childTnLst>
                    </p:cTn>
                  </p:par>
                  <p:par>
                    <p:cTn id="230" fill="hold">
                      <p:stCondLst>
                        <p:cond delay="indefinite"/>
                      </p:stCondLst>
                      <p:childTnLst>
                        <p:par>
                          <p:cTn id="231" fill="hold">
                            <p:stCondLst>
                              <p:cond delay="0"/>
                            </p:stCondLst>
                            <p:childTnLst>
                              <p:par>
                                <p:cTn id="232" presetID="4" presetClass="entr" presetSubtype="16" fill="hold" grpId="0" nodeType="clickEffect">
                                  <p:stCondLst>
                                    <p:cond delay="0"/>
                                  </p:stCondLst>
                                  <p:childTnLst>
                                    <p:set>
                                      <p:cBhvr>
                                        <p:cTn id="233" dur="1" fill="hold">
                                          <p:stCondLst>
                                            <p:cond delay="0"/>
                                          </p:stCondLst>
                                        </p:cTn>
                                        <p:tgtEl>
                                          <p:spTgt spid="161"/>
                                        </p:tgtEl>
                                        <p:attrNameLst>
                                          <p:attrName>style.visibility</p:attrName>
                                        </p:attrNameLst>
                                      </p:cBhvr>
                                      <p:to>
                                        <p:strVal val="visible"/>
                                      </p:to>
                                    </p:set>
                                    <p:animEffect transition="in" filter="box(in)">
                                      <p:cBhvr>
                                        <p:cTn id="234" dur="500"/>
                                        <p:tgtEl>
                                          <p:spTgt spid="161"/>
                                        </p:tgtEl>
                                      </p:cBhvr>
                                    </p:animEffect>
                                  </p:childTnLst>
                                </p:cTn>
                              </p:par>
                            </p:childTnLst>
                          </p:cTn>
                        </p:par>
                      </p:childTnLst>
                    </p:cTn>
                  </p:par>
                  <p:par>
                    <p:cTn id="235" fill="hold">
                      <p:stCondLst>
                        <p:cond delay="indefinite"/>
                      </p:stCondLst>
                      <p:childTnLst>
                        <p:par>
                          <p:cTn id="236" fill="hold">
                            <p:stCondLst>
                              <p:cond delay="0"/>
                            </p:stCondLst>
                            <p:childTnLst>
                              <p:par>
                                <p:cTn id="237" presetID="4" presetClass="entr" presetSubtype="16" fill="hold" nodeType="clickEffect">
                                  <p:stCondLst>
                                    <p:cond delay="0"/>
                                  </p:stCondLst>
                                  <p:childTnLst>
                                    <p:set>
                                      <p:cBhvr>
                                        <p:cTn id="238" dur="1" fill="hold">
                                          <p:stCondLst>
                                            <p:cond delay="0"/>
                                          </p:stCondLst>
                                        </p:cTn>
                                        <p:tgtEl>
                                          <p:spTgt spid="166"/>
                                        </p:tgtEl>
                                        <p:attrNameLst>
                                          <p:attrName>style.visibility</p:attrName>
                                        </p:attrNameLst>
                                      </p:cBhvr>
                                      <p:to>
                                        <p:strVal val="visible"/>
                                      </p:to>
                                    </p:set>
                                    <p:animEffect transition="in" filter="box(in)">
                                      <p:cBhvr>
                                        <p:cTn id="239" dur="500"/>
                                        <p:tgtEl>
                                          <p:spTgt spid="166"/>
                                        </p:tgtEl>
                                      </p:cBhvr>
                                    </p:animEffect>
                                  </p:childTnLst>
                                </p:cTn>
                              </p:par>
                              <p:par>
                                <p:cTn id="240" presetID="4" presetClass="entr" presetSubtype="16" fill="hold" nodeType="withEffect">
                                  <p:stCondLst>
                                    <p:cond delay="0"/>
                                  </p:stCondLst>
                                  <p:childTnLst>
                                    <p:set>
                                      <p:cBhvr>
                                        <p:cTn id="241" dur="1" fill="hold">
                                          <p:stCondLst>
                                            <p:cond delay="0"/>
                                          </p:stCondLst>
                                        </p:cTn>
                                        <p:tgtEl>
                                          <p:spTgt spid="170"/>
                                        </p:tgtEl>
                                        <p:attrNameLst>
                                          <p:attrName>style.visibility</p:attrName>
                                        </p:attrNameLst>
                                      </p:cBhvr>
                                      <p:to>
                                        <p:strVal val="visible"/>
                                      </p:to>
                                    </p:set>
                                    <p:animEffect transition="in" filter="box(in)">
                                      <p:cBhvr>
                                        <p:cTn id="242" dur="500"/>
                                        <p:tgtEl>
                                          <p:spTgt spid="170"/>
                                        </p:tgtEl>
                                      </p:cBhvr>
                                    </p:animEffect>
                                  </p:childTnLst>
                                </p:cTn>
                              </p:par>
                              <p:par>
                                <p:cTn id="243" presetID="4" presetClass="entr" presetSubtype="16" fill="hold" grpId="0" nodeType="withEffect">
                                  <p:stCondLst>
                                    <p:cond delay="0"/>
                                  </p:stCondLst>
                                  <p:childTnLst>
                                    <p:set>
                                      <p:cBhvr>
                                        <p:cTn id="244" dur="1" fill="hold">
                                          <p:stCondLst>
                                            <p:cond delay="0"/>
                                          </p:stCondLst>
                                        </p:cTn>
                                        <p:tgtEl>
                                          <p:spTgt spid="163"/>
                                        </p:tgtEl>
                                        <p:attrNameLst>
                                          <p:attrName>style.visibility</p:attrName>
                                        </p:attrNameLst>
                                      </p:cBhvr>
                                      <p:to>
                                        <p:strVal val="visible"/>
                                      </p:to>
                                    </p:set>
                                    <p:animEffect transition="in" filter="box(in)">
                                      <p:cBhvr>
                                        <p:cTn id="245" dur="500"/>
                                        <p:tgtEl>
                                          <p:spTgt spid="163"/>
                                        </p:tgtEl>
                                      </p:cBhvr>
                                    </p:animEffect>
                                  </p:childTnLst>
                                </p:cTn>
                              </p:par>
                            </p:childTnLst>
                          </p:cTn>
                        </p:par>
                      </p:childTnLst>
                    </p:cTn>
                  </p:par>
                  <p:par>
                    <p:cTn id="246" fill="hold">
                      <p:stCondLst>
                        <p:cond delay="indefinite"/>
                      </p:stCondLst>
                      <p:childTnLst>
                        <p:par>
                          <p:cTn id="247" fill="hold">
                            <p:stCondLst>
                              <p:cond delay="0"/>
                            </p:stCondLst>
                            <p:childTnLst>
                              <p:par>
                                <p:cTn id="248" presetID="4" presetClass="entr" presetSubtype="16" fill="hold" nodeType="clickEffect">
                                  <p:stCondLst>
                                    <p:cond delay="0"/>
                                  </p:stCondLst>
                                  <p:childTnLst>
                                    <p:set>
                                      <p:cBhvr>
                                        <p:cTn id="249" dur="1" fill="hold">
                                          <p:stCondLst>
                                            <p:cond delay="0"/>
                                          </p:stCondLst>
                                        </p:cTn>
                                        <p:tgtEl>
                                          <p:spTgt spid="168"/>
                                        </p:tgtEl>
                                        <p:attrNameLst>
                                          <p:attrName>style.visibility</p:attrName>
                                        </p:attrNameLst>
                                      </p:cBhvr>
                                      <p:to>
                                        <p:strVal val="visible"/>
                                      </p:to>
                                    </p:set>
                                    <p:animEffect transition="in" filter="box(in)">
                                      <p:cBhvr>
                                        <p:cTn id="250" dur="500"/>
                                        <p:tgtEl>
                                          <p:spTgt spid="168"/>
                                        </p:tgtEl>
                                      </p:cBhvr>
                                    </p:animEffect>
                                  </p:childTnLst>
                                </p:cTn>
                              </p:par>
                              <p:par>
                                <p:cTn id="251" presetID="4" presetClass="entr" presetSubtype="16" fill="hold" grpId="0" nodeType="withEffect">
                                  <p:stCondLst>
                                    <p:cond delay="0"/>
                                  </p:stCondLst>
                                  <p:childTnLst>
                                    <p:set>
                                      <p:cBhvr>
                                        <p:cTn id="252" dur="1" fill="hold">
                                          <p:stCondLst>
                                            <p:cond delay="0"/>
                                          </p:stCondLst>
                                        </p:cTn>
                                        <p:tgtEl>
                                          <p:spTgt spid="169"/>
                                        </p:tgtEl>
                                        <p:attrNameLst>
                                          <p:attrName>style.visibility</p:attrName>
                                        </p:attrNameLst>
                                      </p:cBhvr>
                                      <p:to>
                                        <p:strVal val="visible"/>
                                      </p:to>
                                    </p:set>
                                    <p:animEffect transition="in" filter="box(in)">
                                      <p:cBhvr>
                                        <p:cTn id="253" dur="500"/>
                                        <p:tgtEl>
                                          <p:spTgt spid="169"/>
                                        </p:tgtEl>
                                      </p:cBhvr>
                                    </p:animEffect>
                                  </p:childTnLst>
                                </p:cTn>
                              </p:par>
                              <p:par>
                                <p:cTn id="254" presetID="4" presetClass="entr" presetSubtype="16" fill="hold" grpId="0" nodeType="withEffect">
                                  <p:stCondLst>
                                    <p:cond delay="0"/>
                                  </p:stCondLst>
                                  <p:childTnLst>
                                    <p:set>
                                      <p:cBhvr>
                                        <p:cTn id="255" dur="1" fill="hold">
                                          <p:stCondLst>
                                            <p:cond delay="0"/>
                                          </p:stCondLst>
                                        </p:cTn>
                                        <p:tgtEl>
                                          <p:spTgt spid="164"/>
                                        </p:tgtEl>
                                        <p:attrNameLst>
                                          <p:attrName>style.visibility</p:attrName>
                                        </p:attrNameLst>
                                      </p:cBhvr>
                                      <p:to>
                                        <p:strVal val="visible"/>
                                      </p:to>
                                    </p:set>
                                    <p:animEffect transition="in" filter="box(in)">
                                      <p:cBhvr>
                                        <p:cTn id="256" dur="500"/>
                                        <p:tgtEl>
                                          <p:spTgt spid="164"/>
                                        </p:tgtEl>
                                      </p:cBhvr>
                                    </p:animEffect>
                                  </p:childTnLst>
                                </p:cTn>
                              </p:par>
                            </p:childTnLst>
                          </p:cTn>
                        </p:par>
                      </p:childTnLst>
                    </p:cTn>
                  </p:par>
                  <p:par>
                    <p:cTn id="257" fill="hold">
                      <p:stCondLst>
                        <p:cond delay="indefinite"/>
                      </p:stCondLst>
                      <p:childTnLst>
                        <p:par>
                          <p:cTn id="258" fill="hold">
                            <p:stCondLst>
                              <p:cond delay="0"/>
                            </p:stCondLst>
                            <p:childTnLst>
                              <p:par>
                                <p:cTn id="259" presetID="4" presetClass="entr" presetSubtype="16" fill="hold" grpId="0" nodeType="clickEffect">
                                  <p:stCondLst>
                                    <p:cond delay="0"/>
                                  </p:stCondLst>
                                  <p:childTnLst>
                                    <p:set>
                                      <p:cBhvr>
                                        <p:cTn id="260" dur="1" fill="hold">
                                          <p:stCondLst>
                                            <p:cond delay="0"/>
                                          </p:stCondLst>
                                        </p:cTn>
                                        <p:tgtEl>
                                          <p:spTgt spid="171"/>
                                        </p:tgtEl>
                                        <p:attrNameLst>
                                          <p:attrName>style.visibility</p:attrName>
                                        </p:attrNameLst>
                                      </p:cBhvr>
                                      <p:to>
                                        <p:strVal val="visible"/>
                                      </p:to>
                                    </p:set>
                                    <p:animEffect transition="in" filter="box(in)">
                                      <p:cBhvr>
                                        <p:cTn id="261" dur="500"/>
                                        <p:tgtEl>
                                          <p:spTgt spid="171"/>
                                        </p:tgtEl>
                                      </p:cBhvr>
                                    </p:animEffect>
                                  </p:childTnLst>
                                </p:cTn>
                              </p:par>
                            </p:childTnLst>
                          </p:cTn>
                        </p:par>
                      </p:childTnLst>
                    </p:cTn>
                  </p:par>
                  <p:par>
                    <p:cTn id="262" fill="hold">
                      <p:stCondLst>
                        <p:cond delay="indefinite"/>
                      </p:stCondLst>
                      <p:childTnLst>
                        <p:par>
                          <p:cTn id="263" fill="hold">
                            <p:stCondLst>
                              <p:cond delay="0"/>
                            </p:stCondLst>
                            <p:childTnLst>
                              <p:par>
                                <p:cTn id="264" presetID="4" presetClass="entr" presetSubtype="16" fill="hold" nodeType="clickEffect">
                                  <p:stCondLst>
                                    <p:cond delay="0"/>
                                  </p:stCondLst>
                                  <p:childTnLst>
                                    <p:set>
                                      <p:cBhvr>
                                        <p:cTn id="265" dur="1" fill="hold">
                                          <p:stCondLst>
                                            <p:cond delay="0"/>
                                          </p:stCondLst>
                                        </p:cTn>
                                        <p:tgtEl>
                                          <p:spTgt spid="175"/>
                                        </p:tgtEl>
                                        <p:attrNameLst>
                                          <p:attrName>style.visibility</p:attrName>
                                        </p:attrNameLst>
                                      </p:cBhvr>
                                      <p:to>
                                        <p:strVal val="visible"/>
                                      </p:to>
                                    </p:set>
                                    <p:animEffect transition="in" filter="box(in)">
                                      <p:cBhvr>
                                        <p:cTn id="266" dur="500"/>
                                        <p:tgtEl>
                                          <p:spTgt spid="175"/>
                                        </p:tgtEl>
                                      </p:cBhvr>
                                    </p:animEffect>
                                  </p:childTnLst>
                                </p:cTn>
                              </p:par>
                              <p:par>
                                <p:cTn id="267" presetID="4" presetClass="entr" presetSubtype="16" fill="hold" grpId="0" nodeType="withEffect">
                                  <p:stCondLst>
                                    <p:cond delay="0"/>
                                  </p:stCondLst>
                                  <p:childTnLst>
                                    <p:set>
                                      <p:cBhvr>
                                        <p:cTn id="268" dur="1" fill="hold">
                                          <p:stCondLst>
                                            <p:cond delay="0"/>
                                          </p:stCondLst>
                                        </p:cTn>
                                        <p:tgtEl>
                                          <p:spTgt spid="172"/>
                                        </p:tgtEl>
                                        <p:attrNameLst>
                                          <p:attrName>style.visibility</p:attrName>
                                        </p:attrNameLst>
                                      </p:cBhvr>
                                      <p:to>
                                        <p:strVal val="visible"/>
                                      </p:to>
                                    </p:set>
                                    <p:animEffect transition="in" filter="box(in)">
                                      <p:cBhvr>
                                        <p:cTn id="269" dur="500"/>
                                        <p:tgtEl>
                                          <p:spTgt spid="172"/>
                                        </p:tgtEl>
                                      </p:cBhvr>
                                    </p:animEffect>
                                  </p:childTnLst>
                                </p:cTn>
                              </p:par>
                              <p:par>
                                <p:cTn id="270" presetID="4" presetClass="entr" presetSubtype="16" fill="hold" nodeType="withEffect">
                                  <p:stCondLst>
                                    <p:cond delay="0"/>
                                  </p:stCondLst>
                                  <p:childTnLst>
                                    <p:set>
                                      <p:cBhvr>
                                        <p:cTn id="271" dur="1" fill="hold">
                                          <p:stCondLst>
                                            <p:cond delay="0"/>
                                          </p:stCondLst>
                                        </p:cTn>
                                        <p:tgtEl>
                                          <p:spTgt spid="178"/>
                                        </p:tgtEl>
                                        <p:attrNameLst>
                                          <p:attrName>style.visibility</p:attrName>
                                        </p:attrNameLst>
                                      </p:cBhvr>
                                      <p:to>
                                        <p:strVal val="visible"/>
                                      </p:to>
                                    </p:set>
                                    <p:animEffect transition="in" filter="box(in)">
                                      <p:cBhvr>
                                        <p:cTn id="272" dur="500"/>
                                        <p:tgtEl>
                                          <p:spTgt spid="178"/>
                                        </p:tgtEl>
                                      </p:cBhvr>
                                    </p:animEffect>
                                  </p:childTnLst>
                                </p:cTn>
                              </p:par>
                            </p:childTnLst>
                          </p:cTn>
                        </p:par>
                      </p:childTnLst>
                    </p:cTn>
                  </p:par>
                  <p:par>
                    <p:cTn id="273" fill="hold">
                      <p:stCondLst>
                        <p:cond delay="indefinite"/>
                      </p:stCondLst>
                      <p:childTnLst>
                        <p:par>
                          <p:cTn id="274" fill="hold">
                            <p:stCondLst>
                              <p:cond delay="0"/>
                            </p:stCondLst>
                            <p:childTnLst>
                              <p:par>
                                <p:cTn id="275" presetID="4" presetClass="entr" presetSubtype="16" fill="hold" grpId="0" nodeType="clickEffect">
                                  <p:stCondLst>
                                    <p:cond delay="0"/>
                                  </p:stCondLst>
                                  <p:childTnLst>
                                    <p:set>
                                      <p:cBhvr>
                                        <p:cTn id="276" dur="1" fill="hold">
                                          <p:stCondLst>
                                            <p:cond delay="0"/>
                                          </p:stCondLst>
                                        </p:cTn>
                                        <p:tgtEl>
                                          <p:spTgt spid="179"/>
                                        </p:tgtEl>
                                        <p:attrNameLst>
                                          <p:attrName>style.visibility</p:attrName>
                                        </p:attrNameLst>
                                      </p:cBhvr>
                                      <p:to>
                                        <p:strVal val="visible"/>
                                      </p:to>
                                    </p:set>
                                    <p:animEffect transition="in" filter="box(in)">
                                      <p:cBhvr>
                                        <p:cTn id="277" dur="500"/>
                                        <p:tgtEl>
                                          <p:spTgt spid="179"/>
                                        </p:tgtEl>
                                      </p:cBhvr>
                                    </p:animEffect>
                                  </p:childTnLst>
                                </p:cTn>
                              </p:par>
                            </p:childTnLst>
                          </p:cTn>
                        </p:par>
                      </p:childTnLst>
                    </p:cTn>
                  </p:par>
                  <p:par>
                    <p:cTn id="278" fill="hold">
                      <p:stCondLst>
                        <p:cond delay="indefinite"/>
                      </p:stCondLst>
                      <p:childTnLst>
                        <p:par>
                          <p:cTn id="279" fill="hold">
                            <p:stCondLst>
                              <p:cond delay="0"/>
                            </p:stCondLst>
                            <p:childTnLst>
                              <p:par>
                                <p:cTn id="280" presetID="4" presetClass="entr" presetSubtype="16" fill="hold" nodeType="clickEffect">
                                  <p:stCondLst>
                                    <p:cond delay="0"/>
                                  </p:stCondLst>
                                  <p:childTnLst>
                                    <p:set>
                                      <p:cBhvr>
                                        <p:cTn id="281" dur="1" fill="hold">
                                          <p:stCondLst>
                                            <p:cond delay="0"/>
                                          </p:stCondLst>
                                        </p:cTn>
                                        <p:tgtEl>
                                          <p:spTgt spid="177"/>
                                        </p:tgtEl>
                                        <p:attrNameLst>
                                          <p:attrName>style.visibility</p:attrName>
                                        </p:attrNameLst>
                                      </p:cBhvr>
                                      <p:to>
                                        <p:strVal val="visible"/>
                                      </p:to>
                                    </p:set>
                                    <p:animEffect transition="in" filter="box(in)">
                                      <p:cBhvr>
                                        <p:cTn id="282" dur="500"/>
                                        <p:tgtEl>
                                          <p:spTgt spid="177"/>
                                        </p:tgtEl>
                                      </p:cBhvr>
                                    </p:animEffect>
                                  </p:childTnLst>
                                </p:cTn>
                              </p:par>
                              <p:par>
                                <p:cTn id="283" presetID="4" presetClass="entr" presetSubtype="16" fill="hold" nodeType="withEffect">
                                  <p:stCondLst>
                                    <p:cond delay="0"/>
                                  </p:stCondLst>
                                  <p:childTnLst>
                                    <p:set>
                                      <p:cBhvr>
                                        <p:cTn id="284" dur="1" fill="hold">
                                          <p:stCondLst>
                                            <p:cond delay="0"/>
                                          </p:stCondLst>
                                        </p:cTn>
                                        <p:tgtEl>
                                          <p:spTgt spid="180"/>
                                        </p:tgtEl>
                                        <p:attrNameLst>
                                          <p:attrName>style.visibility</p:attrName>
                                        </p:attrNameLst>
                                      </p:cBhvr>
                                      <p:to>
                                        <p:strVal val="visible"/>
                                      </p:to>
                                    </p:set>
                                    <p:animEffect transition="in" filter="box(in)">
                                      <p:cBhvr>
                                        <p:cTn id="285" dur="500"/>
                                        <p:tgtEl>
                                          <p:spTgt spid="180"/>
                                        </p:tgtEl>
                                      </p:cBhvr>
                                    </p:animEffect>
                                  </p:childTnLst>
                                </p:cTn>
                              </p:par>
                              <p:par>
                                <p:cTn id="286" presetID="4" presetClass="entr" presetSubtype="16" fill="hold" grpId="0" nodeType="withEffect">
                                  <p:stCondLst>
                                    <p:cond delay="0"/>
                                  </p:stCondLst>
                                  <p:childTnLst>
                                    <p:set>
                                      <p:cBhvr>
                                        <p:cTn id="287" dur="1" fill="hold">
                                          <p:stCondLst>
                                            <p:cond delay="0"/>
                                          </p:stCondLst>
                                        </p:cTn>
                                        <p:tgtEl>
                                          <p:spTgt spid="173"/>
                                        </p:tgtEl>
                                        <p:attrNameLst>
                                          <p:attrName>style.visibility</p:attrName>
                                        </p:attrNameLst>
                                      </p:cBhvr>
                                      <p:to>
                                        <p:strVal val="visible"/>
                                      </p:to>
                                    </p:set>
                                    <p:animEffect transition="in" filter="box(in)">
                                      <p:cBhvr>
                                        <p:cTn id="288" dur="500"/>
                                        <p:tgtEl>
                                          <p:spTgt spid="173"/>
                                        </p:tgtEl>
                                      </p:cBhvr>
                                    </p:animEffect>
                                  </p:childTnLst>
                                </p:cTn>
                              </p:par>
                            </p:childTnLst>
                          </p:cTn>
                        </p:par>
                      </p:childTnLst>
                    </p:cTn>
                  </p:par>
                  <p:par>
                    <p:cTn id="289" fill="hold">
                      <p:stCondLst>
                        <p:cond delay="indefinite"/>
                      </p:stCondLst>
                      <p:childTnLst>
                        <p:par>
                          <p:cTn id="290" fill="hold">
                            <p:stCondLst>
                              <p:cond delay="0"/>
                            </p:stCondLst>
                            <p:childTnLst>
                              <p:par>
                                <p:cTn id="291" presetID="4" presetClass="entr" presetSubtype="16" fill="hold" grpId="0" nodeType="clickEffect">
                                  <p:stCondLst>
                                    <p:cond delay="0"/>
                                  </p:stCondLst>
                                  <p:childTnLst>
                                    <p:set>
                                      <p:cBhvr>
                                        <p:cTn id="292" dur="1" fill="hold">
                                          <p:stCondLst>
                                            <p:cond delay="0"/>
                                          </p:stCondLst>
                                        </p:cTn>
                                        <p:tgtEl>
                                          <p:spTgt spid="181"/>
                                        </p:tgtEl>
                                        <p:attrNameLst>
                                          <p:attrName>style.visibility</p:attrName>
                                        </p:attrNameLst>
                                      </p:cBhvr>
                                      <p:to>
                                        <p:strVal val="visible"/>
                                      </p:to>
                                    </p:set>
                                    <p:animEffect transition="in" filter="box(in)">
                                      <p:cBhvr>
                                        <p:cTn id="293" dur="500"/>
                                        <p:tgtEl>
                                          <p:spTgt spid="181"/>
                                        </p:tgtEl>
                                      </p:cBhvr>
                                    </p:animEffect>
                                  </p:childTnLst>
                                </p:cTn>
                              </p:par>
                            </p:childTnLst>
                          </p:cTn>
                        </p:par>
                      </p:childTnLst>
                    </p:cTn>
                  </p:par>
                  <p:par>
                    <p:cTn id="294" fill="hold">
                      <p:stCondLst>
                        <p:cond delay="indefinite"/>
                      </p:stCondLst>
                      <p:childTnLst>
                        <p:par>
                          <p:cTn id="295" fill="hold">
                            <p:stCondLst>
                              <p:cond delay="0"/>
                            </p:stCondLst>
                            <p:childTnLst>
                              <p:par>
                                <p:cTn id="296" presetID="4" presetClass="entr" presetSubtype="16" fill="hold" grpId="0" nodeType="clickEffect">
                                  <p:stCondLst>
                                    <p:cond delay="0"/>
                                  </p:stCondLst>
                                  <p:childTnLst>
                                    <p:set>
                                      <p:cBhvr>
                                        <p:cTn id="297" dur="1" fill="hold">
                                          <p:stCondLst>
                                            <p:cond delay="0"/>
                                          </p:stCondLst>
                                        </p:cTn>
                                        <p:tgtEl>
                                          <p:spTgt spid="162"/>
                                        </p:tgtEl>
                                        <p:attrNameLst>
                                          <p:attrName>style.visibility</p:attrName>
                                        </p:attrNameLst>
                                      </p:cBhvr>
                                      <p:to>
                                        <p:strVal val="visible"/>
                                      </p:to>
                                    </p:set>
                                    <p:animEffect transition="in" filter="box(in)">
                                      <p:cBhvr>
                                        <p:cTn id="298" dur="500"/>
                                        <p:tgtEl>
                                          <p:spTgt spid="162"/>
                                        </p:tgtEl>
                                      </p:cBhvr>
                                    </p:animEffect>
                                  </p:childTnLst>
                                </p:cTn>
                              </p:par>
                            </p:childTnLst>
                          </p:cTn>
                        </p:par>
                      </p:childTnLst>
                    </p:cTn>
                  </p:par>
                  <p:par>
                    <p:cTn id="299" fill="hold">
                      <p:stCondLst>
                        <p:cond delay="indefinite"/>
                      </p:stCondLst>
                      <p:childTnLst>
                        <p:par>
                          <p:cTn id="300" fill="hold">
                            <p:stCondLst>
                              <p:cond delay="0"/>
                            </p:stCondLst>
                            <p:childTnLst>
                              <p:par>
                                <p:cTn id="301" presetID="4" presetClass="entr" presetSubtype="16" fill="hold" nodeType="clickEffect">
                                  <p:stCondLst>
                                    <p:cond delay="0"/>
                                  </p:stCondLst>
                                  <p:childTnLst>
                                    <p:set>
                                      <p:cBhvr>
                                        <p:cTn id="302" dur="1" fill="hold">
                                          <p:stCondLst>
                                            <p:cond delay="0"/>
                                          </p:stCondLst>
                                        </p:cTn>
                                        <p:tgtEl>
                                          <p:spTgt spid="207"/>
                                        </p:tgtEl>
                                        <p:attrNameLst>
                                          <p:attrName>style.visibility</p:attrName>
                                        </p:attrNameLst>
                                      </p:cBhvr>
                                      <p:to>
                                        <p:strVal val="visible"/>
                                      </p:to>
                                    </p:set>
                                    <p:animEffect transition="in" filter="box(in)">
                                      <p:cBhvr>
                                        <p:cTn id="303" dur="500"/>
                                        <p:tgtEl>
                                          <p:spTgt spid="207"/>
                                        </p:tgtEl>
                                      </p:cBhvr>
                                    </p:animEffect>
                                  </p:childTnLst>
                                </p:cTn>
                              </p:par>
                              <p:par>
                                <p:cTn id="304" presetID="4" presetClass="entr" presetSubtype="16" fill="hold" grpId="0" nodeType="withEffect">
                                  <p:stCondLst>
                                    <p:cond delay="0"/>
                                  </p:stCondLst>
                                  <p:childTnLst>
                                    <p:set>
                                      <p:cBhvr>
                                        <p:cTn id="305" dur="1" fill="hold">
                                          <p:stCondLst>
                                            <p:cond delay="0"/>
                                          </p:stCondLst>
                                        </p:cTn>
                                        <p:tgtEl>
                                          <p:spTgt spid="182"/>
                                        </p:tgtEl>
                                        <p:attrNameLst>
                                          <p:attrName>style.visibility</p:attrName>
                                        </p:attrNameLst>
                                      </p:cBhvr>
                                      <p:to>
                                        <p:strVal val="visible"/>
                                      </p:to>
                                    </p:set>
                                    <p:animEffect transition="in" filter="box(in)">
                                      <p:cBhvr>
                                        <p:cTn id="306" dur="500"/>
                                        <p:tgtEl>
                                          <p:spTgt spid="182"/>
                                        </p:tgtEl>
                                      </p:cBhvr>
                                    </p:animEffect>
                                  </p:childTnLst>
                                </p:cTn>
                              </p:par>
                              <p:par>
                                <p:cTn id="307" presetID="4" presetClass="entr" presetSubtype="16" fill="hold" nodeType="withEffect">
                                  <p:stCondLst>
                                    <p:cond delay="0"/>
                                  </p:stCondLst>
                                  <p:childTnLst>
                                    <p:set>
                                      <p:cBhvr>
                                        <p:cTn id="308" dur="1" fill="hold">
                                          <p:stCondLst>
                                            <p:cond delay="0"/>
                                          </p:stCondLst>
                                        </p:cTn>
                                        <p:tgtEl>
                                          <p:spTgt spid="185"/>
                                        </p:tgtEl>
                                        <p:attrNameLst>
                                          <p:attrName>style.visibility</p:attrName>
                                        </p:attrNameLst>
                                      </p:cBhvr>
                                      <p:to>
                                        <p:strVal val="visible"/>
                                      </p:to>
                                    </p:set>
                                    <p:animEffect transition="in" filter="box(in)">
                                      <p:cBhvr>
                                        <p:cTn id="309" dur="500"/>
                                        <p:tgtEl>
                                          <p:spTgt spid="185"/>
                                        </p:tgtEl>
                                      </p:cBhvr>
                                    </p:animEffect>
                                  </p:childTnLst>
                                </p:cTn>
                              </p:par>
                            </p:childTnLst>
                          </p:cTn>
                        </p:par>
                      </p:childTnLst>
                    </p:cTn>
                  </p:par>
                  <p:par>
                    <p:cTn id="310" fill="hold">
                      <p:stCondLst>
                        <p:cond delay="indefinite"/>
                      </p:stCondLst>
                      <p:childTnLst>
                        <p:par>
                          <p:cTn id="311" fill="hold">
                            <p:stCondLst>
                              <p:cond delay="0"/>
                            </p:stCondLst>
                            <p:childTnLst>
                              <p:par>
                                <p:cTn id="312" presetID="4" presetClass="entr" presetSubtype="16" fill="hold" nodeType="clickEffect">
                                  <p:stCondLst>
                                    <p:cond delay="0"/>
                                  </p:stCondLst>
                                  <p:childTnLst>
                                    <p:set>
                                      <p:cBhvr>
                                        <p:cTn id="313" dur="1" fill="hold">
                                          <p:stCondLst>
                                            <p:cond delay="0"/>
                                          </p:stCondLst>
                                        </p:cTn>
                                        <p:tgtEl>
                                          <p:spTgt spid="209"/>
                                        </p:tgtEl>
                                        <p:attrNameLst>
                                          <p:attrName>style.visibility</p:attrName>
                                        </p:attrNameLst>
                                      </p:cBhvr>
                                      <p:to>
                                        <p:strVal val="visible"/>
                                      </p:to>
                                    </p:set>
                                    <p:animEffect transition="in" filter="box(in)">
                                      <p:cBhvr>
                                        <p:cTn id="314" dur="500"/>
                                        <p:tgtEl>
                                          <p:spTgt spid="209"/>
                                        </p:tgtEl>
                                      </p:cBhvr>
                                    </p:animEffect>
                                  </p:childTnLst>
                                </p:cTn>
                              </p:par>
                              <p:par>
                                <p:cTn id="315" presetID="4" presetClass="entr" presetSubtype="16" fill="hold" grpId="0" nodeType="withEffect">
                                  <p:stCondLst>
                                    <p:cond delay="0"/>
                                  </p:stCondLst>
                                  <p:childTnLst>
                                    <p:set>
                                      <p:cBhvr>
                                        <p:cTn id="316" dur="1" fill="hold">
                                          <p:stCondLst>
                                            <p:cond delay="0"/>
                                          </p:stCondLst>
                                        </p:cTn>
                                        <p:tgtEl>
                                          <p:spTgt spid="183"/>
                                        </p:tgtEl>
                                        <p:attrNameLst>
                                          <p:attrName>style.visibility</p:attrName>
                                        </p:attrNameLst>
                                      </p:cBhvr>
                                      <p:to>
                                        <p:strVal val="visible"/>
                                      </p:to>
                                    </p:set>
                                    <p:animEffect transition="in" filter="box(in)">
                                      <p:cBhvr>
                                        <p:cTn id="317" dur="500"/>
                                        <p:tgtEl>
                                          <p:spTgt spid="183"/>
                                        </p:tgtEl>
                                      </p:cBhvr>
                                    </p:animEffect>
                                  </p:childTnLst>
                                </p:cTn>
                              </p:par>
                            </p:childTnLst>
                          </p:cTn>
                        </p:par>
                      </p:childTnLst>
                    </p:cTn>
                  </p:par>
                  <p:par>
                    <p:cTn id="318" fill="hold">
                      <p:stCondLst>
                        <p:cond delay="indefinite"/>
                      </p:stCondLst>
                      <p:childTnLst>
                        <p:par>
                          <p:cTn id="319" fill="hold">
                            <p:stCondLst>
                              <p:cond delay="0"/>
                            </p:stCondLst>
                            <p:childTnLst>
                              <p:par>
                                <p:cTn id="320" presetID="4" presetClass="entr" presetSubtype="16" fill="hold" grpId="0" nodeType="clickEffect">
                                  <p:stCondLst>
                                    <p:cond delay="0"/>
                                  </p:stCondLst>
                                  <p:childTnLst>
                                    <p:set>
                                      <p:cBhvr>
                                        <p:cTn id="321" dur="1" fill="hold">
                                          <p:stCondLst>
                                            <p:cond delay="0"/>
                                          </p:stCondLst>
                                        </p:cTn>
                                        <p:tgtEl>
                                          <p:spTgt spid="184"/>
                                        </p:tgtEl>
                                        <p:attrNameLst>
                                          <p:attrName>style.visibility</p:attrName>
                                        </p:attrNameLst>
                                      </p:cBhvr>
                                      <p:to>
                                        <p:strVal val="visible"/>
                                      </p:to>
                                    </p:set>
                                    <p:animEffect transition="in" filter="box(in)">
                                      <p:cBhvr>
                                        <p:cTn id="322" dur="500"/>
                                        <p:tgtEl>
                                          <p:spTgt spid="184"/>
                                        </p:tgtEl>
                                      </p:cBhvr>
                                    </p:animEffect>
                                  </p:childTnLst>
                                </p:cTn>
                              </p:par>
                            </p:childTnLst>
                          </p:cTn>
                        </p:par>
                      </p:childTnLst>
                    </p:cTn>
                  </p:par>
                  <p:par>
                    <p:cTn id="323" fill="hold">
                      <p:stCondLst>
                        <p:cond delay="indefinite"/>
                      </p:stCondLst>
                      <p:childTnLst>
                        <p:par>
                          <p:cTn id="324" fill="hold">
                            <p:stCondLst>
                              <p:cond delay="0"/>
                            </p:stCondLst>
                            <p:childTnLst>
                              <p:par>
                                <p:cTn id="325" presetID="4" presetClass="entr" presetSubtype="16" fill="hold" grpId="0" nodeType="clickEffect">
                                  <p:stCondLst>
                                    <p:cond delay="0"/>
                                  </p:stCondLst>
                                  <p:childTnLst>
                                    <p:set>
                                      <p:cBhvr>
                                        <p:cTn id="326" dur="1" fill="hold">
                                          <p:stCondLst>
                                            <p:cond delay="0"/>
                                          </p:stCondLst>
                                        </p:cTn>
                                        <p:tgtEl>
                                          <p:spTgt spid="186"/>
                                        </p:tgtEl>
                                        <p:attrNameLst>
                                          <p:attrName>style.visibility</p:attrName>
                                        </p:attrNameLst>
                                      </p:cBhvr>
                                      <p:to>
                                        <p:strVal val="visible"/>
                                      </p:to>
                                    </p:set>
                                    <p:animEffect transition="in" filter="box(in)">
                                      <p:cBhvr>
                                        <p:cTn id="327" dur="500"/>
                                        <p:tgtEl>
                                          <p:spTgt spid="186"/>
                                        </p:tgtEl>
                                      </p:cBhvr>
                                    </p:animEffect>
                                  </p:childTnLst>
                                </p:cTn>
                              </p:par>
                            </p:childTnLst>
                          </p:cTn>
                        </p:par>
                      </p:childTnLst>
                    </p:cTn>
                  </p:par>
                  <p:par>
                    <p:cTn id="328" fill="hold">
                      <p:stCondLst>
                        <p:cond delay="indefinite"/>
                      </p:stCondLst>
                      <p:childTnLst>
                        <p:par>
                          <p:cTn id="329" fill="hold">
                            <p:stCondLst>
                              <p:cond delay="0"/>
                            </p:stCondLst>
                            <p:childTnLst>
                              <p:par>
                                <p:cTn id="330" presetID="4" presetClass="entr" presetSubtype="16" fill="hold" nodeType="clickEffect">
                                  <p:stCondLst>
                                    <p:cond delay="0"/>
                                  </p:stCondLst>
                                  <p:childTnLst>
                                    <p:set>
                                      <p:cBhvr>
                                        <p:cTn id="331" dur="1" fill="hold">
                                          <p:stCondLst>
                                            <p:cond delay="0"/>
                                          </p:stCondLst>
                                        </p:cTn>
                                        <p:tgtEl>
                                          <p:spTgt spid="188"/>
                                        </p:tgtEl>
                                        <p:attrNameLst>
                                          <p:attrName>style.visibility</p:attrName>
                                        </p:attrNameLst>
                                      </p:cBhvr>
                                      <p:to>
                                        <p:strVal val="visible"/>
                                      </p:to>
                                    </p:set>
                                    <p:animEffect transition="in" filter="box(in)">
                                      <p:cBhvr>
                                        <p:cTn id="332" dur="500"/>
                                        <p:tgtEl>
                                          <p:spTgt spid="188"/>
                                        </p:tgtEl>
                                      </p:cBhvr>
                                    </p:animEffect>
                                  </p:childTnLst>
                                </p:cTn>
                              </p:par>
                              <p:par>
                                <p:cTn id="333" presetID="4" presetClass="entr" presetSubtype="16" fill="hold" nodeType="withEffect">
                                  <p:stCondLst>
                                    <p:cond delay="0"/>
                                  </p:stCondLst>
                                  <p:childTnLst>
                                    <p:set>
                                      <p:cBhvr>
                                        <p:cTn id="334" dur="1" fill="hold">
                                          <p:stCondLst>
                                            <p:cond delay="0"/>
                                          </p:stCondLst>
                                        </p:cTn>
                                        <p:tgtEl>
                                          <p:spTgt spid="189"/>
                                        </p:tgtEl>
                                        <p:attrNameLst>
                                          <p:attrName>style.visibility</p:attrName>
                                        </p:attrNameLst>
                                      </p:cBhvr>
                                      <p:to>
                                        <p:strVal val="visible"/>
                                      </p:to>
                                    </p:set>
                                    <p:animEffect transition="in" filter="box(in)">
                                      <p:cBhvr>
                                        <p:cTn id="335" dur="500"/>
                                        <p:tgtEl>
                                          <p:spTgt spid="189"/>
                                        </p:tgtEl>
                                      </p:cBhvr>
                                    </p:animEffect>
                                  </p:childTnLst>
                                </p:cTn>
                              </p:par>
                              <p:par>
                                <p:cTn id="336" presetID="4" presetClass="entr" presetSubtype="16" fill="hold" grpId="0" nodeType="withEffect">
                                  <p:stCondLst>
                                    <p:cond delay="0"/>
                                  </p:stCondLst>
                                  <p:childTnLst>
                                    <p:set>
                                      <p:cBhvr>
                                        <p:cTn id="337" dur="1" fill="hold">
                                          <p:stCondLst>
                                            <p:cond delay="0"/>
                                          </p:stCondLst>
                                        </p:cTn>
                                        <p:tgtEl>
                                          <p:spTgt spid="187"/>
                                        </p:tgtEl>
                                        <p:attrNameLst>
                                          <p:attrName>style.visibility</p:attrName>
                                        </p:attrNameLst>
                                      </p:cBhvr>
                                      <p:to>
                                        <p:strVal val="visible"/>
                                      </p:to>
                                    </p:set>
                                    <p:animEffect transition="in" filter="box(in)">
                                      <p:cBhvr>
                                        <p:cTn id="338" dur="500"/>
                                        <p:tgtEl>
                                          <p:spTgt spid="187"/>
                                        </p:tgtEl>
                                      </p:cBhvr>
                                    </p:animEffect>
                                  </p:childTnLst>
                                </p:cTn>
                              </p:par>
                            </p:childTnLst>
                          </p:cTn>
                        </p:par>
                      </p:childTnLst>
                    </p:cTn>
                  </p:par>
                  <p:par>
                    <p:cTn id="339" fill="hold">
                      <p:stCondLst>
                        <p:cond delay="indefinite"/>
                      </p:stCondLst>
                      <p:childTnLst>
                        <p:par>
                          <p:cTn id="340" fill="hold">
                            <p:stCondLst>
                              <p:cond delay="0"/>
                            </p:stCondLst>
                            <p:childTnLst>
                              <p:par>
                                <p:cTn id="341" presetID="4" presetClass="entr" presetSubtype="16" fill="hold" grpId="0" nodeType="clickEffect">
                                  <p:stCondLst>
                                    <p:cond delay="0"/>
                                  </p:stCondLst>
                                  <p:childTnLst>
                                    <p:set>
                                      <p:cBhvr>
                                        <p:cTn id="342" dur="1" fill="hold">
                                          <p:stCondLst>
                                            <p:cond delay="0"/>
                                          </p:stCondLst>
                                        </p:cTn>
                                        <p:tgtEl>
                                          <p:spTgt spid="190"/>
                                        </p:tgtEl>
                                        <p:attrNameLst>
                                          <p:attrName>style.visibility</p:attrName>
                                        </p:attrNameLst>
                                      </p:cBhvr>
                                      <p:to>
                                        <p:strVal val="visible"/>
                                      </p:to>
                                    </p:set>
                                    <p:animEffect transition="in" filter="box(in)">
                                      <p:cBhvr>
                                        <p:cTn id="343" dur="500"/>
                                        <p:tgtEl>
                                          <p:spTgt spid="190"/>
                                        </p:tgtEl>
                                      </p:cBhvr>
                                    </p:animEffect>
                                  </p:childTnLst>
                                </p:cTn>
                              </p:par>
                            </p:childTnLst>
                          </p:cTn>
                        </p:par>
                      </p:childTnLst>
                    </p:cTn>
                  </p:par>
                  <p:par>
                    <p:cTn id="344" fill="hold">
                      <p:stCondLst>
                        <p:cond delay="indefinite"/>
                      </p:stCondLst>
                      <p:childTnLst>
                        <p:par>
                          <p:cTn id="345" fill="hold">
                            <p:stCondLst>
                              <p:cond delay="0"/>
                            </p:stCondLst>
                            <p:childTnLst>
                              <p:par>
                                <p:cTn id="346" presetID="4" presetClass="entr" presetSubtype="16" fill="hold" nodeType="clickEffect">
                                  <p:stCondLst>
                                    <p:cond delay="0"/>
                                  </p:stCondLst>
                                  <p:childTnLst>
                                    <p:set>
                                      <p:cBhvr>
                                        <p:cTn id="347" dur="1" fill="hold">
                                          <p:stCondLst>
                                            <p:cond delay="0"/>
                                          </p:stCondLst>
                                        </p:cTn>
                                        <p:tgtEl>
                                          <p:spTgt spid="195"/>
                                        </p:tgtEl>
                                        <p:attrNameLst>
                                          <p:attrName>style.visibility</p:attrName>
                                        </p:attrNameLst>
                                      </p:cBhvr>
                                      <p:to>
                                        <p:strVal val="visible"/>
                                      </p:to>
                                    </p:set>
                                    <p:animEffect transition="in" filter="box(in)">
                                      <p:cBhvr>
                                        <p:cTn id="348" dur="500"/>
                                        <p:tgtEl>
                                          <p:spTgt spid="195"/>
                                        </p:tgtEl>
                                      </p:cBhvr>
                                    </p:animEffect>
                                  </p:childTnLst>
                                </p:cTn>
                              </p:par>
                              <p:par>
                                <p:cTn id="349" presetID="4" presetClass="entr" presetSubtype="16" fill="hold" grpId="0" nodeType="withEffect">
                                  <p:stCondLst>
                                    <p:cond delay="0"/>
                                  </p:stCondLst>
                                  <p:childTnLst>
                                    <p:set>
                                      <p:cBhvr>
                                        <p:cTn id="350" dur="1" fill="hold">
                                          <p:stCondLst>
                                            <p:cond delay="0"/>
                                          </p:stCondLst>
                                        </p:cTn>
                                        <p:tgtEl>
                                          <p:spTgt spid="191"/>
                                        </p:tgtEl>
                                        <p:attrNameLst>
                                          <p:attrName>style.visibility</p:attrName>
                                        </p:attrNameLst>
                                      </p:cBhvr>
                                      <p:to>
                                        <p:strVal val="visible"/>
                                      </p:to>
                                    </p:set>
                                    <p:animEffect transition="in" filter="box(in)">
                                      <p:cBhvr>
                                        <p:cTn id="351" dur="500"/>
                                        <p:tgtEl>
                                          <p:spTgt spid="191"/>
                                        </p:tgtEl>
                                      </p:cBhvr>
                                    </p:animEffect>
                                  </p:childTnLst>
                                </p:cTn>
                              </p:par>
                            </p:childTnLst>
                          </p:cTn>
                        </p:par>
                      </p:childTnLst>
                    </p:cTn>
                  </p:par>
                  <p:par>
                    <p:cTn id="352" fill="hold">
                      <p:stCondLst>
                        <p:cond delay="indefinite"/>
                      </p:stCondLst>
                      <p:childTnLst>
                        <p:par>
                          <p:cTn id="353" fill="hold">
                            <p:stCondLst>
                              <p:cond delay="0"/>
                            </p:stCondLst>
                            <p:childTnLst>
                              <p:par>
                                <p:cTn id="354" presetID="4" presetClass="entr" presetSubtype="16" fill="hold" grpId="0" nodeType="clickEffect">
                                  <p:stCondLst>
                                    <p:cond delay="0"/>
                                  </p:stCondLst>
                                  <p:childTnLst>
                                    <p:set>
                                      <p:cBhvr>
                                        <p:cTn id="355" dur="1" fill="hold">
                                          <p:stCondLst>
                                            <p:cond delay="0"/>
                                          </p:stCondLst>
                                        </p:cTn>
                                        <p:tgtEl>
                                          <p:spTgt spid="193"/>
                                        </p:tgtEl>
                                        <p:attrNameLst>
                                          <p:attrName>style.visibility</p:attrName>
                                        </p:attrNameLst>
                                      </p:cBhvr>
                                      <p:to>
                                        <p:strVal val="visible"/>
                                      </p:to>
                                    </p:set>
                                    <p:animEffect transition="in" filter="box(in)">
                                      <p:cBhvr>
                                        <p:cTn id="356" dur="5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37" grpId="0"/>
      <p:bldP spid="51" grpId="0"/>
      <p:bldP spid="71" grpId="0"/>
      <p:bldP spid="76" grpId="0"/>
      <p:bldP spid="81" grpId="0"/>
      <p:bldP spid="96" grpId="0"/>
      <p:bldP spid="99" grpId="0"/>
      <p:bldP spid="100" grpId="0"/>
      <p:bldP spid="101" grpId="0"/>
      <p:bldP spid="102" grpId="0"/>
      <p:bldP spid="104" grpId="0"/>
      <p:bldP spid="107" grpId="0" animBg="1"/>
      <p:bldP spid="109" grpId="0" animBg="1"/>
      <p:bldP spid="110" grpId="0" animBg="1"/>
      <p:bldP spid="111" grpId="0" animBg="1"/>
      <p:bldP spid="112" grpId="0" animBg="1"/>
      <p:bldP spid="113" grpId="0" animBg="1"/>
      <p:bldP spid="116" grpId="0"/>
      <p:bldP spid="117" grpId="0"/>
      <p:bldP spid="130" grpId="0"/>
      <p:bldP spid="131" grpId="0"/>
      <p:bldP spid="138" grpId="0"/>
      <p:bldP spid="139" grpId="0"/>
      <p:bldP spid="150" grpId="0"/>
      <p:bldP spid="151" grpId="0"/>
      <p:bldP spid="156" grpId="0" animBg="1"/>
      <p:bldP spid="157" grpId="0"/>
      <p:bldP spid="158" grpId="0"/>
      <p:bldP spid="161" grpId="0" animBg="1"/>
      <p:bldP spid="162" grpId="0" animBg="1"/>
      <p:bldP spid="163" grpId="0"/>
      <p:bldP spid="164" grpId="0"/>
      <p:bldP spid="169" grpId="0"/>
      <p:bldP spid="171" grpId="0" animBg="1"/>
      <p:bldP spid="172" grpId="0"/>
      <p:bldP spid="173" grpId="0"/>
      <p:bldP spid="179" grpId="0"/>
      <p:bldP spid="181" grpId="0"/>
      <p:bldP spid="182" grpId="0"/>
      <p:bldP spid="183" grpId="0"/>
      <p:bldP spid="184" grpId="0"/>
      <p:bldP spid="186" grpId="0" animBg="1"/>
      <p:bldP spid="187" grpId="0"/>
      <p:bldP spid="190" grpId="0"/>
      <p:bldP spid="191" grpId="0"/>
      <p:bldP spid="19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algn="r"/>
            <a:r>
              <a:rPr lang="he-IL" smtClean="0"/>
              <a:t>בעיית </a:t>
            </a:r>
            <a:r>
              <a:rPr lang="en-US" smtClean="0"/>
              <a:t>sub-set sum</a:t>
            </a:r>
            <a:r>
              <a:rPr lang="he-IL" smtClean="0"/>
              <a:t> - הפתרון</a:t>
            </a:r>
            <a:endParaRPr lang="en-US" smtClean="0"/>
          </a:p>
        </p:txBody>
      </p:sp>
      <p:sp>
        <p:nvSpPr>
          <p:cNvPr id="3" name="Content Placeholder 2"/>
          <p:cNvSpPr>
            <a:spLocks noGrp="1"/>
          </p:cNvSpPr>
          <p:nvPr>
            <p:ph idx="1"/>
          </p:nvPr>
        </p:nvSpPr>
        <p:spPr>
          <a:xfrm>
            <a:off x="228600" y="1717675"/>
            <a:ext cx="8686800" cy="4530725"/>
          </a:xfrm>
        </p:spPr>
        <p:txBody>
          <a:bodyPr/>
          <a:lstStyle/>
          <a:p>
            <a:pPr algn="l" rtl="0">
              <a:buFont typeface="Wingdings" pitchFamily="2" charset="2"/>
              <a:buNone/>
            </a:pPr>
            <a:r>
              <a:rPr lang="en-US" sz="2300" dirty="0" err="1" smtClean="0">
                <a:solidFill>
                  <a:srgbClr val="0070C0"/>
                </a:solidFill>
                <a:latin typeface="Consolas" pitchFamily="49" charset="0"/>
              </a:rPr>
              <a:t>bool</a:t>
            </a:r>
            <a:r>
              <a:rPr lang="en-US" sz="2300" dirty="0" smtClean="0">
                <a:solidFill>
                  <a:srgbClr val="0070C0"/>
                </a:solidFill>
                <a:latin typeface="Consolas" pitchFamily="49" charset="0"/>
              </a:rPr>
              <a:t> </a:t>
            </a:r>
            <a:r>
              <a:rPr lang="en-US" sz="2300" dirty="0" err="1" smtClean="0">
                <a:latin typeface="Consolas" pitchFamily="49" charset="0"/>
              </a:rPr>
              <a:t>subsetSum</a:t>
            </a:r>
            <a:r>
              <a:rPr lang="en-US" sz="2300" dirty="0" smtClean="0">
                <a:latin typeface="Consolas" pitchFamily="49" charset="0"/>
              </a:rPr>
              <a:t>(</a:t>
            </a:r>
            <a:r>
              <a:rPr lang="en-US" sz="2300" dirty="0" err="1" smtClean="0">
                <a:solidFill>
                  <a:srgbClr val="0070C0"/>
                </a:solidFill>
                <a:latin typeface="Consolas" pitchFamily="49" charset="0"/>
              </a:rPr>
              <a:t>int</a:t>
            </a:r>
            <a:r>
              <a:rPr lang="en-US" sz="2300" dirty="0" smtClean="0">
                <a:latin typeface="Consolas" pitchFamily="49" charset="0"/>
              </a:rPr>
              <a:t> </a:t>
            </a:r>
            <a:r>
              <a:rPr lang="en-US" sz="2300" dirty="0" err="1" smtClean="0">
                <a:latin typeface="Consolas" pitchFamily="49" charset="0"/>
              </a:rPr>
              <a:t>arr</a:t>
            </a:r>
            <a:r>
              <a:rPr lang="en-US" sz="2300" dirty="0" smtClean="0">
                <a:latin typeface="Consolas" pitchFamily="49" charset="0"/>
              </a:rPr>
              <a:t>[], </a:t>
            </a:r>
            <a:r>
              <a:rPr lang="en-US" sz="2300" dirty="0" err="1" smtClean="0">
                <a:solidFill>
                  <a:srgbClr val="0070C0"/>
                </a:solidFill>
                <a:latin typeface="Consolas" pitchFamily="49" charset="0"/>
              </a:rPr>
              <a:t>int</a:t>
            </a:r>
            <a:r>
              <a:rPr lang="en-US" sz="2300" dirty="0" smtClean="0">
                <a:latin typeface="Consolas" pitchFamily="49" charset="0"/>
              </a:rPr>
              <a:t> size, </a:t>
            </a:r>
            <a:r>
              <a:rPr lang="en-US" sz="2300" dirty="0" err="1" smtClean="0">
                <a:solidFill>
                  <a:srgbClr val="0070C0"/>
                </a:solidFill>
                <a:latin typeface="Consolas" pitchFamily="49" charset="0"/>
              </a:rPr>
              <a:t>int</a:t>
            </a:r>
            <a:r>
              <a:rPr lang="en-US" sz="2300" dirty="0" smtClean="0">
                <a:latin typeface="Consolas" pitchFamily="49" charset="0"/>
              </a:rPr>
              <a:t> sum)</a:t>
            </a:r>
          </a:p>
          <a:p>
            <a:pPr algn="l" rtl="0">
              <a:buFont typeface="Wingdings" pitchFamily="2" charset="2"/>
              <a:buNone/>
            </a:pPr>
            <a:r>
              <a:rPr lang="en-US" sz="2300" dirty="0" smtClean="0">
                <a:latin typeface="Consolas" pitchFamily="49" charset="0"/>
              </a:rPr>
              <a:t>{</a:t>
            </a:r>
          </a:p>
          <a:p>
            <a:pPr algn="l" rtl="0">
              <a:buFont typeface="Wingdings" pitchFamily="2" charset="2"/>
              <a:buNone/>
            </a:pPr>
            <a:r>
              <a:rPr lang="en-US" sz="2300" dirty="0" smtClean="0">
                <a:latin typeface="Consolas" pitchFamily="49" charset="0"/>
              </a:rPr>
              <a:t>	</a:t>
            </a:r>
            <a:r>
              <a:rPr lang="en-US" sz="2300" dirty="0" smtClean="0">
                <a:solidFill>
                  <a:srgbClr val="0070C0"/>
                </a:solidFill>
                <a:latin typeface="Consolas" pitchFamily="49" charset="0"/>
              </a:rPr>
              <a:t>if</a:t>
            </a:r>
            <a:r>
              <a:rPr lang="en-US" sz="2300" dirty="0" smtClean="0">
                <a:latin typeface="Consolas" pitchFamily="49" charset="0"/>
              </a:rPr>
              <a:t> (sum == 0)</a:t>
            </a:r>
          </a:p>
          <a:p>
            <a:pPr algn="l" rtl="0">
              <a:buFont typeface="Wingdings" pitchFamily="2" charset="2"/>
              <a:buNone/>
            </a:pPr>
            <a:r>
              <a:rPr lang="en-US" sz="2300" dirty="0" smtClean="0">
                <a:latin typeface="Consolas" pitchFamily="49" charset="0"/>
              </a:rPr>
              <a:t>		</a:t>
            </a:r>
            <a:r>
              <a:rPr lang="en-US" sz="2300" dirty="0" smtClean="0">
                <a:solidFill>
                  <a:srgbClr val="0070C0"/>
                </a:solidFill>
                <a:latin typeface="Consolas" pitchFamily="49" charset="0"/>
              </a:rPr>
              <a:t>return</a:t>
            </a:r>
            <a:r>
              <a:rPr lang="en-US" sz="2300" dirty="0" smtClean="0">
                <a:latin typeface="Consolas" pitchFamily="49" charset="0"/>
              </a:rPr>
              <a:t> </a:t>
            </a:r>
            <a:r>
              <a:rPr lang="en-US" sz="2300" dirty="0" smtClean="0">
                <a:solidFill>
                  <a:srgbClr val="0070C0"/>
                </a:solidFill>
                <a:latin typeface="Consolas" pitchFamily="49" charset="0"/>
              </a:rPr>
              <a:t>true</a:t>
            </a:r>
            <a:r>
              <a:rPr lang="en-US" sz="2300" dirty="0" smtClean="0">
                <a:latin typeface="Consolas" pitchFamily="49" charset="0"/>
              </a:rPr>
              <a:t>;</a:t>
            </a:r>
          </a:p>
          <a:p>
            <a:pPr algn="l" rtl="0">
              <a:buFont typeface="Wingdings" pitchFamily="2" charset="2"/>
              <a:buNone/>
            </a:pPr>
            <a:endParaRPr lang="en-US" sz="2300" dirty="0" smtClean="0">
              <a:latin typeface="Consolas" pitchFamily="49" charset="0"/>
            </a:endParaRPr>
          </a:p>
          <a:p>
            <a:pPr algn="l" rtl="0">
              <a:buFont typeface="Wingdings" pitchFamily="2" charset="2"/>
              <a:buNone/>
            </a:pPr>
            <a:r>
              <a:rPr lang="en-US" sz="2300" smtClean="0">
                <a:latin typeface="Consolas" pitchFamily="49" charset="0"/>
              </a:rPr>
              <a:t>	</a:t>
            </a:r>
            <a:r>
              <a:rPr lang="en-US" sz="2300" smtClean="0">
                <a:solidFill>
                  <a:srgbClr val="0070C0"/>
                </a:solidFill>
                <a:latin typeface="Consolas" pitchFamily="49" charset="0"/>
              </a:rPr>
              <a:t>if</a:t>
            </a:r>
            <a:r>
              <a:rPr lang="en-US" sz="2300" smtClean="0">
                <a:latin typeface="Consolas" pitchFamily="49" charset="0"/>
              </a:rPr>
              <a:t> (size == 0 || sum &lt; 0)</a:t>
            </a:r>
          </a:p>
          <a:p>
            <a:pPr algn="l" rtl="0">
              <a:buFont typeface="Wingdings" pitchFamily="2" charset="2"/>
              <a:buNone/>
            </a:pPr>
            <a:r>
              <a:rPr lang="en-US" sz="2300" dirty="0" smtClean="0">
                <a:latin typeface="Consolas" pitchFamily="49" charset="0"/>
              </a:rPr>
              <a:t>		</a:t>
            </a:r>
            <a:r>
              <a:rPr lang="en-US" sz="2300" dirty="0" smtClean="0">
                <a:solidFill>
                  <a:srgbClr val="0070C0"/>
                </a:solidFill>
                <a:latin typeface="Consolas" pitchFamily="49" charset="0"/>
              </a:rPr>
              <a:t>return</a:t>
            </a:r>
            <a:r>
              <a:rPr lang="en-US" sz="2300" dirty="0" smtClean="0">
                <a:latin typeface="Consolas" pitchFamily="49" charset="0"/>
              </a:rPr>
              <a:t> </a:t>
            </a:r>
            <a:r>
              <a:rPr lang="en-US" sz="2300" dirty="0" smtClean="0">
                <a:solidFill>
                  <a:srgbClr val="0070C0"/>
                </a:solidFill>
                <a:latin typeface="Consolas" pitchFamily="49" charset="0"/>
              </a:rPr>
              <a:t>false</a:t>
            </a:r>
            <a:r>
              <a:rPr lang="en-US" sz="2300" dirty="0" smtClean="0">
                <a:latin typeface="Consolas" pitchFamily="49" charset="0"/>
              </a:rPr>
              <a:t>;</a:t>
            </a:r>
          </a:p>
          <a:p>
            <a:pPr algn="l" rtl="0">
              <a:buFont typeface="Wingdings" pitchFamily="2" charset="2"/>
              <a:buNone/>
            </a:pPr>
            <a:r>
              <a:rPr lang="en-US" sz="2300" dirty="0" smtClean="0">
                <a:latin typeface="Consolas" pitchFamily="49" charset="0"/>
              </a:rPr>
              <a:t>	</a:t>
            </a:r>
          </a:p>
          <a:p>
            <a:pPr algn="l" rtl="0">
              <a:buFont typeface="Wingdings" pitchFamily="2" charset="2"/>
              <a:buNone/>
            </a:pPr>
            <a:r>
              <a:rPr lang="en-US" sz="2300" dirty="0" smtClean="0">
                <a:latin typeface="Consolas" pitchFamily="49" charset="0"/>
              </a:rPr>
              <a:t>	</a:t>
            </a:r>
            <a:r>
              <a:rPr lang="en-US" sz="2300" dirty="0" smtClean="0">
                <a:solidFill>
                  <a:srgbClr val="0070C0"/>
                </a:solidFill>
                <a:latin typeface="Consolas" pitchFamily="49" charset="0"/>
              </a:rPr>
              <a:t>return</a:t>
            </a:r>
            <a:r>
              <a:rPr lang="en-US" sz="2300" dirty="0" smtClean="0">
                <a:latin typeface="Consolas" pitchFamily="49" charset="0"/>
              </a:rPr>
              <a:t> </a:t>
            </a:r>
            <a:r>
              <a:rPr lang="en-US" sz="2300" dirty="0" err="1" smtClean="0">
                <a:latin typeface="Consolas" pitchFamily="49" charset="0"/>
              </a:rPr>
              <a:t>subsetSum</a:t>
            </a:r>
            <a:r>
              <a:rPr lang="en-US" sz="2300" dirty="0" smtClean="0">
                <a:latin typeface="Consolas" pitchFamily="49" charset="0"/>
              </a:rPr>
              <a:t>(</a:t>
            </a:r>
            <a:r>
              <a:rPr lang="en-US" sz="2300" dirty="0" err="1" smtClean="0">
                <a:latin typeface="Consolas" pitchFamily="49" charset="0"/>
              </a:rPr>
              <a:t>arr</a:t>
            </a:r>
            <a:r>
              <a:rPr lang="en-US" sz="2300" dirty="0" smtClean="0">
                <a:latin typeface="Consolas" pitchFamily="49" charset="0"/>
              </a:rPr>
              <a:t>, size-1, sum-</a:t>
            </a:r>
            <a:r>
              <a:rPr lang="en-US" sz="2300" dirty="0" err="1" smtClean="0">
                <a:latin typeface="Consolas" pitchFamily="49" charset="0"/>
              </a:rPr>
              <a:t>arr</a:t>
            </a:r>
            <a:r>
              <a:rPr lang="en-US" sz="2300" dirty="0" smtClean="0">
                <a:latin typeface="Consolas" pitchFamily="49" charset="0"/>
              </a:rPr>
              <a:t>[size-1]) || </a:t>
            </a:r>
          </a:p>
          <a:p>
            <a:pPr algn="l" rtl="0">
              <a:buFont typeface="Wingdings" pitchFamily="2" charset="2"/>
              <a:buNone/>
            </a:pPr>
            <a:r>
              <a:rPr lang="en-US" sz="2300" dirty="0" smtClean="0">
                <a:latin typeface="Consolas" pitchFamily="49" charset="0"/>
              </a:rPr>
              <a:t>		    </a:t>
            </a:r>
            <a:r>
              <a:rPr lang="en-US" sz="2300" dirty="0" err="1" smtClean="0">
                <a:latin typeface="Consolas" pitchFamily="49" charset="0"/>
              </a:rPr>
              <a:t>subsetSum</a:t>
            </a:r>
            <a:r>
              <a:rPr lang="en-US" sz="2300" dirty="0" smtClean="0">
                <a:latin typeface="Consolas" pitchFamily="49" charset="0"/>
              </a:rPr>
              <a:t>(</a:t>
            </a:r>
            <a:r>
              <a:rPr lang="en-US" sz="2300" dirty="0" err="1" smtClean="0">
                <a:latin typeface="Consolas" pitchFamily="49" charset="0"/>
              </a:rPr>
              <a:t>arr</a:t>
            </a:r>
            <a:r>
              <a:rPr lang="en-US" sz="2300" dirty="0" smtClean="0">
                <a:latin typeface="Consolas" pitchFamily="49" charset="0"/>
              </a:rPr>
              <a:t>, size-1, sum);</a:t>
            </a:r>
          </a:p>
          <a:p>
            <a:pPr algn="l" rtl="0">
              <a:buFont typeface="Wingdings" pitchFamily="2" charset="2"/>
              <a:buNone/>
            </a:pPr>
            <a:r>
              <a:rPr lang="en-US" sz="2300" dirty="0" smtClean="0">
                <a:latin typeface="Consolas" pitchFamily="49" charset="0"/>
              </a:rPr>
              <a:t>}</a:t>
            </a:r>
          </a:p>
        </p:txBody>
      </p:sp>
      <p:sp>
        <p:nvSpPr>
          <p:cNvPr id="54276"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4DADE321-4DCD-47D5-8B48-3BA8A5680B2C}" type="slidenum">
              <a:rPr lang="he-IL" sz="1000">
                <a:latin typeface="Verdana" pitchFamily="34" charset="0"/>
              </a:rPr>
              <a:pPr algn="r" rtl="1"/>
              <a:t>56</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box(in)">
                                      <p:cBhvr>
                                        <p:cTn id="13" dur="500"/>
                                        <p:tgtEl>
                                          <p:spTgt spid="3">
                                            <p:txEl>
                                              <p:pRg st="10"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ox(in)">
                                      <p:cBhvr>
                                        <p:cTn id="18" dur="500"/>
                                        <p:tgtEl>
                                          <p:spTgt spid="3">
                                            <p:txEl>
                                              <p:pRg st="2" end="2"/>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ox(in)">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ox(in)">
                                      <p:cBhvr>
                                        <p:cTn id="26" dur="500"/>
                                        <p:tgtEl>
                                          <p:spTgt spid="3">
                                            <p:txEl>
                                              <p:pRg st="5" end="5"/>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ox(in)">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ox(in)">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ox(in)">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ChangeArrowheads="1"/>
          </p:cNvSpPr>
          <p:nvPr/>
        </p:nvSpPr>
        <p:spPr bwMode="auto">
          <a:xfrm>
            <a:off x="4800600" y="1295400"/>
            <a:ext cx="4038600" cy="381000"/>
          </a:xfrm>
          <a:prstGeom prst="rect">
            <a:avLst/>
          </a:prstGeom>
          <a:solidFill>
            <a:schemeClr val="bg1"/>
          </a:solidFill>
          <a:ln w="9525" algn="ctr">
            <a:noFill/>
            <a:round/>
            <a:headEnd/>
            <a:tailEnd/>
          </a:ln>
        </p:spPr>
        <p:txBody>
          <a:bodyPr/>
          <a:lstStyle/>
          <a:p>
            <a:pPr algn="r" rtl="1"/>
            <a:endParaRPr lang="en-US">
              <a:latin typeface="Verdana" pitchFamily="34" charset="0"/>
            </a:endParaRPr>
          </a:p>
        </p:txBody>
      </p:sp>
      <p:sp>
        <p:nvSpPr>
          <p:cNvPr id="55299" name="Title 1"/>
          <p:cNvSpPr>
            <a:spLocks noGrp="1"/>
          </p:cNvSpPr>
          <p:nvPr>
            <p:ph type="title"/>
          </p:nvPr>
        </p:nvSpPr>
        <p:spPr>
          <a:xfrm>
            <a:off x="5257800" y="688975"/>
            <a:ext cx="3429000" cy="1139825"/>
          </a:xfrm>
        </p:spPr>
        <p:txBody>
          <a:bodyPr/>
          <a:lstStyle/>
          <a:p>
            <a:pPr algn="r"/>
            <a:r>
              <a:rPr lang="he-IL" sz="4000" smtClean="0"/>
              <a:t>האם </a:t>
            </a:r>
            <a:r>
              <a:rPr lang="en-US" sz="4000" smtClean="0"/>
              <a:t>sub-set sum</a:t>
            </a:r>
            <a:r>
              <a:rPr lang="he-IL" sz="4000" smtClean="0"/>
              <a:t> פותר את השאלה הבאה?</a:t>
            </a:r>
            <a:endParaRPr lang="en-US" sz="4000" smtClean="0"/>
          </a:p>
        </p:txBody>
      </p:sp>
      <p:sp>
        <p:nvSpPr>
          <p:cNvPr id="55300"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C03421B1-48AB-4B17-98B4-0E65100AFE1D}" type="slidenum">
              <a:rPr lang="he-IL" sz="1000">
                <a:latin typeface="Verdana" pitchFamily="34" charset="0"/>
              </a:rPr>
              <a:pPr algn="r" rtl="1"/>
              <a:t>57</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pic>
        <p:nvPicPr>
          <p:cNvPr id="6" name="Content Placeholder 5" descr="subset sum.jpg"/>
          <p:cNvPicPr>
            <a:picLocks noGrp="1" noChangeAspect="1"/>
          </p:cNvPicPr>
          <p:nvPr>
            <p:ph idx="1"/>
          </p:nvPr>
        </p:nvPicPr>
        <p:blipFill>
          <a:blip r:embed="rId2" cstate="print"/>
          <a:srcRect/>
          <a:stretch>
            <a:fillRect/>
          </a:stretch>
        </p:blipFill>
        <p:spPr>
          <a:xfrm>
            <a:off x="381000" y="173038"/>
            <a:ext cx="4800600" cy="64516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itle 1"/>
          <p:cNvSpPr>
            <a:spLocks noGrp="1"/>
          </p:cNvSpPr>
          <p:nvPr>
            <p:ph type="title"/>
          </p:nvPr>
        </p:nvSpPr>
        <p:spPr>
          <a:xfrm>
            <a:off x="452120" y="212725"/>
            <a:ext cx="8229600" cy="1117600"/>
          </a:xfrm>
        </p:spPr>
        <p:txBody>
          <a:bodyPr/>
          <a:lstStyle/>
          <a:p>
            <a:pPr algn="r"/>
            <a:r>
              <a:rPr lang="he-IL" sz="4000" dirty="0"/>
              <a:t>והחידה הבאה הזכירה לי את החידה הקודמת</a:t>
            </a:r>
            <a:endParaRPr lang="en-US" sz="4000" dirty="0" smtClean="0"/>
          </a:p>
        </p:txBody>
      </p:sp>
      <p:sp>
        <p:nvSpPr>
          <p:cNvPr id="55300"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C03421B1-48AB-4B17-98B4-0E65100AFE1D}" type="slidenum">
              <a:rPr lang="he-IL" sz="1000">
                <a:latin typeface="Verdana" pitchFamily="34" charset="0"/>
              </a:rPr>
              <a:pPr algn="r" rtl="1"/>
              <a:t>58</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598" y="748574"/>
            <a:ext cx="4507202" cy="5880826"/>
          </a:xfrm>
          <a:prstGeom prst="rect">
            <a:avLst/>
          </a:prstGeom>
        </p:spPr>
      </p:pic>
    </p:spTree>
    <p:extLst>
      <p:ext uri="{BB962C8B-B14F-4D97-AF65-F5344CB8AC3E}">
        <p14:creationId xmlns:p14="http://schemas.microsoft.com/office/powerpoint/2010/main" val="23688726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4"/>
          <p:cNvSpPr>
            <a:spLocks noGrp="1"/>
          </p:cNvSpPr>
          <p:nvPr>
            <p:ph type="title"/>
          </p:nvPr>
        </p:nvSpPr>
        <p:spPr/>
        <p:txBody>
          <a:bodyPr/>
          <a:lstStyle/>
          <a:p>
            <a:pPr algn="r"/>
            <a:r>
              <a:rPr lang="he-IL" smtClean="0"/>
              <a:t>משולש סרפינסקי</a:t>
            </a:r>
            <a:endParaRPr lang="en-US" smtClean="0"/>
          </a:p>
        </p:txBody>
      </p:sp>
      <p:sp>
        <p:nvSpPr>
          <p:cNvPr id="6" name="Content Placeholder 5"/>
          <p:cNvSpPr>
            <a:spLocks noGrp="1"/>
          </p:cNvSpPr>
          <p:nvPr>
            <p:ph sz="quarter" idx="1"/>
          </p:nvPr>
        </p:nvSpPr>
        <p:spPr/>
        <p:txBody>
          <a:bodyPr/>
          <a:lstStyle/>
          <a:p>
            <a:r>
              <a:rPr lang="he-IL" smtClean="0"/>
              <a:t>מתחילים ממשולש שווה-צלעות, וחותכים ממנו את המשולש המרכזי, כמו שנראה באיור</a:t>
            </a:r>
          </a:p>
          <a:p>
            <a:r>
              <a:rPr lang="he-IL" smtClean="0"/>
              <a:t>עתה נוצרו שלושה משולשים מלאים קטנים</a:t>
            </a:r>
          </a:p>
          <a:p>
            <a:r>
              <a:rPr lang="he-IL" smtClean="0"/>
              <a:t>בשלב הבא לכל אחד מהם חותכים את המשולש האמצעי</a:t>
            </a:r>
          </a:p>
          <a:p>
            <a:r>
              <a:rPr lang="he-IL" smtClean="0"/>
              <a:t>כל שלב נקרא איטרציה ולאחר אין-סוף איטרציות נוצר משולש סרפינסקי</a:t>
            </a:r>
            <a:endParaRPr lang="en-US" smtClean="0"/>
          </a:p>
        </p:txBody>
      </p:sp>
      <p:sp>
        <p:nvSpPr>
          <p:cNvPr id="56324"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1A93D542-4C30-4ECE-ACDF-644273A134A6}" type="slidenum">
              <a:rPr lang="he-IL" sz="1000">
                <a:latin typeface="Verdana" pitchFamily="34" charset="0"/>
              </a:rPr>
              <a:pPr algn="r" rtl="1"/>
              <a:t>59</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pic>
        <p:nvPicPr>
          <p:cNvPr id="76802" name="Picture 2"/>
          <p:cNvPicPr>
            <a:picLocks noChangeAspect="1" noChangeArrowheads="1"/>
          </p:cNvPicPr>
          <p:nvPr/>
        </p:nvPicPr>
        <p:blipFill>
          <a:blip r:embed="rId3" cstate="print"/>
          <a:srcRect/>
          <a:stretch>
            <a:fillRect/>
          </a:stretch>
        </p:blipFill>
        <p:spPr bwMode="auto">
          <a:xfrm>
            <a:off x="304800" y="4495800"/>
            <a:ext cx="1628775" cy="1390650"/>
          </a:xfrm>
          <a:prstGeom prst="rect">
            <a:avLst/>
          </a:prstGeom>
          <a:noFill/>
          <a:ln w="9525">
            <a:noFill/>
            <a:miter lim="800000"/>
            <a:headEnd/>
            <a:tailEnd/>
          </a:ln>
        </p:spPr>
      </p:pic>
      <p:pic>
        <p:nvPicPr>
          <p:cNvPr id="76803" name="Picture 3"/>
          <p:cNvPicPr>
            <a:picLocks noChangeAspect="1" noChangeArrowheads="1"/>
          </p:cNvPicPr>
          <p:nvPr/>
        </p:nvPicPr>
        <p:blipFill>
          <a:blip r:embed="rId4" cstate="print"/>
          <a:srcRect/>
          <a:stretch>
            <a:fillRect/>
          </a:stretch>
        </p:blipFill>
        <p:spPr bwMode="auto">
          <a:xfrm>
            <a:off x="1981200" y="4495800"/>
            <a:ext cx="1590675" cy="1438275"/>
          </a:xfrm>
          <a:prstGeom prst="rect">
            <a:avLst/>
          </a:prstGeom>
          <a:noFill/>
          <a:ln w="9525">
            <a:noFill/>
            <a:miter lim="800000"/>
            <a:headEnd/>
            <a:tailEnd/>
          </a:ln>
        </p:spPr>
      </p:pic>
      <p:pic>
        <p:nvPicPr>
          <p:cNvPr id="76805" name="Picture 5"/>
          <p:cNvPicPr>
            <a:picLocks noChangeAspect="1" noChangeArrowheads="1"/>
          </p:cNvPicPr>
          <p:nvPr/>
        </p:nvPicPr>
        <p:blipFill>
          <a:blip r:embed="rId5" cstate="print"/>
          <a:srcRect/>
          <a:stretch>
            <a:fillRect/>
          </a:stretch>
        </p:blipFill>
        <p:spPr bwMode="auto">
          <a:xfrm>
            <a:off x="3657600" y="4495800"/>
            <a:ext cx="1562100" cy="1409700"/>
          </a:xfrm>
          <a:prstGeom prst="rect">
            <a:avLst/>
          </a:prstGeom>
          <a:noFill/>
          <a:ln w="9525">
            <a:noFill/>
            <a:miter lim="800000"/>
            <a:headEnd/>
            <a:tailEnd/>
          </a:ln>
        </p:spPr>
      </p:pic>
      <p:pic>
        <p:nvPicPr>
          <p:cNvPr id="76806" name="Picture 6"/>
          <p:cNvPicPr>
            <a:picLocks noChangeAspect="1" noChangeArrowheads="1"/>
          </p:cNvPicPr>
          <p:nvPr/>
        </p:nvPicPr>
        <p:blipFill>
          <a:blip r:embed="rId6" cstate="print"/>
          <a:srcRect/>
          <a:stretch>
            <a:fillRect/>
          </a:stretch>
        </p:blipFill>
        <p:spPr bwMode="auto">
          <a:xfrm>
            <a:off x="5257800" y="4495800"/>
            <a:ext cx="1571625" cy="1409700"/>
          </a:xfrm>
          <a:prstGeom prst="rect">
            <a:avLst/>
          </a:prstGeom>
          <a:noFill/>
          <a:ln w="9525">
            <a:noFill/>
            <a:miter lim="800000"/>
            <a:headEnd/>
            <a:tailEnd/>
          </a:ln>
        </p:spPr>
      </p:pic>
      <p:pic>
        <p:nvPicPr>
          <p:cNvPr id="76807" name="Picture 7"/>
          <p:cNvPicPr>
            <a:picLocks noChangeAspect="1" noChangeArrowheads="1"/>
          </p:cNvPicPr>
          <p:nvPr/>
        </p:nvPicPr>
        <p:blipFill>
          <a:blip r:embed="rId7" cstate="print"/>
          <a:srcRect/>
          <a:stretch>
            <a:fillRect/>
          </a:stretch>
        </p:blipFill>
        <p:spPr bwMode="auto">
          <a:xfrm>
            <a:off x="6858000" y="4495800"/>
            <a:ext cx="1562100" cy="1409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in)">
                                      <p:cBhvr>
                                        <p:cTn id="7" dur="500"/>
                                        <p:tgtEl>
                                          <p:spTgt spid="6">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6802"/>
                                        </p:tgtEl>
                                        <p:attrNameLst>
                                          <p:attrName>style.visibility</p:attrName>
                                        </p:attrNameLst>
                                      </p:cBhvr>
                                      <p:to>
                                        <p:strVal val="visible"/>
                                      </p:to>
                                    </p:set>
                                    <p:animEffect transition="in" filter="box(in)">
                                      <p:cBhvr>
                                        <p:cTn id="10" dur="500"/>
                                        <p:tgtEl>
                                          <p:spTgt spid="7680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76803"/>
                                        </p:tgtEl>
                                        <p:attrNameLst>
                                          <p:attrName>style.visibility</p:attrName>
                                        </p:attrNameLst>
                                      </p:cBhvr>
                                      <p:to>
                                        <p:strVal val="visible"/>
                                      </p:to>
                                    </p:set>
                                    <p:animEffect transition="in" filter="box(in)">
                                      <p:cBhvr>
                                        <p:cTn id="15" dur="500"/>
                                        <p:tgtEl>
                                          <p:spTgt spid="76803"/>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box(in)">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box(in)">
                                      <p:cBhvr>
                                        <p:cTn id="25" dur="500"/>
                                        <p:tgtEl>
                                          <p:spTgt spid="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76805"/>
                                        </p:tgtEl>
                                        <p:attrNameLst>
                                          <p:attrName>style.visibility</p:attrName>
                                        </p:attrNameLst>
                                      </p:cBhvr>
                                      <p:to>
                                        <p:strVal val="visible"/>
                                      </p:to>
                                    </p:set>
                                    <p:animEffect transition="in" filter="box(in)">
                                      <p:cBhvr>
                                        <p:cTn id="30" dur="500"/>
                                        <p:tgtEl>
                                          <p:spTgt spid="76805"/>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Effect transition="in" filter="box(in)">
                                      <p:cBhvr>
                                        <p:cTn id="35" dur="500"/>
                                        <p:tgtEl>
                                          <p:spTgt spid="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76806"/>
                                        </p:tgtEl>
                                        <p:attrNameLst>
                                          <p:attrName>style.visibility</p:attrName>
                                        </p:attrNameLst>
                                      </p:cBhvr>
                                      <p:to>
                                        <p:strVal val="visible"/>
                                      </p:to>
                                    </p:set>
                                    <p:animEffect transition="in" filter="box(in)">
                                      <p:cBhvr>
                                        <p:cTn id="40" dur="500"/>
                                        <p:tgtEl>
                                          <p:spTgt spid="76806"/>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76807"/>
                                        </p:tgtEl>
                                        <p:attrNameLst>
                                          <p:attrName>style.visibility</p:attrName>
                                        </p:attrNameLst>
                                      </p:cBhvr>
                                      <p:to>
                                        <p:strVal val="visible"/>
                                      </p:to>
                                    </p:set>
                                    <p:animEffect transition="in" filter="box(in)">
                                      <p:cBhvr>
                                        <p:cTn id="45" dur="500"/>
                                        <p:tgtEl>
                                          <p:spTgt spid="76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606925"/>
          </a:xfrm>
        </p:spPr>
        <p:txBody>
          <a:bodyPr/>
          <a:lstStyle/>
          <a:p>
            <a:pPr eaLnBrk="1" hangingPunct="1"/>
            <a:r>
              <a:rPr lang="he-IL" smtClean="0"/>
              <a:t>מה היה הפלט אם היינו כותבים את הפונקציה כך:</a:t>
            </a:r>
          </a:p>
          <a:p>
            <a:pPr algn="l" rtl="0" eaLnBrk="1" hangingPunct="1">
              <a:buFont typeface="Wingdings" pitchFamily="2" charset="2"/>
              <a:buNone/>
            </a:pPr>
            <a:r>
              <a:rPr lang="en-US" sz="2000" smtClean="0"/>
              <a:t>void star()</a:t>
            </a:r>
          </a:p>
          <a:p>
            <a:pPr algn="l" rtl="0" eaLnBrk="1" hangingPunct="1">
              <a:buFont typeface="Wingdings" pitchFamily="2" charset="2"/>
              <a:buNone/>
            </a:pPr>
            <a:r>
              <a:rPr lang="en-US" sz="2000" smtClean="0"/>
              <a:t>{</a:t>
            </a:r>
          </a:p>
          <a:p>
            <a:pPr algn="l" rtl="0" eaLnBrk="1" hangingPunct="1">
              <a:buFont typeface="Wingdings" pitchFamily="2" charset="2"/>
              <a:buNone/>
            </a:pPr>
            <a:r>
              <a:rPr lang="en-US" sz="2000" smtClean="0"/>
              <a:t>	 star();</a:t>
            </a:r>
          </a:p>
          <a:p>
            <a:pPr algn="l" rtl="0" eaLnBrk="1" hangingPunct="1">
              <a:buFont typeface="Wingdings" pitchFamily="2" charset="2"/>
              <a:buNone/>
            </a:pPr>
            <a:r>
              <a:rPr lang="en-US" sz="2000" smtClean="0"/>
              <a:t>	 cout &lt;&lt; "*";</a:t>
            </a:r>
          </a:p>
          <a:p>
            <a:pPr algn="l" rtl="0" eaLnBrk="1" hangingPunct="1">
              <a:buFont typeface="Wingdings" pitchFamily="2" charset="2"/>
              <a:buNone/>
            </a:pPr>
            <a:r>
              <a:rPr lang="en-US" sz="2000" smtClean="0"/>
              <a:t>}</a:t>
            </a:r>
          </a:p>
          <a:p>
            <a:pPr eaLnBrk="1" hangingPunct="1"/>
            <a:endParaRPr lang="he-IL" smtClean="0"/>
          </a:p>
          <a:p>
            <a:pPr eaLnBrk="1" hangingPunct="1"/>
            <a:endParaRPr lang="he-IL" smtClean="0"/>
          </a:p>
          <a:p>
            <a:pPr eaLnBrk="1" hangingPunct="1"/>
            <a:endParaRPr lang="he-IL" smtClean="0"/>
          </a:p>
          <a:p>
            <a:pPr eaLnBrk="1" hangingPunct="1"/>
            <a:r>
              <a:rPr lang="he-IL" smtClean="0"/>
              <a:t>הפונקציה רקורסיבית, אך לא מדפיסה דבר משום שהקריאה לרקורסיה מתבצעת לפני ההדפסה, שלעולם אינה מסתיימת..</a:t>
            </a:r>
            <a:endParaRPr lang="en-US" smtClean="0"/>
          </a:p>
        </p:txBody>
      </p:sp>
      <p:sp>
        <p:nvSpPr>
          <p:cNvPr id="7176" name="Rectangle 23"/>
          <p:cNvSpPr>
            <a:spLocks noChangeArrowheads="1"/>
          </p:cNvSpPr>
          <p:nvPr/>
        </p:nvSpPr>
        <p:spPr bwMode="auto">
          <a:xfrm>
            <a:off x="762000" y="3962400"/>
            <a:ext cx="1592263" cy="1295400"/>
          </a:xfrm>
          <a:prstGeom prst="rect">
            <a:avLst/>
          </a:prstGeom>
          <a:noFill/>
          <a:ln w="9525" algn="ctr">
            <a:solidFill>
              <a:schemeClr val="tx1"/>
            </a:solidFill>
            <a:round/>
            <a:headEnd/>
            <a:tailEnd/>
          </a:ln>
        </p:spPr>
        <p:txBody>
          <a:bodyPr/>
          <a:lstStyle/>
          <a:p>
            <a:r>
              <a:rPr lang="en-US" sz="1400">
                <a:latin typeface="Verdana" pitchFamily="34" charset="0"/>
              </a:rPr>
              <a:t>void main()</a:t>
            </a:r>
          </a:p>
          <a:p>
            <a:r>
              <a:rPr lang="en-US" sz="1400">
                <a:latin typeface="Verdana" pitchFamily="34" charset="0"/>
              </a:rPr>
              <a:t>{</a:t>
            </a:r>
          </a:p>
          <a:p>
            <a:r>
              <a:rPr lang="en-US" sz="1400">
                <a:latin typeface="Verdana" pitchFamily="34" charset="0"/>
              </a:rPr>
              <a:t>    star();</a:t>
            </a:r>
          </a:p>
          <a:p>
            <a:r>
              <a:rPr lang="en-US" sz="1400">
                <a:latin typeface="Verdana" pitchFamily="34" charset="0"/>
              </a:rPr>
              <a:t>    …</a:t>
            </a:r>
          </a:p>
          <a:p>
            <a:r>
              <a:rPr lang="en-US" sz="1400">
                <a:latin typeface="Verdana" pitchFamily="34" charset="0"/>
              </a:rPr>
              <a:t>}</a:t>
            </a:r>
          </a:p>
        </p:txBody>
      </p:sp>
      <p:sp>
        <p:nvSpPr>
          <p:cNvPr id="7177" name="Rectangle 24"/>
          <p:cNvSpPr>
            <a:spLocks noChangeArrowheads="1"/>
          </p:cNvSpPr>
          <p:nvPr/>
        </p:nvSpPr>
        <p:spPr bwMode="auto">
          <a:xfrm>
            <a:off x="2689225" y="3962400"/>
            <a:ext cx="1593850" cy="1295400"/>
          </a:xfrm>
          <a:prstGeom prst="rect">
            <a:avLst/>
          </a:prstGeom>
          <a:noFill/>
          <a:ln w="9525" algn="ctr">
            <a:solidFill>
              <a:schemeClr val="tx1"/>
            </a:solidFill>
            <a:round/>
            <a:headEnd/>
            <a:tailEnd/>
          </a:ln>
        </p:spPr>
        <p:txBody>
          <a:bodyPr/>
          <a:lstStyle/>
          <a:p>
            <a:r>
              <a:rPr lang="en-US" sz="1400">
                <a:latin typeface="Verdana" pitchFamily="34" charset="0"/>
              </a:rPr>
              <a:t>void star()</a:t>
            </a:r>
          </a:p>
          <a:p>
            <a:r>
              <a:rPr lang="en-US" sz="1400">
                <a:latin typeface="Verdana" pitchFamily="34" charset="0"/>
              </a:rPr>
              <a:t>{</a:t>
            </a:r>
          </a:p>
          <a:p>
            <a:r>
              <a:rPr lang="en-US" sz="1400">
                <a:latin typeface="Verdana" pitchFamily="34" charset="0"/>
              </a:rPr>
              <a:t>    star();</a:t>
            </a:r>
          </a:p>
          <a:p>
            <a:r>
              <a:rPr lang="en-US" sz="1400">
                <a:latin typeface="Verdana" pitchFamily="34" charset="0"/>
              </a:rPr>
              <a:t>    cout &lt;&lt; "*";</a:t>
            </a:r>
          </a:p>
          <a:p>
            <a:r>
              <a:rPr lang="en-US" sz="1400">
                <a:latin typeface="Verdana" pitchFamily="34" charset="0"/>
              </a:rPr>
              <a:t>}</a:t>
            </a:r>
          </a:p>
        </p:txBody>
      </p:sp>
      <p:cxnSp>
        <p:nvCxnSpPr>
          <p:cNvPr id="7178" name="Curved Connector 25"/>
          <p:cNvCxnSpPr>
            <a:cxnSpLocks noChangeShapeType="1"/>
          </p:cNvCxnSpPr>
          <p:nvPr/>
        </p:nvCxnSpPr>
        <p:spPr bwMode="auto">
          <a:xfrm flipV="1">
            <a:off x="3695700" y="4114800"/>
            <a:ext cx="922338" cy="457200"/>
          </a:xfrm>
          <a:prstGeom prst="curvedConnector3">
            <a:avLst>
              <a:gd name="adj1" fmla="val 50000"/>
            </a:avLst>
          </a:prstGeom>
          <a:noFill/>
          <a:ln w="9525" algn="ctr">
            <a:solidFill>
              <a:schemeClr val="tx1"/>
            </a:solidFill>
            <a:round/>
            <a:headEnd/>
            <a:tailEnd type="arrow" w="med" len="med"/>
          </a:ln>
        </p:spPr>
      </p:cxnSp>
      <p:sp>
        <p:nvSpPr>
          <p:cNvPr id="7179" name="Rectangle 26"/>
          <p:cNvSpPr>
            <a:spLocks noChangeArrowheads="1"/>
          </p:cNvSpPr>
          <p:nvPr/>
        </p:nvSpPr>
        <p:spPr bwMode="auto">
          <a:xfrm>
            <a:off x="4618038" y="3962400"/>
            <a:ext cx="1592262" cy="1295400"/>
          </a:xfrm>
          <a:prstGeom prst="rect">
            <a:avLst/>
          </a:prstGeom>
          <a:noFill/>
          <a:ln w="9525" algn="ctr">
            <a:solidFill>
              <a:schemeClr val="tx1"/>
            </a:solidFill>
            <a:round/>
            <a:headEnd/>
            <a:tailEnd/>
          </a:ln>
        </p:spPr>
        <p:txBody>
          <a:bodyPr/>
          <a:lstStyle/>
          <a:p>
            <a:r>
              <a:rPr lang="en-US" sz="1400">
                <a:latin typeface="Verdana" pitchFamily="34" charset="0"/>
              </a:rPr>
              <a:t>void star()</a:t>
            </a:r>
          </a:p>
          <a:p>
            <a:r>
              <a:rPr lang="en-US" sz="1400">
                <a:latin typeface="Verdana" pitchFamily="34" charset="0"/>
              </a:rPr>
              <a:t>{</a:t>
            </a:r>
          </a:p>
          <a:p>
            <a:r>
              <a:rPr lang="en-US" sz="1400">
                <a:latin typeface="Verdana" pitchFamily="34" charset="0"/>
              </a:rPr>
              <a:t>    star();</a:t>
            </a:r>
          </a:p>
          <a:p>
            <a:r>
              <a:rPr lang="en-US" sz="1400">
                <a:latin typeface="Verdana" pitchFamily="34" charset="0"/>
              </a:rPr>
              <a:t>    cout &lt;&lt; "*";</a:t>
            </a:r>
          </a:p>
          <a:p>
            <a:r>
              <a:rPr lang="en-US" sz="1400">
                <a:latin typeface="Verdana" pitchFamily="34" charset="0"/>
              </a:rPr>
              <a:t>}</a:t>
            </a:r>
          </a:p>
        </p:txBody>
      </p:sp>
      <p:sp>
        <p:nvSpPr>
          <p:cNvPr id="7180" name="Rectangle 27"/>
          <p:cNvSpPr>
            <a:spLocks noChangeArrowheads="1"/>
          </p:cNvSpPr>
          <p:nvPr/>
        </p:nvSpPr>
        <p:spPr bwMode="auto">
          <a:xfrm>
            <a:off x="6545263" y="3962400"/>
            <a:ext cx="1592262" cy="1295400"/>
          </a:xfrm>
          <a:prstGeom prst="rect">
            <a:avLst/>
          </a:prstGeom>
          <a:noFill/>
          <a:ln w="9525" algn="ctr">
            <a:solidFill>
              <a:schemeClr val="tx1"/>
            </a:solidFill>
            <a:round/>
            <a:headEnd/>
            <a:tailEnd/>
          </a:ln>
        </p:spPr>
        <p:txBody>
          <a:bodyPr/>
          <a:lstStyle/>
          <a:p>
            <a:r>
              <a:rPr lang="en-US" sz="1400">
                <a:latin typeface="Verdana" pitchFamily="34" charset="0"/>
              </a:rPr>
              <a:t>void star()</a:t>
            </a:r>
          </a:p>
          <a:p>
            <a:r>
              <a:rPr lang="en-US" sz="1400">
                <a:latin typeface="Verdana" pitchFamily="34" charset="0"/>
              </a:rPr>
              <a:t>{</a:t>
            </a:r>
          </a:p>
          <a:p>
            <a:r>
              <a:rPr lang="en-US" sz="1400">
                <a:latin typeface="Verdana" pitchFamily="34" charset="0"/>
              </a:rPr>
              <a:t>    star();</a:t>
            </a:r>
          </a:p>
          <a:p>
            <a:r>
              <a:rPr lang="en-US" sz="1400">
                <a:latin typeface="Verdana" pitchFamily="34" charset="0"/>
              </a:rPr>
              <a:t>    cout &lt;&lt; "*";</a:t>
            </a:r>
          </a:p>
          <a:p>
            <a:r>
              <a:rPr lang="en-US" sz="1400">
                <a:latin typeface="Verdana" pitchFamily="34" charset="0"/>
              </a:rPr>
              <a:t>}</a:t>
            </a:r>
          </a:p>
        </p:txBody>
      </p:sp>
      <p:cxnSp>
        <p:nvCxnSpPr>
          <p:cNvPr id="7181" name="Curved Connector 28"/>
          <p:cNvCxnSpPr>
            <a:cxnSpLocks noChangeShapeType="1"/>
          </p:cNvCxnSpPr>
          <p:nvPr/>
        </p:nvCxnSpPr>
        <p:spPr bwMode="auto">
          <a:xfrm flipV="1">
            <a:off x="5622925" y="4114800"/>
            <a:ext cx="922338" cy="457200"/>
          </a:xfrm>
          <a:prstGeom prst="curvedConnector3">
            <a:avLst>
              <a:gd name="adj1" fmla="val 50000"/>
            </a:avLst>
          </a:prstGeom>
          <a:noFill/>
          <a:ln w="9525" algn="ctr">
            <a:solidFill>
              <a:schemeClr val="tx1"/>
            </a:solidFill>
            <a:round/>
            <a:headEnd/>
            <a:tailEnd type="arrow" w="med" len="med"/>
          </a:ln>
        </p:spPr>
      </p:cxnSp>
      <p:cxnSp>
        <p:nvCxnSpPr>
          <p:cNvPr id="7182" name="Curved Connector 29"/>
          <p:cNvCxnSpPr>
            <a:cxnSpLocks noChangeShapeType="1"/>
          </p:cNvCxnSpPr>
          <p:nvPr/>
        </p:nvCxnSpPr>
        <p:spPr bwMode="auto">
          <a:xfrm flipV="1">
            <a:off x="1768475" y="4114800"/>
            <a:ext cx="920750" cy="457200"/>
          </a:xfrm>
          <a:prstGeom prst="curvedConnector3">
            <a:avLst>
              <a:gd name="adj1" fmla="val 50000"/>
            </a:avLst>
          </a:prstGeom>
          <a:noFill/>
          <a:ln w="9525" algn="ctr">
            <a:solidFill>
              <a:schemeClr val="tx1"/>
            </a:solidFill>
            <a:round/>
            <a:headEnd/>
            <a:tailEnd type="arrow" w="med" len="med"/>
          </a:ln>
        </p:spPr>
      </p:cxnSp>
      <p:cxnSp>
        <p:nvCxnSpPr>
          <p:cNvPr id="7183" name="Curved Connector 30"/>
          <p:cNvCxnSpPr>
            <a:cxnSpLocks noChangeShapeType="1"/>
          </p:cNvCxnSpPr>
          <p:nvPr/>
        </p:nvCxnSpPr>
        <p:spPr bwMode="auto">
          <a:xfrm flipV="1">
            <a:off x="7635875" y="4114800"/>
            <a:ext cx="920750" cy="457200"/>
          </a:xfrm>
          <a:prstGeom prst="curvedConnector3">
            <a:avLst>
              <a:gd name="adj1" fmla="val 50000"/>
            </a:avLst>
          </a:prstGeom>
          <a:noFill/>
          <a:ln w="9525" algn="ctr">
            <a:solidFill>
              <a:schemeClr val="tx1"/>
            </a:solidFill>
            <a:round/>
            <a:headEnd/>
            <a:tailEnd type="arrow" w="med" len="med"/>
          </a:ln>
        </p:spPr>
      </p:cxnSp>
      <p:sp>
        <p:nvSpPr>
          <p:cNvPr id="7175" name="TextBox 22"/>
          <p:cNvSpPr txBox="1">
            <a:spLocks noChangeArrowheads="1"/>
          </p:cNvSpPr>
          <p:nvPr/>
        </p:nvSpPr>
        <p:spPr bwMode="auto">
          <a:xfrm>
            <a:off x="8474075" y="3733800"/>
            <a:ext cx="669925" cy="523875"/>
          </a:xfrm>
          <a:prstGeom prst="rect">
            <a:avLst/>
          </a:prstGeom>
          <a:noFill/>
          <a:ln w="9525">
            <a:noFill/>
            <a:miter lim="800000"/>
            <a:headEnd/>
            <a:tailEnd/>
          </a:ln>
        </p:spPr>
        <p:txBody>
          <a:bodyPr>
            <a:spAutoFit/>
          </a:bodyPr>
          <a:lstStyle/>
          <a:p>
            <a:r>
              <a:rPr lang="en-US" sz="2800">
                <a:latin typeface="Verdana" pitchFamily="34" charset="0"/>
              </a:rPr>
              <a:t>…</a:t>
            </a:r>
          </a:p>
        </p:txBody>
      </p:sp>
      <p:sp>
        <p:nvSpPr>
          <p:cNvPr id="9228" name="Title 1"/>
          <p:cNvSpPr>
            <a:spLocks/>
          </p:cNvSpPr>
          <p:nvPr/>
        </p:nvSpPr>
        <p:spPr bwMode="auto">
          <a:xfrm>
            <a:off x="457200" y="277813"/>
            <a:ext cx="8229600" cy="1139825"/>
          </a:xfrm>
          <a:prstGeom prst="rect">
            <a:avLst/>
          </a:prstGeom>
          <a:noFill/>
          <a:ln w="9525">
            <a:noFill/>
            <a:miter lim="800000"/>
            <a:headEnd/>
            <a:tailEnd/>
          </a:ln>
        </p:spPr>
        <p:txBody>
          <a:bodyPr anchor="b"/>
          <a:lstStyle/>
          <a:p>
            <a:pPr algn="r" rtl="1"/>
            <a:r>
              <a:rPr lang="he-IL" sz="4400">
                <a:solidFill>
                  <a:schemeClr val="tx2"/>
                </a:solidFill>
                <a:latin typeface="Garamond" pitchFamily="18" charset="0"/>
              </a:rPr>
              <a:t>מהי רקורסיה? (2)</a:t>
            </a:r>
            <a:endParaRPr lang="en-US" sz="4400">
              <a:solidFill>
                <a:schemeClr val="tx2"/>
              </a:solidFill>
              <a:latin typeface="Garamond" pitchFamily="18" charset="0"/>
            </a:endParaRPr>
          </a:p>
        </p:txBody>
      </p:sp>
      <p:sp>
        <p:nvSpPr>
          <p:cNvPr id="9229"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AB3641EA-F84E-41C5-80DF-645EBA6F5F07}" type="slidenum">
              <a:rPr lang="he-IL" sz="1000">
                <a:latin typeface="Verdana" pitchFamily="34" charset="0"/>
              </a:rPr>
              <a:pPr algn="r" rtl="1"/>
              <a:t>6</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500"/>
                                        <p:tgtEl>
                                          <p:spTgt spid="3">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ox(in)">
                                      <p:cBhvr>
                                        <p:cTn id="16" dur="500"/>
                                        <p:tgtEl>
                                          <p:spTgt spid="3">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ox(in)">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7176"/>
                                        </p:tgtEl>
                                        <p:attrNameLst>
                                          <p:attrName>style.visibility</p:attrName>
                                        </p:attrNameLst>
                                      </p:cBhvr>
                                      <p:to>
                                        <p:strVal val="visible"/>
                                      </p:to>
                                    </p:set>
                                    <p:animEffect transition="in" filter="box(in)">
                                      <p:cBhvr>
                                        <p:cTn id="24" dur="500"/>
                                        <p:tgtEl>
                                          <p:spTgt spid="7176"/>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7182"/>
                                        </p:tgtEl>
                                        <p:attrNameLst>
                                          <p:attrName>style.visibility</p:attrName>
                                        </p:attrNameLst>
                                      </p:cBhvr>
                                      <p:to>
                                        <p:strVal val="visible"/>
                                      </p:to>
                                    </p:set>
                                    <p:animEffect transition="in" filter="box(in)">
                                      <p:cBhvr>
                                        <p:cTn id="29" dur="500"/>
                                        <p:tgtEl>
                                          <p:spTgt spid="7182"/>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7177"/>
                                        </p:tgtEl>
                                        <p:attrNameLst>
                                          <p:attrName>style.visibility</p:attrName>
                                        </p:attrNameLst>
                                      </p:cBhvr>
                                      <p:to>
                                        <p:strVal val="visible"/>
                                      </p:to>
                                    </p:set>
                                    <p:animEffect transition="in" filter="box(in)">
                                      <p:cBhvr>
                                        <p:cTn id="32" dur="500"/>
                                        <p:tgtEl>
                                          <p:spTgt spid="717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178"/>
                                        </p:tgtEl>
                                        <p:attrNameLst>
                                          <p:attrName>style.visibility</p:attrName>
                                        </p:attrNameLst>
                                      </p:cBhvr>
                                      <p:to>
                                        <p:strVal val="visible"/>
                                      </p:to>
                                    </p:set>
                                    <p:animEffect transition="in" filter="box(in)">
                                      <p:cBhvr>
                                        <p:cTn id="37" dur="500"/>
                                        <p:tgtEl>
                                          <p:spTgt spid="7178"/>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7179"/>
                                        </p:tgtEl>
                                        <p:attrNameLst>
                                          <p:attrName>style.visibility</p:attrName>
                                        </p:attrNameLst>
                                      </p:cBhvr>
                                      <p:to>
                                        <p:strVal val="visible"/>
                                      </p:to>
                                    </p:set>
                                    <p:animEffect transition="in" filter="box(in)">
                                      <p:cBhvr>
                                        <p:cTn id="40" dur="500"/>
                                        <p:tgtEl>
                                          <p:spTgt spid="7179"/>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7181"/>
                                        </p:tgtEl>
                                        <p:attrNameLst>
                                          <p:attrName>style.visibility</p:attrName>
                                        </p:attrNameLst>
                                      </p:cBhvr>
                                      <p:to>
                                        <p:strVal val="visible"/>
                                      </p:to>
                                    </p:set>
                                    <p:animEffect transition="in" filter="box(in)">
                                      <p:cBhvr>
                                        <p:cTn id="45" dur="500"/>
                                        <p:tgtEl>
                                          <p:spTgt spid="7181"/>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7180"/>
                                        </p:tgtEl>
                                        <p:attrNameLst>
                                          <p:attrName>style.visibility</p:attrName>
                                        </p:attrNameLst>
                                      </p:cBhvr>
                                      <p:to>
                                        <p:strVal val="visible"/>
                                      </p:to>
                                    </p:set>
                                    <p:animEffect transition="in" filter="box(in)">
                                      <p:cBhvr>
                                        <p:cTn id="48" dur="500"/>
                                        <p:tgtEl>
                                          <p:spTgt spid="7180"/>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7183"/>
                                        </p:tgtEl>
                                        <p:attrNameLst>
                                          <p:attrName>style.visibility</p:attrName>
                                        </p:attrNameLst>
                                      </p:cBhvr>
                                      <p:to>
                                        <p:strVal val="visible"/>
                                      </p:to>
                                    </p:set>
                                    <p:animEffect transition="in" filter="box(in)">
                                      <p:cBhvr>
                                        <p:cTn id="53" dur="500"/>
                                        <p:tgtEl>
                                          <p:spTgt spid="7183"/>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7175"/>
                                        </p:tgtEl>
                                        <p:attrNameLst>
                                          <p:attrName>style.visibility</p:attrName>
                                        </p:attrNameLst>
                                      </p:cBhvr>
                                      <p:to>
                                        <p:strVal val="visible"/>
                                      </p:to>
                                    </p:set>
                                    <p:animEffect transition="in" filter="box(in)">
                                      <p:cBhvr>
                                        <p:cTn id="56" dur="500"/>
                                        <p:tgtEl>
                                          <p:spTgt spid="7175"/>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box(in)">
                                      <p:cBhvr>
                                        <p:cTn id="6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animBg="1"/>
      <p:bldP spid="7177" grpId="0" animBg="1"/>
      <p:bldP spid="7179" grpId="0" animBg="1"/>
      <p:bldP spid="7180" grpId="0" animBg="1"/>
      <p:bldP spid="717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algn="r" eaLnBrk="1" hangingPunct="1"/>
            <a:r>
              <a:rPr lang="he-IL" smtClean="0"/>
              <a:t>מגדלי הנוי –</a:t>
            </a:r>
            <a:r>
              <a:rPr lang="he-IL" sz="4000" smtClean="0"/>
              <a:t> הצגת הבעיה</a:t>
            </a:r>
            <a:endParaRPr lang="en-US" smtClean="0"/>
          </a:p>
        </p:txBody>
      </p:sp>
      <p:sp>
        <p:nvSpPr>
          <p:cNvPr id="29699" name="Content Placeholder 2"/>
          <p:cNvSpPr>
            <a:spLocks noGrp="1"/>
          </p:cNvSpPr>
          <p:nvPr>
            <p:ph idx="1"/>
          </p:nvPr>
        </p:nvSpPr>
        <p:spPr/>
        <p:txBody>
          <a:bodyPr/>
          <a:lstStyle/>
          <a:p>
            <a:pPr eaLnBrk="1" hangingPunct="1"/>
            <a:r>
              <a:rPr lang="he-IL" sz="2400" smtClean="0"/>
              <a:t>נתון:</a:t>
            </a:r>
          </a:p>
          <a:p>
            <a:pPr eaLnBrk="1" hangingPunct="1"/>
            <a:endParaRPr lang="he-IL" sz="2400" smtClean="0"/>
          </a:p>
          <a:p>
            <a:pPr eaLnBrk="1" hangingPunct="1"/>
            <a:endParaRPr lang="he-IL" sz="2400" smtClean="0"/>
          </a:p>
          <a:p>
            <a:pPr eaLnBrk="1" hangingPunct="1"/>
            <a:endParaRPr lang="he-IL" sz="2400" smtClean="0"/>
          </a:p>
          <a:p>
            <a:pPr eaLnBrk="1" hangingPunct="1"/>
            <a:endParaRPr lang="he-IL" sz="2400" smtClean="0"/>
          </a:p>
          <a:p>
            <a:pPr eaLnBrk="1" hangingPunct="1"/>
            <a:endParaRPr lang="he-IL" sz="2400" smtClean="0"/>
          </a:p>
          <a:p>
            <a:pPr eaLnBrk="1" hangingPunct="1"/>
            <a:endParaRPr lang="he-IL" sz="2400" smtClean="0"/>
          </a:p>
          <a:p>
            <a:pPr eaLnBrk="1" hangingPunct="1"/>
            <a:r>
              <a:rPr lang="he-IL" sz="2400" smtClean="0"/>
              <a:t>המטרה: להעביר את החישוקים ממוט </a:t>
            </a:r>
            <a:r>
              <a:rPr lang="en-US" sz="2400" smtClean="0"/>
              <a:t>A</a:t>
            </a:r>
            <a:r>
              <a:rPr lang="he-IL" sz="2400" smtClean="0"/>
              <a:t> למוט </a:t>
            </a:r>
            <a:r>
              <a:rPr lang="en-US" sz="2400" smtClean="0"/>
              <a:t>B</a:t>
            </a:r>
            <a:r>
              <a:rPr lang="he-IL" sz="2400" smtClean="0"/>
              <a:t> תוך שימוש במוט </a:t>
            </a:r>
            <a:r>
              <a:rPr lang="en-US" sz="2400" smtClean="0"/>
              <a:t>C</a:t>
            </a:r>
            <a:r>
              <a:rPr lang="he-IL" sz="2400" smtClean="0"/>
              <a:t>, לפי הכללים הבאים:</a:t>
            </a:r>
          </a:p>
          <a:p>
            <a:pPr lvl="1" eaLnBrk="1" hangingPunct="1"/>
            <a:r>
              <a:rPr lang="he-IL" sz="2000" smtClean="0"/>
              <a:t>בכל צעד מותר להעביר חישוק בודד ממוט למוט</a:t>
            </a:r>
          </a:p>
          <a:p>
            <a:pPr lvl="1" eaLnBrk="1" hangingPunct="1"/>
            <a:r>
              <a:rPr lang="he-IL" sz="2000" smtClean="0"/>
              <a:t>אסור מצב שבו חישוק גדול מונח מעל חישוק קטן</a:t>
            </a:r>
          </a:p>
          <a:p>
            <a:pPr lvl="1" eaLnBrk="1" hangingPunct="1"/>
            <a:r>
              <a:rPr lang="he-IL" sz="2000" smtClean="0"/>
              <a:t>בכל רגע נתון חישוק חייב להיות מונח על אחד המוטות</a:t>
            </a:r>
          </a:p>
          <a:p>
            <a:pPr lvl="1" eaLnBrk="1" hangingPunct="1"/>
            <a:endParaRPr lang="he-IL" sz="2000" smtClean="0"/>
          </a:p>
          <a:p>
            <a:pPr eaLnBrk="1" hangingPunct="1"/>
            <a:endParaRPr lang="en-US" sz="2400" smtClean="0"/>
          </a:p>
          <a:p>
            <a:pPr eaLnBrk="1" hangingPunct="1"/>
            <a:endParaRPr lang="en-US" smtClean="0"/>
          </a:p>
        </p:txBody>
      </p:sp>
      <p:grpSp>
        <p:nvGrpSpPr>
          <p:cNvPr id="57348" name="Group 4"/>
          <p:cNvGrpSpPr>
            <a:grpSpLocks/>
          </p:cNvGrpSpPr>
          <p:nvPr/>
        </p:nvGrpSpPr>
        <p:grpSpPr bwMode="auto">
          <a:xfrm>
            <a:off x="762000" y="1828800"/>
            <a:ext cx="7339013" cy="2398713"/>
            <a:chOff x="816" y="2160"/>
            <a:chExt cx="4800" cy="2128"/>
          </a:xfrm>
        </p:grpSpPr>
        <p:sp>
          <p:nvSpPr>
            <p:cNvPr id="57350" name="Rectangle 5"/>
            <p:cNvSpPr>
              <a:spLocks noChangeArrowheads="1"/>
            </p:cNvSpPr>
            <p:nvPr/>
          </p:nvSpPr>
          <p:spPr bwMode="auto">
            <a:xfrm>
              <a:off x="1392" y="2496"/>
              <a:ext cx="288" cy="240"/>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ahoma" pitchFamily="34" charset="0"/>
                  <a:cs typeface="Times New Roman" pitchFamily="18" charset="0"/>
                </a:rPr>
                <a:t>1  </a:t>
              </a:r>
            </a:p>
          </p:txBody>
        </p:sp>
        <p:sp>
          <p:nvSpPr>
            <p:cNvPr id="57351" name="Rectangle 6"/>
            <p:cNvSpPr>
              <a:spLocks noChangeArrowheads="1"/>
            </p:cNvSpPr>
            <p:nvPr/>
          </p:nvSpPr>
          <p:spPr bwMode="auto">
            <a:xfrm>
              <a:off x="1296" y="2736"/>
              <a:ext cx="480" cy="240"/>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ahoma" pitchFamily="34" charset="0"/>
                  <a:cs typeface="Times New Roman" pitchFamily="18" charset="0"/>
                </a:rPr>
                <a:t>2  </a:t>
              </a:r>
            </a:p>
          </p:txBody>
        </p:sp>
        <p:sp>
          <p:nvSpPr>
            <p:cNvPr id="57352" name="Rectangle 7"/>
            <p:cNvSpPr>
              <a:spLocks noChangeArrowheads="1"/>
            </p:cNvSpPr>
            <p:nvPr/>
          </p:nvSpPr>
          <p:spPr bwMode="auto">
            <a:xfrm>
              <a:off x="1200" y="2976"/>
              <a:ext cx="672" cy="240"/>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ahoma" pitchFamily="34" charset="0"/>
                  <a:cs typeface="Times New Roman" pitchFamily="18" charset="0"/>
                </a:rPr>
                <a:t>3  </a:t>
              </a:r>
            </a:p>
          </p:txBody>
        </p:sp>
        <p:sp>
          <p:nvSpPr>
            <p:cNvPr id="57353" name="Rectangle 8"/>
            <p:cNvSpPr>
              <a:spLocks noChangeArrowheads="1"/>
            </p:cNvSpPr>
            <p:nvPr/>
          </p:nvSpPr>
          <p:spPr bwMode="auto">
            <a:xfrm>
              <a:off x="1104" y="3216"/>
              <a:ext cx="864" cy="240"/>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ahoma" pitchFamily="34" charset="0"/>
                  <a:cs typeface="Times New Roman" pitchFamily="18" charset="0"/>
                </a:rPr>
                <a:t>4  </a:t>
              </a:r>
            </a:p>
          </p:txBody>
        </p:sp>
        <p:sp>
          <p:nvSpPr>
            <p:cNvPr id="57354" name="Rectangle 9"/>
            <p:cNvSpPr>
              <a:spLocks noChangeArrowheads="1"/>
            </p:cNvSpPr>
            <p:nvPr/>
          </p:nvSpPr>
          <p:spPr bwMode="auto">
            <a:xfrm>
              <a:off x="1008" y="3456"/>
              <a:ext cx="1056" cy="240"/>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ahoma" pitchFamily="34" charset="0"/>
                  <a:cs typeface="Times New Roman" pitchFamily="18" charset="0"/>
                </a:rPr>
                <a:t>5  </a:t>
              </a:r>
            </a:p>
          </p:txBody>
        </p:sp>
        <p:sp>
          <p:nvSpPr>
            <p:cNvPr id="57355" name="Line 10"/>
            <p:cNvSpPr>
              <a:spLocks noChangeShapeType="1"/>
            </p:cNvSpPr>
            <p:nvPr/>
          </p:nvSpPr>
          <p:spPr bwMode="auto">
            <a:xfrm>
              <a:off x="1536" y="2160"/>
              <a:ext cx="0" cy="1584"/>
            </a:xfrm>
            <a:prstGeom prst="line">
              <a:avLst/>
            </a:prstGeom>
            <a:noFill/>
            <a:ln w="9525">
              <a:solidFill>
                <a:schemeClr val="tx1"/>
              </a:solidFill>
              <a:prstDash val="dash"/>
              <a:miter lim="800000"/>
              <a:headEnd/>
              <a:tailEnd/>
            </a:ln>
          </p:spPr>
          <p:txBody>
            <a:bodyPr wrap="none"/>
            <a:lstStyle/>
            <a:p>
              <a:endParaRPr lang="en-US"/>
            </a:p>
          </p:txBody>
        </p:sp>
        <p:sp>
          <p:nvSpPr>
            <p:cNvPr id="57356" name="Line 11"/>
            <p:cNvSpPr>
              <a:spLocks noChangeShapeType="1"/>
            </p:cNvSpPr>
            <p:nvPr/>
          </p:nvSpPr>
          <p:spPr bwMode="auto">
            <a:xfrm>
              <a:off x="816" y="3744"/>
              <a:ext cx="1488" cy="0"/>
            </a:xfrm>
            <a:prstGeom prst="line">
              <a:avLst/>
            </a:prstGeom>
            <a:noFill/>
            <a:ln w="9525">
              <a:solidFill>
                <a:schemeClr val="tx1"/>
              </a:solidFill>
              <a:miter lim="800000"/>
              <a:headEnd/>
              <a:tailEnd/>
            </a:ln>
          </p:spPr>
          <p:txBody>
            <a:bodyPr wrap="none"/>
            <a:lstStyle/>
            <a:p>
              <a:endParaRPr lang="en-US"/>
            </a:p>
          </p:txBody>
        </p:sp>
        <p:sp>
          <p:nvSpPr>
            <p:cNvPr id="57357" name="Text Box 12"/>
            <p:cNvSpPr txBox="1">
              <a:spLocks noChangeArrowheads="1"/>
            </p:cNvSpPr>
            <p:nvPr/>
          </p:nvSpPr>
          <p:spPr bwMode="auto">
            <a:xfrm>
              <a:off x="1200" y="3744"/>
              <a:ext cx="720" cy="514"/>
            </a:xfrm>
            <a:prstGeom prst="rect">
              <a:avLst/>
            </a:prstGeom>
            <a:noFill/>
            <a:ln w="9525">
              <a:noFill/>
              <a:miter lim="800000"/>
              <a:headEnd/>
              <a:tailEnd/>
            </a:ln>
          </p:spPr>
          <p:txBody>
            <a:bodyPr>
              <a:spAutoFit/>
            </a:bodyPr>
            <a:lstStyle/>
            <a:p>
              <a:pPr algn="ctr">
                <a:spcBef>
                  <a:spcPct val="50000"/>
                </a:spcBef>
              </a:pPr>
              <a:r>
                <a:rPr lang="en-US" sz="3200" baseline="30000">
                  <a:latin typeface="Tahoma" pitchFamily="34" charset="0"/>
                  <a:cs typeface="Times New Roman" pitchFamily="18" charset="0"/>
                </a:rPr>
                <a:t>A</a:t>
              </a:r>
              <a:endParaRPr lang="en-US" sz="3200">
                <a:latin typeface="Tahoma" pitchFamily="34" charset="0"/>
                <a:cs typeface="Times New Roman" pitchFamily="18" charset="0"/>
              </a:endParaRPr>
            </a:p>
          </p:txBody>
        </p:sp>
        <p:sp>
          <p:nvSpPr>
            <p:cNvPr id="57358" name="Line 13"/>
            <p:cNvSpPr>
              <a:spLocks noChangeShapeType="1"/>
            </p:cNvSpPr>
            <p:nvPr/>
          </p:nvSpPr>
          <p:spPr bwMode="auto">
            <a:xfrm>
              <a:off x="3216" y="2160"/>
              <a:ext cx="0" cy="1584"/>
            </a:xfrm>
            <a:prstGeom prst="line">
              <a:avLst/>
            </a:prstGeom>
            <a:noFill/>
            <a:ln w="9525">
              <a:solidFill>
                <a:schemeClr val="tx1"/>
              </a:solidFill>
              <a:prstDash val="dash"/>
              <a:miter lim="800000"/>
              <a:headEnd/>
              <a:tailEnd/>
            </a:ln>
          </p:spPr>
          <p:txBody>
            <a:bodyPr wrap="none"/>
            <a:lstStyle/>
            <a:p>
              <a:endParaRPr lang="en-US"/>
            </a:p>
          </p:txBody>
        </p:sp>
        <p:sp>
          <p:nvSpPr>
            <p:cNvPr id="57359" name="Line 14"/>
            <p:cNvSpPr>
              <a:spLocks noChangeShapeType="1"/>
            </p:cNvSpPr>
            <p:nvPr/>
          </p:nvSpPr>
          <p:spPr bwMode="auto">
            <a:xfrm>
              <a:off x="2496" y="3744"/>
              <a:ext cx="1488" cy="0"/>
            </a:xfrm>
            <a:prstGeom prst="line">
              <a:avLst/>
            </a:prstGeom>
            <a:noFill/>
            <a:ln w="9525">
              <a:solidFill>
                <a:schemeClr val="tx1"/>
              </a:solidFill>
              <a:miter lim="800000"/>
              <a:headEnd/>
              <a:tailEnd/>
            </a:ln>
          </p:spPr>
          <p:txBody>
            <a:bodyPr wrap="none"/>
            <a:lstStyle/>
            <a:p>
              <a:endParaRPr lang="en-US"/>
            </a:p>
          </p:txBody>
        </p:sp>
        <p:sp>
          <p:nvSpPr>
            <p:cNvPr id="57360" name="Text Box 15"/>
            <p:cNvSpPr txBox="1">
              <a:spLocks noChangeArrowheads="1"/>
            </p:cNvSpPr>
            <p:nvPr/>
          </p:nvSpPr>
          <p:spPr bwMode="auto">
            <a:xfrm>
              <a:off x="3072" y="3744"/>
              <a:ext cx="336" cy="514"/>
            </a:xfrm>
            <a:prstGeom prst="rect">
              <a:avLst/>
            </a:prstGeom>
            <a:noFill/>
            <a:ln w="9525">
              <a:noFill/>
              <a:miter lim="800000"/>
              <a:headEnd/>
              <a:tailEnd/>
            </a:ln>
          </p:spPr>
          <p:txBody>
            <a:bodyPr>
              <a:spAutoFit/>
            </a:bodyPr>
            <a:lstStyle/>
            <a:p>
              <a:pPr algn="ctr">
                <a:spcBef>
                  <a:spcPct val="50000"/>
                </a:spcBef>
              </a:pPr>
              <a:r>
                <a:rPr lang="en-US" sz="3200" baseline="30000">
                  <a:latin typeface="Tahoma" pitchFamily="34" charset="0"/>
                  <a:cs typeface="Times New Roman" pitchFamily="18" charset="0"/>
                </a:rPr>
                <a:t>B</a:t>
              </a:r>
              <a:endParaRPr lang="en-US" sz="3200">
                <a:latin typeface="Tahoma" pitchFamily="34" charset="0"/>
                <a:cs typeface="Times New Roman" pitchFamily="18" charset="0"/>
              </a:endParaRPr>
            </a:p>
          </p:txBody>
        </p:sp>
        <p:sp>
          <p:nvSpPr>
            <p:cNvPr id="57361" name="Line 16"/>
            <p:cNvSpPr>
              <a:spLocks noChangeShapeType="1"/>
            </p:cNvSpPr>
            <p:nvPr/>
          </p:nvSpPr>
          <p:spPr bwMode="auto">
            <a:xfrm>
              <a:off x="4848" y="2160"/>
              <a:ext cx="0" cy="1584"/>
            </a:xfrm>
            <a:prstGeom prst="line">
              <a:avLst/>
            </a:prstGeom>
            <a:noFill/>
            <a:ln w="9525">
              <a:solidFill>
                <a:schemeClr val="tx1"/>
              </a:solidFill>
              <a:prstDash val="dash"/>
              <a:miter lim="800000"/>
              <a:headEnd/>
              <a:tailEnd/>
            </a:ln>
          </p:spPr>
          <p:txBody>
            <a:bodyPr wrap="none"/>
            <a:lstStyle/>
            <a:p>
              <a:endParaRPr lang="en-US"/>
            </a:p>
          </p:txBody>
        </p:sp>
        <p:sp>
          <p:nvSpPr>
            <p:cNvPr id="57362" name="Line 17"/>
            <p:cNvSpPr>
              <a:spLocks noChangeShapeType="1"/>
            </p:cNvSpPr>
            <p:nvPr/>
          </p:nvSpPr>
          <p:spPr bwMode="auto">
            <a:xfrm>
              <a:off x="4128" y="3744"/>
              <a:ext cx="1488" cy="0"/>
            </a:xfrm>
            <a:prstGeom prst="line">
              <a:avLst/>
            </a:prstGeom>
            <a:noFill/>
            <a:ln w="9525">
              <a:solidFill>
                <a:schemeClr val="tx1"/>
              </a:solidFill>
              <a:miter lim="800000"/>
              <a:headEnd/>
              <a:tailEnd/>
            </a:ln>
          </p:spPr>
          <p:txBody>
            <a:bodyPr wrap="none"/>
            <a:lstStyle/>
            <a:p>
              <a:endParaRPr lang="en-US"/>
            </a:p>
          </p:txBody>
        </p:sp>
        <p:sp>
          <p:nvSpPr>
            <p:cNvPr id="57363" name="Text Box 18"/>
            <p:cNvSpPr txBox="1">
              <a:spLocks noChangeArrowheads="1"/>
            </p:cNvSpPr>
            <p:nvPr/>
          </p:nvSpPr>
          <p:spPr bwMode="auto">
            <a:xfrm>
              <a:off x="4704" y="3744"/>
              <a:ext cx="336" cy="514"/>
            </a:xfrm>
            <a:prstGeom prst="rect">
              <a:avLst/>
            </a:prstGeom>
            <a:noFill/>
            <a:ln w="9525">
              <a:noFill/>
              <a:miter lim="800000"/>
              <a:headEnd/>
              <a:tailEnd/>
            </a:ln>
          </p:spPr>
          <p:txBody>
            <a:bodyPr>
              <a:spAutoFit/>
            </a:bodyPr>
            <a:lstStyle/>
            <a:p>
              <a:pPr algn="ctr">
                <a:spcBef>
                  <a:spcPct val="50000"/>
                </a:spcBef>
              </a:pPr>
              <a:r>
                <a:rPr lang="en-US" sz="3200" baseline="30000">
                  <a:latin typeface="Tahoma" pitchFamily="34" charset="0"/>
                  <a:cs typeface="Times New Roman" pitchFamily="18" charset="0"/>
                </a:rPr>
                <a:t>C</a:t>
              </a:r>
              <a:endParaRPr lang="en-US" sz="3200">
                <a:latin typeface="Tahoma" pitchFamily="34" charset="0"/>
                <a:cs typeface="Times New Roman" pitchFamily="18" charset="0"/>
              </a:endParaRPr>
            </a:p>
          </p:txBody>
        </p:sp>
        <p:sp>
          <p:nvSpPr>
            <p:cNvPr id="57364" name="Text Box 19"/>
            <p:cNvSpPr txBox="1">
              <a:spLocks noChangeArrowheads="1"/>
            </p:cNvSpPr>
            <p:nvPr/>
          </p:nvSpPr>
          <p:spPr bwMode="auto">
            <a:xfrm>
              <a:off x="1104" y="3936"/>
              <a:ext cx="912" cy="352"/>
            </a:xfrm>
            <a:prstGeom prst="rect">
              <a:avLst/>
            </a:prstGeom>
            <a:noFill/>
            <a:ln w="9525">
              <a:noFill/>
              <a:miter lim="800000"/>
              <a:headEnd/>
              <a:tailEnd/>
            </a:ln>
          </p:spPr>
          <p:txBody>
            <a:bodyPr>
              <a:spAutoFit/>
            </a:bodyPr>
            <a:lstStyle/>
            <a:p>
              <a:pPr algn="ctr">
                <a:spcBef>
                  <a:spcPct val="50000"/>
                </a:spcBef>
              </a:pPr>
              <a:r>
                <a:rPr lang="he-IL" sz="2000"/>
                <a:t>מוט המקור</a:t>
              </a:r>
              <a:endParaRPr lang="en-US" sz="2000"/>
            </a:p>
          </p:txBody>
        </p:sp>
        <p:sp>
          <p:nvSpPr>
            <p:cNvPr id="57365" name="Text Box 20"/>
            <p:cNvSpPr txBox="1">
              <a:spLocks noChangeArrowheads="1"/>
            </p:cNvSpPr>
            <p:nvPr/>
          </p:nvSpPr>
          <p:spPr bwMode="auto">
            <a:xfrm>
              <a:off x="2832" y="3936"/>
              <a:ext cx="912" cy="352"/>
            </a:xfrm>
            <a:prstGeom prst="rect">
              <a:avLst/>
            </a:prstGeom>
            <a:noFill/>
            <a:ln w="9525">
              <a:noFill/>
              <a:miter lim="800000"/>
              <a:headEnd/>
              <a:tailEnd/>
            </a:ln>
          </p:spPr>
          <p:txBody>
            <a:bodyPr>
              <a:spAutoFit/>
            </a:bodyPr>
            <a:lstStyle/>
            <a:p>
              <a:pPr algn="ctr">
                <a:spcBef>
                  <a:spcPct val="50000"/>
                </a:spcBef>
              </a:pPr>
              <a:r>
                <a:rPr lang="he-IL" sz="2000"/>
                <a:t>מוט המטרה</a:t>
              </a:r>
              <a:endParaRPr lang="en-US" sz="2000"/>
            </a:p>
          </p:txBody>
        </p:sp>
        <p:sp>
          <p:nvSpPr>
            <p:cNvPr id="57366" name="Text Box 21"/>
            <p:cNvSpPr txBox="1">
              <a:spLocks noChangeArrowheads="1"/>
            </p:cNvSpPr>
            <p:nvPr/>
          </p:nvSpPr>
          <p:spPr bwMode="auto">
            <a:xfrm>
              <a:off x="4416" y="3936"/>
              <a:ext cx="912" cy="352"/>
            </a:xfrm>
            <a:prstGeom prst="rect">
              <a:avLst/>
            </a:prstGeom>
            <a:noFill/>
            <a:ln w="9525">
              <a:noFill/>
              <a:miter lim="800000"/>
              <a:headEnd/>
              <a:tailEnd/>
            </a:ln>
          </p:spPr>
          <p:txBody>
            <a:bodyPr>
              <a:spAutoFit/>
            </a:bodyPr>
            <a:lstStyle/>
            <a:p>
              <a:pPr algn="ctr">
                <a:spcBef>
                  <a:spcPct val="50000"/>
                </a:spcBef>
              </a:pPr>
              <a:r>
                <a:rPr lang="he-IL" sz="2000"/>
                <a:t>מוט עזר</a:t>
              </a:r>
              <a:endParaRPr lang="en-US" sz="2000"/>
            </a:p>
          </p:txBody>
        </p:sp>
      </p:grpSp>
      <p:sp>
        <p:nvSpPr>
          <p:cNvPr id="57349"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C3DB4841-8D48-4B79-8F13-0E7A8E5E11AF}" type="slidenum">
              <a:rPr lang="he-IL" sz="1000">
                <a:latin typeface="Verdana" pitchFamily="34" charset="0"/>
              </a:rPr>
              <a:pPr algn="r" rtl="1"/>
              <a:t>60</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699">
                                            <p:txEl>
                                              <p:pRg st="7" end="7"/>
                                            </p:txEl>
                                          </p:spTgt>
                                        </p:tgtEl>
                                        <p:attrNameLst>
                                          <p:attrName>style.visibility</p:attrName>
                                        </p:attrNameLst>
                                      </p:cBhvr>
                                      <p:to>
                                        <p:strVal val="visible"/>
                                      </p:to>
                                    </p:set>
                                    <p:animEffect transition="in" filter="box(in)">
                                      <p:cBhvr>
                                        <p:cTn id="7" dur="500"/>
                                        <p:tgtEl>
                                          <p:spTgt spid="29699">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9699">
                                            <p:txEl>
                                              <p:pRg st="8" end="8"/>
                                            </p:txEl>
                                          </p:spTgt>
                                        </p:tgtEl>
                                        <p:attrNameLst>
                                          <p:attrName>style.visibility</p:attrName>
                                        </p:attrNameLst>
                                      </p:cBhvr>
                                      <p:to>
                                        <p:strVal val="visible"/>
                                      </p:to>
                                    </p:set>
                                    <p:animEffect transition="in" filter="box(in)">
                                      <p:cBhvr>
                                        <p:cTn id="12" dur="500"/>
                                        <p:tgtEl>
                                          <p:spTgt spid="29699">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9699">
                                            <p:txEl>
                                              <p:pRg st="9" end="9"/>
                                            </p:txEl>
                                          </p:spTgt>
                                        </p:tgtEl>
                                        <p:attrNameLst>
                                          <p:attrName>style.visibility</p:attrName>
                                        </p:attrNameLst>
                                      </p:cBhvr>
                                      <p:to>
                                        <p:strVal val="visible"/>
                                      </p:to>
                                    </p:set>
                                    <p:animEffect transition="in" filter="box(in)">
                                      <p:cBhvr>
                                        <p:cTn id="17" dur="500"/>
                                        <p:tgtEl>
                                          <p:spTgt spid="29699">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9699">
                                            <p:txEl>
                                              <p:pRg st="10" end="10"/>
                                            </p:txEl>
                                          </p:spTgt>
                                        </p:tgtEl>
                                        <p:attrNameLst>
                                          <p:attrName>style.visibility</p:attrName>
                                        </p:attrNameLst>
                                      </p:cBhvr>
                                      <p:to>
                                        <p:strVal val="visible"/>
                                      </p:to>
                                    </p:set>
                                    <p:animEffect transition="in" filter="box(in)">
                                      <p:cBhvr>
                                        <p:cTn id="22" dur="500"/>
                                        <p:tgtEl>
                                          <p:spTgt spid="296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algn="r" eaLnBrk="1" hangingPunct="1"/>
            <a:r>
              <a:rPr lang="he-IL" smtClean="0"/>
              <a:t>מגדלי הנוי - פתרון</a:t>
            </a:r>
            <a:endParaRPr lang="en-US" smtClean="0"/>
          </a:p>
        </p:txBody>
      </p:sp>
      <p:sp>
        <p:nvSpPr>
          <p:cNvPr id="30723" name="Content Placeholder 2"/>
          <p:cNvSpPr>
            <a:spLocks noGrp="1"/>
          </p:cNvSpPr>
          <p:nvPr>
            <p:ph idx="1"/>
          </p:nvPr>
        </p:nvSpPr>
        <p:spPr/>
        <p:txBody>
          <a:bodyPr/>
          <a:lstStyle/>
          <a:p>
            <a:pPr eaLnBrk="1" hangingPunct="1"/>
            <a:r>
              <a:rPr lang="he-IL" smtClean="0">
                <a:latin typeface="Arial" pitchFamily="34" charset="0"/>
              </a:rPr>
              <a:t>נניח כי ידוע כיצד מעבירים </a:t>
            </a:r>
            <a:r>
              <a:rPr lang="en-US" smtClean="0">
                <a:latin typeface="Arial" pitchFamily="34" charset="0"/>
              </a:rPr>
              <a:t>n-1</a:t>
            </a:r>
            <a:r>
              <a:rPr lang="he-IL" smtClean="0">
                <a:latin typeface="Arial" pitchFamily="34" charset="0"/>
              </a:rPr>
              <a:t> חישוקים ממגדל מקור למגדל יעד תוך שימוש במגדל עזר</a:t>
            </a:r>
          </a:p>
          <a:p>
            <a:pPr eaLnBrk="1" hangingPunct="1"/>
            <a:endParaRPr lang="he-IL" smtClean="0">
              <a:latin typeface="Arial" pitchFamily="34" charset="0"/>
            </a:endParaRPr>
          </a:p>
          <a:p>
            <a:pPr eaLnBrk="1" hangingPunct="1"/>
            <a:r>
              <a:rPr lang="he-IL" smtClean="0">
                <a:latin typeface="Arial" pitchFamily="34" charset="0"/>
              </a:rPr>
              <a:t>בסיס הרקורסיה: כאשר</a:t>
            </a:r>
            <a:r>
              <a:rPr lang="en-US" smtClean="0">
                <a:latin typeface="Arial" pitchFamily="34" charset="0"/>
              </a:rPr>
              <a:t>,n=0 </a:t>
            </a:r>
            <a:r>
              <a:rPr lang="he-IL" smtClean="0">
                <a:latin typeface="Arial" pitchFamily="34" charset="0"/>
              </a:rPr>
              <a:t> לא עושים דבר</a:t>
            </a:r>
          </a:p>
          <a:p>
            <a:pPr eaLnBrk="1" hangingPunct="1"/>
            <a:endParaRPr lang="en-US" smtClean="0">
              <a:latin typeface="Arial" pitchFamily="34" charset="0"/>
            </a:endParaRPr>
          </a:p>
        </p:txBody>
      </p:sp>
      <p:grpSp>
        <p:nvGrpSpPr>
          <p:cNvPr id="58372" name="Group 39"/>
          <p:cNvGrpSpPr>
            <a:grpSpLocks/>
          </p:cNvGrpSpPr>
          <p:nvPr/>
        </p:nvGrpSpPr>
        <p:grpSpPr bwMode="auto">
          <a:xfrm>
            <a:off x="914400" y="5257800"/>
            <a:ext cx="7391400" cy="1524000"/>
            <a:chOff x="762000" y="4038600"/>
            <a:chExt cx="6857999" cy="1524215"/>
          </a:xfrm>
        </p:grpSpPr>
        <p:grpSp>
          <p:nvGrpSpPr>
            <p:cNvPr id="58374" name="Group 21"/>
            <p:cNvGrpSpPr>
              <a:grpSpLocks/>
            </p:cNvGrpSpPr>
            <p:nvPr/>
          </p:nvGrpSpPr>
          <p:grpSpPr bwMode="auto">
            <a:xfrm>
              <a:off x="762000" y="4191002"/>
              <a:ext cx="6858000" cy="1371816"/>
              <a:chOff x="816" y="3011"/>
              <a:chExt cx="4800" cy="1277"/>
            </a:xfrm>
          </p:grpSpPr>
          <p:sp>
            <p:nvSpPr>
              <p:cNvPr id="58378" name="Rectangle 44"/>
              <p:cNvSpPr>
                <a:spLocks noChangeArrowheads="1"/>
              </p:cNvSpPr>
              <p:nvPr/>
            </p:nvSpPr>
            <p:spPr bwMode="auto">
              <a:xfrm>
                <a:off x="1392" y="3011"/>
                <a:ext cx="288" cy="240"/>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ahoma" pitchFamily="34" charset="0"/>
                    <a:cs typeface="Times New Roman" pitchFamily="18" charset="0"/>
                  </a:rPr>
                  <a:t>1  </a:t>
                </a:r>
              </a:p>
            </p:txBody>
          </p:sp>
          <p:sp>
            <p:nvSpPr>
              <p:cNvPr id="58379" name="Rectangle 45"/>
              <p:cNvSpPr>
                <a:spLocks noChangeArrowheads="1"/>
              </p:cNvSpPr>
              <p:nvPr/>
            </p:nvSpPr>
            <p:spPr bwMode="auto">
              <a:xfrm>
                <a:off x="1296" y="3251"/>
                <a:ext cx="480" cy="240"/>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ahoma" pitchFamily="34" charset="0"/>
                    <a:cs typeface="Times New Roman" pitchFamily="18" charset="0"/>
                  </a:rPr>
                  <a:t>2  </a:t>
                </a:r>
              </a:p>
            </p:txBody>
          </p:sp>
          <p:sp>
            <p:nvSpPr>
              <p:cNvPr id="58380" name="Rectangle 46"/>
              <p:cNvSpPr>
                <a:spLocks noChangeArrowheads="1"/>
              </p:cNvSpPr>
              <p:nvPr/>
            </p:nvSpPr>
            <p:spPr bwMode="auto">
              <a:xfrm>
                <a:off x="1200" y="3491"/>
                <a:ext cx="672" cy="240"/>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ahoma" pitchFamily="34" charset="0"/>
                    <a:cs typeface="Times New Roman" pitchFamily="18" charset="0"/>
                  </a:rPr>
                  <a:t>3  </a:t>
                </a:r>
              </a:p>
            </p:txBody>
          </p:sp>
          <p:sp>
            <p:nvSpPr>
              <p:cNvPr id="58381" name="Line 11"/>
              <p:cNvSpPr>
                <a:spLocks noChangeShapeType="1"/>
              </p:cNvSpPr>
              <p:nvPr/>
            </p:nvSpPr>
            <p:spPr bwMode="auto">
              <a:xfrm>
                <a:off x="816" y="3744"/>
                <a:ext cx="1488" cy="0"/>
              </a:xfrm>
              <a:prstGeom prst="line">
                <a:avLst/>
              </a:prstGeom>
              <a:noFill/>
              <a:ln w="9525">
                <a:solidFill>
                  <a:schemeClr val="tx1"/>
                </a:solidFill>
                <a:miter lim="800000"/>
                <a:headEnd/>
                <a:tailEnd/>
              </a:ln>
            </p:spPr>
            <p:txBody>
              <a:bodyPr wrap="none"/>
              <a:lstStyle/>
              <a:p>
                <a:endParaRPr lang="en-US"/>
              </a:p>
            </p:txBody>
          </p:sp>
          <p:sp>
            <p:nvSpPr>
              <p:cNvPr id="58382" name="Text Box 12"/>
              <p:cNvSpPr txBox="1">
                <a:spLocks noChangeArrowheads="1"/>
              </p:cNvSpPr>
              <p:nvPr/>
            </p:nvSpPr>
            <p:spPr bwMode="auto">
              <a:xfrm>
                <a:off x="1200" y="3744"/>
                <a:ext cx="720" cy="514"/>
              </a:xfrm>
              <a:prstGeom prst="rect">
                <a:avLst/>
              </a:prstGeom>
              <a:noFill/>
              <a:ln w="9525">
                <a:noFill/>
                <a:miter lim="800000"/>
                <a:headEnd/>
                <a:tailEnd/>
              </a:ln>
            </p:spPr>
            <p:txBody>
              <a:bodyPr>
                <a:spAutoFit/>
              </a:bodyPr>
              <a:lstStyle/>
              <a:p>
                <a:pPr algn="ctr">
                  <a:spcBef>
                    <a:spcPct val="50000"/>
                  </a:spcBef>
                </a:pPr>
                <a:r>
                  <a:rPr lang="en-US" sz="3200" baseline="30000">
                    <a:latin typeface="Tahoma" pitchFamily="34" charset="0"/>
                    <a:cs typeface="Times New Roman" pitchFamily="18" charset="0"/>
                  </a:rPr>
                  <a:t>A</a:t>
                </a:r>
                <a:endParaRPr lang="en-US" sz="3200">
                  <a:latin typeface="Tahoma" pitchFamily="34" charset="0"/>
                  <a:cs typeface="Times New Roman" pitchFamily="18" charset="0"/>
                </a:endParaRPr>
              </a:p>
            </p:txBody>
          </p:sp>
          <p:sp>
            <p:nvSpPr>
              <p:cNvPr id="58383" name="Line 14"/>
              <p:cNvSpPr>
                <a:spLocks noChangeShapeType="1"/>
              </p:cNvSpPr>
              <p:nvPr/>
            </p:nvSpPr>
            <p:spPr bwMode="auto">
              <a:xfrm>
                <a:off x="2496" y="3744"/>
                <a:ext cx="1488" cy="0"/>
              </a:xfrm>
              <a:prstGeom prst="line">
                <a:avLst/>
              </a:prstGeom>
              <a:noFill/>
              <a:ln w="9525">
                <a:solidFill>
                  <a:schemeClr val="tx1"/>
                </a:solidFill>
                <a:miter lim="800000"/>
                <a:headEnd/>
                <a:tailEnd/>
              </a:ln>
            </p:spPr>
            <p:txBody>
              <a:bodyPr wrap="none"/>
              <a:lstStyle/>
              <a:p>
                <a:endParaRPr lang="en-US"/>
              </a:p>
            </p:txBody>
          </p:sp>
          <p:sp>
            <p:nvSpPr>
              <p:cNvPr id="58384" name="Text Box 15"/>
              <p:cNvSpPr txBox="1">
                <a:spLocks noChangeArrowheads="1"/>
              </p:cNvSpPr>
              <p:nvPr/>
            </p:nvSpPr>
            <p:spPr bwMode="auto">
              <a:xfrm>
                <a:off x="3072" y="3744"/>
                <a:ext cx="336" cy="514"/>
              </a:xfrm>
              <a:prstGeom prst="rect">
                <a:avLst/>
              </a:prstGeom>
              <a:noFill/>
              <a:ln w="9525">
                <a:noFill/>
                <a:miter lim="800000"/>
                <a:headEnd/>
                <a:tailEnd/>
              </a:ln>
            </p:spPr>
            <p:txBody>
              <a:bodyPr>
                <a:spAutoFit/>
              </a:bodyPr>
              <a:lstStyle/>
              <a:p>
                <a:pPr algn="ctr">
                  <a:spcBef>
                    <a:spcPct val="50000"/>
                  </a:spcBef>
                </a:pPr>
                <a:r>
                  <a:rPr lang="en-US" sz="3200" baseline="30000">
                    <a:latin typeface="Tahoma" pitchFamily="34" charset="0"/>
                    <a:cs typeface="Times New Roman" pitchFamily="18" charset="0"/>
                  </a:rPr>
                  <a:t>B</a:t>
                </a:r>
                <a:endParaRPr lang="en-US" sz="3200">
                  <a:latin typeface="Tahoma" pitchFamily="34" charset="0"/>
                  <a:cs typeface="Times New Roman" pitchFamily="18" charset="0"/>
                </a:endParaRPr>
              </a:p>
            </p:txBody>
          </p:sp>
          <p:sp>
            <p:nvSpPr>
              <p:cNvPr id="58385" name="Line 17"/>
              <p:cNvSpPr>
                <a:spLocks noChangeShapeType="1"/>
              </p:cNvSpPr>
              <p:nvPr/>
            </p:nvSpPr>
            <p:spPr bwMode="auto">
              <a:xfrm>
                <a:off x="4128" y="3744"/>
                <a:ext cx="1488" cy="0"/>
              </a:xfrm>
              <a:prstGeom prst="line">
                <a:avLst/>
              </a:prstGeom>
              <a:noFill/>
              <a:ln w="9525">
                <a:solidFill>
                  <a:schemeClr val="tx1"/>
                </a:solidFill>
                <a:miter lim="800000"/>
                <a:headEnd/>
                <a:tailEnd/>
              </a:ln>
            </p:spPr>
            <p:txBody>
              <a:bodyPr wrap="none"/>
              <a:lstStyle/>
              <a:p>
                <a:endParaRPr lang="en-US"/>
              </a:p>
            </p:txBody>
          </p:sp>
          <p:sp>
            <p:nvSpPr>
              <p:cNvPr id="58386" name="Text Box 18"/>
              <p:cNvSpPr txBox="1">
                <a:spLocks noChangeArrowheads="1"/>
              </p:cNvSpPr>
              <p:nvPr/>
            </p:nvSpPr>
            <p:spPr bwMode="auto">
              <a:xfrm>
                <a:off x="4704" y="3744"/>
                <a:ext cx="336" cy="514"/>
              </a:xfrm>
              <a:prstGeom prst="rect">
                <a:avLst/>
              </a:prstGeom>
              <a:noFill/>
              <a:ln w="9525">
                <a:noFill/>
                <a:miter lim="800000"/>
                <a:headEnd/>
                <a:tailEnd/>
              </a:ln>
            </p:spPr>
            <p:txBody>
              <a:bodyPr>
                <a:spAutoFit/>
              </a:bodyPr>
              <a:lstStyle/>
              <a:p>
                <a:pPr algn="ctr">
                  <a:spcBef>
                    <a:spcPct val="50000"/>
                  </a:spcBef>
                </a:pPr>
                <a:r>
                  <a:rPr lang="en-US" sz="3200" baseline="30000">
                    <a:latin typeface="Tahoma" pitchFamily="34" charset="0"/>
                    <a:cs typeface="Times New Roman" pitchFamily="18" charset="0"/>
                  </a:rPr>
                  <a:t>C</a:t>
                </a:r>
                <a:endParaRPr lang="en-US" sz="3200">
                  <a:latin typeface="Tahoma" pitchFamily="34" charset="0"/>
                  <a:cs typeface="Times New Roman" pitchFamily="18" charset="0"/>
                </a:endParaRPr>
              </a:p>
            </p:txBody>
          </p:sp>
          <p:sp>
            <p:nvSpPr>
              <p:cNvPr id="58387" name="Text Box 19"/>
              <p:cNvSpPr txBox="1">
                <a:spLocks noChangeArrowheads="1"/>
              </p:cNvSpPr>
              <p:nvPr/>
            </p:nvSpPr>
            <p:spPr bwMode="auto">
              <a:xfrm>
                <a:off x="1104" y="3936"/>
                <a:ext cx="912" cy="352"/>
              </a:xfrm>
              <a:prstGeom prst="rect">
                <a:avLst/>
              </a:prstGeom>
              <a:noFill/>
              <a:ln w="9525">
                <a:noFill/>
                <a:miter lim="800000"/>
                <a:headEnd/>
                <a:tailEnd/>
              </a:ln>
            </p:spPr>
            <p:txBody>
              <a:bodyPr>
                <a:spAutoFit/>
              </a:bodyPr>
              <a:lstStyle/>
              <a:p>
                <a:pPr algn="ctr">
                  <a:spcBef>
                    <a:spcPct val="50000"/>
                  </a:spcBef>
                </a:pPr>
                <a:r>
                  <a:rPr lang="he-IL" sz="2000"/>
                  <a:t>מוט המקור</a:t>
                </a:r>
                <a:endParaRPr lang="en-US" sz="2000"/>
              </a:p>
            </p:txBody>
          </p:sp>
          <p:sp>
            <p:nvSpPr>
              <p:cNvPr id="58388" name="Text Box 20"/>
              <p:cNvSpPr txBox="1">
                <a:spLocks noChangeArrowheads="1"/>
              </p:cNvSpPr>
              <p:nvPr/>
            </p:nvSpPr>
            <p:spPr bwMode="auto">
              <a:xfrm>
                <a:off x="2832" y="3936"/>
                <a:ext cx="912" cy="352"/>
              </a:xfrm>
              <a:prstGeom prst="rect">
                <a:avLst/>
              </a:prstGeom>
              <a:noFill/>
              <a:ln w="9525">
                <a:noFill/>
                <a:miter lim="800000"/>
                <a:headEnd/>
                <a:tailEnd/>
              </a:ln>
            </p:spPr>
            <p:txBody>
              <a:bodyPr>
                <a:spAutoFit/>
              </a:bodyPr>
              <a:lstStyle/>
              <a:p>
                <a:pPr algn="ctr">
                  <a:spcBef>
                    <a:spcPct val="50000"/>
                  </a:spcBef>
                </a:pPr>
                <a:r>
                  <a:rPr lang="he-IL" sz="2000"/>
                  <a:t>מוט המטרה</a:t>
                </a:r>
                <a:endParaRPr lang="en-US" sz="2000"/>
              </a:p>
            </p:txBody>
          </p:sp>
          <p:sp>
            <p:nvSpPr>
              <p:cNvPr id="58389" name="Text Box 21"/>
              <p:cNvSpPr txBox="1">
                <a:spLocks noChangeArrowheads="1"/>
              </p:cNvSpPr>
              <p:nvPr/>
            </p:nvSpPr>
            <p:spPr bwMode="auto">
              <a:xfrm>
                <a:off x="4416" y="3936"/>
                <a:ext cx="912" cy="352"/>
              </a:xfrm>
              <a:prstGeom prst="rect">
                <a:avLst/>
              </a:prstGeom>
              <a:noFill/>
              <a:ln w="9525">
                <a:noFill/>
                <a:miter lim="800000"/>
                <a:headEnd/>
                <a:tailEnd/>
              </a:ln>
            </p:spPr>
            <p:txBody>
              <a:bodyPr>
                <a:spAutoFit/>
              </a:bodyPr>
              <a:lstStyle/>
              <a:p>
                <a:pPr algn="ctr">
                  <a:spcBef>
                    <a:spcPct val="50000"/>
                  </a:spcBef>
                </a:pPr>
                <a:r>
                  <a:rPr lang="he-IL" sz="2000"/>
                  <a:t>מוט עזר</a:t>
                </a:r>
                <a:endParaRPr lang="en-US" sz="2000"/>
              </a:p>
            </p:txBody>
          </p:sp>
        </p:grpSp>
        <p:cxnSp>
          <p:nvCxnSpPr>
            <p:cNvPr id="58375" name="Straight Connector 41"/>
            <p:cNvCxnSpPr>
              <a:cxnSpLocks noChangeShapeType="1"/>
              <a:stCxn id="58382" idx="0"/>
            </p:cNvCxnSpPr>
            <p:nvPr/>
          </p:nvCxnSpPr>
          <p:spPr bwMode="auto">
            <a:xfrm rot="5400000" flipH="1" flipV="1">
              <a:off x="1357091" y="4506714"/>
              <a:ext cx="939609" cy="3810"/>
            </a:xfrm>
            <a:prstGeom prst="line">
              <a:avLst/>
            </a:prstGeom>
            <a:noFill/>
            <a:ln w="9525" algn="ctr">
              <a:solidFill>
                <a:schemeClr val="tx1"/>
              </a:solidFill>
              <a:prstDash val="dash"/>
              <a:round/>
              <a:headEnd/>
              <a:tailEnd/>
            </a:ln>
          </p:spPr>
        </p:cxnSp>
        <p:cxnSp>
          <p:nvCxnSpPr>
            <p:cNvPr id="58376" name="Straight Connector 42"/>
            <p:cNvCxnSpPr>
              <a:cxnSpLocks noChangeShapeType="1"/>
            </p:cNvCxnSpPr>
            <p:nvPr/>
          </p:nvCxnSpPr>
          <p:spPr bwMode="auto">
            <a:xfrm rot="5400000" flipH="1" flipV="1">
              <a:off x="3719290" y="4506500"/>
              <a:ext cx="939609" cy="3810"/>
            </a:xfrm>
            <a:prstGeom prst="line">
              <a:avLst/>
            </a:prstGeom>
            <a:noFill/>
            <a:ln w="9525" algn="ctr">
              <a:solidFill>
                <a:schemeClr val="tx1"/>
              </a:solidFill>
              <a:prstDash val="dash"/>
              <a:round/>
              <a:headEnd/>
              <a:tailEnd/>
            </a:ln>
          </p:spPr>
        </p:cxnSp>
        <p:cxnSp>
          <p:nvCxnSpPr>
            <p:cNvPr id="58377" name="Straight Connector 43"/>
            <p:cNvCxnSpPr>
              <a:cxnSpLocks noChangeShapeType="1"/>
            </p:cNvCxnSpPr>
            <p:nvPr/>
          </p:nvCxnSpPr>
          <p:spPr bwMode="auto">
            <a:xfrm rot="5400000" flipH="1" flipV="1">
              <a:off x="6009101" y="4506500"/>
              <a:ext cx="939609" cy="3810"/>
            </a:xfrm>
            <a:prstGeom prst="line">
              <a:avLst/>
            </a:prstGeom>
            <a:noFill/>
            <a:ln w="9525" algn="ctr">
              <a:solidFill>
                <a:schemeClr val="tx1"/>
              </a:solidFill>
              <a:prstDash val="dash"/>
              <a:round/>
              <a:headEnd/>
              <a:tailEnd/>
            </a:ln>
          </p:spPr>
        </p:cxnSp>
      </p:grpSp>
      <p:sp>
        <p:nvSpPr>
          <p:cNvPr id="58373"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EA74B585-4446-49C6-A519-3477D248CAEE}" type="slidenum">
              <a:rPr lang="he-IL" sz="1000">
                <a:latin typeface="Verdana" pitchFamily="34" charset="0"/>
              </a:rPr>
              <a:pPr algn="r" rtl="1"/>
              <a:t>61</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ox(in)">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0723">
                                            <p:txEl>
                                              <p:pRg st="2" end="2"/>
                                            </p:txEl>
                                          </p:spTgt>
                                        </p:tgtEl>
                                        <p:attrNameLst>
                                          <p:attrName>style.visibility</p:attrName>
                                        </p:attrNameLst>
                                      </p:cBhvr>
                                      <p:to>
                                        <p:strVal val="visible"/>
                                      </p:to>
                                    </p:set>
                                    <p:animEffect transition="in" filter="box(in)">
                                      <p:cBhvr>
                                        <p:cTn id="12" dur="500"/>
                                        <p:tgtEl>
                                          <p:spTgt spid="30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1676400" y="5410200"/>
            <a:ext cx="739775" cy="515938"/>
            <a:chOff x="6705600" y="5715000"/>
            <a:chExt cx="739775" cy="515938"/>
          </a:xfrm>
        </p:grpSpPr>
        <p:sp>
          <p:nvSpPr>
            <p:cNvPr id="59415" name="Rectangle 20"/>
            <p:cNvSpPr>
              <a:spLocks noChangeArrowheads="1"/>
            </p:cNvSpPr>
            <p:nvPr/>
          </p:nvSpPr>
          <p:spPr bwMode="auto">
            <a:xfrm>
              <a:off x="6853238" y="5715000"/>
              <a:ext cx="442912" cy="257175"/>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ahoma" pitchFamily="34" charset="0"/>
                  <a:cs typeface="Times New Roman" pitchFamily="18" charset="0"/>
                </a:rPr>
                <a:t>1  </a:t>
              </a:r>
            </a:p>
          </p:txBody>
        </p:sp>
        <p:sp>
          <p:nvSpPr>
            <p:cNvPr id="59416" name="Rectangle 21"/>
            <p:cNvSpPr>
              <a:spLocks noChangeArrowheads="1"/>
            </p:cNvSpPr>
            <p:nvPr/>
          </p:nvSpPr>
          <p:spPr bwMode="auto">
            <a:xfrm>
              <a:off x="6705600" y="5972175"/>
              <a:ext cx="739775" cy="258763"/>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ahoma" pitchFamily="34" charset="0"/>
                  <a:cs typeface="Times New Roman" pitchFamily="18" charset="0"/>
                </a:rPr>
                <a:t>2  </a:t>
              </a:r>
            </a:p>
          </p:txBody>
        </p:sp>
      </p:grpSp>
      <p:sp>
        <p:nvSpPr>
          <p:cNvPr id="59395" name="Content Placeholder 2"/>
          <p:cNvSpPr>
            <a:spLocks noGrp="1"/>
          </p:cNvSpPr>
          <p:nvPr>
            <p:ph idx="1"/>
          </p:nvPr>
        </p:nvSpPr>
        <p:spPr/>
        <p:txBody>
          <a:bodyPr/>
          <a:lstStyle/>
          <a:p>
            <a:pPr eaLnBrk="1" hangingPunct="1"/>
            <a:endParaRPr lang="he-IL" smtClean="0">
              <a:latin typeface="Arial" pitchFamily="34" charset="0"/>
            </a:endParaRPr>
          </a:p>
          <a:p>
            <a:pPr eaLnBrk="1" hangingPunct="1"/>
            <a:endParaRPr lang="he-IL" smtClean="0">
              <a:latin typeface="Arial" pitchFamily="34" charset="0"/>
            </a:endParaRPr>
          </a:p>
          <a:p>
            <a:pPr lvl="1" eaLnBrk="1" hangingPunct="1"/>
            <a:r>
              <a:rPr lang="he-IL" b="1" smtClean="0">
                <a:latin typeface="Arial" pitchFamily="34" charset="0"/>
              </a:rPr>
              <a:t>נעביר את החישוקים  </a:t>
            </a:r>
            <a:r>
              <a:rPr lang="en-US" b="1" smtClean="0">
                <a:latin typeface="Arial" pitchFamily="34" charset="0"/>
              </a:rPr>
              <a:t>1, 2, .... ,n-1</a:t>
            </a:r>
            <a:r>
              <a:rPr lang="he-IL" b="1" smtClean="0">
                <a:latin typeface="Arial" pitchFamily="34" charset="0"/>
              </a:rPr>
              <a:t> ממגדל </a:t>
            </a:r>
            <a:r>
              <a:rPr lang="en-US" b="1" smtClean="0">
                <a:latin typeface="Arial" pitchFamily="34" charset="0"/>
              </a:rPr>
              <a:t>A</a:t>
            </a:r>
            <a:r>
              <a:rPr lang="he-IL" b="1" smtClean="0">
                <a:latin typeface="Arial" pitchFamily="34" charset="0"/>
              </a:rPr>
              <a:t> למגדל </a:t>
            </a:r>
            <a:r>
              <a:rPr lang="en-US" b="1" smtClean="0">
                <a:latin typeface="Arial" pitchFamily="34" charset="0"/>
              </a:rPr>
              <a:t>C</a:t>
            </a:r>
            <a:r>
              <a:rPr lang="he-IL" b="1" smtClean="0">
                <a:latin typeface="Arial" pitchFamily="34" charset="0"/>
              </a:rPr>
              <a:t> תוך שימוש במגדל </a:t>
            </a:r>
            <a:r>
              <a:rPr lang="en-US" b="1" smtClean="0">
                <a:latin typeface="Arial" pitchFamily="34" charset="0"/>
              </a:rPr>
              <a:t>B</a:t>
            </a:r>
            <a:endParaRPr lang="en-US" smtClean="0">
              <a:latin typeface="Arial" pitchFamily="34" charset="0"/>
            </a:endParaRPr>
          </a:p>
        </p:txBody>
      </p:sp>
      <p:grpSp>
        <p:nvGrpSpPr>
          <p:cNvPr id="3" name="Group 21"/>
          <p:cNvGrpSpPr>
            <a:grpSpLocks/>
          </p:cNvGrpSpPr>
          <p:nvPr/>
        </p:nvGrpSpPr>
        <p:grpSpPr bwMode="auto">
          <a:xfrm>
            <a:off x="6705600" y="5656263"/>
            <a:ext cx="739775" cy="515937"/>
            <a:chOff x="6705600" y="5715000"/>
            <a:chExt cx="739775" cy="515938"/>
          </a:xfrm>
        </p:grpSpPr>
        <p:sp>
          <p:nvSpPr>
            <p:cNvPr id="59413" name="Rectangle 20"/>
            <p:cNvSpPr>
              <a:spLocks noChangeArrowheads="1"/>
            </p:cNvSpPr>
            <p:nvPr/>
          </p:nvSpPr>
          <p:spPr bwMode="auto">
            <a:xfrm>
              <a:off x="6853238" y="5715000"/>
              <a:ext cx="442912" cy="257175"/>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ahoma" pitchFamily="34" charset="0"/>
                  <a:cs typeface="Times New Roman" pitchFamily="18" charset="0"/>
                </a:rPr>
                <a:t>1  </a:t>
              </a:r>
            </a:p>
          </p:txBody>
        </p:sp>
        <p:sp>
          <p:nvSpPr>
            <p:cNvPr id="59414" name="Rectangle 21"/>
            <p:cNvSpPr>
              <a:spLocks noChangeArrowheads="1"/>
            </p:cNvSpPr>
            <p:nvPr/>
          </p:nvSpPr>
          <p:spPr bwMode="auto">
            <a:xfrm>
              <a:off x="6705600" y="5972175"/>
              <a:ext cx="739775" cy="258763"/>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ahoma" pitchFamily="34" charset="0"/>
                  <a:cs typeface="Times New Roman" pitchFamily="18" charset="0"/>
                </a:rPr>
                <a:t>2  </a:t>
              </a:r>
            </a:p>
          </p:txBody>
        </p:sp>
      </p:grpSp>
      <p:sp>
        <p:nvSpPr>
          <p:cNvPr id="59397" name="Title 1"/>
          <p:cNvSpPr>
            <a:spLocks noGrp="1"/>
          </p:cNvSpPr>
          <p:nvPr>
            <p:ph type="title"/>
          </p:nvPr>
        </p:nvSpPr>
        <p:spPr/>
        <p:txBody>
          <a:bodyPr/>
          <a:lstStyle/>
          <a:p>
            <a:pPr algn="r" eaLnBrk="1" hangingPunct="1"/>
            <a:r>
              <a:rPr lang="he-IL" smtClean="0"/>
              <a:t>מגדלי הנוי - פתרון</a:t>
            </a:r>
            <a:endParaRPr lang="en-US" smtClean="0"/>
          </a:p>
        </p:txBody>
      </p:sp>
      <p:grpSp>
        <p:nvGrpSpPr>
          <p:cNvPr id="59398" name="Group 21"/>
          <p:cNvGrpSpPr>
            <a:grpSpLocks/>
          </p:cNvGrpSpPr>
          <p:nvPr/>
        </p:nvGrpSpPr>
        <p:grpSpPr bwMode="auto">
          <a:xfrm>
            <a:off x="914400" y="5926138"/>
            <a:ext cx="7391400" cy="855662"/>
            <a:chOff x="816" y="3491"/>
            <a:chExt cx="4800" cy="797"/>
          </a:xfrm>
        </p:grpSpPr>
        <p:sp>
          <p:nvSpPr>
            <p:cNvPr id="59403" name="Rectangle 46"/>
            <p:cNvSpPr>
              <a:spLocks noChangeArrowheads="1"/>
            </p:cNvSpPr>
            <p:nvPr/>
          </p:nvSpPr>
          <p:spPr bwMode="auto">
            <a:xfrm>
              <a:off x="1200" y="3491"/>
              <a:ext cx="672" cy="240"/>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ahoma" pitchFamily="34" charset="0"/>
                  <a:cs typeface="Times New Roman" pitchFamily="18" charset="0"/>
                </a:rPr>
                <a:t>3  </a:t>
              </a:r>
            </a:p>
          </p:txBody>
        </p:sp>
        <p:sp>
          <p:nvSpPr>
            <p:cNvPr id="59404" name="Line 11"/>
            <p:cNvSpPr>
              <a:spLocks noChangeShapeType="1"/>
            </p:cNvSpPr>
            <p:nvPr/>
          </p:nvSpPr>
          <p:spPr bwMode="auto">
            <a:xfrm>
              <a:off x="816" y="3744"/>
              <a:ext cx="1488" cy="0"/>
            </a:xfrm>
            <a:prstGeom prst="line">
              <a:avLst/>
            </a:prstGeom>
            <a:noFill/>
            <a:ln w="9525">
              <a:solidFill>
                <a:schemeClr val="tx1"/>
              </a:solidFill>
              <a:miter lim="800000"/>
              <a:headEnd/>
              <a:tailEnd/>
            </a:ln>
          </p:spPr>
          <p:txBody>
            <a:bodyPr wrap="none"/>
            <a:lstStyle/>
            <a:p>
              <a:endParaRPr lang="en-US"/>
            </a:p>
          </p:txBody>
        </p:sp>
        <p:sp>
          <p:nvSpPr>
            <p:cNvPr id="59405" name="Text Box 12"/>
            <p:cNvSpPr txBox="1">
              <a:spLocks noChangeArrowheads="1"/>
            </p:cNvSpPr>
            <p:nvPr/>
          </p:nvSpPr>
          <p:spPr bwMode="auto">
            <a:xfrm>
              <a:off x="1200" y="3744"/>
              <a:ext cx="720" cy="514"/>
            </a:xfrm>
            <a:prstGeom prst="rect">
              <a:avLst/>
            </a:prstGeom>
            <a:noFill/>
            <a:ln w="9525">
              <a:noFill/>
              <a:miter lim="800000"/>
              <a:headEnd/>
              <a:tailEnd/>
            </a:ln>
          </p:spPr>
          <p:txBody>
            <a:bodyPr>
              <a:spAutoFit/>
            </a:bodyPr>
            <a:lstStyle/>
            <a:p>
              <a:pPr algn="ctr">
                <a:spcBef>
                  <a:spcPct val="50000"/>
                </a:spcBef>
              </a:pPr>
              <a:r>
                <a:rPr lang="en-US" sz="3200" baseline="30000">
                  <a:latin typeface="Tahoma" pitchFamily="34" charset="0"/>
                  <a:cs typeface="Times New Roman" pitchFamily="18" charset="0"/>
                </a:rPr>
                <a:t>A</a:t>
              </a:r>
              <a:endParaRPr lang="en-US" sz="3200">
                <a:latin typeface="Tahoma" pitchFamily="34" charset="0"/>
                <a:cs typeface="Times New Roman" pitchFamily="18" charset="0"/>
              </a:endParaRPr>
            </a:p>
          </p:txBody>
        </p:sp>
        <p:sp>
          <p:nvSpPr>
            <p:cNvPr id="59406" name="Line 14"/>
            <p:cNvSpPr>
              <a:spLocks noChangeShapeType="1"/>
            </p:cNvSpPr>
            <p:nvPr/>
          </p:nvSpPr>
          <p:spPr bwMode="auto">
            <a:xfrm>
              <a:off x="2496" y="3744"/>
              <a:ext cx="1488" cy="0"/>
            </a:xfrm>
            <a:prstGeom prst="line">
              <a:avLst/>
            </a:prstGeom>
            <a:noFill/>
            <a:ln w="9525">
              <a:solidFill>
                <a:schemeClr val="tx1"/>
              </a:solidFill>
              <a:miter lim="800000"/>
              <a:headEnd/>
              <a:tailEnd/>
            </a:ln>
          </p:spPr>
          <p:txBody>
            <a:bodyPr wrap="none"/>
            <a:lstStyle/>
            <a:p>
              <a:endParaRPr lang="en-US"/>
            </a:p>
          </p:txBody>
        </p:sp>
        <p:sp>
          <p:nvSpPr>
            <p:cNvPr id="59407" name="Text Box 15"/>
            <p:cNvSpPr txBox="1">
              <a:spLocks noChangeArrowheads="1"/>
            </p:cNvSpPr>
            <p:nvPr/>
          </p:nvSpPr>
          <p:spPr bwMode="auto">
            <a:xfrm>
              <a:off x="3072" y="3744"/>
              <a:ext cx="336" cy="514"/>
            </a:xfrm>
            <a:prstGeom prst="rect">
              <a:avLst/>
            </a:prstGeom>
            <a:noFill/>
            <a:ln w="9525">
              <a:noFill/>
              <a:miter lim="800000"/>
              <a:headEnd/>
              <a:tailEnd/>
            </a:ln>
          </p:spPr>
          <p:txBody>
            <a:bodyPr>
              <a:spAutoFit/>
            </a:bodyPr>
            <a:lstStyle/>
            <a:p>
              <a:pPr algn="ctr">
                <a:spcBef>
                  <a:spcPct val="50000"/>
                </a:spcBef>
              </a:pPr>
              <a:r>
                <a:rPr lang="en-US" sz="3200" baseline="30000">
                  <a:latin typeface="Tahoma" pitchFamily="34" charset="0"/>
                  <a:cs typeface="Times New Roman" pitchFamily="18" charset="0"/>
                </a:rPr>
                <a:t>B</a:t>
              </a:r>
              <a:endParaRPr lang="en-US" sz="3200">
                <a:latin typeface="Tahoma" pitchFamily="34" charset="0"/>
                <a:cs typeface="Times New Roman" pitchFamily="18" charset="0"/>
              </a:endParaRPr>
            </a:p>
          </p:txBody>
        </p:sp>
        <p:sp>
          <p:nvSpPr>
            <p:cNvPr id="59408" name="Line 17"/>
            <p:cNvSpPr>
              <a:spLocks noChangeShapeType="1"/>
            </p:cNvSpPr>
            <p:nvPr/>
          </p:nvSpPr>
          <p:spPr bwMode="auto">
            <a:xfrm>
              <a:off x="4128" y="3744"/>
              <a:ext cx="1488" cy="0"/>
            </a:xfrm>
            <a:prstGeom prst="line">
              <a:avLst/>
            </a:prstGeom>
            <a:noFill/>
            <a:ln w="9525">
              <a:solidFill>
                <a:schemeClr val="tx1"/>
              </a:solidFill>
              <a:miter lim="800000"/>
              <a:headEnd/>
              <a:tailEnd/>
            </a:ln>
          </p:spPr>
          <p:txBody>
            <a:bodyPr wrap="none"/>
            <a:lstStyle/>
            <a:p>
              <a:endParaRPr lang="en-US"/>
            </a:p>
          </p:txBody>
        </p:sp>
        <p:sp>
          <p:nvSpPr>
            <p:cNvPr id="59409" name="Text Box 18"/>
            <p:cNvSpPr txBox="1">
              <a:spLocks noChangeArrowheads="1"/>
            </p:cNvSpPr>
            <p:nvPr/>
          </p:nvSpPr>
          <p:spPr bwMode="auto">
            <a:xfrm>
              <a:off x="4704" y="3744"/>
              <a:ext cx="336" cy="514"/>
            </a:xfrm>
            <a:prstGeom prst="rect">
              <a:avLst/>
            </a:prstGeom>
            <a:noFill/>
            <a:ln w="9525">
              <a:noFill/>
              <a:miter lim="800000"/>
              <a:headEnd/>
              <a:tailEnd/>
            </a:ln>
          </p:spPr>
          <p:txBody>
            <a:bodyPr>
              <a:spAutoFit/>
            </a:bodyPr>
            <a:lstStyle/>
            <a:p>
              <a:pPr algn="ctr">
                <a:spcBef>
                  <a:spcPct val="50000"/>
                </a:spcBef>
              </a:pPr>
              <a:r>
                <a:rPr lang="en-US" sz="3200" baseline="30000">
                  <a:latin typeface="Tahoma" pitchFamily="34" charset="0"/>
                  <a:cs typeface="Times New Roman" pitchFamily="18" charset="0"/>
                </a:rPr>
                <a:t>C</a:t>
              </a:r>
              <a:endParaRPr lang="en-US" sz="3200">
                <a:latin typeface="Tahoma" pitchFamily="34" charset="0"/>
                <a:cs typeface="Times New Roman" pitchFamily="18" charset="0"/>
              </a:endParaRPr>
            </a:p>
          </p:txBody>
        </p:sp>
        <p:sp>
          <p:nvSpPr>
            <p:cNvPr id="59410" name="Text Box 19"/>
            <p:cNvSpPr txBox="1">
              <a:spLocks noChangeArrowheads="1"/>
            </p:cNvSpPr>
            <p:nvPr/>
          </p:nvSpPr>
          <p:spPr bwMode="auto">
            <a:xfrm>
              <a:off x="1104" y="3936"/>
              <a:ext cx="912" cy="352"/>
            </a:xfrm>
            <a:prstGeom prst="rect">
              <a:avLst/>
            </a:prstGeom>
            <a:noFill/>
            <a:ln w="9525">
              <a:noFill/>
              <a:miter lim="800000"/>
              <a:headEnd/>
              <a:tailEnd/>
            </a:ln>
          </p:spPr>
          <p:txBody>
            <a:bodyPr>
              <a:spAutoFit/>
            </a:bodyPr>
            <a:lstStyle/>
            <a:p>
              <a:pPr algn="ctr">
                <a:spcBef>
                  <a:spcPct val="50000"/>
                </a:spcBef>
              </a:pPr>
              <a:r>
                <a:rPr lang="he-IL" sz="2000"/>
                <a:t>מוט המקור</a:t>
              </a:r>
              <a:endParaRPr lang="en-US" sz="2000"/>
            </a:p>
          </p:txBody>
        </p:sp>
        <p:sp>
          <p:nvSpPr>
            <p:cNvPr id="59411" name="Text Box 20"/>
            <p:cNvSpPr txBox="1">
              <a:spLocks noChangeArrowheads="1"/>
            </p:cNvSpPr>
            <p:nvPr/>
          </p:nvSpPr>
          <p:spPr bwMode="auto">
            <a:xfrm>
              <a:off x="2832" y="3936"/>
              <a:ext cx="912" cy="352"/>
            </a:xfrm>
            <a:prstGeom prst="rect">
              <a:avLst/>
            </a:prstGeom>
            <a:noFill/>
            <a:ln w="9525">
              <a:noFill/>
              <a:miter lim="800000"/>
              <a:headEnd/>
              <a:tailEnd/>
            </a:ln>
          </p:spPr>
          <p:txBody>
            <a:bodyPr>
              <a:spAutoFit/>
            </a:bodyPr>
            <a:lstStyle/>
            <a:p>
              <a:pPr algn="ctr">
                <a:spcBef>
                  <a:spcPct val="50000"/>
                </a:spcBef>
              </a:pPr>
              <a:r>
                <a:rPr lang="he-IL" sz="2000"/>
                <a:t>מוט המטרה</a:t>
              </a:r>
              <a:endParaRPr lang="en-US" sz="2000"/>
            </a:p>
          </p:txBody>
        </p:sp>
        <p:sp>
          <p:nvSpPr>
            <p:cNvPr id="59412" name="Text Box 21"/>
            <p:cNvSpPr txBox="1">
              <a:spLocks noChangeArrowheads="1"/>
            </p:cNvSpPr>
            <p:nvPr/>
          </p:nvSpPr>
          <p:spPr bwMode="auto">
            <a:xfrm>
              <a:off x="4416" y="3936"/>
              <a:ext cx="912" cy="352"/>
            </a:xfrm>
            <a:prstGeom prst="rect">
              <a:avLst/>
            </a:prstGeom>
            <a:noFill/>
            <a:ln w="9525">
              <a:noFill/>
              <a:miter lim="800000"/>
              <a:headEnd/>
              <a:tailEnd/>
            </a:ln>
          </p:spPr>
          <p:txBody>
            <a:bodyPr>
              <a:spAutoFit/>
            </a:bodyPr>
            <a:lstStyle/>
            <a:p>
              <a:pPr algn="ctr">
                <a:spcBef>
                  <a:spcPct val="50000"/>
                </a:spcBef>
              </a:pPr>
              <a:r>
                <a:rPr lang="he-IL" sz="2000"/>
                <a:t>מוט עזר</a:t>
              </a:r>
              <a:endParaRPr lang="en-US" sz="2000"/>
            </a:p>
          </p:txBody>
        </p:sp>
      </p:grpSp>
      <p:cxnSp>
        <p:nvCxnSpPr>
          <p:cNvPr id="59399" name="Straight Connector 41"/>
          <p:cNvCxnSpPr>
            <a:cxnSpLocks noChangeShapeType="1"/>
            <a:stCxn id="59405" idx="0"/>
          </p:cNvCxnSpPr>
          <p:nvPr/>
        </p:nvCxnSpPr>
        <p:spPr bwMode="auto">
          <a:xfrm rot="5400000" flipH="1" flipV="1">
            <a:off x="1592263" y="5726112"/>
            <a:ext cx="939800" cy="3175"/>
          </a:xfrm>
          <a:prstGeom prst="line">
            <a:avLst/>
          </a:prstGeom>
          <a:noFill/>
          <a:ln w="9525" algn="ctr">
            <a:solidFill>
              <a:schemeClr val="tx1"/>
            </a:solidFill>
            <a:prstDash val="dash"/>
            <a:round/>
            <a:headEnd/>
            <a:tailEnd/>
          </a:ln>
        </p:spPr>
      </p:cxnSp>
      <p:cxnSp>
        <p:nvCxnSpPr>
          <p:cNvPr id="59400" name="Straight Connector 42"/>
          <p:cNvCxnSpPr>
            <a:cxnSpLocks noChangeShapeType="1"/>
          </p:cNvCxnSpPr>
          <p:nvPr/>
        </p:nvCxnSpPr>
        <p:spPr bwMode="auto">
          <a:xfrm rot="5400000" flipH="1" flipV="1">
            <a:off x="4137819" y="5725319"/>
            <a:ext cx="939800" cy="4762"/>
          </a:xfrm>
          <a:prstGeom prst="line">
            <a:avLst/>
          </a:prstGeom>
          <a:noFill/>
          <a:ln w="9525" algn="ctr">
            <a:solidFill>
              <a:schemeClr val="tx1"/>
            </a:solidFill>
            <a:prstDash val="dash"/>
            <a:round/>
            <a:headEnd/>
            <a:tailEnd/>
          </a:ln>
        </p:spPr>
      </p:cxnSp>
      <p:cxnSp>
        <p:nvCxnSpPr>
          <p:cNvPr id="59401" name="Straight Connector 43"/>
          <p:cNvCxnSpPr>
            <a:cxnSpLocks noChangeShapeType="1"/>
          </p:cNvCxnSpPr>
          <p:nvPr/>
        </p:nvCxnSpPr>
        <p:spPr bwMode="auto">
          <a:xfrm rot="5400000" flipH="1" flipV="1">
            <a:off x="6606382" y="5725318"/>
            <a:ext cx="939800" cy="4763"/>
          </a:xfrm>
          <a:prstGeom prst="line">
            <a:avLst/>
          </a:prstGeom>
          <a:noFill/>
          <a:ln w="9525" algn="ctr">
            <a:solidFill>
              <a:schemeClr val="tx1"/>
            </a:solidFill>
            <a:prstDash val="dash"/>
            <a:round/>
            <a:headEnd/>
            <a:tailEnd/>
          </a:ln>
        </p:spPr>
      </p:cxnSp>
      <p:sp>
        <p:nvSpPr>
          <p:cNvPr id="59402"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1F823471-A2FC-4A09-889C-231D4A2A132B}" type="slidenum">
              <a:rPr lang="he-IL" sz="1000">
                <a:latin typeface="Verdana" pitchFamily="34" charset="0"/>
              </a:rPr>
              <a:pPr algn="r" rtl="1"/>
              <a:t>62</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nodeType="clickEffect">
                                  <p:stCondLst>
                                    <p:cond delay="0"/>
                                  </p:stCondLst>
                                  <p:childTnLst>
                                    <p:animEffect transition="out" filter="box(i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4"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p:txBody>
          <a:bodyPr/>
          <a:lstStyle/>
          <a:p>
            <a:pPr eaLnBrk="1" hangingPunct="1"/>
            <a:endParaRPr lang="he-IL" smtClean="0">
              <a:latin typeface="Arial" pitchFamily="34" charset="0"/>
            </a:endParaRPr>
          </a:p>
          <a:p>
            <a:pPr eaLnBrk="1" hangingPunct="1"/>
            <a:endParaRPr lang="he-IL" smtClean="0">
              <a:latin typeface="Arial" pitchFamily="34" charset="0"/>
            </a:endParaRPr>
          </a:p>
          <a:p>
            <a:pPr lvl="1" eaLnBrk="1" hangingPunct="1"/>
            <a:r>
              <a:rPr lang="he-IL" smtClean="0">
                <a:latin typeface="Arial" pitchFamily="34" charset="0"/>
              </a:rPr>
              <a:t>נעביר את החישוקים  </a:t>
            </a:r>
            <a:r>
              <a:rPr lang="en-US" smtClean="0">
                <a:latin typeface="Arial" pitchFamily="34" charset="0"/>
              </a:rPr>
              <a:t>1, 2, .... ,n-1</a:t>
            </a:r>
            <a:r>
              <a:rPr lang="he-IL" smtClean="0">
                <a:latin typeface="Arial" pitchFamily="34" charset="0"/>
              </a:rPr>
              <a:t> ממגדל </a:t>
            </a:r>
            <a:r>
              <a:rPr lang="en-US" smtClean="0">
                <a:latin typeface="Arial" pitchFamily="34" charset="0"/>
              </a:rPr>
              <a:t>A</a:t>
            </a:r>
            <a:r>
              <a:rPr lang="he-IL" smtClean="0">
                <a:latin typeface="Arial" pitchFamily="34" charset="0"/>
              </a:rPr>
              <a:t> למגדל </a:t>
            </a:r>
            <a:r>
              <a:rPr lang="en-US" smtClean="0">
                <a:latin typeface="Arial" pitchFamily="34" charset="0"/>
              </a:rPr>
              <a:t>C</a:t>
            </a:r>
            <a:r>
              <a:rPr lang="he-IL" smtClean="0">
                <a:latin typeface="Arial" pitchFamily="34" charset="0"/>
              </a:rPr>
              <a:t> תוך שימוש במגדל </a:t>
            </a:r>
            <a:r>
              <a:rPr lang="en-US" smtClean="0">
                <a:latin typeface="Arial" pitchFamily="34" charset="0"/>
              </a:rPr>
              <a:t>B</a:t>
            </a:r>
            <a:endParaRPr lang="he-IL" smtClean="0">
              <a:latin typeface="Arial" pitchFamily="34" charset="0"/>
            </a:endParaRPr>
          </a:p>
          <a:p>
            <a:pPr lvl="1" eaLnBrk="1" hangingPunct="1"/>
            <a:r>
              <a:rPr lang="he-IL" b="1" smtClean="0">
                <a:latin typeface="Arial" pitchFamily="34" charset="0"/>
              </a:rPr>
              <a:t>נעביר את חישוק </a:t>
            </a:r>
            <a:r>
              <a:rPr lang="en-US" b="1" smtClean="0">
                <a:latin typeface="Arial" pitchFamily="34" charset="0"/>
              </a:rPr>
              <a:t>n</a:t>
            </a:r>
            <a:r>
              <a:rPr lang="he-IL" b="1" smtClean="0">
                <a:latin typeface="Arial" pitchFamily="34" charset="0"/>
              </a:rPr>
              <a:t> ממגדל </a:t>
            </a:r>
            <a:r>
              <a:rPr lang="en-US" b="1" smtClean="0">
                <a:latin typeface="Arial" pitchFamily="34" charset="0"/>
              </a:rPr>
              <a:t>A</a:t>
            </a:r>
            <a:r>
              <a:rPr lang="he-IL" b="1" smtClean="0">
                <a:latin typeface="Arial" pitchFamily="34" charset="0"/>
              </a:rPr>
              <a:t> למגדל </a:t>
            </a:r>
            <a:r>
              <a:rPr lang="en-US" b="1" smtClean="0">
                <a:latin typeface="Arial" pitchFamily="34" charset="0"/>
              </a:rPr>
              <a:t>B</a:t>
            </a:r>
            <a:endParaRPr lang="he-IL" b="1" smtClean="0">
              <a:latin typeface="Arial" pitchFamily="34" charset="0"/>
            </a:endParaRPr>
          </a:p>
          <a:p>
            <a:pPr eaLnBrk="1" hangingPunct="1"/>
            <a:endParaRPr lang="en-US" smtClean="0">
              <a:latin typeface="Arial" pitchFamily="34" charset="0"/>
            </a:endParaRPr>
          </a:p>
        </p:txBody>
      </p:sp>
      <p:sp>
        <p:nvSpPr>
          <p:cNvPr id="34828" name="Rectangle 46"/>
          <p:cNvSpPr>
            <a:spLocks noChangeArrowheads="1"/>
          </p:cNvSpPr>
          <p:nvPr/>
        </p:nvSpPr>
        <p:spPr bwMode="auto">
          <a:xfrm>
            <a:off x="4071938" y="5926138"/>
            <a:ext cx="1033462" cy="257175"/>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ahoma" pitchFamily="34" charset="0"/>
                <a:cs typeface="Times New Roman" pitchFamily="18" charset="0"/>
              </a:rPr>
              <a:t>3  </a:t>
            </a:r>
          </a:p>
        </p:txBody>
      </p:sp>
      <p:sp>
        <p:nvSpPr>
          <p:cNvPr id="60420" name="Text Box 12"/>
          <p:cNvSpPr txBox="1">
            <a:spLocks noChangeArrowheads="1"/>
          </p:cNvSpPr>
          <p:nvPr/>
        </p:nvSpPr>
        <p:spPr bwMode="auto">
          <a:xfrm>
            <a:off x="1504950" y="6197600"/>
            <a:ext cx="1109663" cy="552450"/>
          </a:xfrm>
          <a:prstGeom prst="rect">
            <a:avLst/>
          </a:prstGeom>
          <a:noFill/>
          <a:ln w="9525">
            <a:noFill/>
            <a:miter lim="800000"/>
            <a:headEnd/>
            <a:tailEnd/>
          </a:ln>
        </p:spPr>
        <p:txBody>
          <a:bodyPr>
            <a:spAutoFit/>
          </a:bodyPr>
          <a:lstStyle/>
          <a:p>
            <a:pPr algn="ctr">
              <a:spcBef>
                <a:spcPct val="50000"/>
              </a:spcBef>
            </a:pPr>
            <a:r>
              <a:rPr lang="en-US" sz="3200" baseline="30000">
                <a:latin typeface="Tahoma" pitchFamily="34" charset="0"/>
                <a:cs typeface="Times New Roman" pitchFamily="18" charset="0"/>
              </a:rPr>
              <a:t>A</a:t>
            </a:r>
            <a:endParaRPr lang="en-US" sz="3200">
              <a:latin typeface="Tahoma" pitchFamily="34" charset="0"/>
              <a:cs typeface="Times New Roman" pitchFamily="18" charset="0"/>
            </a:endParaRPr>
          </a:p>
        </p:txBody>
      </p:sp>
      <p:sp>
        <p:nvSpPr>
          <p:cNvPr id="60421" name="Text Box 15"/>
          <p:cNvSpPr txBox="1">
            <a:spLocks noChangeArrowheads="1"/>
          </p:cNvSpPr>
          <p:nvPr/>
        </p:nvSpPr>
        <p:spPr bwMode="auto">
          <a:xfrm>
            <a:off x="4387850" y="6197600"/>
            <a:ext cx="517525" cy="552450"/>
          </a:xfrm>
          <a:prstGeom prst="rect">
            <a:avLst/>
          </a:prstGeom>
          <a:noFill/>
          <a:ln w="9525">
            <a:noFill/>
            <a:miter lim="800000"/>
            <a:headEnd/>
            <a:tailEnd/>
          </a:ln>
        </p:spPr>
        <p:txBody>
          <a:bodyPr>
            <a:spAutoFit/>
          </a:bodyPr>
          <a:lstStyle/>
          <a:p>
            <a:pPr algn="ctr">
              <a:spcBef>
                <a:spcPct val="50000"/>
              </a:spcBef>
            </a:pPr>
            <a:r>
              <a:rPr lang="en-US" sz="3200" baseline="30000">
                <a:latin typeface="Tahoma" pitchFamily="34" charset="0"/>
                <a:cs typeface="Times New Roman" pitchFamily="18" charset="0"/>
              </a:rPr>
              <a:t>B</a:t>
            </a:r>
            <a:endParaRPr lang="en-US" sz="3200">
              <a:latin typeface="Tahoma" pitchFamily="34" charset="0"/>
              <a:cs typeface="Times New Roman" pitchFamily="18" charset="0"/>
            </a:endParaRPr>
          </a:p>
        </p:txBody>
      </p:sp>
      <p:sp>
        <p:nvSpPr>
          <p:cNvPr id="60422" name="Text Box 18"/>
          <p:cNvSpPr txBox="1">
            <a:spLocks noChangeArrowheads="1"/>
          </p:cNvSpPr>
          <p:nvPr/>
        </p:nvSpPr>
        <p:spPr bwMode="auto">
          <a:xfrm>
            <a:off x="6900863" y="6197600"/>
            <a:ext cx="517525" cy="552450"/>
          </a:xfrm>
          <a:prstGeom prst="rect">
            <a:avLst/>
          </a:prstGeom>
          <a:noFill/>
          <a:ln w="9525">
            <a:noFill/>
            <a:miter lim="800000"/>
            <a:headEnd/>
            <a:tailEnd/>
          </a:ln>
        </p:spPr>
        <p:txBody>
          <a:bodyPr>
            <a:spAutoFit/>
          </a:bodyPr>
          <a:lstStyle/>
          <a:p>
            <a:pPr algn="ctr">
              <a:spcBef>
                <a:spcPct val="50000"/>
              </a:spcBef>
            </a:pPr>
            <a:r>
              <a:rPr lang="en-US" sz="3200" baseline="30000">
                <a:latin typeface="Tahoma" pitchFamily="34" charset="0"/>
                <a:cs typeface="Times New Roman" pitchFamily="18" charset="0"/>
              </a:rPr>
              <a:t>C</a:t>
            </a:r>
            <a:endParaRPr lang="en-US" sz="3200">
              <a:latin typeface="Tahoma" pitchFamily="34" charset="0"/>
              <a:cs typeface="Times New Roman" pitchFamily="18" charset="0"/>
            </a:endParaRPr>
          </a:p>
        </p:txBody>
      </p:sp>
      <p:sp>
        <p:nvSpPr>
          <p:cNvPr id="60423" name="Text Box 19"/>
          <p:cNvSpPr txBox="1">
            <a:spLocks noChangeArrowheads="1"/>
          </p:cNvSpPr>
          <p:nvPr/>
        </p:nvSpPr>
        <p:spPr bwMode="auto">
          <a:xfrm>
            <a:off x="1357313" y="6403975"/>
            <a:ext cx="1404937" cy="377825"/>
          </a:xfrm>
          <a:prstGeom prst="rect">
            <a:avLst/>
          </a:prstGeom>
          <a:noFill/>
          <a:ln w="9525">
            <a:noFill/>
            <a:miter lim="800000"/>
            <a:headEnd/>
            <a:tailEnd/>
          </a:ln>
        </p:spPr>
        <p:txBody>
          <a:bodyPr>
            <a:spAutoFit/>
          </a:bodyPr>
          <a:lstStyle/>
          <a:p>
            <a:pPr algn="ctr">
              <a:spcBef>
                <a:spcPct val="50000"/>
              </a:spcBef>
            </a:pPr>
            <a:r>
              <a:rPr lang="he-IL" sz="2000"/>
              <a:t>מוט המקור</a:t>
            </a:r>
            <a:endParaRPr lang="en-US" sz="2000"/>
          </a:p>
        </p:txBody>
      </p:sp>
      <p:sp>
        <p:nvSpPr>
          <p:cNvPr id="60424" name="Text Box 20"/>
          <p:cNvSpPr txBox="1">
            <a:spLocks noChangeArrowheads="1"/>
          </p:cNvSpPr>
          <p:nvPr/>
        </p:nvSpPr>
        <p:spPr bwMode="auto">
          <a:xfrm>
            <a:off x="4019550" y="6403975"/>
            <a:ext cx="1403350" cy="377825"/>
          </a:xfrm>
          <a:prstGeom prst="rect">
            <a:avLst/>
          </a:prstGeom>
          <a:noFill/>
          <a:ln w="9525">
            <a:noFill/>
            <a:miter lim="800000"/>
            <a:headEnd/>
            <a:tailEnd/>
          </a:ln>
        </p:spPr>
        <p:txBody>
          <a:bodyPr>
            <a:spAutoFit/>
          </a:bodyPr>
          <a:lstStyle/>
          <a:p>
            <a:pPr algn="ctr">
              <a:spcBef>
                <a:spcPct val="50000"/>
              </a:spcBef>
            </a:pPr>
            <a:r>
              <a:rPr lang="he-IL" sz="2000"/>
              <a:t>מוט המטרה</a:t>
            </a:r>
            <a:endParaRPr lang="en-US" sz="2000"/>
          </a:p>
        </p:txBody>
      </p:sp>
      <p:sp>
        <p:nvSpPr>
          <p:cNvPr id="60425" name="Text Box 21"/>
          <p:cNvSpPr txBox="1">
            <a:spLocks noChangeArrowheads="1"/>
          </p:cNvSpPr>
          <p:nvPr/>
        </p:nvSpPr>
        <p:spPr bwMode="auto">
          <a:xfrm>
            <a:off x="6457950" y="6403975"/>
            <a:ext cx="1404938" cy="377825"/>
          </a:xfrm>
          <a:prstGeom prst="rect">
            <a:avLst/>
          </a:prstGeom>
          <a:noFill/>
          <a:ln w="9525">
            <a:noFill/>
            <a:miter lim="800000"/>
            <a:headEnd/>
            <a:tailEnd/>
          </a:ln>
        </p:spPr>
        <p:txBody>
          <a:bodyPr>
            <a:spAutoFit/>
          </a:bodyPr>
          <a:lstStyle/>
          <a:p>
            <a:pPr algn="ctr">
              <a:spcBef>
                <a:spcPct val="50000"/>
              </a:spcBef>
            </a:pPr>
            <a:r>
              <a:rPr lang="he-IL" sz="2000"/>
              <a:t>מוט עזר</a:t>
            </a:r>
            <a:endParaRPr lang="en-US" sz="2000"/>
          </a:p>
        </p:txBody>
      </p:sp>
      <p:sp>
        <p:nvSpPr>
          <p:cNvPr id="60426" name="Line 11"/>
          <p:cNvSpPr>
            <a:spLocks noChangeShapeType="1"/>
          </p:cNvSpPr>
          <p:nvPr/>
        </p:nvSpPr>
        <p:spPr bwMode="auto">
          <a:xfrm>
            <a:off x="914400" y="6197600"/>
            <a:ext cx="2290763" cy="0"/>
          </a:xfrm>
          <a:prstGeom prst="line">
            <a:avLst/>
          </a:prstGeom>
          <a:noFill/>
          <a:ln w="9525">
            <a:solidFill>
              <a:schemeClr val="tx1"/>
            </a:solidFill>
            <a:miter lim="800000"/>
            <a:headEnd/>
            <a:tailEnd/>
          </a:ln>
        </p:spPr>
        <p:txBody>
          <a:bodyPr wrap="none"/>
          <a:lstStyle/>
          <a:p>
            <a:endParaRPr lang="en-US"/>
          </a:p>
        </p:txBody>
      </p:sp>
      <p:sp>
        <p:nvSpPr>
          <p:cNvPr id="60427" name="Line 14"/>
          <p:cNvSpPr>
            <a:spLocks noChangeShapeType="1"/>
          </p:cNvSpPr>
          <p:nvPr/>
        </p:nvSpPr>
        <p:spPr bwMode="auto">
          <a:xfrm>
            <a:off x="3502025" y="6197600"/>
            <a:ext cx="2290763" cy="0"/>
          </a:xfrm>
          <a:prstGeom prst="line">
            <a:avLst/>
          </a:prstGeom>
          <a:noFill/>
          <a:ln w="9525">
            <a:solidFill>
              <a:schemeClr val="tx1"/>
            </a:solidFill>
            <a:miter lim="800000"/>
            <a:headEnd/>
            <a:tailEnd/>
          </a:ln>
        </p:spPr>
        <p:txBody>
          <a:bodyPr wrap="none"/>
          <a:lstStyle/>
          <a:p>
            <a:endParaRPr lang="en-US"/>
          </a:p>
        </p:txBody>
      </p:sp>
      <p:sp>
        <p:nvSpPr>
          <p:cNvPr id="60428" name="Line 17"/>
          <p:cNvSpPr>
            <a:spLocks noChangeShapeType="1"/>
          </p:cNvSpPr>
          <p:nvPr/>
        </p:nvSpPr>
        <p:spPr bwMode="auto">
          <a:xfrm>
            <a:off x="6015038" y="6197600"/>
            <a:ext cx="2290762" cy="0"/>
          </a:xfrm>
          <a:prstGeom prst="line">
            <a:avLst/>
          </a:prstGeom>
          <a:noFill/>
          <a:ln w="9525">
            <a:solidFill>
              <a:schemeClr val="tx1"/>
            </a:solidFill>
            <a:miter lim="800000"/>
            <a:headEnd/>
            <a:tailEnd/>
          </a:ln>
        </p:spPr>
        <p:txBody>
          <a:bodyPr wrap="none"/>
          <a:lstStyle/>
          <a:p>
            <a:endParaRPr lang="en-US"/>
          </a:p>
        </p:txBody>
      </p:sp>
      <p:sp>
        <p:nvSpPr>
          <p:cNvPr id="60429" name="Rectangle 20"/>
          <p:cNvSpPr>
            <a:spLocks noChangeArrowheads="1"/>
          </p:cNvSpPr>
          <p:nvPr/>
        </p:nvSpPr>
        <p:spPr bwMode="auto">
          <a:xfrm>
            <a:off x="6853238" y="5715000"/>
            <a:ext cx="442912" cy="257175"/>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ahoma" pitchFamily="34" charset="0"/>
                <a:cs typeface="Times New Roman" pitchFamily="18" charset="0"/>
              </a:rPr>
              <a:t>1  </a:t>
            </a:r>
          </a:p>
        </p:txBody>
      </p:sp>
      <p:sp>
        <p:nvSpPr>
          <p:cNvPr id="60430" name="Rectangle 21"/>
          <p:cNvSpPr>
            <a:spLocks noChangeArrowheads="1"/>
          </p:cNvSpPr>
          <p:nvPr/>
        </p:nvSpPr>
        <p:spPr bwMode="auto">
          <a:xfrm>
            <a:off x="6705600" y="5972175"/>
            <a:ext cx="739775" cy="258763"/>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ahoma" pitchFamily="34" charset="0"/>
                <a:cs typeface="Times New Roman" pitchFamily="18" charset="0"/>
              </a:rPr>
              <a:t>2  </a:t>
            </a:r>
          </a:p>
        </p:txBody>
      </p:sp>
      <p:sp>
        <p:nvSpPr>
          <p:cNvPr id="60431" name="Title 1"/>
          <p:cNvSpPr>
            <a:spLocks noGrp="1"/>
          </p:cNvSpPr>
          <p:nvPr>
            <p:ph type="title"/>
          </p:nvPr>
        </p:nvSpPr>
        <p:spPr/>
        <p:txBody>
          <a:bodyPr/>
          <a:lstStyle/>
          <a:p>
            <a:pPr algn="r" eaLnBrk="1" hangingPunct="1"/>
            <a:r>
              <a:rPr lang="he-IL" smtClean="0"/>
              <a:t>מגדלי הנוי - פתרון</a:t>
            </a:r>
            <a:endParaRPr lang="en-US" smtClean="0"/>
          </a:p>
        </p:txBody>
      </p:sp>
      <p:cxnSp>
        <p:nvCxnSpPr>
          <p:cNvPr id="60432" name="Straight Connector 41"/>
          <p:cNvCxnSpPr>
            <a:cxnSpLocks noChangeShapeType="1"/>
            <a:stCxn id="60420" idx="0"/>
          </p:cNvCxnSpPr>
          <p:nvPr/>
        </p:nvCxnSpPr>
        <p:spPr bwMode="auto">
          <a:xfrm rot="5400000" flipH="1" flipV="1">
            <a:off x="1592263" y="5726112"/>
            <a:ext cx="939800" cy="3175"/>
          </a:xfrm>
          <a:prstGeom prst="line">
            <a:avLst/>
          </a:prstGeom>
          <a:noFill/>
          <a:ln w="9525" algn="ctr">
            <a:solidFill>
              <a:schemeClr val="tx1"/>
            </a:solidFill>
            <a:prstDash val="dash"/>
            <a:round/>
            <a:headEnd/>
            <a:tailEnd/>
          </a:ln>
        </p:spPr>
      </p:cxnSp>
      <p:cxnSp>
        <p:nvCxnSpPr>
          <p:cNvPr id="60433" name="Straight Connector 42"/>
          <p:cNvCxnSpPr>
            <a:cxnSpLocks noChangeShapeType="1"/>
          </p:cNvCxnSpPr>
          <p:nvPr/>
        </p:nvCxnSpPr>
        <p:spPr bwMode="auto">
          <a:xfrm rot="5400000" flipH="1" flipV="1">
            <a:off x="4137819" y="5725319"/>
            <a:ext cx="939800" cy="4762"/>
          </a:xfrm>
          <a:prstGeom prst="line">
            <a:avLst/>
          </a:prstGeom>
          <a:noFill/>
          <a:ln w="9525" algn="ctr">
            <a:solidFill>
              <a:schemeClr val="tx1"/>
            </a:solidFill>
            <a:prstDash val="dash"/>
            <a:round/>
            <a:headEnd/>
            <a:tailEnd/>
          </a:ln>
        </p:spPr>
      </p:cxnSp>
      <p:cxnSp>
        <p:nvCxnSpPr>
          <p:cNvPr id="60434" name="Straight Connector 43"/>
          <p:cNvCxnSpPr>
            <a:cxnSpLocks noChangeShapeType="1"/>
          </p:cNvCxnSpPr>
          <p:nvPr/>
        </p:nvCxnSpPr>
        <p:spPr bwMode="auto">
          <a:xfrm rot="5400000" flipH="1" flipV="1">
            <a:off x="6606382" y="5725318"/>
            <a:ext cx="939800" cy="4763"/>
          </a:xfrm>
          <a:prstGeom prst="line">
            <a:avLst/>
          </a:prstGeom>
          <a:noFill/>
          <a:ln w="9525" algn="ctr">
            <a:solidFill>
              <a:schemeClr val="tx1"/>
            </a:solidFill>
            <a:prstDash val="dash"/>
            <a:round/>
            <a:headEnd/>
            <a:tailEnd/>
          </a:ln>
        </p:spPr>
      </p:cxnSp>
      <p:sp>
        <p:nvSpPr>
          <p:cNvPr id="60435"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87C90B1B-03FC-4E35-82C2-536DF8073549}" type="slidenum">
              <a:rPr lang="he-IL" sz="1000">
                <a:latin typeface="Verdana" pitchFamily="34" charset="0"/>
              </a:rPr>
              <a:pPr algn="r" rtl="1"/>
              <a:t>63</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
        <p:nvSpPr>
          <p:cNvPr id="22" name="Rectangle 46"/>
          <p:cNvSpPr>
            <a:spLocks noChangeArrowheads="1"/>
          </p:cNvSpPr>
          <p:nvPr/>
        </p:nvSpPr>
        <p:spPr bwMode="auto">
          <a:xfrm>
            <a:off x="1524000" y="5943600"/>
            <a:ext cx="1035050" cy="257175"/>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ahoma" pitchFamily="34" charset="0"/>
                <a:cs typeface="Times New Roman" pitchFamily="18" charset="0"/>
              </a:rPr>
              <a:t>3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par>
                                <p:cTn id="8" presetID="4" presetClass="entr" presetSubtype="16" fill="hold" grpId="0" nodeType="withEffect">
                                  <p:stCondLst>
                                    <p:cond delay="0"/>
                                  </p:stCondLst>
                                  <p:childTnLst>
                                    <p:set>
                                      <p:cBhvr>
                                        <p:cTn id="9" dur="1" fill="hold">
                                          <p:stCondLst>
                                            <p:cond delay="0"/>
                                          </p:stCondLst>
                                        </p:cTn>
                                        <p:tgtEl>
                                          <p:spTgt spid="34828"/>
                                        </p:tgtEl>
                                        <p:attrNameLst>
                                          <p:attrName>style.visibility</p:attrName>
                                        </p:attrNameLst>
                                      </p:cBhvr>
                                      <p:to>
                                        <p:strVal val="visible"/>
                                      </p:to>
                                    </p:set>
                                    <p:animEffect transition="in" filter="box(in)">
                                      <p:cBhvr>
                                        <p:cTn id="10" dur="500"/>
                                        <p:tgtEl>
                                          <p:spTgt spid="34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8" grpId="0" animBg="1"/>
      <p:bldP spid="2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p:cNvSpPr>
            <a:spLocks noGrp="1"/>
          </p:cNvSpPr>
          <p:nvPr>
            <p:ph idx="1"/>
          </p:nvPr>
        </p:nvSpPr>
        <p:spPr/>
        <p:txBody>
          <a:bodyPr/>
          <a:lstStyle/>
          <a:p>
            <a:pPr eaLnBrk="1" hangingPunct="1"/>
            <a:endParaRPr lang="he-IL" smtClean="0">
              <a:latin typeface="Arial" pitchFamily="34" charset="0"/>
            </a:endParaRPr>
          </a:p>
          <a:p>
            <a:pPr lvl="1" eaLnBrk="1" hangingPunct="1"/>
            <a:endParaRPr lang="he-IL" smtClean="0">
              <a:latin typeface="Arial" pitchFamily="34" charset="0"/>
            </a:endParaRPr>
          </a:p>
          <a:p>
            <a:pPr lvl="1" eaLnBrk="1" hangingPunct="1"/>
            <a:r>
              <a:rPr lang="he-IL" smtClean="0">
                <a:latin typeface="Arial" pitchFamily="34" charset="0"/>
              </a:rPr>
              <a:t>נעביר את החישוקים  </a:t>
            </a:r>
            <a:r>
              <a:rPr lang="en-US" smtClean="0">
                <a:latin typeface="Arial" pitchFamily="34" charset="0"/>
              </a:rPr>
              <a:t>1, 2, .... ,n-1</a:t>
            </a:r>
            <a:r>
              <a:rPr lang="he-IL" smtClean="0">
                <a:latin typeface="Arial" pitchFamily="34" charset="0"/>
              </a:rPr>
              <a:t> ממגדל </a:t>
            </a:r>
            <a:r>
              <a:rPr lang="en-US" smtClean="0">
                <a:latin typeface="Arial" pitchFamily="34" charset="0"/>
              </a:rPr>
              <a:t>A</a:t>
            </a:r>
            <a:r>
              <a:rPr lang="he-IL" smtClean="0">
                <a:latin typeface="Arial" pitchFamily="34" charset="0"/>
              </a:rPr>
              <a:t> למגדל </a:t>
            </a:r>
            <a:r>
              <a:rPr lang="en-US" smtClean="0">
                <a:latin typeface="Arial" pitchFamily="34" charset="0"/>
              </a:rPr>
              <a:t>C</a:t>
            </a:r>
            <a:r>
              <a:rPr lang="he-IL" smtClean="0">
                <a:latin typeface="Arial" pitchFamily="34" charset="0"/>
              </a:rPr>
              <a:t> תוך שימוש במגדל </a:t>
            </a:r>
            <a:r>
              <a:rPr lang="en-US" smtClean="0">
                <a:latin typeface="Arial" pitchFamily="34" charset="0"/>
              </a:rPr>
              <a:t>B</a:t>
            </a:r>
            <a:endParaRPr lang="he-IL" smtClean="0">
              <a:latin typeface="Arial" pitchFamily="34" charset="0"/>
            </a:endParaRPr>
          </a:p>
          <a:p>
            <a:pPr lvl="1" eaLnBrk="1" hangingPunct="1"/>
            <a:r>
              <a:rPr lang="he-IL" smtClean="0">
                <a:latin typeface="Arial" pitchFamily="34" charset="0"/>
              </a:rPr>
              <a:t>נעביר את חישוק </a:t>
            </a:r>
            <a:r>
              <a:rPr lang="en-US" smtClean="0">
                <a:latin typeface="Arial" pitchFamily="34" charset="0"/>
              </a:rPr>
              <a:t>n</a:t>
            </a:r>
            <a:r>
              <a:rPr lang="he-IL" smtClean="0">
                <a:latin typeface="Arial" pitchFamily="34" charset="0"/>
              </a:rPr>
              <a:t> ממגדל </a:t>
            </a:r>
            <a:r>
              <a:rPr lang="en-US" smtClean="0">
                <a:latin typeface="Arial" pitchFamily="34" charset="0"/>
              </a:rPr>
              <a:t>A</a:t>
            </a:r>
            <a:r>
              <a:rPr lang="he-IL" smtClean="0">
                <a:latin typeface="Arial" pitchFamily="34" charset="0"/>
              </a:rPr>
              <a:t> למגדל </a:t>
            </a:r>
            <a:r>
              <a:rPr lang="en-US" smtClean="0">
                <a:latin typeface="Arial" pitchFamily="34" charset="0"/>
              </a:rPr>
              <a:t>B</a:t>
            </a:r>
            <a:endParaRPr lang="he-IL" smtClean="0">
              <a:latin typeface="Arial" pitchFamily="34" charset="0"/>
            </a:endParaRPr>
          </a:p>
          <a:p>
            <a:pPr lvl="1" eaLnBrk="1" hangingPunct="1"/>
            <a:r>
              <a:rPr lang="he-IL" b="1" smtClean="0">
                <a:latin typeface="Arial" pitchFamily="34" charset="0"/>
              </a:rPr>
              <a:t>נעביר את החישוקים  </a:t>
            </a:r>
            <a:r>
              <a:rPr lang="en-US" b="1" smtClean="0">
                <a:latin typeface="Arial" pitchFamily="34" charset="0"/>
              </a:rPr>
              <a:t>1, 2, .... ,n-1</a:t>
            </a:r>
            <a:r>
              <a:rPr lang="he-IL" b="1" smtClean="0">
                <a:latin typeface="Arial" pitchFamily="34" charset="0"/>
              </a:rPr>
              <a:t> ממגדל </a:t>
            </a:r>
            <a:r>
              <a:rPr lang="en-US" b="1" smtClean="0">
                <a:latin typeface="Arial" pitchFamily="34" charset="0"/>
              </a:rPr>
              <a:t>C</a:t>
            </a:r>
            <a:r>
              <a:rPr lang="he-IL" b="1" smtClean="0">
                <a:latin typeface="Arial" pitchFamily="34" charset="0"/>
              </a:rPr>
              <a:t> למגדל </a:t>
            </a:r>
            <a:r>
              <a:rPr lang="en-US" b="1" smtClean="0">
                <a:latin typeface="Arial" pitchFamily="34" charset="0"/>
              </a:rPr>
              <a:t>B</a:t>
            </a:r>
            <a:r>
              <a:rPr lang="he-IL" b="1" smtClean="0">
                <a:latin typeface="Arial" pitchFamily="34" charset="0"/>
              </a:rPr>
              <a:t> תוך שימוש במגדל </a:t>
            </a:r>
            <a:r>
              <a:rPr lang="en-US" b="1" smtClean="0">
                <a:latin typeface="Arial" pitchFamily="34" charset="0"/>
              </a:rPr>
              <a:t>A</a:t>
            </a:r>
            <a:endParaRPr lang="he-IL" b="1" smtClean="0">
              <a:latin typeface="Arial" pitchFamily="34" charset="0"/>
            </a:endParaRPr>
          </a:p>
          <a:p>
            <a:pPr eaLnBrk="1" hangingPunct="1"/>
            <a:endParaRPr lang="en-US" smtClean="0">
              <a:latin typeface="Arial" pitchFamily="34" charset="0"/>
            </a:endParaRPr>
          </a:p>
        </p:txBody>
      </p:sp>
      <p:sp>
        <p:nvSpPr>
          <p:cNvPr id="2" name="Rectangle 20"/>
          <p:cNvSpPr>
            <a:spLocks noChangeArrowheads="1"/>
          </p:cNvSpPr>
          <p:nvPr/>
        </p:nvSpPr>
        <p:spPr bwMode="auto">
          <a:xfrm>
            <a:off x="4338638" y="5410200"/>
            <a:ext cx="442912" cy="257175"/>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ahoma" pitchFamily="34" charset="0"/>
                <a:cs typeface="Times New Roman" pitchFamily="18" charset="0"/>
              </a:rPr>
              <a:t>1  </a:t>
            </a:r>
          </a:p>
        </p:txBody>
      </p:sp>
      <p:sp>
        <p:nvSpPr>
          <p:cNvPr id="35843" name="Rectangle 21"/>
          <p:cNvSpPr>
            <a:spLocks noChangeArrowheads="1"/>
          </p:cNvSpPr>
          <p:nvPr/>
        </p:nvSpPr>
        <p:spPr bwMode="auto">
          <a:xfrm>
            <a:off x="4191000" y="5667375"/>
            <a:ext cx="739775" cy="258763"/>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ahoma" pitchFamily="34" charset="0"/>
                <a:cs typeface="Times New Roman" pitchFamily="18" charset="0"/>
              </a:rPr>
              <a:t>2  </a:t>
            </a:r>
          </a:p>
        </p:txBody>
      </p:sp>
      <p:sp>
        <p:nvSpPr>
          <p:cNvPr id="61445" name="Title 1"/>
          <p:cNvSpPr>
            <a:spLocks noGrp="1"/>
          </p:cNvSpPr>
          <p:nvPr>
            <p:ph type="title"/>
          </p:nvPr>
        </p:nvSpPr>
        <p:spPr/>
        <p:txBody>
          <a:bodyPr/>
          <a:lstStyle/>
          <a:p>
            <a:pPr algn="r" eaLnBrk="1" hangingPunct="1"/>
            <a:r>
              <a:rPr lang="he-IL" smtClean="0"/>
              <a:t>מגדלי הנוי - פתרון</a:t>
            </a:r>
            <a:endParaRPr lang="en-US" smtClean="0"/>
          </a:p>
        </p:txBody>
      </p:sp>
      <p:sp>
        <p:nvSpPr>
          <p:cNvPr id="61446" name="Rectangle 46"/>
          <p:cNvSpPr>
            <a:spLocks noChangeArrowheads="1"/>
          </p:cNvSpPr>
          <p:nvPr/>
        </p:nvSpPr>
        <p:spPr bwMode="auto">
          <a:xfrm>
            <a:off x="4071938" y="5926138"/>
            <a:ext cx="1033462" cy="257175"/>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ahoma" pitchFamily="34" charset="0"/>
                <a:cs typeface="Times New Roman" pitchFamily="18" charset="0"/>
              </a:rPr>
              <a:t>3  </a:t>
            </a:r>
          </a:p>
        </p:txBody>
      </p:sp>
      <p:sp>
        <p:nvSpPr>
          <p:cNvPr id="61447" name="Line 11"/>
          <p:cNvSpPr>
            <a:spLocks noChangeShapeType="1"/>
          </p:cNvSpPr>
          <p:nvPr/>
        </p:nvSpPr>
        <p:spPr bwMode="auto">
          <a:xfrm>
            <a:off x="914400" y="6197600"/>
            <a:ext cx="2290763" cy="0"/>
          </a:xfrm>
          <a:prstGeom prst="line">
            <a:avLst/>
          </a:prstGeom>
          <a:noFill/>
          <a:ln w="9525">
            <a:solidFill>
              <a:schemeClr val="tx1"/>
            </a:solidFill>
            <a:miter lim="800000"/>
            <a:headEnd/>
            <a:tailEnd/>
          </a:ln>
        </p:spPr>
        <p:txBody>
          <a:bodyPr wrap="none"/>
          <a:lstStyle/>
          <a:p>
            <a:endParaRPr lang="en-US"/>
          </a:p>
        </p:txBody>
      </p:sp>
      <p:sp>
        <p:nvSpPr>
          <p:cNvPr id="61448" name="Text Box 12"/>
          <p:cNvSpPr txBox="1">
            <a:spLocks noChangeArrowheads="1"/>
          </p:cNvSpPr>
          <p:nvPr/>
        </p:nvSpPr>
        <p:spPr bwMode="auto">
          <a:xfrm>
            <a:off x="1504950" y="6197600"/>
            <a:ext cx="1109663" cy="552450"/>
          </a:xfrm>
          <a:prstGeom prst="rect">
            <a:avLst/>
          </a:prstGeom>
          <a:noFill/>
          <a:ln w="9525">
            <a:noFill/>
            <a:miter lim="800000"/>
            <a:headEnd/>
            <a:tailEnd/>
          </a:ln>
        </p:spPr>
        <p:txBody>
          <a:bodyPr>
            <a:spAutoFit/>
          </a:bodyPr>
          <a:lstStyle/>
          <a:p>
            <a:pPr algn="ctr">
              <a:spcBef>
                <a:spcPct val="50000"/>
              </a:spcBef>
            </a:pPr>
            <a:r>
              <a:rPr lang="en-US" sz="3200" baseline="30000">
                <a:latin typeface="Tahoma" pitchFamily="34" charset="0"/>
                <a:cs typeface="Times New Roman" pitchFamily="18" charset="0"/>
              </a:rPr>
              <a:t>A</a:t>
            </a:r>
            <a:endParaRPr lang="en-US" sz="3200">
              <a:latin typeface="Tahoma" pitchFamily="34" charset="0"/>
              <a:cs typeface="Times New Roman" pitchFamily="18" charset="0"/>
            </a:endParaRPr>
          </a:p>
        </p:txBody>
      </p:sp>
      <p:sp>
        <p:nvSpPr>
          <p:cNvPr id="61449" name="Line 14"/>
          <p:cNvSpPr>
            <a:spLocks noChangeShapeType="1"/>
          </p:cNvSpPr>
          <p:nvPr/>
        </p:nvSpPr>
        <p:spPr bwMode="auto">
          <a:xfrm>
            <a:off x="3502025" y="6197600"/>
            <a:ext cx="2290763" cy="0"/>
          </a:xfrm>
          <a:prstGeom prst="line">
            <a:avLst/>
          </a:prstGeom>
          <a:noFill/>
          <a:ln w="9525">
            <a:solidFill>
              <a:schemeClr val="tx1"/>
            </a:solidFill>
            <a:miter lim="800000"/>
            <a:headEnd/>
            <a:tailEnd/>
          </a:ln>
        </p:spPr>
        <p:txBody>
          <a:bodyPr wrap="none"/>
          <a:lstStyle/>
          <a:p>
            <a:endParaRPr lang="en-US"/>
          </a:p>
        </p:txBody>
      </p:sp>
      <p:sp>
        <p:nvSpPr>
          <p:cNvPr id="61450" name="Text Box 15"/>
          <p:cNvSpPr txBox="1">
            <a:spLocks noChangeArrowheads="1"/>
          </p:cNvSpPr>
          <p:nvPr/>
        </p:nvSpPr>
        <p:spPr bwMode="auto">
          <a:xfrm>
            <a:off x="4387850" y="6197600"/>
            <a:ext cx="517525" cy="552450"/>
          </a:xfrm>
          <a:prstGeom prst="rect">
            <a:avLst/>
          </a:prstGeom>
          <a:noFill/>
          <a:ln w="9525">
            <a:noFill/>
            <a:miter lim="800000"/>
            <a:headEnd/>
            <a:tailEnd/>
          </a:ln>
        </p:spPr>
        <p:txBody>
          <a:bodyPr>
            <a:spAutoFit/>
          </a:bodyPr>
          <a:lstStyle/>
          <a:p>
            <a:pPr algn="ctr">
              <a:spcBef>
                <a:spcPct val="50000"/>
              </a:spcBef>
            </a:pPr>
            <a:r>
              <a:rPr lang="en-US" sz="3200" baseline="30000">
                <a:latin typeface="Tahoma" pitchFamily="34" charset="0"/>
                <a:cs typeface="Times New Roman" pitchFamily="18" charset="0"/>
              </a:rPr>
              <a:t>B</a:t>
            </a:r>
            <a:endParaRPr lang="en-US" sz="3200">
              <a:latin typeface="Tahoma" pitchFamily="34" charset="0"/>
              <a:cs typeface="Times New Roman" pitchFamily="18" charset="0"/>
            </a:endParaRPr>
          </a:p>
        </p:txBody>
      </p:sp>
      <p:sp>
        <p:nvSpPr>
          <p:cNvPr id="61451" name="Line 17"/>
          <p:cNvSpPr>
            <a:spLocks noChangeShapeType="1"/>
          </p:cNvSpPr>
          <p:nvPr/>
        </p:nvSpPr>
        <p:spPr bwMode="auto">
          <a:xfrm>
            <a:off x="6015038" y="6197600"/>
            <a:ext cx="2290762" cy="0"/>
          </a:xfrm>
          <a:prstGeom prst="line">
            <a:avLst/>
          </a:prstGeom>
          <a:noFill/>
          <a:ln w="9525">
            <a:solidFill>
              <a:schemeClr val="tx1"/>
            </a:solidFill>
            <a:miter lim="800000"/>
            <a:headEnd/>
            <a:tailEnd/>
          </a:ln>
        </p:spPr>
        <p:txBody>
          <a:bodyPr wrap="none"/>
          <a:lstStyle/>
          <a:p>
            <a:endParaRPr lang="en-US"/>
          </a:p>
        </p:txBody>
      </p:sp>
      <p:sp>
        <p:nvSpPr>
          <p:cNvPr id="61452" name="Text Box 18"/>
          <p:cNvSpPr txBox="1">
            <a:spLocks noChangeArrowheads="1"/>
          </p:cNvSpPr>
          <p:nvPr/>
        </p:nvSpPr>
        <p:spPr bwMode="auto">
          <a:xfrm>
            <a:off x="6900863" y="6197600"/>
            <a:ext cx="517525" cy="552450"/>
          </a:xfrm>
          <a:prstGeom prst="rect">
            <a:avLst/>
          </a:prstGeom>
          <a:noFill/>
          <a:ln w="9525">
            <a:noFill/>
            <a:miter lim="800000"/>
            <a:headEnd/>
            <a:tailEnd/>
          </a:ln>
        </p:spPr>
        <p:txBody>
          <a:bodyPr>
            <a:spAutoFit/>
          </a:bodyPr>
          <a:lstStyle/>
          <a:p>
            <a:pPr algn="ctr">
              <a:spcBef>
                <a:spcPct val="50000"/>
              </a:spcBef>
            </a:pPr>
            <a:r>
              <a:rPr lang="en-US" sz="3200" baseline="30000">
                <a:latin typeface="Tahoma" pitchFamily="34" charset="0"/>
                <a:cs typeface="Times New Roman" pitchFamily="18" charset="0"/>
              </a:rPr>
              <a:t>C</a:t>
            </a:r>
            <a:endParaRPr lang="en-US" sz="3200">
              <a:latin typeface="Tahoma" pitchFamily="34" charset="0"/>
              <a:cs typeface="Times New Roman" pitchFamily="18" charset="0"/>
            </a:endParaRPr>
          </a:p>
        </p:txBody>
      </p:sp>
      <p:sp>
        <p:nvSpPr>
          <p:cNvPr id="61453" name="Text Box 19"/>
          <p:cNvSpPr txBox="1">
            <a:spLocks noChangeArrowheads="1"/>
          </p:cNvSpPr>
          <p:nvPr/>
        </p:nvSpPr>
        <p:spPr bwMode="auto">
          <a:xfrm>
            <a:off x="1357313" y="6403975"/>
            <a:ext cx="1404937" cy="377825"/>
          </a:xfrm>
          <a:prstGeom prst="rect">
            <a:avLst/>
          </a:prstGeom>
          <a:noFill/>
          <a:ln w="9525">
            <a:noFill/>
            <a:miter lim="800000"/>
            <a:headEnd/>
            <a:tailEnd/>
          </a:ln>
        </p:spPr>
        <p:txBody>
          <a:bodyPr>
            <a:spAutoFit/>
          </a:bodyPr>
          <a:lstStyle/>
          <a:p>
            <a:pPr algn="ctr">
              <a:spcBef>
                <a:spcPct val="50000"/>
              </a:spcBef>
            </a:pPr>
            <a:r>
              <a:rPr lang="he-IL" sz="2000"/>
              <a:t>מוט המקור</a:t>
            </a:r>
            <a:endParaRPr lang="en-US" sz="2000"/>
          </a:p>
        </p:txBody>
      </p:sp>
      <p:sp>
        <p:nvSpPr>
          <p:cNvPr id="61454" name="Text Box 20"/>
          <p:cNvSpPr txBox="1">
            <a:spLocks noChangeArrowheads="1"/>
          </p:cNvSpPr>
          <p:nvPr/>
        </p:nvSpPr>
        <p:spPr bwMode="auto">
          <a:xfrm>
            <a:off x="4019550" y="6403975"/>
            <a:ext cx="1403350" cy="377825"/>
          </a:xfrm>
          <a:prstGeom prst="rect">
            <a:avLst/>
          </a:prstGeom>
          <a:noFill/>
          <a:ln w="9525">
            <a:noFill/>
            <a:miter lim="800000"/>
            <a:headEnd/>
            <a:tailEnd/>
          </a:ln>
        </p:spPr>
        <p:txBody>
          <a:bodyPr>
            <a:spAutoFit/>
          </a:bodyPr>
          <a:lstStyle/>
          <a:p>
            <a:pPr algn="ctr">
              <a:spcBef>
                <a:spcPct val="50000"/>
              </a:spcBef>
            </a:pPr>
            <a:r>
              <a:rPr lang="he-IL" sz="2000"/>
              <a:t>מוט המטרה</a:t>
            </a:r>
            <a:endParaRPr lang="en-US" sz="2000"/>
          </a:p>
        </p:txBody>
      </p:sp>
      <p:sp>
        <p:nvSpPr>
          <p:cNvPr id="61455" name="Text Box 21"/>
          <p:cNvSpPr txBox="1">
            <a:spLocks noChangeArrowheads="1"/>
          </p:cNvSpPr>
          <p:nvPr/>
        </p:nvSpPr>
        <p:spPr bwMode="auto">
          <a:xfrm>
            <a:off x="6457950" y="6403975"/>
            <a:ext cx="1404938" cy="377825"/>
          </a:xfrm>
          <a:prstGeom prst="rect">
            <a:avLst/>
          </a:prstGeom>
          <a:noFill/>
          <a:ln w="9525">
            <a:noFill/>
            <a:miter lim="800000"/>
            <a:headEnd/>
            <a:tailEnd/>
          </a:ln>
        </p:spPr>
        <p:txBody>
          <a:bodyPr>
            <a:spAutoFit/>
          </a:bodyPr>
          <a:lstStyle/>
          <a:p>
            <a:pPr algn="ctr">
              <a:spcBef>
                <a:spcPct val="50000"/>
              </a:spcBef>
            </a:pPr>
            <a:r>
              <a:rPr lang="he-IL" sz="2000"/>
              <a:t>מוט עזר</a:t>
            </a:r>
            <a:endParaRPr lang="en-US" sz="2000"/>
          </a:p>
        </p:txBody>
      </p:sp>
      <p:cxnSp>
        <p:nvCxnSpPr>
          <p:cNvPr id="61456" name="Straight Connector 41"/>
          <p:cNvCxnSpPr>
            <a:cxnSpLocks noChangeShapeType="1"/>
            <a:stCxn id="61448" idx="0"/>
          </p:cNvCxnSpPr>
          <p:nvPr/>
        </p:nvCxnSpPr>
        <p:spPr bwMode="auto">
          <a:xfrm rot="5400000" flipH="1" flipV="1">
            <a:off x="1592263" y="5726112"/>
            <a:ext cx="939800" cy="3175"/>
          </a:xfrm>
          <a:prstGeom prst="line">
            <a:avLst/>
          </a:prstGeom>
          <a:noFill/>
          <a:ln w="9525" algn="ctr">
            <a:solidFill>
              <a:schemeClr val="tx1"/>
            </a:solidFill>
            <a:prstDash val="dash"/>
            <a:round/>
            <a:headEnd/>
            <a:tailEnd/>
          </a:ln>
        </p:spPr>
      </p:cxnSp>
      <p:cxnSp>
        <p:nvCxnSpPr>
          <p:cNvPr id="61457" name="Straight Connector 42"/>
          <p:cNvCxnSpPr>
            <a:cxnSpLocks noChangeShapeType="1"/>
          </p:cNvCxnSpPr>
          <p:nvPr/>
        </p:nvCxnSpPr>
        <p:spPr bwMode="auto">
          <a:xfrm rot="5400000" flipH="1" flipV="1">
            <a:off x="4137819" y="5725319"/>
            <a:ext cx="939800" cy="4762"/>
          </a:xfrm>
          <a:prstGeom prst="line">
            <a:avLst/>
          </a:prstGeom>
          <a:noFill/>
          <a:ln w="9525" algn="ctr">
            <a:solidFill>
              <a:schemeClr val="tx1"/>
            </a:solidFill>
            <a:prstDash val="dash"/>
            <a:round/>
            <a:headEnd/>
            <a:tailEnd/>
          </a:ln>
        </p:spPr>
      </p:cxnSp>
      <p:cxnSp>
        <p:nvCxnSpPr>
          <p:cNvPr id="61458" name="Straight Connector 43"/>
          <p:cNvCxnSpPr>
            <a:cxnSpLocks noChangeShapeType="1"/>
          </p:cNvCxnSpPr>
          <p:nvPr/>
        </p:nvCxnSpPr>
        <p:spPr bwMode="auto">
          <a:xfrm rot="5400000" flipH="1" flipV="1">
            <a:off x="6606382" y="5725318"/>
            <a:ext cx="939800" cy="4763"/>
          </a:xfrm>
          <a:prstGeom prst="line">
            <a:avLst/>
          </a:prstGeom>
          <a:noFill/>
          <a:ln w="9525" algn="ctr">
            <a:solidFill>
              <a:schemeClr val="tx1"/>
            </a:solidFill>
            <a:prstDash val="dash"/>
            <a:round/>
            <a:headEnd/>
            <a:tailEnd/>
          </a:ln>
        </p:spPr>
      </p:cxnSp>
      <p:sp>
        <p:nvSpPr>
          <p:cNvPr id="61459"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FCB793CB-964D-4796-9ECD-DD56E62187A2}" type="slidenum">
              <a:rPr lang="he-IL" sz="1000">
                <a:latin typeface="Verdana" pitchFamily="34" charset="0"/>
              </a:rPr>
              <a:pPr algn="r" rtl="1"/>
              <a:t>64</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
        <p:nvSpPr>
          <p:cNvPr id="22" name="Rectangle 20"/>
          <p:cNvSpPr>
            <a:spLocks noChangeArrowheads="1"/>
          </p:cNvSpPr>
          <p:nvPr/>
        </p:nvSpPr>
        <p:spPr bwMode="auto">
          <a:xfrm>
            <a:off x="6853238" y="5715000"/>
            <a:ext cx="442912" cy="257175"/>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ahoma" pitchFamily="34" charset="0"/>
                <a:cs typeface="Times New Roman" pitchFamily="18" charset="0"/>
              </a:rPr>
              <a:t>1  </a:t>
            </a:r>
          </a:p>
        </p:txBody>
      </p:sp>
      <p:sp>
        <p:nvSpPr>
          <p:cNvPr id="23" name="Rectangle 21"/>
          <p:cNvSpPr>
            <a:spLocks noChangeArrowheads="1"/>
          </p:cNvSpPr>
          <p:nvPr/>
        </p:nvSpPr>
        <p:spPr bwMode="auto">
          <a:xfrm>
            <a:off x="6705600" y="5972175"/>
            <a:ext cx="739775" cy="258763"/>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ahoma" pitchFamily="34" charset="0"/>
                <a:cs typeface="Times New Roman" pitchFamily="18" charset="0"/>
              </a:rPr>
              <a:t>2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par>
                                <p:cTn id="8" presetID="4" presetClass="exit" presetSubtype="16" fill="hold" grpId="0" nodeType="withEffect">
                                  <p:stCondLst>
                                    <p:cond delay="0"/>
                                  </p:stCondLst>
                                  <p:childTnLst>
                                    <p:animEffect transition="out" filter="box(in)">
                                      <p:cBhvr>
                                        <p:cTn id="9" dur="500"/>
                                        <p:tgtEl>
                                          <p:spTgt spid="23"/>
                                        </p:tgtEl>
                                      </p:cBhvr>
                                    </p:animEffect>
                                    <p:set>
                                      <p:cBhvr>
                                        <p:cTn id="10" dur="1" fill="hold">
                                          <p:stCondLst>
                                            <p:cond delay="499"/>
                                          </p:stCondLst>
                                        </p:cTn>
                                        <p:tgtEl>
                                          <p:spTgt spid="23"/>
                                        </p:tgtEl>
                                        <p:attrNameLst>
                                          <p:attrName>style.visibility</p:attrName>
                                        </p:attrNameLst>
                                      </p:cBhvr>
                                      <p:to>
                                        <p:strVal val="hidden"/>
                                      </p:to>
                                    </p:set>
                                  </p:childTnLst>
                                </p:cTn>
                              </p:par>
                              <p:par>
                                <p:cTn id="11" presetID="4" presetClass="entr" presetSubtype="16"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in)">
                                      <p:cBhvr>
                                        <p:cTn id="13" dur="500"/>
                                        <p:tgtEl>
                                          <p:spTgt spid="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5843"/>
                                        </p:tgtEl>
                                        <p:attrNameLst>
                                          <p:attrName>style.visibility</p:attrName>
                                        </p:attrNameLst>
                                      </p:cBhvr>
                                      <p:to>
                                        <p:strVal val="visible"/>
                                      </p:to>
                                    </p:set>
                                    <p:animEffect transition="in" filter="box(in)">
                                      <p:cBhvr>
                                        <p:cTn id="16" dur="5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5843" grpId="0" animBg="1"/>
      <p:bldP spid="22" grpId="0" animBg="1"/>
      <p:bldP spid="2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304800" y="1143000"/>
            <a:ext cx="8839200" cy="381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1"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cs typeface="Arial" charset="0"/>
            </a:endParaRPr>
          </a:p>
        </p:txBody>
      </p:sp>
      <p:sp>
        <p:nvSpPr>
          <p:cNvPr id="34818" name="Title 1"/>
          <p:cNvSpPr>
            <a:spLocks noGrp="1"/>
          </p:cNvSpPr>
          <p:nvPr>
            <p:ph type="title"/>
          </p:nvPr>
        </p:nvSpPr>
        <p:spPr>
          <a:xfrm>
            <a:off x="457200" y="0"/>
            <a:ext cx="8229600" cy="1139825"/>
          </a:xfrm>
        </p:spPr>
        <p:txBody>
          <a:bodyPr/>
          <a:lstStyle/>
          <a:p>
            <a:pPr algn="r" eaLnBrk="1" hangingPunct="1"/>
            <a:r>
              <a:rPr lang="he-IL" dirty="0" smtClean="0"/>
              <a:t>מגדלי הנוי – דוגמאות פלט</a:t>
            </a:r>
            <a:endParaRPr lang="en-US" dirty="0" smtClean="0"/>
          </a:p>
        </p:txBody>
      </p:sp>
      <p:sp>
        <p:nvSpPr>
          <p:cNvPr id="34828" name="Slide Number Placeholder 3"/>
          <p:cNvSpPr txBox="1">
            <a:spLocks noGrp="1"/>
          </p:cNvSpPr>
          <p:nvPr/>
        </p:nvSpPr>
        <p:spPr bwMode="auto">
          <a:xfrm>
            <a:off x="228600" y="0"/>
            <a:ext cx="2133600" cy="457200"/>
          </a:xfrm>
          <a:prstGeom prst="rect">
            <a:avLst/>
          </a:prstGeom>
          <a:noFill/>
          <a:ln w="9525">
            <a:noFill/>
            <a:miter lim="800000"/>
            <a:headEnd/>
            <a:tailEnd/>
          </a:ln>
        </p:spPr>
        <p:txBody>
          <a:bodyPr/>
          <a:lstStyle/>
          <a:p>
            <a:pPr rtl="1"/>
            <a:fld id="{DEAB4B85-6685-4C78-9BC6-74101F6B59A0}" type="slidenum">
              <a:rPr lang="he-IL" sz="1000">
                <a:latin typeface="Verdana" pitchFamily="34" charset="0"/>
              </a:rPr>
              <a:pPr rtl="1"/>
              <a:t>65</a:t>
            </a:fld>
            <a:endParaRPr lang="en-US" sz="1000" dirty="0">
              <a:latin typeface="Verdana" pitchFamily="34" charset="0"/>
            </a:endParaRPr>
          </a:p>
          <a:p>
            <a:pPr rtl="1"/>
            <a:r>
              <a:rPr lang="en-US" sz="1000" dirty="0"/>
              <a:t>© </a:t>
            </a:r>
            <a:r>
              <a:rPr lang="en-US" sz="1000" err="1"/>
              <a:t>Keren</a:t>
            </a:r>
            <a:r>
              <a:rPr lang="en-US" sz="1000"/>
              <a:t> </a:t>
            </a:r>
            <a:r>
              <a:rPr lang="en-US" sz="1000" smtClean="0"/>
              <a:t>Kalif</a:t>
            </a:r>
            <a:endParaRPr lang="en-US" sz="1000" dirty="0"/>
          </a:p>
          <a:p>
            <a:pPr rtl="1"/>
            <a:endParaRPr lang="en-US" sz="1000" dirty="0">
              <a:latin typeface="Verdana"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381000" y="1151426"/>
            <a:ext cx="2804154" cy="296374"/>
          </a:xfrm>
          <a:prstGeom prst="rect">
            <a:avLst/>
          </a:prstGeom>
          <a:noFill/>
          <a:ln w="9525">
            <a:solidFill>
              <a:schemeClr val="accent1">
                <a:shade val="50000"/>
              </a:schemeClr>
            </a:solid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81000" y="1600200"/>
            <a:ext cx="3830064" cy="683940"/>
          </a:xfrm>
          <a:prstGeom prst="rect">
            <a:avLst/>
          </a:prstGeom>
          <a:noFill/>
          <a:ln w="9525">
            <a:solidFill>
              <a:schemeClr val="accent1">
                <a:shade val="50000"/>
              </a:schemeClr>
            </a:solid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381000" y="2438400"/>
            <a:ext cx="3852862" cy="1390678"/>
          </a:xfrm>
          <a:prstGeom prst="rect">
            <a:avLst/>
          </a:prstGeom>
          <a:noFill/>
          <a:ln w="9525">
            <a:solidFill>
              <a:schemeClr val="accent1">
                <a:shade val="50000"/>
              </a:schemeClr>
            </a:solid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381000" y="3969840"/>
            <a:ext cx="3852862" cy="2735760"/>
          </a:xfrm>
          <a:prstGeom prst="rect">
            <a:avLst/>
          </a:prstGeom>
          <a:noFill/>
          <a:ln w="9525">
            <a:solidFill>
              <a:schemeClr val="accent1">
                <a:shade val="50000"/>
              </a:schemeClr>
            </a:solidFill>
            <a:miter lim="800000"/>
            <a:headEnd/>
            <a:tailEnd/>
          </a:ln>
        </p:spPr>
      </p:pic>
      <p:pic>
        <p:nvPicPr>
          <p:cNvPr id="1030" name="Picture 6"/>
          <p:cNvPicPr>
            <a:picLocks noChangeAspect="1" noChangeArrowheads="1"/>
          </p:cNvPicPr>
          <p:nvPr/>
        </p:nvPicPr>
        <p:blipFill>
          <a:blip r:embed="rId6" cstate="print"/>
          <a:srcRect/>
          <a:stretch>
            <a:fillRect/>
          </a:stretch>
        </p:blipFill>
        <p:spPr bwMode="auto">
          <a:xfrm>
            <a:off x="4681538" y="1219200"/>
            <a:ext cx="3852862" cy="5471520"/>
          </a:xfrm>
          <a:prstGeom prst="rect">
            <a:avLst/>
          </a:prstGeom>
          <a:noFill/>
          <a:ln w="9525">
            <a:solidFill>
              <a:schemeClr val="accent1">
                <a:shade val="50000"/>
              </a:schemeClr>
            </a:solidFill>
            <a:miter lim="800000"/>
            <a:headEnd/>
            <a:tailEnd/>
          </a:ln>
        </p:spPr>
      </p:pic>
      <p:sp>
        <p:nvSpPr>
          <p:cNvPr id="21" name="Left Brace 20"/>
          <p:cNvSpPr/>
          <p:nvPr/>
        </p:nvSpPr>
        <p:spPr>
          <a:xfrm>
            <a:off x="4526281" y="1600200"/>
            <a:ext cx="350519" cy="914400"/>
          </a:xfrm>
          <a:prstGeom prst="leftBrac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p:cNvSpPr/>
          <p:nvPr/>
        </p:nvSpPr>
        <p:spPr>
          <a:xfrm>
            <a:off x="182881" y="5715000"/>
            <a:ext cx="350519" cy="914400"/>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p:cNvSpPr/>
          <p:nvPr/>
        </p:nvSpPr>
        <p:spPr>
          <a:xfrm>
            <a:off x="4191000" y="1600200"/>
            <a:ext cx="426719" cy="2362200"/>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23"/>
          <p:cNvSpPr/>
          <p:nvPr/>
        </p:nvSpPr>
        <p:spPr>
          <a:xfrm>
            <a:off x="4191000" y="4267200"/>
            <a:ext cx="426719" cy="2362200"/>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p:cNvSpPr/>
          <p:nvPr/>
        </p:nvSpPr>
        <p:spPr>
          <a:xfrm>
            <a:off x="182881" y="4343400"/>
            <a:ext cx="350519" cy="914400"/>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Left Brace 25"/>
          <p:cNvSpPr/>
          <p:nvPr/>
        </p:nvSpPr>
        <p:spPr>
          <a:xfrm>
            <a:off x="4526281" y="2971800"/>
            <a:ext cx="350519" cy="914400"/>
          </a:xfrm>
          <a:prstGeom prst="leftBrac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Left Brace 26"/>
          <p:cNvSpPr/>
          <p:nvPr/>
        </p:nvSpPr>
        <p:spPr>
          <a:xfrm>
            <a:off x="4526281" y="4419600"/>
            <a:ext cx="350519" cy="914400"/>
          </a:xfrm>
          <a:prstGeom prst="leftBrac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Left Brace 27"/>
          <p:cNvSpPr/>
          <p:nvPr/>
        </p:nvSpPr>
        <p:spPr>
          <a:xfrm>
            <a:off x="4495800" y="5715000"/>
            <a:ext cx="350519" cy="914400"/>
          </a:xfrm>
          <a:prstGeom prst="leftBrac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e 28"/>
          <p:cNvSpPr/>
          <p:nvPr/>
        </p:nvSpPr>
        <p:spPr>
          <a:xfrm>
            <a:off x="228601" y="2743200"/>
            <a:ext cx="304800" cy="381000"/>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Left Brace 29"/>
          <p:cNvSpPr/>
          <p:nvPr/>
        </p:nvSpPr>
        <p:spPr>
          <a:xfrm>
            <a:off x="228600" y="3429000"/>
            <a:ext cx="304800" cy="381000"/>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ox(i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box(in)">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box(in)">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ox(in)">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box(in)">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029"/>
                                        </p:tgtEl>
                                        <p:attrNameLst>
                                          <p:attrName>style.visibility</p:attrName>
                                        </p:attrNameLst>
                                      </p:cBhvr>
                                      <p:to>
                                        <p:strVal val="visible"/>
                                      </p:to>
                                    </p:set>
                                    <p:animEffect transition="in" filter="box(in)">
                                      <p:cBhvr>
                                        <p:cTn id="32" dur="500"/>
                                        <p:tgtEl>
                                          <p:spTgt spid="102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ox(in)">
                                      <p:cBhvr>
                                        <p:cTn id="37" dur="500"/>
                                        <p:tgtEl>
                                          <p:spTgt spid="25"/>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box(in)">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1030"/>
                                        </p:tgtEl>
                                        <p:attrNameLst>
                                          <p:attrName>style.visibility</p:attrName>
                                        </p:attrNameLst>
                                      </p:cBhvr>
                                      <p:to>
                                        <p:strVal val="visible"/>
                                      </p:to>
                                    </p:set>
                                    <p:animEffect transition="in" filter="box(in)">
                                      <p:cBhvr>
                                        <p:cTn id="45" dur="500"/>
                                        <p:tgtEl>
                                          <p:spTgt spid="1030"/>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box(in)">
                                      <p:cBhvr>
                                        <p:cTn id="50" dur="500"/>
                                        <p:tgtEl>
                                          <p:spTgt spid="23"/>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box(in)">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ox(in)">
                                      <p:cBhvr>
                                        <p:cTn id="58" dur="500"/>
                                        <p:tgtEl>
                                          <p:spTgt spid="21"/>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box(in)">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box(in)">
                                      <p:cBhvr>
                                        <p:cTn id="66" dur="500"/>
                                        <p:tgtEl>
                                          <p:spTgt spid="27"/>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box(in)">
                                      <p:cBhvr>
                                        <p:cTn id="6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algn="r" eaLnBrk="1" hangingPunct="1"/>
            <a:r>
              <a:rPr lang="he-IL" smtClean="0"/>
              <a:t>מגדלי הנוי - הקוד</a:t>
            </a:r>
            <a:endParaRPr lang="en-US" smtClean="0"/>
          </a:p>
        </p:txBody>
      </p:sp>
      <p:sp>
        <p:nvSpPr>
          <p:cNvPr id="34819" name="Content Placeholder 2"/>
          <p:cNvSpPr>
            <a:spLocks noGrp="1"/>
          </p:cNvSpPr>
          <p:nvPr>
            <p:ph idx="1"/>
          </p:nvPr>
        </p:nvSpPr>
        <p:spPr>
          <a:xfrm>
            <a:off x="304800" y="1447800"/>
            <a:ext cx="8229600" cy="5715000"/>
          </a:xfrm>
        </p:spPr>
        <p:txBody>
          <a:bodyPr/>
          <a:lstStyle/>
          <a:p>
            <a:pPr algn="l" rtl="0">
              <a:buFont typeface="Wingdings" pitchFamily="2" charset="2"/>
              <a:buNone/>
            </a:pPr>
            <a:r>
              <a:rPr lang="en-US" sz="1600" smtClean="0"/>
              <a:t>void hanoi(int n, char src, char dest, char help)</a:t>
            </a:r>
          </a:p>
          <a:p>
            <a:pPr algn="l" rtl="0">
              <a:buFont typeface="Wingdings" pitchFamily="2" charset="2"/>
              <a:buNone/>
            </a:pPr>
            <a:r>
              <a:rPr lang="en-US" sz="1600" smtClean="0"/>
              <a:t>{ </a:t>
            </a:r>
          </a:p>
          <a:p>
            <a:pPr algn="l" rtl="0">
              <a:buFont typeface="Wingdings" pitchFamily="2" charset="2"/>
              <a:buNone/>
            </a:pPr>
            <a:r>
              <a:rPr lang="en-US" sz="1600" smtClean="0"/>
              <a:t>	if (n == 0) return;</a:t>
            </a:r>
          </a:p>
          <a:p>
            <a:pPr algn="l" rtl="0">
              <a:buFont typeface="Wingdings" pitchFamily="2" charset="2"/>
              <a:buNone/>
            </a:pPr>
            <a:endParaRPr lang="en-US" sz="1600" smtClean="0"/>
          </a:p>
          <a:p>
            <a:pPr algn="l" rtl="0">
              <a:buFont typeface="Wingdings" pitchFamily="2" charset="2"/>
              <a:buNone/>
            </a:pPr>
            <a:r>
              <a:rPr lang="en-US" sz="1600" smtClean="0"/>
              <a:t>	hanoi(n-1, src, help, dest);</a:t>
            </a:r>
          </a:p>
          <a:p>
            <a:pPr algn="l" rtl="0">
              <a:buFont typeface="Wingdings" pitchFamily="2" charset="2"/>
              <a:buNone/>
            </a:pPr>
            <a:r>
              <a:rPr lang="en-US" sz="1600" smtClean="0"/>
              <a:t>	cout &lt;&lt; "Move disc " &lt;&lt; n &lt;&lt; " from " </a:t>
            </a:r>
          </a:p>
          <a:p>
            <a:pPr algn="l" rtl="0">
              <a:buFont typeface="Wingdings" pitchFamily="2" charset="2"/>
              <a:buNone/>
            </a:pPr>
            <a:r>
              <a:rPr lang="en-US" sz="1600" smtClean="0"/>
              <a:t>		&lt;&lt; src &lt;&lt; " to " &lt;&lt; dest &lt;&lt; endl;	</a:t>
            </a:r>
          </a:p>
          <a:p>
            <a:pPr algn="l" rtl="0">
              <a:buFont typeface="Wingdings" pitchFamily="2" charset="2"/>
              <a:buNone/>
            </a:pPr>
            <a:r>
              <a:rPr lang="en-US" sz="1600" smtClean="0"/>
              <a:t>	hanoi(n-1, help, dest, src);</a:t>
            </a:r>
          </a:p>
          <a:p>
            <a:pPr algn="l" rtl="0">
              <a:buFont typeface="Wingdings" pitchFamily="2" charset="2"/>
              <a:buNone/>
            </a:pPr>
            <a:r>
              <a:rPr lang="en-US" sz="1600" smtClean="0"/>
              <a:t>}</a:t>
            </a:r>
          </a:p>
          <a:p>
            <a:pPr algn="l" rtl="0">
              <a:buFont typeface="Wingdings" pitchFamily="2" charset="2"/>
              <a:buNone/>
            </a:pPr>
            <a:endParaRPr lang="en-US" sz="1600" smtClean="0"/>
          </a:p>
          <a:p>
            <a:pPr algn="l" rtl="0">
              <a:buFont typeface="Wingdings" pitchFamily="2" charset="2"/>
              <a:buNone/>
            </a:pPr>
            <a:r>
              <a:rPr lang="en-US" sz="1600" smtClean="0"/>
              <a:t>void main()</a:t>
            </a:r>
          </a:p>
          <a:p>
            <a:pPr algn="l" rtl="0">
              <a:buFont typeface="Wingdings" pitchFamily="2" charset="2"/>
              <a:buNone/>
            </a:pPr>
            <a:r>
              <a:rPr lang="en-US" sz="1600" smtClean="0"/>
              <a:t>{</a:t>
            </a:r>
          </a:p>
          <a:p>
            <a:pPr algn="l" rtl="0">
              <a:buFont typeface="Wingdings" pitchFamily="2" charset="2"/>
              <a:buNone/>
            </a:pPr>
            <a:r>
              <a:rPr lang="en-US" sz="1600" smtClean="0"/>
              <a:t>	int discs;</a:t>
            </a:r>
          </a:p>
          <a:p>
            <a:pPr algn="l" rtl="0">
              <a:buFont typeface="Wingdings" pitchFamily="2" charset="2"/>
              <a:buNone/>
            </a:pPr>
            <a:endParaRPr lang="en-US" sz="1600" smtClean="0"/>
          </a:p>
          <a:p>
            <a:pPr algn="l" rtl="0">
              <a:buFont typeface="Wingdings" pitchFamily="2" charset="2"/>
              <a:buNone/>
            </a:pPr>
            <a:r>
              <a:rPr lang="en-US" sz="1600" smtClean="0"/>
              <a:t>	cout &lt;&lt; "How many discs? “;</a:t>
            </a:r>
          </a:p>
          <a:p>
            <a:pPr algn="l" rtl="0">
              <a:buFont typeface="Wingdings" pitchFamily="2" charset="2"/>
              <a:buNone/>
            </a:pPr>
            <a:r>
              <a:rPr lang="en-US" sz="1600" smtClean="0"/>
              <a:t>	cin &gt;&gt; discs;</a:t>
            </a:r>
          </a:p>
          <a:p>
            <a:pPr algn="l" rtl="0">
              <a:buFont typeface="Wingdings" pitchFamily="2" charset="2"/>
              <a:buNone/>
            </a:pPr>
            <a:r>
              <a:rPr lang="en-US" sz="1600" smtClean="0"/>
              <a:t>	hanoi(discs, 'A', 'B', 'C');</a:t>
            </a:r>
          </a:p>
          <a:p>
            <a:pPr algn="l" rtl="0">
              <a:buFont typeface="Wingdings" pitchFamily="2" charset="2"/>
              <a:buNone/>
            </a:pPr>
            <a:r>
              <a:rPr lang="en-US" sz="1600" smtClean="0"/>
              <a:t>}</a:t>
            </a:r>
          </a:p>
        </p:txBody>
      </p:sp>
      <p:sp>
        <p:nvSpPr>
          <p:cNvPr id="4" name="Rounded Rectangle 3"/>
          <p:cNvSpPr/>
          <p:nvPr/>
        </p:nvSpPr>
        <p:spPr bwMode="auto">
          <a:xfrm>
            <a:off x="2743200" y="2057400"/>
            <a:ext cx="1466850" cy="304800"/>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rtl="1">
              <a:defRPr/>
            </a:pPr>
            <a:r>
              <a:rPr lang="he-IL" b="1" dirty="0">
                <a:solidFill>
                  <a:schemeClr val="bg1"/>
                </a:solidFill>
                <a:latin typeface="Verdana" pitchFamily="34" charset="0"/>
                <a:cs typeface="Arial" charset="0"/>
              </a:rPr>
              <a:t>תנאי עצירה</a:t>
            </a:r>
            <a:endParaRPr lang="en-US" b="1" dirty="0">
              <a:solidFill>
                <a:schemeClr val="bg1"/>
              </a:solidFill>
              <a:latin typeface="Verdana" pitchFamily="34" charset="0"/>
              <a:cs typeface="Arial" charset="0"/>
            </a:endParaRPr>
          </a:p>
        </p:txBody>
      </p:sp>
      <p:sp>
        <p:nvSpPr>
          <p:cNvPr id="5" name="Rounded Rectangle 4"/>
          <p:cNvSpPr/>
          <p:nvPr/>
        </p:nvSpPr>
        <p:spPr bwMode="auto">
          <a:xfrm>
            <a:off x="3429000" y="3505200"/>
            <a:ext cx="1981200" cy="304800"/>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rtl="1">
              <a:defRPr/>
            </a:pPr>
            <a:r>
              <a:rPr lang="he-IL" b="1" dirty="0">
                <a:solidFill>
                  <a:schemeClr val="bg1"/>
                </a:solidFill>
                <a:latin typeface="Verdana" pitchFamily="34" charset="0"/>
                <a:cs typeface="Arial" charset="0"/>
              </a:rPr>
              <a:t>קריאה רקורסיביות</a:t>
            </a:r>
            <a:endParaRPr lang="en-US" b="1" dirty="0">
              <a:solidFill>
                <a:schemeClr val="bg1"/>
              </a:solidFill>
              <a:latin typeface="Verdana" pitchFamily="34" charset="0"/>
              <a:cs typeface="Arial" charset="0"/>
            </a:endParaRPr>
          </a:p>
        </p:txBody>
      </p:sp>
      <p:sp>
        <p:nvSpPr>
          <p:cNvPr id="6" name="Rounded Rectangle 5"/>
          <p:cNvSpPr/>
          <p:nvPr/>
        </p:nvSpPr>
        <p:spPr bwMode="auto">
          <a:xfrm>
            <a:off x="-76200" y="3124200"/>
            <a:ext cx="762000" cy="304800"/>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rtl="1">
              <a:defRPr/>
            </a:pPr>
            <a:r>
              <a:rPr lang="he-IL" b="1" dirty="0">
                <a:solidFill>
                  <a:schemeClr val="bg1"/>
                </a:solidFill>
                <a:latin typeface="Verdana" pitchFamily="34" charset="0"/>
                <a:cs typeface="Arial" charset="0"/>
              </a:rPr>
              <a:t>קישור</a:t>
            </a:r>
            <a:endParaRPr lang="en-US" b="1" dirty="0">
              <a:solidFill>
                <a:schemeClr val="bg1"/>
              </a:solidFill>
              <a:latin typeface="Verdana" pitchFamily="34" charset="0"/>
              <a:cs typeface="Arial" charset="0"/>
            </a:endParaRPr>
          </a:p>
        </p:txBody>
      </p:sp>
      <p:sp>
        <p:nvSpPr>
          <p:cNvPr id="7" name="Rounded Rectangle 6"/>
          <p:cNvSpPr/>
          <p:nvPr/>
        </p:nvSpPr>
        <p:spPr bwMode="auto">
          <a:xfrm>
            <a:off x="3505200" y="2667000"/>
            <a:ext cx="1981200" cy="304800"/>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rtl="1">
              <a:defRPr/>
            </a:pPr>
            <a:r>
              <a:rPr lang="he-IL" b="1" dirty="0">
                <a:solidFill>
                  <a:schemeClr val="bg1"/>
                </a:solidFill>
                <a:latin typeface="Verdana" pitchFamily="34" charset="0"/>
                <a:cs typeface="Arial" charset="0"/>
              </a:rPr>
              <a:t>קריאה רקורסיביות</a:t>
            </a:r>
            <a:endParaRPr lang="en-US" b="1" dirty="0">
              <a:solidFill>
                <a:schemeClr val="bg1"/>
              </a:solidFill>
              <a:latin typeface="Verdana" pitchFamily="34" charset="0"/>
              <a:cs typeface="Arial" charset="0"/>
            </a:endParaRPr>
          </a:p>
        </p:txBody>
      </p:sp>
      <p:sp>
        <p:nvSpPr>
          <p:cNvPr id="62476" name="Slide Number Placeholder 3"/>
          <p:cNvSpPr txBox="1">
            <a:spLocks noGrp="1"/>
          </p:cNvSpPr>
          <p:nvPr/>
        </p:nvSpPr>
        <p:spPr bwMode="auto">
          <a:xfrm>
            <a:off x="228600" y="0"/>
            <a:ext cx="2133600" cy="457200"/>
          </a:xfrm>
          <a:prstGeom prst="rect">
            <a:avLst/>
          </a:prstGeom>
          <a:noFill/>
          <a:ln w="9525">
            <a:noFill/>
            <a:miter lim="800000"/>
            <a:headEnd/>
            <a:tailEnd/>
          </a:ln>
        </p:spPr>
        <p:txBody>
          <a:bodyPr/>
          <a:lstStyle/>
          <a:p>
            <a:pPr rtl="1"/>
            <a:fld id="{CE0128CA-DE0F-4814-ADD6-F5DAA72211A1}" type="slidenum">
              <a:rPr lang="he-IL" sz="1000">
                <a:latin typeface="Verdana" pitchFamily="34" charset="0"/>
              </a:rPr>
              <a:pPr rtl="1"/>
              <a:t>66</a:t>
            </a:fld>
            <a:endParaRPr lang="en-US" sz="1000">
              <a:latin typeface="Verdana" pitchFamily="34" charset="0"/>
            </a:endParaRPr>
          </a:p>
          <a:p>
            <a:pPr rtl="1"/>
            <a:r>
              <a:rPr lang="en-US" sz="1000"/>
              <a:t>© Keren Kalif</a:t>
            </a:r>
          </a:p>
          <a:p>
            <a:pP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ox(in)">
                                      <p:cBhvr>
                                        <p:cTn id="7" dur="500"/>
                                        <p:tgtEl>
                                          <p:spTgt spid="3481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box(in)">
                                      <p:cBhvr>
                                        <p:cTn id="10" dur="500"/>
                                        <p:tgtEl>
                                          <p:spTgt spid="34819">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box(in)">
                                      <p:cBhvr>
                                        <p:cTn id="13" dur="500"/>
                                        <p:tgtEl>
                                          <p:spTgt spid="34819">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4819">
                                            <p:txEl>
                                              <p:pRg st="4" end="4"/>
                                            </p:txEl>
                                          </p:spTgt>
                                        </p:tgtEl>
                                        <p:attrNameLst>
                                          <p:attrName>style.visibility</p:attrName>
                                        </p:attrNameLst>
                                      </p:cBhvr>
                                      <p:to>
                                        <p:strVal val="visible"/>
                                      </p:to>
                                    </p:set>
                                    <p:animEffect transition="in" filter="box(in)">
                                      <p:cBhvr>
                                        <p:cTn id="16" dur="500"/>
                                        <p:tgtEl>
                                          <p:spTgt spid="34819">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4819">
                                            <p:txEl>
                                              <p:pRg st="5" end="5"/>
                                            </p:txEl>
                                          </p:spTgt>
                                        </p:tgtEl>
                                        <p:attrNameLst>
                                          <p:attrName>style.visibility</p:attrName>
                                        </p:attrNameLst>
                                      </p:cBhvr>
                                      <p:to>
                                        <p:strVal val="visible"/>
                                      </p:to>
                                    </p:set>
                                    <p:animEffect transition="in" filter="box(in)">
                                      <p:cBhvr>
                                        <p:cTn id="19" dur="500"/>
                                        <p:tgtEl>
                                          <p:spTgt spid="34819">
                                            <p:txEl>
                                              <p:pRg st="5" end="5"/>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4819">
                                            <p:txEl>
                                              <p:pRg st="6" end="6"/>
                                            </p:txEl>
                                          </p:spTgt>
                                        </p:tgtEl>
                                        <p:attrNameLst>
                                          <p:attrName>style.visibility</p:attrName>
                                        </p:attrNameLst>
                                      </p:cBhvr>
                                      <p:to>
                                        <p:strVal val="visible"/>
                                      </p:to>
                                    </p:set>
                                    <p:animEffect transition="in" filter="box(in)">
                                      <p:cBhvr>
                                        <p:cTn id="22" dur="500"/>
                                        <p:tgtEl>
                                          <p:spTgt spid="34819">
                                            <p:txEl>
                                              <p:pRg st="6" end="6"/>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4819">
                                            <p:txEl>
                                              <p:pRg st="7" end="7"/>
                                            </p:txEl>
                                          </p:spTgt>
                                        </p:tgtEl>
                                        <p:attrNameLst>
                                          <p:attrName>style.visibility</p:attrName>
                                        </p:attrNameLst>
                                      </p:cBhvr>
                                      <p:to>
                                        <p:strVal val="visible"/>
                                      </p:to>
                                    </p:set>
                                    <p:animEffect transition="in" filter="box(in)">
                                      <p:cBhvr>
                                        <p:cTn id="25" dur="500"/>
                                        <p:tgtEl>
                                          <p:spTgt spid="34819">
                                            <p:txEl>
                                              <p:pRg st="7" end="7"/>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4819">
                                            <p:txEl>
                                              <p:pRg st="8" end="8"/>
                                            </p:txEl>
                                          </p:spTgt>
                                        </p:tgtEl>
                                        <p:attrNameLst>
                                          <p:attrName>style.visibility</p:attrName>
                                        </p:attrNameLst>
                                      </p:cBhvr>
                                      <p:to>
                                        <p:strVal val="visible"/>
                                      </p:to>
                                    </p:set>
                                    <p:animEffect transition="in" filter="box(in)">
                                      <p:cBhvr>
                                        <p:cTn id="28" dur="500"/>
                                        <p:tgtEl>
                                          <p:spTgt spid="34819">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ox(in)">
                                      <p:cBhvr>
                                        <p:cTn id="33" dur="500"/>
                                        <p:tgtEl>
                                          <p:spTgt spid="4"/>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ox(in)">
                                      <p:cBhvr>
                                        <p:cTn id="36" dur="500"/>
                                        <p:tgtEl>
                                          <p:spTgt spid="5"/>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ox(in)">
                                      <p:cBhvr>
                                        <p:cTn id="39" dur="500"/>
                                        <p:tgtEl>
                                          <p:spTgt spid="6"/>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ox(in)">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1"/>
          <p:cNvSpPr>
            <a:spLocks noChangeArrowheads="1"/>
          </p:cNvSpPr>
          <p:nvPr/>
        </p:nvSpPr>
        <p:spPr bwMode="auto">
          <a:xfrm>
            <a:off x="381000" y="1371600"/>
            <a:ext cx="3581400" cy="152400"/>
          </a:xfrm>
          <a:prstGeom prst="rect">
            <a:avLst/>
          </a:prstGeom>
          <a:solidFill>
            <a:schemeClr val="bg1"/>
          </a:solidFill>
          <a:ln w="9525" algn="ctr">
            <a:noFill/>
            <a:round/>
            <a:headEnd/>
            <a:tailEnd/>
          </a:ln>
        </p:spPr>
        <p:txBody>
          <a:bodyPr/>
          <a:lstStyle/>
          <a:p>
            <a:pPr algn="r" rtl="1"/>
            <a:endParaRPr lang="he-IL">
              <a:latin typeface="Verdana" pitchFamily="34" charset="0"/>
            </a:endParaRPr>
          </a:p>
        </p:txBody>
      </p:sp>
      <p:sp>
        <p:nvSpPr>
          <p:cNvPr id="35842" name="Title 1"/>
          <p:cNvSpPr>
            <a:spLocks noGrp="1"/>
          </p:cNvSpPr>
          <p:nvPr>
            <p:ph type="title"/>
          </p:nvPr>
        </p:nvSpPr>
        <p:spPr>
          <a:xfrm>
            <a:off x="228600" y="503238"/>
            <a:ext cx="8458200" cy="868362"/>
          </a:xfrm>
        </p:spPr>
        <p:txBody>
          <a:bodyPr>
            <a:normAutofit fontScale="90000"/>
          </a:bodyPr>
          <a:lstStyle/>
          <a:p>
            <a:pPr algn="r" eaLnBrk="1" hangingPunct="1">
              <a:defRPr/>
            </a:pPr>
            <a:r>
              <a:rPr lang="he-IL" b="1" i="1" dirty="0" smtClean="0"/>
              <a:t>מגדלי הנוי – </a:t>
            </a:r>
            <a:r>
              <a:rPr lang="en-US" b="1" i="1" dirty="0" smtClean="0"/>
              <a:t/>
            </a:r>
            <a:br>
              <a:rPr lang="en-US" b="1" i="1" dirty="0" smtClean="0"/>
            </a:br>
            <a:r>
              <a:rPr lang="he-IL" sz="2800" b="1" i="1" dirty="0" smtClean="0"/>
              <a:t>עץ הקריאות עבור </a:t>
            </a:r>
            <a:br>
              <a:rPr lang="he-IL" sz="2800" b="1" i="1" dirty="0" smtClean="0"/>
            </a:br>
            <a:r>
              <a:rPr lang="he-IL" sz="2800" b="1" i="1" dirty="0" smtClean="0"/>
              <a:t>בעיה בגודל </a:t>
            </a:r>
            <a:r>
              <a:rPr lang="en-US" sz="2800" b="1" i="1" dirty="0" smtClean="0"/>
              <a:t>3</a:t>
            </a:r>
            <a:endParaRPr lang="en-US" sz="4000" dirty="0" smtClean="0"/>
          </a:p>
        </p:txBody>
      </p:sp>
      <p:sp>
        <p:nvSpPr>
          <p:cNvPr id="5" name="Rectangle 4"/>
          <p:cNvSpPr>
            <a:spLocks noChangeArrowheads="1"/>
          </p:cNvSpPr>
          <p:nvPr/>
        </p:nvSpPr>
        <p:spPr bwMode="auto">
          <a:xfrm>
            <a:off x="457200" y="5711825"/>
            <a:ext cx="815975" cy="4191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sz="1400" dirty="0">
                <a:latin typeface="Tahoma" pitchFamily="34" charset="0"/>
                <a:cs typeface="Times New Roman" pitchFamily="18" charset="0"/>
              </a:rPr>
              <a:t>h(0,s,h,d)</a:t>
            </a:r>
          </a:p>
        </p:txBody>
      </p:sp>
      <p:sp>
        <p:nvSpPr>
          <p:cNvPr id="6" name="Rectangle 5"/>
          <p:cNvSpPr>
            <a:spLocks noChangeArrowheads="1"/>
          </p:cNvSpPr>
          <p:nvPr/>
        </p:nvSpPr>
        <p:spPr bwMode="auto">
          <a:xfrm>
            <a:off x="1570038" y="5711825"/>
            <a:ext cx="803275" cy="4191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sz="1400" dirty="0">
                <a:latin typeface="Tahoma" pitchFamily="34" charset="0"/>
                <a:cs typeface="Times New Roman" pitchFamily="18" charset="0"/>
              </a:rPr>
              <a:t>h(0,h,d,s)</a:t>
            </a:r>
          </a:p>
        </p:txBody>
      </p:sp>
      <p:sp>
        <p:nvSpPr>
          <p:cNvPr id="7" name="Rectangle 6"/>
          <p:cNvSpPr>
            <a:spLocks noChangeArrowheads="1"/>
          </p:cNvSpPr>
          <p:nvPr/>
        </p:nvSpPr>
        <p:spPr bwMode="auto">
          <a:xfrm>
            <a:off x="2681288" y="5711825"/>
            <a:ext cx="815975" cy="4191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sz="1400" dirty="0">
                <a:latin typeface="Tahoma" pitchFamily="34" charset="0"/>
                <a:cs typeface="Times New Roman" pitchFamily="18" charset="0"/>
              </a:rPr>
              <a:t>h(0,d,s,h)</a:t>
            </a:r>
          </a:p>
        </p:txBody>
      </p:sp>
      <p:sp>
        <p:nvSpPr>
          <p:cNvPr id="8" name="Rectangle 7"/>
          <p:cNvSpPr>
            <a:spLocks noChangeArrowheads="1"/>
          </p:cNvSpPr>
          <p:nvPr/>
        </p:nvSpPr>
        <p:spPr bwMode="auto">
          <a:xfrm>
            <a:off x="3794125" y="5711825"/>
            <a:ext cx="806450" cy="4191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sz="1400" dirty="0">
                <a:latin typeface="Tahoma" pitchFamily="34" charset="0"/>
                <a:cs typeface="Times New Roman" pitchFamily="18" charset="0"/>
              </a:rPr>
              <a:t>h(0,s,h,d)</a:t>
            </a:r>
          </a:p>
        </p:txBody>
      </p:sp>
      <p:sp>
        <p:nvSpPr>
          <p:cNvPr id="9" name="Rectangle 8"/>
          <p:cNvSpPr>
            <a:spLocks noChangeArrowheads="1"/>
          </p:cNvSpPr>
          <p:nvPr/>
        </p:nvSpPr>
        <p:spPr bwMode="auto">
          <a:xfrm>
            <a:off x="4905375" y="5711825"/>
            <a:ext cx="815975" cy="4191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sz="1400" dirty="0">
                <a:latin typeface="Tahoma" pitchFamily="34" charset="0"/>
                <a:cs typeface="Times New Roman" pitchFamily="18" charset="0"/>
              </a:rPr>
              <a:t>h(0,h,d,s)</a:t>
            </a:r>
          </a:p>
        </p:txBody>
      </p:sp>
      <p:sp>
        <p:nvSpPr>
          <p:cNvPr id="10" name="Rectangle 9"/>
          <p:cNvSpPr>
            <a:spLocks noChangeArrowheads="1"/>
          </p:cNvSpPr>
          <p:nvPr/>
        </p:nvSpPr>
        <p:spPr bwMode="auto">
          <a:xfrm>
            <a:off x="6018213" y="5711825"/>
            <a:ext cx="811212" cy="4191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sz="1400" dirty="0">
                <a:latin typeface="Tahoma" pitchFamily="34" charset="0"/>
                <a:cs typeface="Times New Roman" pitchFamily="18" charset="0"/>
              </a:rPr>
              <a:t>h(0,d,s,h)</a:t>
            </a:r>
          </a:p>
        </p:txBody>
      </p:sp>
      <p:sp>
        <p:nvSpPr>
          <p:cNvPr id="11" name="Rectangle 10"/>
          <p:cNvSpPr>
            <a:spLocks noChangeArrowheads="1"/>
          </p:cNvSpPr>
          <p:nvPr/>
        </p:nvSpPr>
        <p:spPr bwMode="auto">
          <a:xfrm>
            <a:off x="7129463" y="5711825"/>
            <a:ext cx="815975" cy="4191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sz="1400" dirty="0">
                <a:latin typeface="Tahoma" pitchFamily="34" charset="0"/>
                <a:cs typeface="Times New Roman" pitchFamily="18" charset="0"/>
              </a:rPr>
              <a:t>h(0,s,h,d)</a:t>
            </a:r>
          </a:p>
        </p:txBody>
      </p:sp>
      <p:sp>
        <p:nvSpPr>
          <p:cNvPr id="12" name="Rectangle 11"/>
          <p:cNvSpPr>
            <a:spLocks noChangeArrowheads="1"/>
          </p:cNvSpPr>
          <p:nvPr/>
        </p:nvSpPr>
        <p:spPr bwMode="auto">
          <a:xfrm>
            <a:off x="1050925" y="4368800"/>
            <a:ext cx="806450" cy="4191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sz="1400" dirty="0">
                <a:latin typeface="Tahoma" pitchFamily="34" charset="0"/>
                <a:cs typeface="Times New Roman" pitchFamily="18" charset="0"/>
              </a:rPr>
              <a:t>h(1,s,d,h)</a:t>
            </a:r>
          </a:p>
        </p:txBody>
      </p:sp>
      <p:sp>
        <p:nvSpPr>
          <p:cNvPr id="13" name="Rectangle 12"/>
          <p:cNvSpPr>
            <a:spLocks noChangeArrowheads="1"/>
          </p:cNvSpPr>
          <p:nvPr/>
        </p:nvSpPr>
        <p:spPr bwMode="auto">
          <a:xfrm>
            <a:off x="3275013" y="4368800"/>
            <a:ext cx="811212" cy="4191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sz="1400" dirty="0">
                <a:latin typeface="Tahoma" pitchFamily="34" charset="0"/>
                <a:cs typeface="Times New Roman" pitchFamily="18" charset="0"/>
              </a:rPr>
              <a:t>h(1,d,h,s)</a:t>
            </a:r>
          </a:p>
        </p:txBody>
      </p:sp>
      <p:sp>
        <p:nvSpPr>
          <p:cNvPr id="14" name="Rectangle 13"/>
          <p:cNvSpPr>
            <a:spLocks noChangeArrowheads="1"/>
          </p:cNvSpPr>
          <p:nvPr/>
        </p:nvSpPr>
        <p:spPr bwMode="auto">
          <a:xfrm>
            <a:off x="5424488" y="4368800"/>
            <a:ext cx="815975" cy="4191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sz="1400" dirty="0">
                <a:latin typeface="Tahoma" pitchFamily="34" charset="0"/>
                <a:cs typeface="Times New Roman" pitchFamily="18" charset="0"/>
              </a:rPr>
              <a:t>h(1,h,s,d)</a:t>
            </a:r>
          </a:p>
        </p:txBody>
      </p:sp>
      <p:sp>
        <p:nvSpPr>
          <p:cNvPr id="15" name="Rectangle 14"/>
          <p:cNvSpPr>
            <a:spLocks noChangeArrowheads="1"/>
          </p:cNvSpPr>
          <p:nvPr/>
        </p:nvSpPr>
        <p:spPr bwMode="auto">
          <a:xfrm>
            <a:off x="7648575" y="4368800"/>
            <a:ext cx="815975" cy="4191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sz="1400" dirty="0">
                <a:latin typeface="Tahoma" pitchFamily="34" charset="0"/>
                <a:cs typeface="Times New Roman" pitchFamily="18" charset="0"/>
              </a:rPr>
              <a:t>h(1,s,d,h)</a:t>
            </a:r>
          </a:p>
        </p:txBody>
      </p:sp>
      <p:sp>
        <p:nvSpPr>
          <p:cNvPr id="16" name="Rectangle 15"/>
          <p:cNvSpPr>
            <a:spLocks noChangeArrowheads="1"/>
          </p:cNvSpPr>
          <p:nvPr/>
        </p:nvSpPr>
        <p:spPr bwMode="auto">
          <a:xfrm>
            <a:off x="2087563" y="2859088"/>
            <a:ext cx="815975" cy="4191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sz="1400" dirty="0">
                <a:latin typeface="Tahoma" pitchFamily="34" charset="0"/>
                <a:cs typeface="Times New Roman" pitchFamily="18" charset="0"/>
              </a:rPr>
              <a:t>h(2,s,h,d)</a:t>
            </a:r>
          </a:p>
        </p:txBody>
      </p:sp>
      <p:sp>
        <p:nvSpPr>
          <p:cNvPr id="17" name="Rectangle 16"/>
          <p:cNvSpPr>
            <a:spLocks noChangeArrowheads="1"/>
          </p:cNvSpPr>
          <p:nvPr/>
        </p:nvSpPr>
        <p:spPr bwMode="auto">
          <a:xfrm>
            <a:off x="6537325" y="2859088"/>
            <a:ext cx="806450" cy="4191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sz="1400" dirty="0">
                <a:latin typeface="Tahoma" pitchFamily="34" charset="0"/>
                <a:cs typeface="Times New Roman" pitchFamily="18" charset="0"/>
              </a:rPr>
              <a:t>h(2,h,d,s)</a:t>
            </a:r>
          </a:p>
        </p:txBody>
      </p:sp>
      <p:sp>
        <p:nvSpPr>
          <p:cNvPr id="18" name="Rectangle 17"/>
          <p:cNvSpPr>
            <a:spLocks noChangeArrowheads="1"/>
          </p:cNvSpPr>
          <p:nvPr/>
        </p:nvSpPr>
        <p:spPr bwMode="auto">
          <a:xfrm>
            <a:off x="4313238" y="1600200"/>
            <a:ext cx="803275" cy="4191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sz="1400" dirty="0">
                <a:latin typeface="Tahoma" pitchFamily="34" charset="0"/>
                <a:cs typeface="Times New Roman" pitchFamily="18" charset="0"/>
              </a:rPr>
              <a:t>h(3,s,d,h)</a:t>
            </a:r>
          </a:p>
        </p:txBody>
      </p:sp>
      <p:sp>
        <p:nvSpPr>
          <p:cNvPr id="35863" name="Line 18"/>
          <p:cNvSpPr>
            <a:spLocks noChangeShapeType="1"/>
          </p:cNvSpPr>
          <p:nvPr/>
        </p:nvSpPr>
        <p:spPr bwMode="auto">
          <a:xfrm flipH="1">
            <a:off x="2533650" y="2019300"/>
            <a:ext cx="2149475" cy="839788"/>
          </a:xfrm>
          <a:prstGeom prst="line">
            <a:avLst/>
          </a:prstGeom>
          <a:noFill/>
          <a:ln w="9525">
            <a:solidFill>
              <a:schemeClr val="tx1"/>
            </a:solidFill>
            <a:miter lim="800000"/>
            <a:headEnd/>
            <a:tailEnd type="triangle" w="med" len="med"/>
          </a:ln>
        </p:spPr>
        <p:txBody>
          <a:bodyPr wrap="none"/>
          <a:lstStyle/>
          <a:p>
            <a:endParaRPr lang="en-US"/>
          </a:p>
        </p:txBody>
      </p:sp>
      <p:sp>
        <p:nvSpPr>
          <p:cNvPr id="35864" name="Line 19"/>
          <p:cNvSpPr>
            <a:spLocks noChangeShapeType="1"/>
          </p:cNvSpPr>
          <p:nvPr/>
        </p:nvSpPr>
        <p:spPr bwMode="auto">
          <a:xfrm flipH="1">
            <a:off x="1420813" y="3278188"/>
            <a:ext cx="1038225" cy="1090612"/>
          </a:xfrm>
          <a:prstGeom prst="line">
            <a:avLst/>
          </a:prstGeom>
          <a:noFill/>
          <a:ln w="9525">
            <a:solidFill>
              <a:schemeClr val="tx1"/>
            </a:solidFill>
            <a:miter lim="800000"/>
            <a:headEnd/>
            <a:tailEnd type="triangle" w="med" len="med"/>
          </a:ln>
        </p:spPr>
        <p:txBody>
          <a:bodyPr wrap="none"/>
          <a:lstStyle/>
          <a:p>
            <a:endParaRPr lang="en-US"/>
          </a:p>
        </p:txBody>
      </p:sp>
      <p:sp>
        <p:nvSpPr>
          <p:cNvPr id="35865" name="Line 20"/>
          <p:cNvSpPr>
            <a:spLocks noChangeShapeType="1"/>
          </p:cNvSpPr>
          <p:nvPr/>
        </p:nvSpPr>
        <p:spPr bwMode="auto">
          <a:xfrm>
            <a:off x="2459038" y="3278188"/>
            <a:ext cx="1185862" cy="1090612"/>
          </a:xfrm>
          <a:prstGeom prst="line">
            <a:avLst/>
          </a:prstGeom>
          <a:noFill/>
          <a:ln w="9525">
            <a:solidFill>
              <a:schemeClr val="tx1"/>
            </a:solidFill>
            <a:miter lim="800000"/>
            <a:headEnd/>
            <a:tailEnd type="triangle" w="med" len="med"/>
          </a:ln>
        </p:spPr>
        <p:txBody>
          <a:bodyPr wrap="none"/>
          <a:lstStyle/>
          <a:p>
            <a:endParaRPr lang="en-US"/>
          </a:p>
        </p:txBody>
      </p:sp>
      <p:sp>
        <p:nvSpPr>
          <p:cNvPr id="35866" name="Line 21"/>
          <p:cNvSpPr>
            <a:spLocks noChangeShapeType="1"/>
          </p:cNvSpPr>
          <p:nvPr/>
        </p:nvSpPr>
        <p:spPr bwMode="auto">
          <a:xfrm flipH="1">
            <a:off x="5795963" y="3278188"/>
            <a:ext cx="1111250" cy="1090612"/>
          </a:xfrm>
          <a:prstGeom prst="line">
            <a:avLst/>
          </a:prstGeom>
          <a:noFill/>
          <a:ln w="9525">
            <a:solidFill>
              <a:schemeClr val="tx1"/>
            </a:solidFill>
            <a:miter lim="800000"/>
            <a:headEnd/>
            <a:tailEnd type="triangle" w="med" len="med"/>
          </a:ln>
        </p:spPr>
        <p:txBody>
          <a:bodyPr wrap="none"/>
          <a:lstStyle/>
          <a:p>
            <a:endParaRPr lang="en-US"/>
          </a:p>
        </p:txBody>
      </p:sp>
      <p:sp>
        <p:nvSpPr>
          <p:cNvPr id="35867" name="Line 22"/>
          <p:cNvSpPr>
            <a:spLocks noChangeShapeType="1"/>
          </p:cNvSpPr>
          <p:nvPr/>
        </p:nvSpPr>
        <p:spPr bwMode="auto">
          <a:xfrm>
            <a:off x="6907213" y="3278188"/>
            <a:ext cx="1185862" cy="1090612"/>
          </a:xfrm>
          <a:prstGeom prst="line">
            <a:avLst/>
          </a:prstGeom>
          <a:noFill/>
          <a:ln w="9525">
            <a:solidFill>
              <a:schemeClr val="tx1"/>
            </a:solidFill>
            <a:miter lim="800000"/>
            <a:headEnd/>
            <a:tailEnd type="triangle" w="med" len="med"/>
          </a:ln>
        </p:spPr>
        <p:txBody>
          <a:bodyPr wrap="none"/>
          <a:lstStyle/>
          <a:p>
            <a:endParaRPr lang="en-US"/>
          </a:p>
        </p:txBody>
      </p:sp>
      <p:sp>
        <p:nvSpPr>
          <p:cNvPr id="35868" name="Line 23"/>
          <p:cNvSpPr>
            <a:spLocks noChangeShapeType="1"/>
          </p:cNvSpPr>
          <p:nvPr/>
        </p:nvSpPr>
        <p:spPr bwMode="auto">
          <a:xfrm flipH="1">
            <a:off x="828675" y="4787900"/>
            <a:ext cx="592138" cy="923925"/>
          </a:xfrm>
          <a:prstGeom prst="line">
            <a:avLst/>
          </a:prstGeom>
          <a:noFill/>
          <a:ln w="9525">
            <a:solidFill>
              <a:schemeClr val="tx1"/>
            </a:solidFill>
            <a:miter lim="800000"/>
            <a:headEnd/>
            <a:tailEnd type="triangle" w="med" len="med"/>
          </a:ln>
        </p:spPr>
        <p:txBody>
          <a:bodyPr wrap="none"/>
          <a:lstStyle/>
          <a:p>
            <a:endParaRPr lang="en-US"/>
          </a:p>
        </p:txBody>
      </p:sp>
      <p:sp>
        <p:nvSpPr>
          <p:cNvPr id="35869" name="Line 24"/>
          <p:cNvSpPr>
            <a:spLocks noChangeShapeType="1"/>
          </p:cNvSpPr>
          <p:nvPr/>
        </p:nvSpPr>
        <p:spPr bwMode="auto">
          <a:xfrm>
            <a:off x="1420813" y="4787900"/>
            <a:ext cx="593725" cy="923925"/>
          </a:xfrm>
          <a:prstGeom prst="line">
            <a:avLst/>
          </a:prstGeom>
          <a:noFill/>
          <a:ln w="9525">
            <a:solidFill>
              <a:schemeClr val="tx1"/>
            </a:solidFill>
            <a:miter lim="800000"/>
            <a:headEnd/>
            <a:tailEnd type="triangle" w="med" len="med"/>
          </a:ln>
        </p:spPr>
        <p:txBody>
          <a:bodyPr wrap="none"/>
          <a:lstStyle/>
          <a:p>
            <a:endParaRPr lang="en-US"/>
          </a:p>
        </p:txBody>
      </p:sp>
      <p:sp>
        <p:nvSpPr>
          <p:cNvPr id="35870" name="Line 25"/>
          <p:cNvSpPr>
            <a:spLocks noChangeShapeType="1"/>
          </p:cNvSpPr>
          <p:nvPr/>
        </p:nvSpPr>
        <p:spPr bwMode="auto">
          <a:xfrm flipH="1">
            <a:off x="3052763" y="4787900"/>
            <a:ext cx="592137" cy="923925"/>
          </a:xfrm>
          <a:prstGeom prst="line">
            <a:avLst/>
          </a:prstGeom>
          <a:noFill/>
          <a:ln w="9525">
            <a:solidFill>
              <a:schemeClr val="tx1"/>
            </a:solidFill>
            <a:miter lim="800000"/>
            <a:headEnd/>
            <a:tailEnd type="triangle" w="med" len="med"/>
          </a:ln>
        </p:spPr>
        <p:txBody>
          <a:bodyPr wrap="none"/>
          <a:lstStyle/>
          <a:p>
            <a:endParaRPr lang="en-US"/>
          </a:p>
        </p:txBody>
      </p:sp>
      <p:sp>
        <p:nvSpPr>
          <p:cNvPr id="35871" name="Line 26"/>
          <p:cNvSpPr>
            <a:spLocks noChangeShapeType="1"/>
          </p:cNvSpPr>
          <p:nvPr/>
        </p:nvSpPr>
        <p:spPr bwMode="auto">
          <a:xfrm>
            <a:off x="3644900" y="4787900"/>
            <a:ext cx="593725" cy="923925"/>
          </a:xfrm>
          <a:prstGeom prst="line">
            <a:avLst/>
          </a:prstGeom>
          <a:noFill/>
          <a:ln w="9525">
            <a:solidFill>
              <a:schemeClr val="tx1"/>
            </a:solidFill>
            <a:miter lim="800000"/>
            <a:headEnd/>
            <a:tailEnd type="triangle" w="med" len="med"/>
          </a:ln>
        </p:spPr>
        <p:txBody>
          <a:bodyPr wrap="none"/>
          <a:lstStyle/>
          <a:p>
            <a:endParaRPr lang="en-US"/>
          </a:p>
        </p:txBody>
      </p:sp>
      <p:sp>
        <p:nvSpPr>
          <p:cNvPr id="35872" name="Line 27"/>
          <p:cNvSpPr>
            <a:spLocks noChangeShapeType="1"/>
          </p:cNvSpPr>
          <p:nvPr/>
        </p:nvSpPr>
        <p:spPr bwMode="auto">
          <a:xfrm flipH="1">
            <a:off x="5276850" y="4787900"/>
            <a:ext cx="592138" cy="923925"/>
          </a:xfrm>
          <a:prstGeom prst="line">
            <a:avLst/>
          </a:prstGeom>
          <a:noFill/>
          <a:ln w="9525">
            <a:solidFill>
              <a:schemeClr val="tx1"/>
            </a:solidFill>
            <a:miter lim="800000"/>
            <a:headEnd/>
            <a:tailEnd type="triangle" w="med" len="med"/>
          </a:ln>
        </p:spPr>
        <p:txBody>
          <a:bodyPr wrap="none"/>
          <a:lstStyle/>
          <a:p>
            <a:endParaRPr lang="en-US"/>
          </a:p>
        </p:txBody>
      </p:sp>
      <p:sp>
        <p:nvSpPr>
          <p:cNvPr id="35873" name="Line 28"/>
          <p:cNvSpPr>
            <a:spLocks noChangeShapeType="1"/>
          </p:cNvSpPr>
          <p:nvPr/>
        </p:nvSpPr>
        <p:spPr bwMode="auto">
          <a:xfrm>
            <a:off x="5868988" y="4787900"/>
            <a:ext cx="593725" cy="923925"/>
          </a:xfrm>
          <a:prstGeom prst="line">
            <a:avLst/>
          </a:prstGeom>
          <a:noFill/>
          <a:ln w="9525">
            <a:solidFill>
              <a:schemeClr val="tx1"/>
            </a:solidFill>
            <a:miter lim="800000"/>
            <a:headEnd/>
            <a:tailEnd type="triangle" w="med" len="med"/>
          </a:ln>
        </p:spPr>
        <p:txBody>
          <a:bodyPr wrap="none"/>
          <a:lstStyle/>
          <a:p>
            <a:endParaRPr lang="en-US"/>
          </a:p>
        </p:txBody>
      </p:sp>
      <p:sp>
        <p:nvSpPr>
          <p:cNvPr id="35874" name="Line 29"/>
          <p:cNvSpPr>
            <a:spLocks noChangeShapeType="1"/>
          </p:cNvSpPr>
          <p:nvPr/>
        </p:nvSpPr>
        <p:spPr bwMode="auto">
          <a:xfrm flipH="1">
            <a:off x="7500938" y="4787900"/>
            <a:ext cx="592137" cy="923925"/>
          </a:xfrm>
          <a:prstGeom prst="line">
            <a:avLst/>
          </a:prstGeom>
          <a:noFill/>
          <a:ln w="9525">
            <a:solidFill>
              <a:schemeClr val="tx1"/>
            </a:solidFill>
            <a:miter lim="800000"/>
            <a:headEnd/>
            <a:tailEnd type="triangle" w="med" len="med"/>
          </a:ln>
        </p:spPr>
        <p:txBody>
          <a:bodyPr wrap="none"/>
          <a:lstStyle/>
          <a:p>
            <a:endParaRPr lang="en-US"/>
          </a:p>
        </p:txBody>
      </p:sp>
      <p:sp>
        <p:nvSpPr>
          <p:cNvPr id="35875" name="Line 30"/>
          <p:cNvSpPr>
            <a:spLocks noChangeShapeType="1"/>
          </p:cNvSpPr>
          <p:nvPr/>
        </p:nvSpPr>
        <p:spPr bwMode="auto">
          <a:xfrm>
            <a:off x="8093075" y="4787900"/>
            <a:ext cx="593725" cy="923925"/>
          </a:xfrm>
          <a:prstGeom prst="line">
            <a:avLst/>
          </a:prstGeom>
          <a:noFill/>
          <a:ln w="9525">
            <a:solidFill>
              <a:schemeClr val="tx1"/>
            </a:solidFill>
            <a:miter lim="800000"/>
            <a:headEnd/>
            <a:tailEnd type="triangle" w="med" len="med"/>
          </a:ln>
        </p:spPr>
        <p:txBody>
          <a:bodyPr wrap="none"/>
          <a:lstStyle/>
          <a:p>
            <a:endParaRPr lang="en-US"/>
          </a:p>
        </p:txBody>
      </p:sp>
      <p:sp>
        <p:nvSpPr>
          <p:cNvPr id="35876" name="Rectangle 31"/>
          <p:cNvSpPr>
            <a:spLocks noChangeArrowheads="1"/>
          </p:cNvSpPr>
          <p:nvPr/>
        </p:nvSpPr>
        <p:spPr bwMode="auto">
          <a:xfrm>
            <a:off x="4386263" y="2859088"/>
            <a:ext cx="815975" cy="419100"/>
          </a:xfrm>
          <a:prstGeom prst="rect">
            <a:avLst/>
          </a:prstGeom>
          <a:solidFill>
            <a:schemeClr val="accent1"/>
          </a:solidFill>
          <a:ln w="9525">
            <a:solidFill>
              <a:schemeClr val="tx1"/>
            </a:solidFill>
            <a:miter lim="800000"/>
            <a:headEnd/>
            <a:tailEnd/>
          </a:ln>
        </p:spPr>
        <p:txBody>
          <a:bodyPr wrap="none" anchor="ctr"/>
          <a:lstStyle/>
          <a:p>
            <a:pPr algn="ctr"/>
            <a:r>
              <a:rPr lang="en-US" sz="1600" dirty="0" err="1">
                <a:latin typeface="Tahoma" pitchFamily="34" charset="0"/>
                <a:cs typeface="Times New Roman" pitchFamily="18" charset="0"/>
              </a:rPr>
              <a:t>printf</a:t>
            </a:r>
            <a:r>
              <a:rPr lang="en-US" sz="1600" dirty="0">
                <a:latin typeface="Tahoma" pitchFamily="34" charset="0"/>
                <a:cs typeface="Times New Roman" pitchFamily="18" charset="0"/>
              </a:rPr>
              <a:t>()</a:t>
            </a:r>
          </a:p>
        </p:txBody>
      </p:sp>
      <p:sp>
        <p:nvSpPr>
          <p:cNvPr id="35877" name="Rectangle 32"/>
          <p:cNvSpPr>
            <a:spLocks noChangeArrowheads="1"/>
          </p:cNvSpPr>
          <p:nvPr/>
        </p:nvSpPr>
        <p:spPr bwMode="auto">
          <a:xfrm>
            <a:off x="2162175" y="4368800"/>
            <a:ext cx="815975" cy="419100"/>
          </a:xfrm>
          <a:prstGeom prst="rect">
            <a:avLst/>
          </a:prstGeom>
          <a:solidFill>
            <a:schemeClr val="accent1"/>
          </a:solidFill>
          <a:ln w="9525">
            <a:solidFill>
              <a:schemeClr val="tx1"/>
            </a:solidFill>
            <a:miter lim="800000"/>
            <a:headEnd/>
            <a:tailEnd/>
          </a:ln>
        </p:spPr>
        <p:txBody>
          <a:bodyPr wrap="none" anchor="ctr"/>
          <a:lstStyle/>
          <a:p>
            <a:pPr algn="ctr"/>
            <a:r>
              <a:rPr lang="en-US" sz="1600" dirty="0" err="1">
                <a:latin typeface="Tahoma" pitchFamily="34" charset="0"/>
                <a:cs typeface="Times New Roman" pitchFamily="18" charset="0"/>
              </a:rPr>
              <a:t>printf</a:t>
            </a:r>
            <a:r>
              <a:rPr lang="en-US" sz="1600" dirty="0">
                <a:latin typeface="Tahoma" pitchFamily="34" charset="0"/>
                <a:cs typeface="Times New Roman" pitchFamily="18" charset="0"/>
              </a:rPr>
              <a:t>()</a:t>
            </a:r>
          </a:p>
        </p:txBody>
      </p:sp>
      <p:sp>
        <p:nvSpPr>
          <p:cNvPr id="35878" name="Rectangle 33"/>
          <p:cNvSpPr>
            <a:spLocks noChangeArrowheads="1"/>
          </p:cNvSpPr>
          <p:nvPr/>
        </p:nvSpPr>
        <p:spPr bwMode="auto">
          <a:xfrm>
            <a:off x="6610350" y="4368800"/>
            <a:ext cx="815975" cy="419100"/>
          </a:xfrm>
          <a:prstGeom prst="rect">
            <a:avLst/>
          </a:prstGeom>
          <a:solidFill>
            <a:schemeClr val="accent1"/>
          </a:solidFill>
          <a:ln w="9525">
            <a:solidFill>
              <a:schemeClr val="tx1"/>
            </a:solidFill>
            <a:miter lim="800000"/>
            <a:headEnd/>
            <a:tailEnd/>
          </a:ln>
        </p:spPr>
        <p:txBody>
          <a:bodyPr wrap="none" anchor="ctr"/>
          <a:lstStyle/>
          <a:p>
            <a:pPr algn="ctr"/>
            <a:r>
              <a:rPr lang="en-US" sz="1600" dirty="0" err="1">
                <a:latin typeface="Tahoma" pitchFamily="34" charset="0"/>
                <a:cs typeface="Times New Roman" pitchFamily="18" charset="0"/>
              </a:rPr>
              <a:t>printf</a:t>
            </a:r>
            <a:r>
              <a:rPr lang="en-US" sz="1600" dirty="0">
                <a:latin typeface="Tahoma" pitchFamily="34" charset="0"/>
                <a:cs typeface="Times New Roman" pitchFamily="18" charset="0"/>
              </a:rPr>
              <a:t>()</a:t>
            </a:r>
          </a:p>
        </p:txBody>
      </p:sp>
      <p:sp>
        <p:nvSpPr>
          <p:cNvPr id="35879" name="Rectangle 34"/>
          <p:cNvSpPr>
            <a:spLocks noChangeArrowheads="1"/>
          </p:cNvSpPr>
          <p:nvPr/>
        </p:nvSpPr>
        <p:spPr bwMode="auto">
          <a:xfrm>
            <a:off x="1123950" y="5291138"/>
            <a:ext cx="593725" cy="336550"/>
          </a:xfrm>
          <a:prstGeom prst="rect">
            <a:avLst/>
          </a:prstGeom>
          <a:solidFill>
            <a:schemeClr val="accent1"/>
          </a:solidFill>
          <a:ln w="9525">
            <a:solidFill>
              <a:schemeClr val="tx1"/>
            </a:solidFill>
            <a:miter lim="800000"/>
            <a:headEnd/>
            <a:tailEnd/>
          </a:ln>
        </p:spPr>
        <p:txBody>
          <a:bodyPr wrap="none" anchor="ctr"/>
          <a:lstStyle/>
          <a:p>
            <a:pPr algn="ctr"/>
            <a:r>
              <a:rPr lang="en-US" sz="1400" dirty="0" err="1">
                <a:latin typeface="Tahoma" pitchFamily="34" charset="0"/>
                <a:cs typeface="Times New Roman" pitchFamily="18" charset="0"/>
              </a:rPr>
              <a:t>printf</a:t>
            </a:r>
            <a:r>
              <a:rPr lang="en-US" sz="1400" dirty="0">
                <a:latin typeface="Tahoma" pitchFamily="34" charset="0"/>
                <a:cs typeface="Times New Roman" pitchFamily="18" charset="0"/>
              </a:rPr>
              <a:t>()</a:t>
            </a:r>
          </a:p>
        </p:txBody>
      </p:sp>
      <p:sp>
        <p:nvSpPr>
          <p:cNvPr id="35880" name="Line 35"/>
          <p:cNvSpPr>
            <a:spLocks noChangeShapeType="1"/>
          </p:cNvSpPr>
          <p:nvPr/>
        </p:nvSpPr>
        <p:spPr bwMode="auto">
          <a:xfrm>
            <a:off x="4757738" y="2019300"/>
            <a:ext cx="0" cy="839788"/>
          </a:xfrm>
          <a:prstGeom prst="line">
            <a:avLst/>
          </a:prstGeom>
          <a:noFill/>
          <a:ln w="9525">
            <a:solidFill>
              <a:schemeClr val="tx1"/>
            </a:solidFill>
            <a:miter lim="800000"/>
            <a:headEnd/>
            <a:tailEnd type="triangle" w="med" len="med"/>
          </a:ln>
        </p:spPr>
        <p:txBody>
          <a:bodyPr wrap="none"/>
          <a:lstStyle/>
          <a:p>
            <a:endParaRPr lang="en-US"/>
          </a:p>
        </p:txBody>
      </p:sp>
      <p:sp>
        <p:nvSpPr>
          <p:cNvPr id="35881" name="Line 36"/>
          <p:cNvSpPr>
            <a:spLocks noChangeShapeType="1"/>
          </p:cNvSpPr>
          <p:nvPr/>
        </p:nvSpPr>
        <p:spPr bwMode="auto">
          <a:xfrm>
            <a:off x="2459038" y="3278188"/>
            <a:ext cx="0" cy="1090612"/>
          </a:xfrm>
          <a:prstGeom prst="line">
            <a:avLst/>
          </a:prstGeom>
          <a:noFill/>
          <a:ln w="9525">
            <a:solidFill>
              <a:schemeClr val="tx1"/>
            </a:solidFill>
            <a:miter lim="800000"/>
            <a:headEnd/>
            <a:tailEnd type="triangle" w="med" len="med"/>
          </a:ln>
        </p:spPr>
        <p:txBody>
          <a:bodyPr wrap="none"/>
          <a:lstStyle/>
          <a:p>
            <a:endParaRPr lang="en-US"/>
          </a:p>
        </p:txBody>
      </p:sp>
      <p:sp>
        <p:nvSpPr>
          <p:cNvPr id="35882" name="Line 37"/>
          <p:cNvSpPr>
            <a:spLocks noChangeShapeType="1"/>
          </p:cNvSpPr>
          <p:nvPr/>
        </p:nvSpPr>
        <p:spPr bwMode="auto">
          <a:xfrm>
            <a:off x="6907213" y="3278188"/>
            <a:ext cx="0" cy="1090612"/>
          </a:xfrm>
          <a:prstGeom prst="line">
            <a:avLst/>
          </a:prstGeom>
          <a:noFill/>
          <a:ln w="9525">
            <a:solidFill>
              <a:schemeClr val="tx1"/>
            </a:solidFill>
            <a:miter lim="800000"/>
            <a:headEnd/>
            <a:tailEnd type="triangle" w="med" len="med"/>
          </a:ln>
        </p:spPr>
        <p:txBody>
          <a:bodyPr wrap="none"/>
          <a:lstStyle/>
          <a:p>
            <a:endParaRPr lang="en-US"/>
          </a:p>
        </p:txBody>
      </p:sp>
      <p:sp>
        <p:nvSpPr>
          <p:cNvPr id="35883" name="Rectangle 38"/>
          <p:cNvSpPr>
            <a:spLocks noChangeArrowheads="1"/>
          </p:cNvSpPr>
          <p:nvPr/>
        </p:nvSpPr>
        <p:spPr bwMode="auto">
          <a:xfrm>
            <a:off x="7797800" y="5291138"/>
            <a:ext cx="592138" cy="336550"/>
          </a:xfrm>
          <a:prstGeom prst="rect">
            <a:avLst/>
          </a:prstGeom>
          <a:solidFill>
            <a:schemeClr val="accent1"/>
          </a:solidFill>
          <a:ln w="9525">
            <a:solidFill>
              <a:schemeClr val="tx1"/>
            </a:solidFill>
            <a:miter lim="800000"/>
            <a:headEnd/>
            <a:tailEnd/>
          </a:ln>
        </p:spPr>
        <p:txBody>
          <a:bodyPr wrap="none" anchor="ctr"/>
          <a:lstStyle/>
          <a:p>
            <a:pPr algn="ctr"/>
            <a:r>
              <a:rPr lang="en-US" sz="1400" dirty="0" err="1">
                <a:latin typeface="Tahoma" pitchFamily="34" charset="0"/>
                <a:cs typeface="Times New Roman" pitchFamily="18" charset="0"/>
              </a:rPr>
              <a:t>printf</a:t>
            </a:r>
            <a:r>
              <a:rPr lang="en-US" sz="1400" dirty="0">
                <a:latin typeface="Tahoma" pitchFamily="34" charset="0"/>
                <a:cs typeface="Times New Roman" pitchFamily="18" charset="0"/>
              </a:rPr>
              <a:t>()</a:t>
            </a:r>
          </a:p>
        </p:txBody>
      </p:sp>
      <p:sp>
        <p:nvSpPr>
          <p:cNvPr id="35884" name="Rectangle 39"/>
          <p:cNvSpPr>
            <a:spLocks noChangeArrowheads="1"/>
          </p:cNvSpPr>
          <p:nvPr/>
        </p:nvSpPr>
        <p:spPr bwMode="auto">
          <a:xfrm>
            <a:off x="5572125" y="5291138"/>
            <a:ext cx="593725" cy="336550"/>
          </a:xfrm>
          <a:prstGeom prst="rect">
            <a:avLst/>
          </a:prstGeom>
          <a:solidFill>
            <a:schemeClr val="accent1"/>
          </a:solidFill>
          <a:ln w="9525">
            <a:solidFill>
              <a:schemeClr val="tx1"/>
            </a:solidFill>
            <a:miter lim="800000"/>
            <a:headEnd/>
            <a:tailEnd/>
          </a:ln>
        </p:spPr>
        <p:txBody>
          <a:bodyPr wrap="none" anchor="ctr"/>
          <a:lstStyle/>
          <a:p>
            <a:pPr algn="ctr"/>
            <a:r>
              <a:rPr lang="en-US" sz="1400" dirty="0" err="1">
                <a:latin typeface="Tahoma" pitchFamily="34" charset="0"/>
                <a:cs typeface="Times New Roman" pitchFamily="18" charset="0"/>
              </a:rPr>
              <a:t>printf</a:t>
            </a:r>
            <a:r>
              <a:rPr lang="en-US" sz="1400" dirty="0">
                <a:latin typeface="Tahoma" pitchFamily="34" charset="0"/>
                <a:cs typeface="Times New Roman" pitchFamily="18" charset="0"/>
              </a:rPr>
              <a:t>()</a:t>
            </a:r>
          </a:p>
        </p:txBody>
      </p:sp>
      <p:sp>
        <p:nvSpPr>
          <p:cNvPr id="35885" name="Rectangle 40"/>
          <p:cNvSpPr>
            <a:spLocks noChangeArrowheads="1"/>
          </p:cNvSpPr>
          <p:nvPr/>
        </p:nvSpPr>
        <p:spPr bwMode="auto">
          <a:xfrm>
            <a:off x="3348038" y="5291138"/>
            <a:ext cx="593725" cy="336550"/>
          </a:xfrm>
          <a:prstGeom prst="rect">
            <a:avLst/>
          </a:prstGeom>
          <a:solidFill>
            <a:schemeClr val="accent1"/>
          </a:solidFill>
          <a:ln w="9525">
            <a:solidFill>
              <a:schemeClr val="tx1"/>
            </a:solidFill>
            <a:miter lim="800000"/>
            <a:headEnd/>
            <a:tailEnd/>
          </a:ln>
        </p:spPr>
        <p:txBody>
          <a:bodyPr wrap="none" anchor="ctr"/>
          <a:lstStyle/>
          <a:p>
            <a:pPr algn="ctr"/>
            <a:r>
              <a:rPr lang="en-US" sz="1400" dirty="0" err="1">
                <a:latin typeface="Tahoma" pitchFamily="34" charset="0"/>
                <a:cs typeface="Times New Roman" pitchFamily="18" charset="0"/>
              </a:rPr>
              <a:t>printf</a:t>
            </a:r>
            <a:r>
              <a:rPr lang="en-US" sz="1400" dirty="0">
                <a:latin typeface="Tahoma" pitchFamily="34" charset="0"/>
                <a:cs typeface="Times New Roman" pitchFamily="18" charset="0"/>
              </a:rPr>
              <a:t>()</a:t>
            </a:r>
          </a:p>
        </p:txBody>
      </p:sp>
      <p:sp>
        <p:nvSpPr>
          <p:cNvPr id="35886" name="Line 41"/>
          <p:cNvSpPr>
            <a:spLocks noChangeShapeType="1"/>
          </p:cNvSpPr>
          <p:nvPr/>
        </p:nvSpPr>
        <p:spPr bwMode="auto">
          <a:xfrm>
            <a:off x="1420813" y="4787900"/>
            <a:ext cx="0" cy="503238"/>
          </a:xfrm>
          <a:prstGeom prst="line">
            <a:avLst/>
          </a:prstGeom>
          <a:noFill/>
          <a:ln w="9525">
            <a:solidFill>
              <a:schemeClr val="tx1"/>
            </a:solidFill>
            <a:miter lim="800000"/>
            <a:headEnd/>
            <a:tailEnd type="triangle" w="med" len="med"/>
          </a:ln>
        </p:spPr>
        <p:txBody>
          <a:bodyPr wrap="none"/>
          <a:lstStyle/>
          <a:p>
            <a:endParaRPr lang="en-US"/>
          </a:p>
        </p:txBody>
      </p:sp>
      <p:sp>
        <p:nvSpPr>
          <p:cNvPr id="35887" name="Line 42"/>
          <p:cNvSpPr>
            <a:spLocks noChangeShapeType="1"/>
          </p:cNvSpPr>
          <p:nvPr/>
        </p:nvSpPr>
        <p:spPr bwMode="auto">
          <a:xfrm>
            <a:off x="5868988" y="4787900"/>
            <a:ext cx="0" cy="503238"/>
          </a:xfrm>
          <a:prstGeom prst="line">
            <a:avLst/>
          </a:prstGeom>
          <a:noFill/>
          <a:ln w="9525">
            <a:solidFill>
              <a:schemeClr val="tx1"/>
            </a:solidFill>
            <a:miter lim="800000"/>
            <a:headEnd/>
            <a:tailEnd type="triangle" w="med" len="med"/>
          </a:ln>
        </p:spPr>
        <p:txBody>
          <a:bodyPr wrap="none"/>
          <a:lstStyle/>
          <a:p>
            <a:endParaRPr lang="en-US"/>
          </a:p>
        </p:txBody>
      </p:sp>
      <p:sp>
        <p:nvSpPr>
          <p:cNvPr id="35888" name="Line 43"/>
          <p:cNvSpPr>
            <a:spLocks noChangeShapeType="1"/>
          </p:cNvSpPr>
          <p:nvPr/>
        </p:nvSpPr>
        <p:spPr bwMode="auto">
          <a:xfrm>
            <a:off x="8093075" y="4787900"/>
            <a:ext cx="0" cy="503238"/>
          </a:xfrm>
          <a:prstGeom prst="line">
            <a:avLst/>
          </a:prstGeom>
          <a:noFill/>
          <a:ln w="9525">
            <a:solidFill>
              <a:schemeClr val="tx1"/>
            </a:solidFill>
            <a:miter lim="800000"/>
            <a:headEnd/>
            <a:tailEnd type="triangle" w="med" len="med"/>
          </a:ln>
        </p:spPr>
        <p:txBody>
          <a:bodyPr wrap="none"/>
          <a:lstStyle/>
          <a:p>
            <a:endParaRPr lang="en-US"/>
          </a:p>
        </p:txBody>
      </p:sp>
      <p:sp>
        <p:nvSpPr>
          <p:cNvPr id="35889" name="Line 44"/>
          <p:cNvSpPr>
            <a:spLocks noChangeShapeType="1"/>
          </p:cNvSpPr>
          <p:nvPr/>
        </p:nvSpPr>
        <p:spPr bwMode="auto">
          <a:xfrm>
            <a:off x="3644900" y="4787900"/>
            <a:ext cx="0" cy="503238"/>
          </a:xfrm>
          <a:prstGeom prst="line">
            <a:avLst/>
          </a:prstGeom>
          <a:noFill/>
          <a:ln w="9525">
            <a:solidFill>
              <a:schemeClr val="tx1"/>
            </a:solidFill>
            <a:miter lim="800000"/>
            <a:headEnd/>
            <a:tailEnd type="triangle" w="med" len="med"/>
          </a:ln>
        </p:spPr>
        <p:txBody>
          <a:bodyPr wrap="none"/>
          <a:lstStyle/>
          <a:p>
            <a:endParaRPr lang="en-US"/>
          </a:p>
        </p:txBody>
      </p:sp>
      <p:sp>
        <p:nvSpPr>
          <p:cNvPr id="35890" name="Line 45"/>
          <p:cNvSpPr>
            <a:spLocks noChangeShapeType="1"/>
          </p:cNvSpPr>
          <p:nvPr/>
        </p:nvSpPr>
        <p:spPr bwMode="auto">
          <a:xfrm>
            <a:off x="4979988" y="2019300"/>
            <a:ext cx="2076450" cy="839788"/>
          </a:xfrm>
          <a:prstGeom prst="line">
            <a:avLst/>
          </a:prstGeom>
          <a:noFill/>
          <a:ln w="9525">
            <a:solidFill>
              <a:schemeClr val="tx1"/>
            </a:solidFill>
            <a:miter lim="800000"/>
            <a:headEnd/>
            <a:tailEnd type="triangle" w="med" len="med"/>
          </a:ln>
        </p:spPr>
        <p:txBody>
          <a:bodyPr wrap="none"/>
          <a:lstStyle/>
          <a:p>
            <a:endParaRPr lang="en-US"/>
          </a:p>
        </p:txBody>
      </p:sp>
      <p:sp>
        <p:nvSpPr>
          <p:cNvPr id="47" name="TextBox 46"/>
          <p:cNvSpPr txBox="1">
            <a:spLocks noChangeArrowheads="1"/>
          </p:cNvSpPr>
          <p:nvPr/>
        </p:nvSpPr>
        <p:spPr bwMode="auto">
          <a:xfrm>
            <a:off x="5410200" y="1430338"/>
            <a:ext cx="3352800" cy="1465262"/>
          </a:xfrm>
          <a:prstGeom prst="rect">
            <a:avLst/>
          </a:prstGeom>
          <a:noFill/>
          <a:ln w="9525">
            <a:noFill/>
            <a:miter lim="800000"/>
            <a:headEnd/>
            <a:tailEnd/>
          </a:ln>
        </p:spPr>
        <p:txBody>
          <a:bodyPr>
            <a:spAutoFit/>
          </a:bodyPr>
          <a:lstStyle/>
          <a:p>
            <a:pPr algn="r" rtl="1"/>
            <a:r>
              <a:rPr lang="he-IL">
                <a:latin typeface="Verdana" pitchFamily="34" charset="0"/>
              </a:rPr>
              <a:t>ניתן לראות שמכל צומת בעץ יש 2 קריאות רקורסיביות, ובעץ יש </a:t>
            </a:r>
            <a:r>
              <a:rPr lang="en-US">
                <a:latin typeface="Verdana" pitchFamily="34" charset="0"/>
              </a:rPr>
              <a:t>n+1</a:t>
            </a:r>
            <a:r>
              <a:rPr lang="he-IL">
                <a:latin typeface="Verdana" pitchFamily="34" charset="0"/>
              </a:rPr>
              <a:t> רמות, לכן </a:t>
            </a:r>
            <a:r>
              <a:rPr lang="he-IL">
                <a:latin typeface="Verdana" pitchFamily="34" charset="0"/>
                <a:sym typeface="Wingdings" pitchFamily="2" charset="2"/>
              </a:rPr>
              <a:t>זמן הריצה הוא</a:t>
            </a:r>
            <a:endParaRPr lang="en-US">
              <a:latin typeface="Verdana" pitchFamily="34" charset="0"/>
              <a:sym typeface="Wingdings" pitchFamily="2" charset="2"/>
            </a:endParaRPr>
          </a:p>
          <a:p>
            <a:pPr algn="r" rtl="1"/>
            <a:r>
              <a:rPr lang="he-IL">
                <a:latin typeface="Verdana" pitchFamily="34" charset="0"/>
                <a:sym typeface="Wingdings" pitchFamily="2" charset="2"/>
              </a:rPr>
              <a:t> </a:t>
            </a:r>
            <a:r>
              <a:rPr lang="en-US">
                <a:latin typeface="Verdana" pitchFamily="34" charset="0"/>
                <a:sym typeface="Wingdings" pitchFamily="2" charset="2"/>
              </a:rPr>
              <a:t>O(1) + O(2</a:t>
            </a:r>
            <a:r>
              <a:rPr lang="en-US" baseline="30000">
                <a:latin typeface="Verdana" pitchFamily="34" charset="0"/>
                <a:sym typeface="Wingdings" pitchFamily="2" charset="2"/>
              </a:rPr>
              <a:t>n+1</a:t>
            </a:r>
            <a:r>
              <a:rPr lang="en-US">
                <a:latin typeface="Verdana" pitchFamily="34" charset="0"/>
                <a:sym typeface="Wingdings" pitchFamily="2" charset="2"/>
              </a:rPr>
              <a:t>)</a:t>
            </a:r>
          </a:p>
          <a:p>
            <a:pPr algn="r" rtl="1"/>
            <a:r>
              <a:rPr lang="he-IL">
                <a:latin typeface="Verdana" pitchFamily="34" charset="0"/>
                <a:sym typeface="Wingdings" pitchFamily="2" charset="2"/>
              </a:rPr>
              <a:t>     </a:t>
            </a:r>
            <a:r>
              <a:rPr lang="en-US">
                <a:latin typeface="Verdana" pitchFamily="34" charset="0"/>
                <a:sym typeface="Wingdings" pitchFamily="2" charset="2"/>
              </a:rPr>
              <a:t> O(2</a:t>
            </a:r>
            <a:r>
              <a:rPr lang="en-US" baseline="30000">
                <a:latin typeface="Verdana" pitchFamily="34" charset="0"/>
                <a:sym typeface="Wingdings" pitchFamily="2" charset="2"/>
              </a:rPr>
              <a:t>n</a:t>
            </a:r>
            <a:r>
              <a:rPr lang="en-US">
                <a:latin typeface="Verdana" pitchFamily="34" charset="0"/>
                <a:sym typeface="Wingdings" pitchFamily="2" charset="2"/>
              </a:rPr>
              <a:t>)   </a:t>
            </a:r>
            <a:endParaRPr lang="en-US">
              <a:latin typeface="Verdana" pitchFamily="34" charset="0"/>
            </a:endParaRPr>
          </a:p>
        </p:txBody>
      </p:sp>
      <p:sp>
        <p:nvSpPr>
          <p:cNvPr id="49" name="Rectangle 48"/>
          <p:cNvSpPr>
            <a:spLocks noChangeArrowheads="1"/>
          </p:cNvSpPr>
          <p:nvPr/>
        </p:nvSpPr>
        <p:spPr bwMode="auto">
          <a:xfrm>
            <a:off x="8175625" y="5715000"/>
            <a:ext cx="815975" cy="4191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sz="1400" dirty="0">
                <a:latin typeface="Tahoma" pitchFamily="34" charset="0"/>
                <a:cs typeface="Times New Roman" pitchFamily="18" charset="0"/>
              </a:rPr>
              <a:t>h(0,h,d,s)</a:t>
            </a:r>
          </a:p>
        </p:txBody>
      </p:sp>
      <p:sp>
        <p:nvSpPr>
          <p:cNvPr id="48" name="TextBox 47"/>
          <p:cNvSpPr txBox="1">
            <a:spLocks noChangeArrowheads="1"/>
          </p:cNvSpPr>
          <p:nvPr/>
        </p:nvSpPr>
        <p:spPr bwMode="auto">
          <a:xfrm>
            <a:off x="76200" y="1466850"/>
            <a:ext cx="3352800" cy="1200150"/>
          </a:xfrm>
          <a:prstGeom prst="rect">
            <a:avLst/>
          </a:prstGeom>
          <a:noFill/>
          <a:ln w="9525">
            <a:noFill/>
            <a:miter lim="800000"/>
            <a:headEnd/>
            <a:tailEnd/>
          </a:ln>
        </p:spPr>
        <p:txBody>
          <a:bodyPr>
            <a:spAutoFit/>
          </a:bodyPr>
          <a:lstStyle/>
          <a:p>
            <a:pPr algn="r" rtl="1"/>
            <a:r>
              <a:rPr lang="he-IL">
                <a:latin typeface="Verdana" pitchFamily="34" charset="0"/>
              </a:rPr>
              <a:t>אינטואיציה לגבי החישוב:</a:t>
            </a:r>
            <a:r>
              <a:rPr lang="en-US">
                <a:latin typeface="Verdana" pitchFamily="34" charset="0"/>
              </a:rPr>
              <a:t> </a:t>
            </a:r>
            <a:r>
              <a:rPr lang="he-IL">
                <a:latin typeface="Verdana" pitchFamily="34" charset="0"/>
              </a:rPr>
              <a:t>הוספת רמה נוספת לעץ תכפיל את כמות הקריאות כל פעם, לכן זו פונקציה אקספוננציאלית בגודל הקלט</a:t>
            </a:r>
            <a:endParaRPr lang="en-US">
              <a:latin typeface="Verdana" pitchFamily="34" charset="0"/>
            </a:endParaRPr>
          </a:p>
        </p:txBody>
      </p:sp>
      <p:sp>
        <p:nvSpPr>
          <p:cNvPr id="36914" name="Line 50"/>
          <p:cNvSpPr>
            <a:spLocks noChangeShapeType="1"/>
          </p:cNvSpPr>
          <p:nvPr/>
        </p:nvSpPr>
        <p:spPr bwMode="auto">
          <a:xfrm flipH="1">
            <a:off x="8229600" y="2590800"/>
            <a:ext cx="304800" cy="0"/>
          </a:xfrm>
          <a:prstGeom prst="line">
            <a:avLst/>
          </a:prstGeom>
          <a:noFill/>
          <a:ln w="38100">
            <a:solidFill>
              <a:schemeClr val="tx1"/>
            </a:solidFill>
            <a:round/>
            <a:headEnd/>
            <a:tailEnd type="triangle" w="med" len="med"/>
          </a:ln>
        </p:spPr>
        <p:txBody>
          <a:bodyPr/>
          <a:lstStyle/>
          <a:p>
            <a:endParaRPr lang="en-US"/>
          </a:p>
        </p:txBody>
      </p:sp>
      <p:sp>
        <p:nvSpPr>
          <p:cNvPr id="63538" name="TextBox 50"/>
          <p:cNvSpPr txBox="1">
            <a:spLocks noChangeArrowheads="1"/>
          </p:cNvSpPr>
          <p:nvPr/>
        </p:nvSpPr>
        <p:spPr bwMode="auto">
          <a:xfrm>
            <a:off x="228600" y="30163"/>
            <a:ext cx="6011863" cy="1570037"/>
          </a:xfrm>
          <a:prstGeom prst="rect">
            <a:avLst/>
          </a:prstGeom>
          <a:noFill/>
          <a:ln w="9525">
            <a:noFill/>
            <a:miter lim="800000"/>
            <a:headEnd/>
            <a:tailEnd/>
          </a:ln>
        </p:spPr>
        <p:txBody>
          <a:bodyPr>
            <a:spAutoFit/>
          </a:bodyPr>
          <a:lstStyle/>
          <a:p>
            <a:pPr eaLnBrk="0" hangingPunct="0"/>
            <a:r>
              <a:rPr lang="en-US" altLang="he-IL" sz="1200"/>
              <a:t>void hanoi(int n, char  src, char dest, char help)</a:t>
            </a:r>
          </a:p>
          <a:p>
            <a:pPr eaLnBrk="0" hangingPunct="0"/>
            <a:r>
              <a:rPr lang="en-US" altLang="he-IL" sz="1200"/>
              <a:t>{ </a:t>
            </a:r>
          </a:p>
          <a:p>
            <a:pPr eaLnBrk="0" hangingPunct="0"/>
            <a:r>
              <a:rPr lang="en-US" altLang="he-IL" sz="1200"/>
              <a:t>     if (n == 0) return;</a:t>
            </a:r>
          </a:p>
          <a:p>
            <a:pPr eaLnBrk="0" hangingPunct="0"/>
            <a:endParaRPr lang="en-US" altLang="he-IL" sz="1200"/>
          </a:p>
          <a:p>
            <a:pPr eaLnBrk="0" hangingPunct="0"/>
            <a:r>
              <a:rPr lang="en-US" altLang="he-IL" sz="1200"/>
              <a:t>     hanoi(n-1, src, help, dest);</a:t>
            </a:r>
          </a:p>
          <a:p>
            <a:pPr eaLnBrk="0" hangingPunct="0"/>
            <a:r>
              <a:rPr lang="en-US" altLang="he-IL" sz="1200"/>
              <a:t>     </a:t>
            </a:r>
            <a:r>
              <a:rPr lang="en-US" sz="1200"/>
              <a:t>cout &lt;&lt; "Move disc " &lt;&lt; n &lt;&lt; " from “ &lt;&lt; src &lt;&lt; " to " &lt;&lt; dest &lt;&lt; endl;</a:t>
            </a:r>
            <a:endParaRPr lang="en-US" altLang="he-IL" sz="1200"/>
          </a:p>
          <a:p>
            <a:pPr eaLnBrk="0" hangingPunct="0"/>
            <a:r>
              <a:rPr lang="en-US" altLang="he-IL" sz="1200"/>
              <a:t>     hanoi(n-1, help, dest, src);</a:t>
            </a:r>
          </a:p>
          <a:p>
            <a:pPr eaLnBrk="0" hangingPunct="0"/>
            <a:r>
              <a:rPr lang="en-US" altLang="he-IL" sz="1200"/>
              <a:t>}</a:t>
            </a:r>
          </a:p>
        </p:txBody>
      </p:sp>
      <p:sp>
        <p:nvSpPr>
          <p:cNvPr id="53" name="Rectangle 6"/>
          <p:cNvSpPr>
            <a:spLocks noGrp="1" noChangeArrowheads="1"/>
          </p:cNvSpPr>
          <p:nvPr>
            <p:ph type="sldNum" sz="quarter" idx="12"/>
          </p:nvPr>
        </p:nvSpPr>
        <p:spPr>
          <a:xfrm>
            <a:off x="6477000" y="6400800"/>
            <a:ext cx="2286000" cy="457200"/>
          </a:xfrm>
        </p:spPr>
        <p:txBody>
          <a:bodyPr/>
          <a:lstStyle/>
          <a:p>
            <a:pPr fontAlgn="auto">
              <a:spcBef>
                <a:spcPts val="0"/>
              </a:spcBef>
              <a:spcAft>
                <a:spcPts val="0"/>
              </a:spcAft>
              <a:defRPr/>
            </a:pPr>
            <a:fld id="{657894D5-3CA8-4BB1-ADEB-258F9F303001}" type="slidenum">
              <a:rPr lang="he-IL" smtClean="0">
                <a:latin typeface="+mn-lt"/>
                <a:cs typeface="+mn-cs"/>
              </a:rPr>
              <a:pPr fontAlgn="auto">
                <a:spcBef>
                  <a:spcPts val="0"/>
                </a:spcBef>
                <a:spcAft>
                  <a:spcPts val="0"/>
                </a:spcAft>
                <a:defRPr/>
              </a:pPr>
              <a:t>67</a:t>
            </a:fld>
            <a:endParaRPr lang="he-IL" dirty="0" smtClean="0">
              <a:latin typeface="+mn-lt"/>
              <a:cs typeface="+mn-cs"/>
            </a:endParaRPr>
          </a:p>
          <a:p>
            <a:pPr fontAlgn="auto">
              <a:spcBef>
                <a:spcPts val="0"/>
              </a:spcBef>
              <a:spcAft>
                <a:spcPts val="0"/>
              </a:spcAft>
              <a:defRPr/>
            </a:pPr>
            <a:r>
              <a:rPr lang="en-US" dirty="0" smtClean="0">
                <a:latin typeface="+mn-lt"/>
                <a:cs typeface="+mn-cs"/>
              </a:rPr>
              <a:t>© </a:t>
            </a:r>
            <a:r>
              <a:rPr lang="en-US" err="1" smtClean="0">
                <a:latin typeface="+mn-lt"/>
                <a:cs typeface="+mn-cs"/>
              </a:rPr>
              <a:t>Keren</a:t>
            </a:r>
            <a:r>
              <a:rPr lang="en-US" smtClean="0">
                <a:latin typeface="+mn-lt"/>
                <a:cs typeface="+mn-cs"/>
              </a:rPr>
              <a:t> Kalif</a:t>
            </a:r>
            <a:endParaRPr lang="en-US" dirty="0" smtClean="0">
              <a:latin typeface="+mn-lt"/>
              <a:cs typeface="+mn-cs"/>
            </a:endParaRPr>
          </a:p>
          <a:p>
            <a:pPr fontAlgn="auto">
              <a:spcBef>
                <a:spcPts val="0"/>
              </a:spcBef>
              <a:spcAft>
                <a:spcPts val="0"/>
              </a:spcAft>
              <a:defRPr/>
            </a:pPr>
            <a:endParaRPr lang="en-US" dirty="0" smtClean="0">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5863"/>
                                        </p:tgtEl>
                                        <p:attrNameLst>
                                          <p:attrName>style.visibility</p:attrName>
                                        </p:attrNameLst>
                                      </p:cBhvr>
                                      <p:to>
                                        <p:strVal val="visible"/>
                                      </p:to>
                                    </p:set>
                                    <p:animEffect transition="in" filter="box(in)">
                                      <p:cBhvr>
                                        <p:cTn id="12" dur="500"/>
                                        <p:tgtEl>
                                          <p:spTgt spid="35863"/>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ox(in)">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5880"/>
                                        </p:tgtEl>
                                        <p:attrNameLst>
                                          <p:attrName>style.visibility</p:attrName>
                                        </p:attrNameLst>
                                      </p:cBhvr>
                                      <p:to>
                                        <p:strVal val="visible"/>
                                      </p:to>
                                    </p:set>
                                    <p:animEffect transition="in" filter="box(in)">
                                      <p:cBhvr>
                                        <p:cTn id="20" dur="500"/>
                                        <p:tgtEl>
                                          <p:spTgt spid="35880"/>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35876"/>
                                        </p:tgtEl>
                                        <p:attrNameLst>
                                          <p:attrName>style.visibility</p:attrName>
                                        </p:attrNameLst>
                                      </p:cBhvr>
                                      <p:to>
                                        <p:strVal val="visible"/>
                                      </p:to>
                                    </p:set>
                                    <p:animEffect transition="in" filter="box(in)">
                                      <p:cBhvr>
                                        <p:cTn id="23" dur="500"/>
                                        <p:tgtEl>
                                          <p:spTgt spid="35876"/>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35890"/>
                                        </p:tgtEl>
                                        <p:attrNameLst>
                                          <p:attrName>style.visibility</p:attrName>
                                        </p:attrNameLst>
                                      </p:cBhvr>
                                      <p:to>
                                        <p:strVal val="visible"/>
                                      </p:to>
                                    </p:set>
                                    <p:animEffect transition="in" filter="box(in)">
                                      <p:cBhvr>
                                        <p:cTn id="28" dur="500"/>
                                        <p:tgtEl>
                                          <p:spTgt spid="35890"/>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ox(in)">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35864"/>
                                        </p:tgtEl>
                                        <p:attrNameLst>
                                          <p:attrName>style.visibility</p:attrName>
                                        </p:attrNameLst>
                                      </p:cBhvr>
                                      <p:to>
                                        <p:strVal val="visible"/>
                                      </p:to>
                                    </p:set>
                                    <p:animEffect transition="in" filter="box(in)">
                                      <p:cBhvr>
                                        <p:cTn id="36" dur="500"/>
                                        <p:tgtEl>
                                          <p:spTgt spid="35864"/>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ox(in)">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35881"/>
                                        </p:tgtEl>
                                        <p:attrNameLst>
                                          <p:attrName>style.visibility</p:attrName>
                                        </p:attrNameLst>
                                      </p:cBhvr>
                                      <p:to>
                                        <p:strVal val="visible"/>
                                      </p:to>
                                    </p:set>
                                    <p:animEffect transition="in" filter="box(in)">
                                      <p:cBhvr>
                                        <p:cTn id="44" dur="500"/>
                                        <p:tgtEl>
                                          <p:spTgt spid="35881"/>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5877"/>
                                        </p:tgtEl>
                                        <p:attrNameLst>
                                          <p:attrName>style.visibility</p:attrName>
                                        </p:attrNameLst>
                                      </p:cBhvr>
                                      <p:to>
                                        <p:strVal val="visible"/>
                                      </p:to>
                                    </p:set>
                                    <p:animEffect transition="in" filter="box(in)">
                                      <p:cBhvr>
                                        <p:cTn id="47" dur="500"/>
                                        <p:tgtEl>
                                          <p:spTgt spid="35877"/>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5865"/>
                                        </p:tgtEl>
                                        <p:attrNameLst>
                                          <p:attrName>style.visibility</p:attrName>
                                        </p:attrNameLst>
                                      </p:cBhvr>
                                      <p:to>
                                        <p:strVal val="visible"/>
                                      </p:to>
                                    </p:set>
                                    <p:animEffect transition="in" filter="box(in)">
                                      <p:cBhvr>
                                        <p:cTn id="52" dur="500"/>
                                        <p:tgtEl>
                                          <p:spTgt spid="35865"/>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ox(in)">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35866"/>
                                        </p:tgtEl>
                                        <p:attrNameLst>
                                          <p:attrName>style.visibility</p:attrName>
                                        </p:attrNameLst>
                                      </p:cBhvr>
                                      <p:to>
                                        <p:strVal val="visible"/>
                                      </p:to>
                                    </p:set>
                                    <p:animEffect transition="in" filter="box(in)">
                                      <p:cBhvr>
                                        <p:cTn id="60" dur="500"/>
                                        <p:tgtEl>
                                          <p:spTgt spid="35866"/>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box(in)">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35882"/>
                                        </p:tgtEl>
                                        <p:attrNameLst>
                                          <p:attrName>style.visibility</p:attrName>
                                        </p:attrNameLst>
                                      </p:cBhvr>
                                      <p:to>
                                        <p:strVal val="visible"/>
                                      </p:to>
                                    </p:set>
                                    <p:animEffect transition="in" filter="box(in)">
                                      <p:cBhvr>
                                        <p:cTn id="68" dur="500"/>
                                        <p:tgtEl>
                                          <p:spTgt spid="35882"/>
                                        </p:tgtEl>
                                      </p:cBhvr>
                                    </p:animEffect>
                                  </p:childTnLst>
                                </p:cTn>
                              </p:par>
                              <p:par>
                                <p:cTn id="69" presetID="4" presetClass="entr" presetSubtype="16" fill="hold" grpId="0" nodeType="withEffect">
                                  <p:stCondLst>
                                    <p:cond delay="0"/>
                                  </p:stCondLst>
                                  <p:childTnLst>
                                    <p:set>
                                      <p:cBhvr>
                                        <p:cTn id="70" dur="1" fill="hold">
                                          <p:stCondLst>
                                            <p:cond delay="0"/>
                                          </p:stCondLst>
                                        </p:cTn>
                                        <p:tgtEl>
                                          <p:spTgt spid="35878"/>
                                        </p:tgtEl>
                                        <p:attrNameLst>
                                          <p:attrName>style.visibility</p:attrName>
                                        </p:attrNameLst>
                                      </p:cBhvr>
                                      <p:to>
                                        <p:strVal val="visible"/>
                                      </p:to>
                                    </p:set>
                                    <p:animEffect transition="in" filter="box(in)">
                                      <p:cBhvr>
                                        <p:cTn id="71" dur="500"/>
                                        <p:tgtEl>
                                          <p:spTgt spid="35878"/>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35867"/>
                                        </p:tgtEl>
                                        <p:attrNameLst>
                                          <p:attrName>style.visibility</p:attrName>
                                        </p:attrNameLst>
                                      </p:cBhvr>
                                      <p:to>
                                        <p:strVal val="visible"/>
                                      </p:to>
                                    </p:set>
                                    <p:animEffect transition="in" filter="box(in)">
                                      <p:cBhvr>
                                        <p:cTn id="76" dur="500"/>
                                        <p:tgtEl>
                                          <p:spTgt spid="35867"/>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box(in)">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5"/>
                                        </p:tgtEl>
                                        <p:attrNameLst>
                                          <p:attrName>style.visibility</p:attrName>
                                        </p:attrNameLst>
                                      </p:cBhvr>
                                      <p:to>
                                        <p:strVal val="visible"/>
                                      </p:to>
                                    </p:set>
                                    <p:animEffect transition="in" filter="box(in)">
                                      <p:cBhvr>
                                        <p:cTn id="84" dur="500"/>
                                        <p:tgtEl>
                                          <p:spTgt spid="5"/>
                                        </p:tgtEl>
                                      </p:cBhvr>
                                    </p:animEffect>
                                  </p:childTnLst>
                                </p:cTn>
                              </p:par>
                              <p:par>
                                <p:cTn id="85" presetID="4" presetClass="entr" presetSubtype="16" fill="hold" grpId="0" nodeType="with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box(in)">
                                      <p:cBhvr>
                                        <p:cTn id="87" dur="500"/>
                                        <p:tgtEl>
                                          <p:spTgt spid="6"/>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35868"/>
                                        </p:tgtEl>
                                        <p:attrNameLst>
                                          <p:attrName>style.visibility</p:attrName>
                                        </p:attrNameLst>
                                      </p:cBhvr>
                                      <p:to>
                                        <p:strVal val="visible"/>
                                      </p:to>
                                    </p:set>
                                    <p:animEffect transition="in" filter="box(in)">
                                      <p:cBhvr>
                                        <p:cTn id="90" dur="500"/>
                                        <p:tgtEl>
                                          <p:spTgt spid="35868"/>
                                        </p:tgtEl>
                                      </p:cBhvr>
                                    </p:animEffect>
                                  </p:childTnLst>
                                </p:cTn>
                              </p:par>
                              <p:par>
                                <p:cTn id="91" presetID="4" presetClass="entr" presetSubtype="16" fill="hold" grpId="0" nodeType="withEffect">
                                  <p:stCondLst>
                                    <p:cond delay="0"/>
                                  </p:stCondLst>
                                  <p:childTnLst>
                                    <p:set>
                                      <p:cBhvr>
                                        <p:cTn id="92" dur="1" fill="hold">
                                          <p:stCondLst>
                                            <p:cond delay="0"/>
                                          </p:stCondLst>
                                        </p:cTn>
                                        <p:tgtEl>
                                          <p:spTgt spid="35869"/>
                                        </p:tgtEl>
                                        <p:attrNameLst>
                                          <p:attrName>style.visibility</p:attrName>
                                        </p:attrNameLst>
                                      </p:cBhvr>
                                      <p:to>
                                        <p:strVal val="visible"/>
                                      </p:to>
                                    </p:set>
                                    <p:animEffect transition="in" filter="box(in)">
                                      <p:cBhvr>
                                        <p:cTn id="93" dur="500"/>
                                        <p:tgtEl>
                                          <p:spTgt spid="35869"/>
                                        </p:tgtEl>
                                      </p:cBhvr>
                                    </p:animEffect>
                                  </p:childTnLst>
                                </p:cTn>
                              </p:par>
                              <p:par>
                                <p:cTn id="94" presetID="4" presetClass="entr" presetSubtype="16" fill="hold" grpId="0" nodeType="withEffect">
                                  <p:stCondLst>
                                    <p:cond delay="0"/>
                                  </p:stCondLst>
                                  <p:childTnLst>
                                    <p:set>
                                      <p:cBhvr>
                                        <p:cTn id="95" dur="1" fill="hold">
                                          <p:stCondLst>
                                            <p:cond delay="0"/>
                                          </p:stCondLst>
                                        </p:cTn>
                                        <p:tgtEl>
                                          <p:spTgt spid="35879"/>
                                        </p:tgtEl>
                                        <p:attrNameLst>
                                          <p:attrName>style.visibility</p:attrName>
                                        </p:attrNameLst>
                                      </p:cBhvr>
                                      <p:to>
                                        <p:strVal val="visible"/>
                                      </p:to>
                                    </p:set>
                                    <p:animEffect transition="in" filter="box(in)">
                                      <p:cBhvr>
                                        <p:cTn id="96" dur="500"/>
                                        <p:tgtEl>
                                          <p:spTgt spid="35879"/>
                                        </p:tgtEl>
                                      </p:cBhvr>
                                    </p:animEffect>
                                  </p:childTnLst>
                                </p:cTn>
                              </p:par>
                              <p:par>
                                <p:cTn id="97" presetID="4" presetClass="entr" presetSubtype="16" fill="hold" grpId="0" nodeType="withEffect">
                                  <p:stCondLst>
                                    <p:cond delay="0"/>
                                  </p:stCondLst>
                                  <p:childTnLst>
                                    <p:set>
                                      <p:cBhvr>
                                        <p:cTn id="98" dur="1" fill="hold">
                                          <p:stCondLst>
                                            <p:cond delay="0"/>
                                          </p:stCondLst>
                                        </p:cTn>
                                        <p:tgtEl>
                                          <p:spTgt spid="35886"/>
                                        </p:tgtEl>
                                        <p:attrNameLst>
                                          <p:attrName>style.visibility</p:attrName>
                                        </p:attrNameLst>
                                      </p:cBhvr>
                                      <p:to>
                                        <p:strVal val="visible"/>
                                      </p:to>
                                    </p:set>
                                    <p:animEffect transition="in" filter="box(in)">
                                      <p:cBhvr>
                                        <p:cTn id="99" dur="500"/>
                                        <p:tgtEl>
                                          <p:spTgt spid="35886"/>
                                        </p:tgtEl>
                                      </p:cBhvr>
                                    </p:animEffect>
                                  </p:childTnLst>
                                </p:cTn>
                              </p:par>
                            </p:childTnLst>
                          </p:cTn>
                        </p:par>
                      </p:childTnLst>
                    </p:cTn>
                  </p:par>
                  <p:par>
                    <p:cTn id="100" fill="hold">
                      <p:stCondLst>
                        <p:cond delay="indefinite"/>
                      </p:stCondLst>
                      <p:childTnLst>
                        <p:par>
                          <p:cTn id="101" fill="hold">
                            <p:stCondLst>
                              <p:cond delay="0"/>
                            </p:stCondLst>
                            <p:childTnLst>
                              <p:par>
                                <p:cTn id="102" presetID="4" presetClass="entr" presetSubtype="16" fill="hold" grpId="0" nodeType="clickEffect">
                                  <p:stCondLst>
                                    <p:cond delay="0"/>
                                  </p:stCondLst>
                                  <p:childTnLst>
                                    <p:set>
                                      <p:cBhvr>
                                        <p:cTn id="103" dur="1" fill="hold">
                                          <p:stCondLst>
                                            <p:cond delay="0"/>
                                          </p:stCondLst>
                                        </p:cTn>
                                        <p:tgtEl>
                                          <p:spTgt spid="7"/>
                                        </p:tgtEl>
                                        <p:attrNameLst>
                                          <p:attrName>style.visibility</p:attrName>
                                        </p:attrNameLst>
                                      </p:cBhvr>
                                      <p:to>
                                        <p:strVal val="visible"/>
                                      </p:to>
                                    </p:set>
                                    <p:animEffect transition="in" filter="box(in)">
                                      <p:cBhvr>
                                        <p:cTn id="104" dur="500"/>
                                        <p:tgtEl>
                                          <p:spTgt spid="7"/>
                                        </p:tgtEl>
                                      </p:cBhvr>
                                    </p:animEffect>
                                  </p:childTnLst>
                                </p:cTn>
                              </p:par>
                              <p:par>
                                <p:cTn id="105" presetID="4" presetClass="entr" presetSubtype="16" fill="hold" grpId="0" nodeType="withEffect">
                                  <p:stCondLst>
                                    <p:cond delay="0"/>
                                  </p:stCondLst>
                                  <p:childTnLst>
                                    <p:set>
                                      <p:cBhvr>
                                        <p:cTn id="106" dur="1" fill="hold">
                                          <p:stCondLst>
                                            <p:cond delay="0"/>
                                          </p:stCondLst>
                                        </p:cTn>
                                        <p:tgtEl>
                                          <p:spTgt spid="8"/>
                                        </p:tgtEl>
                                        <p:attrNameLst>
                                          <p:attrName>style.visibility</p:attrName>
                                        </p:attrNameLst>
                                      </p:cBhvr>
                                      <p:to>
                                        <p:strVal val="visible"/>
                                      </p:to>
                                    </p:set>
                                    <p:animEffect transition="in" filter="box(in)">
                                      <p:cBhvr>
                                        <p:cTn id="107" dur="500"/>
                                        <p:tgtEl>
                                          <p:spTgt spid="8"/>
                                        </p:tgtEl>
                                      </p:cBhvr>
                                    </p:animEffect>
                                  </p:childTnLst>
                                </p:cTn>
                              </p:par>
                              <p:par>
                                <p:cTn id="108" presetID="4" presetClass="entr" presetSubtype="16" fill="hold" grpId="0" nodeType="withEffect">
                                  <p:stCondLst>
                                    <p:cond delay="0"/>
                                  </p:stCondLst>
                                  <p:childTnLst>
                                    <p:set>
                                      <p:cBhvr>
                                        <p:cTn id="109" dur="1" fill="hold">
                                          <p:stCondLst>
                                            <p:cond delay="0"/>
                                          </p:stCondLst>
                                        </p:cTn>
                                        <p:tgtEl>
                                          <p:spTgt spid="35870"/>
                                        </p:tgtEl>
                                        <p:attrNameLst>
                                          <p:attrName>style.visibility</p:attrName>
                                        </p:attrNameLst>
                                      </p:cBhvr>
                                      <p:to>
                                        <p:strVal val="visible"/>
                                      </p:to>
                                    </p:set>
                                    <p:animEffect transition="in" filter="box(in)">
                                      <p:cBhvr>
                                        <p:cTn id="110" dur="500"/>
                                        <p:tgtEl>
                                          <p:spTgt spid="35870"/>
                                        </p:tgtEl>
                                      </p:cBhvr>
                                    </p:animEffect>
                                  </p:childTnLst>
                                </p:cTn>
                              </p:par>
                              <p:par>
                                <p:cTn id="111" presetID="4" presetClass="entr" presetSubtype="16" fill="hold" grpId="0" nodeType="withEffect">
                                  <p:stCondLst>
                                    <p:cond delay="0"/>
                                  </p:stCondLst>
                                  <p:childTnLst>
                                    <p:set>
                                      <p:cBhvr>
                                        <p:cTn id="112" dur="1" fill="hold">
                                          <p:stCondLst>
                                            <p:cond delay="0"/>
                                          </p:stCondLst>
                                        </p:cTn>
                                        <p:tgtEl>
                                          <p:spTgt spid="35871"/>
                                        </p:tgtEl>
                                        <p:attrNameLst>
                                          <p:attrName>style.visibility</p:attrName>
                                        </p:attrNameLst>
                                      </p:cBhvr>
                                      <p:to>
                                        <p:strVal val="visible"/>
                                      </p:to>
                                    </p:set>
                                    <p:animEffect transition="in" filter="box(in)">
                                      <p:cBhvr>
                                        <p:cTn id="113" dur="500"/>
                                        <p:tgtEl>
                                          <p:spTgt spid="35871"/>
                                        </p:tgtEl>
                                      </p:cBhvr>
                                    </p:animEffect>
                                  </p:childTnLst>
                                </p:cTn>
                              </p:par>
                              <p:par>
                                <p:cTn id="114" presetID="4" presetClass="entr" presetSubtype="16" fill="hold" grpId="0" nodeType="withEffect">
                                  <p:stCondLst>
                                    <p:cond delay="0"/>
                                  </p:stCondLst>
                                  <p:childTnLst>
                                    <p:set>
                                      <p:cBhvr>
                                        <p:cTn id="115" dur="1" fill="hold">
                                          <p:stCondLst>
                                            <p:cond delay="0"/>
                                          </p:stCondLst>
                                        </p:cTn>
                                        <p:tgtEl>
                                          <p:spTgt spid="35885"/>
                                        </p:tgtEl>
                                        <p:attrNameLst>
                                          <p:attrName>style.visibility</p:attrName>
                                        </p:attrNameLst>
                                      </p:cBhvr>
                                      <p:to>
                                        <p:strVal val="visible"/>
                                      </p:to>
                                    </p:set>
                                    <p:animEffect transition="in" filter="box(in)">
                                      <p:cBhvr>
                                        <p:cTn id="116" dur="500"/>
                                        <p:tgtEl>
                                          <p:spTgt spid="35885"/>
                                        </p:tgtEl>
                                      </p:cBhvr>
                                    </p:animEffect>
                                  </p:childTnLst>
                                </p:cTn>
                              </p:par>
                              <p:par>
                                <p:cTn id="117" presetID="4" presetClass="entr" presetSubtype="16" fill="hold" grpId="0" nodeType="withEffect">
                                  <p:stCondLst>
                                    <p:cond delay="0"/>
                                  </p:stCondLst>
                                  <p:childTnLst>
                                    <p:set>
                                      <p:cBhvr>
                                        <p:cTn id="118" dur="1" fill="hold">
                                          <p:stCondLst>
                                            <p:cond delay="0"/>
                                          </p:stCondLst>
                                        </p:cTn>
                                        <p:tgtEl>
                                          <p:spTgt spid="35889"/>
                                        </p:tgtEl>
                                        <p:attrNameLst>
                                          <p:attrName>style.visibility</p:attrName>
                                        </p:attrNameLst>
                                      </p:cBhvr>
                                      <p:to>
                                        <p:strVal val="visible"/>
                                      </p:to>
                                    </p:set>
                                    <p:animEffect transition="in" filter="box(in)">
                                      <p:cBhvr>
                                        <p:cTn id="119" dur="500"/>
                                        <p:tgtEl>
                                          <p:spTgt spid="35889"/>
                                        </p:tgtEl>
                                      </p:cBhvr>
                                    </p:animEffect>
                                  </p:childTnLst>
                                </p:cTn>
                              </p:par>
                            </p:childTnLst>
                          </p:cTn>
                        </p:par>
                      </p:childTnLst>
                    </p:cTn>
                  </p:par>
                  <p:par>
                    <p:cTn id="120" fill="hold">
                      <p:stCondLst>
                        <p:cond delay="indefinite"/>
                      </p:stCondLst>
                      <p:childTnLst>
                        <p:par>
                          <p:cTn id="121" fill="hold">
                            <p:stCondLst>
                              <p:cond delay="0"/>
                            </p:stCondLst>
                            <p:childTnLst>
                              <p:par>
                                <p:cTn id="122" presetID="4" presetClass="entr" presetSubtype="16" fill="hold" grpId="0" nodeType="clickEffect">
                                  <p:stCondLst>
                                    <p:cond delay="0"/>
                                  </p:stCondLst>
                                  <p:childTnLst>
                                    <p:set>
                                      <p:cBhvr>
                                        <p:cTn id="123" dur="1" fill="hold">
                                          <p:stCondLst>
                                            <p:cond delay="0"/>
                                          </p:stCondLst>
                                        </p:cTn>
                                        <p:tgtEl>
                                          <p:spTgt spid="9"/>
                                        </p:tgtEl>
                                        <p:attrNameLst>
                                          <p:attrName>style.visibility</p:attrName>
                                        </p:attrNameLst>
                                      </p:cBhvr>
                                      <p:to>
                                        <p:strVal val="visible"/>
                                      </p:to>
                                    </p:set>
                                    <p:animEffect transition="in" filter="box(in)">
                                      <p:cBhvr>
                                        <p:cTn id="124" dur="500"/>
                                        <p:tgtEl>
                                          <p:spTgt spid="9"/>
                                        </p:tgtEl>
                                      </p:cBhvr>
                                    </p:animEffect>
                                  </p:childTnLst>
                                </p:cTn>
                              </p:par>
                              <p:par>
                                <p:cTn id="125" presetID="4" presetClass="entr" presetSubtype="16" fill="hold" grpId="0" nodeType="withEffect">
                                  <p:stCondLst>
                                    <p:cond delay="0"/>
                                  </p:stCondLst>
                                  <p:childTnLst>
                                    <p:set>
                                      <p:cBhvr>
                                        <p:cTn id="126" dur="1" fill="hold">
                                          <p:stCondLst>
                                            <p:cond delay="0"/>
                                          </p:stCondLst>
                                        </p:cTn>
                                        <p:tgtEl>
                                          <p:spTgt spid="10"/>
                                        </p:tgtEl>
                                        <p:attrNameLst>
                                          <p:attrName>style.visibility</p:attrName>
                                        </p:attrNameLst>
                                      </p:cBhvr>
                                      <p:to>
                                        <p:strVal val="visible"/>
                                      </p:to>
                                    </p:set>
                                    <p:animEffect transition="in" filter="box(in)">
                                      <p:cBhvr>
                                        <p:cTn id="127" dur="500"/>
                                        <p:tgtEl>
                                          <p:spTgt spid="10"/>
                                        </p:tgtEl>
                                      </p:cBhvr>
                                    </p:animEffect>
                                  </p:childTnLst>
                                </p:cTn>
                              </p:par>
                              <p:par>
                                <p:cTn id="128" presetID="4" presetClass="entr" presetSubtype="16" fill="hold" grpId="0" nodeType="withEffect">
                                  <p:stCondLst>
                                    <p:cond delay="0"/>
                                  </p:stCondLst>
                                  <p:childTnLst>
                                    <p:set>
                                      <p:cBhvr>
                                        <p:cTn id="129" dur="1" fill="hold">
                                          <p:stCondLst>
                                            <p:cond delay="0"/>
                                          </p:stCondLst>
                                        </p:cTn>
                                        <p:tgtEl>
                                          <p:spTgt spid="35872"/>
                                        </p:tgtEl>
                                        <p:attrNameLst>
                                          <p:attrName>style.visibility</p:attrName>
                                        </p:attrNameLst>
                                      </p:cBhvr>
                                      <p:to>
                                        <p:strVal val="visible"/>
                                      </p:to>
                                    </p:set>
                                    <p:animEffect transition="in" filter="box(in)">
                                      <p:cBhvr>
                                        <p:cTn id="130" dur="500"/>
                                        <p:tgtEl>
                                          <p:spTgt spid="35872"/>
                                        </p:tgtEl>
                                      </p:cBhvr>
                                    </p:animEffect>
                                  </p:childTnLst>
                                </p:cTn>
                              </p:par>
                              <p:par>
                                <p:cTn id="131" presetID="4" presetClass="entr" presetSubtype="16" fill="hold" grpId="0" nodeType="withEffect">
                                  <p:stCondLst>
                                    <p:cond delay="0"/>
                                  </p:stCondLst>
                                  <p:childTnLst>
                                    <p:set>
                                      <p:cBhvr>
                                        <p:cTn id="132" dur="1" fill="hold">
                                          <p:stCondLst>
                                            <p:cond delay="0"/>
                                          </p:stCondLst>
                                        </p:cTn>
                                        <p:tgtEl>
                                          <p:spTgt spid="35873"/>
                                        </p:tgtEl>
                                        <p:attrNameLst>
                                          <p:attrName>style.visibility</p:attrName>
                                        </p:attrNameLst>
                                      </p:cBhvr>
                                      <p:to>
                                        <p:strVal val="visible"/>
                                      </p:to>
                                    </p:set>
                                    <p:animEffect transition="in" filter="box(in)">
                                      <p:cBhvr>
                                        <p:cTn id="133" dur="500"/>
                                        <p:tgtEl>
                                          <p:spTgt spid="35873"/>
                                        </p:tgtEl>
                                      </p:cBhvr>
                                    </p:animEffect>
                                  </p:childTnLst>
                                </p:cTn>
                              </p:par>
                              <p:par>
                                <p:cTn id="134" presetID="4" presetClass="entr" presetSubtype="16" fill="hold" grpId="0" nodeType="withEffect">
                                  <p:stCondLst>
                                    <p:cond delay="0"/>
                                  </p:stCondLst>
                                  <p:childTnLst>
                                    <p:set>
                                      <p:cBhvr>
                                        <p:cTn id="135" dur="1" fill="hold">
                                          <p:stCondLst>
                                            <p:cond delay="0"/>
                                          </p:stCondLst>
                                        </p:cTn>
                                        <p:tgtEl>
                                          <p:spTgt spid="35884"/>
                                        </p:tgtEl>
                                        <p:attrNameLst>
                                          <p:attrName>style.visibility</p:attrName>
                                        </p:attrNameLst>
                                      </p:cBhvr>
                                      <p:to>
                                        <p:strVal val="visible"/>
                                      </p:to>
                                    </p:set>
                                    <p:animEffect transition="in" filter="box(in)">
                                      <p:cBhvr>
                                        <p:cTn id="136" dur="500"/>
                                        <p:tgtEl>
                                          <p:spTgt spid="35884"/>
                                        </p:tgtEl>
                                      </p:cBhvr>
                                    </p:animEffect>
                                  </p:childTnLst>
                                </p:cTn>
                              </p:par>
                              <p:par>
                                <p:cTn id="137" presetID="4" presetClass="entr" presetSubtype="16" fill="hold" grpId="0" nodeType="withEffect">
                                  <p:stCondLst>
                                    <p:cond delay="0"/>
                                  </p:stCondLst>
                                  <p:childTnLst>
                                    <p:set>
                                      <p:cBhvr>
                                        <p:cTn id="138" dur="1" fill="hold">
                                          <p:stCondLst>
                                            <p:cond delay="0"/>
                                          </p:stCondLst>
                                        </p:cTn>
                                        <p:tgtEl>
                                          <p:spTgt spid="35887"/>
                                        </p:tgtEl>
                                        <p:attrNameLst>
                                          <p:attrName>style.visibility</p:attrName>
                                        </p:attrNameLst>
                                      </p:cBhvr>
                                      <p:to>
                                        <p:strVal val="visible"/>
                                      </p:to>
                                    </p:set>
                                    <p:animEffect transition="in" filter="box(in)">
                                      <p:cBhvr>
                                        <p:cTn id="139" dur="500"/>
                                        <p:tgtEl>
                                          <p:spTgt spid="35887"/>
                                        </p:tgtEl>
                                      </p:cBhvr>
                                    </p:animEffect>
                                  </p:childTnLst>
                                </p:cTn>
                              </p:par>
                            </p:childTnLst>
                          </p:cTn>
                        </p:par>
                      </p:childTnLst>
                    </p:cTn>
                  </p:par>
                  <p:par>
                    <p:cTn id="140" fill="hold">
                      <p:stCondLst>
                        <p:cond delay="indefinite"/>
                      </p:stCondLst>
                      <p:childTnLst>
                        <p:par>
                          <p:cTn id="141" fill="hold">
                            <p:stCondLst>
                              <p:cond delay="0"/>
                            </p:stCondLst>
                            <p:childTnLst>
                              <p:par>
                                <p:cTn id="142" presetID="4" presetClass="entr" presetSubtype="16" fill="hold" grpId="0" nodeType="clickEffect">
                                  <p:stCondLst>
                                    <p:cond delay="0"/>
                                  </p:stCondLst>
                                  <p:childTnLst>
                                    <p:set>
                                      <p:cBhvr>
                                        <p:cTn id="143" dur="1" fill="hold">
                                          <p:stCondLst>
                                            <p:cond delay="0"/>
                                          </p:stCondLst>
                                        </p:cTn>
                                        <p:tgtEl>
                                          <p:spTgt spid="11"/>
                                        </p:tgtEl>
                                        <p:attrNameLst>
                                          <p:attrName>style.visibility</p:attrName>
                                        </p:attrNameLst>
                                      </p:cBhvr>
                                      <p:to>
                                        <p:strVal val="visible"/>
                                      </p:to>
                                    </p:set>
                                    <p:animEffect transition="in" filter="box(in)">
                                      <p:cBhvr>
                                        <p:cTn id="144" dur="500"/>
                                        <p:tgtEl>
                                          <p:spTgt spid="11"/>
                                        </p:tgtEl>
                                      </p:cBhvr>
                                    </p:animEffect>
                                  </p:childTnLst>
                                </p:cTn>
                              </p:par>
                              <p:par>
                                <p:cTn id="145" presetID="4" presetClass="entr" presetSubtype="16" fill="hold" grpId="0" nodeType="withEffect">
                                  <p:stCondLst>
                                    <p:cond delay="0"/>
                                  </p:stCondLst>
                                  <p:childTnLst>
                                    <p:set>
                                      <p:cBhvr>
                                        <p:cTn id="146" dur="1" fill="hold">
                                          <p:stCondLst>
                                            <p:cond delay="0"/>
                                          </p:stCondLst>
                                        </p:cTn>
                                        <p:tgtEl>
                                          <p:spTgt spid="35874"/>
                                        </p:tgtEl>
                                        <p:attrNameLst>
                                          <p:attrName>style.visibility</p:attrName>
                                        </p:attrNameLst>
                                      </p:cBhvr>
                                      <p:to>
                                        <p:strVal val="visible"/>
                                      </p:to>
                                    </p:set>
                                    <p:animEffect transition="in" filter="box(in)">
                                      <p:cBhvr>
                                        <p:cTn id="147" dur="500"/>
                                        <p:tgtEl>
                                          <p:spTgt spid="35874"/>
                                        </p:tgtEl>
                                      </p:cBhvr>
                                    </p:animEffect>
                                  </p:childTnLst>
                                </p:cTn>
                              </p:par>
                              <p:par>
                                <p:cTn id="148" presetID="4" presetClass="entr" presetSubtype="16" fill="hold" grpId="0" nodeType="withEffect">
                                  <p:stCondLst>
                                    <p:cond delay="0"/>
                                  </p:stCondLst>
                                  <p:childTnLst>
                                    <p:set>
                                      <p:cBhvr>
                                        <p:cTn id="149" dur="1" fill="hold">
                                          <p:stCondLst>
                                            <p:cond delay="0"/>
                                          </p:stCondLst>
                                        </p:cTn>
                                        <p:tgtEl>
                                          <p:spTgt spid="35875"/>
                                        </p:tgtEl>
                                        <p:attrNameLst>
                                          <p:attrName>style.visibility</p:attrName>
                                        </p:attrNameLst>
                                      </p:cBhvr>
                                      <p:to>
                                        <p:strVal val="visible"/>
                                      </p:to>
                                    </p:set>
                                    <p:animEffect transition="in" filter="box(in)">
                                      <p:cBhvr>
                                        <p:cTn id="150" dur="500"/>
                                        <p:tgtEl>
                                          <p:spTgt spid="35875"/>
                                        </p:tgtEl>
                                      </p:cBhvr>
                                    </p:animEffect>
                                  </p:childTnLst>
                                </p:cTn>
                              </p:par>
                              <p:par>
                                <p:cTn id="151" presetID="4" presetClass="entr" presetSubtype="16" fill="hold" grpId="0" nodeType="withEffect">
                                  <p:stCondLst>
                                    <p:cond delay="0"/>
                                  </p:stCondLst>
                                  <p:childTnLst>
                                    <p:set>
                                      <p:cBhvr>
                                        <p:cTn id="152" dur="1" fill="hold">
                                          <p:stCondLst>
                                            <p:cond delay="0"/>
                                          </p:stCondLst>
                                        </p:cTn>
                                        <p:tgtEl>
                                          <p:spTgt spid="35883"/>
                                        </p:tgtEl>
                                        <p:attrNameLst>
                                          <p:attrName>style.visibility</p:attrName>
                                        </p:attrNameLst>
                                      </p:cBhvr>
                                      <p:to>
                                        <p:strVal val="visible"/>
                                      </p:to>
                                    </p:set>
                                    <p:animEffect transition="in" filter="box(in)">
                                      <p:cBhvr>
                                        <p:cTn id="153" dur="500"/>
                                        <p:tgtEl>
                                          <p:spTgt spid="35883"/>
                                        </p:tgtEl>
                                      </p:cBhvr>
                                    </p:animEffect>
                                  </p:childTnLst>
                                </p:cTn>
                              </p:par>
                              <p:par>
                                <p:cTn id="154" presetID="4" presetClass="entr" presetSubtype="16" fill="hold" grpId="0" nodeType="withEffect">
                                  <p:stCondLst>
                                    <p:cond delay="0"/>
                                  </p:stCondLst>
                                  <p:childTnLst>
                                    <p:set>
                                      <p:cBhvr>
                                        <p:cTn id="155" dur="1" fill="hold">
                                          <p:stCondLst>
                                            <p:cond delay="0"/>
                                          </p:stCondLst>
                                        </p:cTn>
                                        <p:tgtEl>
                                          <p:spTgt spid="35888"/>
                                        </p:tgtEl>
                                        <p:attrNameLst>
                                          <p:attrName>style.visibility</p:attrName>
                                        </p:attrNameLst>
                                      </p:cBhvr>
                                      <p:to>
                                        <p:strVal val="visible"/>
                                      </p:to>
                                    </p:set>
                                    <p:animEffect transition="in" filter="box(in)">
                                      <p:cBhvr>
                                        <p:cTn id="156" dur="500"/>
                                        <p:tgtEl>
                                          <p:spTgt spid="35888"/>
                                        </p:tgtEl>
                                      </p:cBhvr>
                                    </p:animEffect>
                                  </p:childTnLst>
                                </p:cTn>
                              </p:par>
                              <p:par>
                                <p:cTn id="157" presetID="4" presetClass="entr" presetSubtype="16" fill="hold" grpId="0" nodeType="withEffect">
                                  <p:stCondLst>
                                    <p:cond delay="0"/>
                                  </p:stCondLst>
                                  <p:childTnLst>
                                    <p:set>
                                      <p:cBhvr>
                                        <p:cTn id="158" dur="1" fill="hold">
                                          <p:stCondLst>
                                            <p:cond delay="0"/>
                                          </p:stCondLst>
                                        </p:cTn>
                                        <p:tgtEl>
                                          <p:spTgt spid="49"/>
                                        </p:tgtEl>
                                        <p:attrNameLst>
                                          <p:attrName>style.visibility</p:attrName>
                                        </p:attrNameLst>
                                      </p:cBhvr>
                                      <p:to>
                                        <p:strVal val="visible"/>
                                      </p:to>
                                    </p:set>
                                    <p:animEffect transition="in" filter="box(in)">
                                      <p:cBhvr>
                                        <p:cTn id="159" dur="500"/>
                                        <p:tgtEl>
                                          <p:spTgt spid="49"/>
                                        </p:tgtEl>
                                      </p:cBhvr>
                                    </p:animEffect>
                                  </p:childTnLst>
                                </p:cTn>
                              </p:par>
                            </p:childTnLst>
                          </p:cTn>
                        </p:par>
                      </p:childTnLst>
                    </p:cTn>
                  </p:par>
                  <p:par>
                    <p:cTn id="160" fill="hold">
                      <p:stCondLst>
                        <p:cond delay="indefinite"/>
                      </p:stCondLst>
                      <p:childTnLst>
                        <p:par>
                          <p:cTn id="161" fill="hold">
                            <p:stCondLst>
                              <p:cond delay="0"/>
                            </p:stCondLst>
                            <p:childTnLst>
                              <p:par>
                                <p:cTn id="162" presetID="4" presetClass="entr" presetSubtype="16" fill="hold" grpId="0" nodeType="clickEffect">
                                  <p:stCondLst>
                                    <p:cond delay="0"/>
                                  </p:stCondLst>
                                  <p:childTnLst>
                                    <p:set>
                                      <p:cBhvr>
                                        <p:cTn id="163" dur="1" fill="hold">
                                          <p:stCondLst>
                                            <p:cond delay="0"/>
                                          </p:stCondLst>
                                        </p:cTn>
                                        <p:tgtEl>
                                          <p:spTgt spid="47"/>
                                        </p:tgtEl>
                                        <p:attrNameLst>
                                          <p:attrName>style.visibility</p:attrName>
                                        </p:attrNameLst>
                                      </p:cBhvr>
                                      <p:to>
                                        <p:strVal val="visible"/>
                                      </p:to>
                                    </p:set>
                                    <p:animEffect transition="in" filter="box(in)">
                                      <p:cBhvr>
                                        <p:cTn id="164" dur="500"/>
                                        <p:tgtEl>
                                          <p:spTgt spid="47"/>
                                        </p:tgtEl>
                                      </p:cBhvr>
                                    </p:animEffect>
                                  </p:childTnLst>
                                </p:cTn>
                              </p:par>
                              <p:par>
                                <p:cTn id="165" presetID="4" presetClass="entr" presetSubtype="16" fill="hold" grpId="0" nodeType="withEffect">
                                  <p:stCondLst>
                                    <p:cond delay="0"/>
                                  </p:stCondLst>
                                  <p:childTnLst>
                                    <p:set>
                                      <p:cBhvr>
                                        <p:cTn id="166" dur="1" fill="hold">
                                          <p:stCondLst>
                                            <p:cond delay="0"/>
                                          </p:stCondLst>
                                        </p:cTn>
                                        <p:tgtEl>
                                          <p:spTgt spid="36914"/>
                                        </p:tgtEl>
                                        <p:attrNameLst>
                                          <p:attrName>style.visibility</p:attrName>
                                        </p:attrNameLst>
                                      </p:cBhvr>
                                      <p:to>
                                        <p:strVal val="visible"/>
                                      </p:to>
                                    </p:set>
                                    <p:animEffect transition="in" filter="box(in)">
                                      <p:cBhvr>
                                        <p:cTn id="167" dur="500"/>
                                        <p:tgtEl>
                                          <p:spTgt spid="36914"/>
                                        </p:tgtEl>
                                      </p:cBhvr>
                                    </p:animEffect>
                                  </p:childTnLst>
                                </p:cTn>
                              </p:par>
                            </p:childTnLst>
                          </p:cTn>
                        </p:par>
                      </p:childTnLst>
                    </p:cTn>
                  </p:par>
                  <p:par>
                    <p:cTn id="168" fill="hold">
                      <p:stCondLst>
                        <p:cond delay="indefinite"/>
                      </p:stCondLst>
                      <p:childTnLst>
                        <p:par>
                          <p:cTn id="169" fill="hold">
                            <p:stCondLst>
                              <p:cond delay="0"/>
                            </p:stCondLst>
                            <p:childTnLst>
                              <p:par>
                                <p:cTn id="170" presetID="4" presetClass="entr" presetSubtype="16" fill="hold" grpId="0" nodeType="clickEffect">
                                  <p:stCondLst>
                                    <p:cond delay="0"/>
                                  </p:stCondLst>
                                  <p:childTnLst>
                                    <p:set>
                                      <p:cBhvr>
                                        <p:cTn id="171" dur="1" fill="hold">
                                          <p:stCondLst>
                                            <p:cond delay="0"/>
                                          </p:stCondLst>
                                        </p:cTn>
                                        <p:tgtEl>
                                          <p:spTgt spid="48"/>
                                        </p:tgtEl>
                                        <p:attrNameLst>
                                          <p:attrName>style.visibility</p:attrName>
                                        </p:attrNameLst>
                                      </p:cBhvr>
                                      <p:to>
                                        <p:strVal val="visible"/>
                                      </p:to>
                                    </p:set>
                                    <p:animEffect transition="in" filter="box(in)">
                                      <p:cBhvr>
                                        <p:cTn id="17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35863" grpId="0" animBg="1"/>
      <p:bldP spid="35864" grpId="0" animBg="1"/>
      <p:bldP spid="35865" grpId="0" animBg="1"/>
      <p:bldP spid="35866" grpId="0" animBg="1"/>
      <p:bldP spid="35867" grpId="0" animBg="1"/>
      <p:bldP spid="35868" grpId="0" animBg="1"/>
      <p:bldP spid="35869" grpId="0" animBg="1"/>
      <p:bldP spid="35870" grpId="0" animBg="1"/>
      <p:bldP spid="35871" grpId="0" animBg="1"/>
      <p:bldP spid="35872" grpId="0" animBg="1"/>
      <p:bldP spid="35873" grpId="0" animBg="1"/>
      <p:bldP spid="35874" grpId="0" animBg="1"/>
      <p:bldP spid="35875" grpId="0" animBg="1"/>
      <p:bldP spid="35876" grpId="0" animBg="1"/>
      <p:bldP spid="35877" grpId="0" animBg="1"/>
      <p:bldP spid="35878" grpId="0" animBg="1"/>
      <p:bldP spid="35879" grpId="0" animBg="1"/>
      <p:bldP spid="35880" grpId="0" animBg="1"/>
      <p:bldP spid="35881" grpId="0" animBg="1"/>
      <p:bldP spid="35882" grpId="0" animBg="1"/>
      <p:bldP spid="35883" grpId="0" animBg="1"/>
      <p:bldP spid="35884" grpId="0" animBg="1"/>
      <p:bldP spid="35885" grpId="0" animBg="1"/>
      <p:bldP spid="35886" grpId="0" animBg="1"/>
      <p:bldP spid="35887" grpId="0" animBg="1"/>
      <p:bldP spid="35888" grpId="0" animBg="1"/>
      <p:bldP spid="35889" grpId="0" animBg="1"/>
      <p:bldP spid="35890" grpId="0" animBg="1"/>
      <p:bldP spid="47" grpId="0"/>
      <p:bldP spid="49" grpId="0" animBg="1"/>
      <p:bldP spid="48" grpId="0"/>
      <p:bldP spid="3691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algn="r" eaLnBrk="1" hangingPunct="1"/>
            <a:r>
              <a:rPr lang="he-IL" smtClean="0"/>
              <a:t>חשוב לזכור בעת פתרון רקורסיבי:</a:t>
            </a:r>
            <a:endParaRPr lang="en-US" smtClean="0"/>
          </a:p>
        </p:txBody>
      </p:sp>
      <p:sp>
        <p:nvSpPr>
          <p:cNvPr id="58371" name="Content Placeholder 2"/>
          <p:cNvSpPr>
            <a:spLocks noGrp="1"/>
          </p:cNvSpPr>
          <p:nvPr>
            <p:ph idx="1"/>
          </p:nvPr>
        </p:nvSpPr>
        <p:spPr/>
        <p:txBody>
          <a:bodyPr/>
          <a:lstStyle/>
          <a:p>
            <a:pPr eaLnBrk="1" hangingPunct="1"/>
            <a:r>
              <a:rPr lang="he-IL" smtClean="0"/>
              <a:t>רקורסיה מוצלחת מורכבת מ- 3 חלקים:</a:t>
            </a:r>
          </a:p>
          <a:p>
            <a:pPr lvl="1" eaLnBrk="1" hangingPunct="1"/>
            <a:r>
              <a:rPr lang="he-IL" smtClean="0"/>
              <a:t>תנאי עצירה</a:t>
            </a:r>
          </a:p>
          <a:p>
            <a:pPr lvl="1" eaLnBrk="1" hangingPunct="1"/>
            <a:r>
              <a:rPr lang="he-IL" smtClean="0"/>
              <a:t>קריאה רקורסיבית</a:t>
            </a:r>
          </a:p>
          <a:p>
            <a:pPr lvl="1" eaLnBrk="1" hangingPunct="1"/>
            <a:r>
              <a:rPr lang="he-IL" smtClean="0"/>
              <a:t>קישור</a:t>
            </a:r>
          </a:p>
          <a:p>
            <a:pPr lvl="1" eaLnBrk="1" hangingPunct="1">
              <a:buFont typeface="Wingdings" pitchFamily="2" charset="2"/>
              <a:buNone/>
            </a:pPr>
            <a:endParaRPr lang="he-IL" smtClean="0"/>
          </a:p>
          <a:p>
            <a:pPr eaLnBrk="1" hangingPunct="1"/>
            <a:r>
              <a:rPr lang="he-IL" smtClean="0"/>
              <a:t>נורות אדומות בפתרון:</a:t>
            </a:r>
          </a:p>
          <a:p>
            <a:pPr lvl="1" eaLnBrk="1" hangingPunct="1"/>
            <a:r>
              <a:rPr lang="he-IL" smtClean="0"/>
              <a:t>שימוש במשתנים גלובלים או סטטיים</a:t>
            </a:r>
          </a:p>
          <a:p>
            <a:pPr lvl="1" eaLnBrk="1" hangingPunct="1"/>
            <a:r>
              <a:rPr lang="he-IL" smtClean="0"/>
              <a:t>אי שימוש בערך המוחזר מהרקורסיה (במקרה שהפונקציה אינה </a:t>
            </a:r>
            <a:r>
              <a:rPr lang="en-US" smtClean="0"/>
              <a:t>void</a:t>
            </a:r>
            <a:r>
              <a:rPr lang="he-IL" smtClean="0"/>
              <a:t>)</a:t>
            </a:r>
          </a:p>
          <a:p>
            <a:pPr lvl="1" eaLnBrk="1" hangingPunct="1"/>
            <a:r>
              <a:rPr lang="he-IL" smtClean="0"/>
              <a:t>פונקציה רקורסיבית היא פונקציה שקוראת לעצמה, ולא פונקציה הקוראת לפונקציות רקורסיביות אחרות</a:t>
            </a:r>
            <a:endParaRPr lang="en-US" smtClean="0"/>
          </a:p>
        </p:txBody>
      </p:sp>
      <p:sp>
        <p:nvSpPr>
          <p:cNvPr id="64516"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8F84CA8F-6F3D-4C55-90AA-6C3ECD81DC05}" type="slidenum">
              <a:rPr lang="he-IL" sz="1000">
                <a:latin typeface="Verdana" pitchFamily="34" charset="0"/>
              </a:rPr>
              <a:pPr algn="r" rtl="1"/>
              <a:t>68</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box(in)">
                                      <p:cBhvr>
                                        <p:cTn id="7" dur="500"/>
                                        <p:tgtEl>
                                          <p:spTgt spid="5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box(in)">
                                      <p:cBhvr>
                                        <p:cTn id="12" dur="500"/>
                                        <p:tgtEl>
                                          <p:spTgt spid="58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box(in)">
                                      <p:cBhvr>
                                        <p:cTn id="17" dur="500"/>
                                        <p:tgtEl>
                                          <p:spTgt spid="58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box(in)">
                                      <p:cBhvr>
                                        <p:cTn id="22" dur="500"/>
                                        <p:tgtEl>
                                          <p:spTgt spid="583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8371">
                                            <p:txEl>
                                              <p:pRg st="5" end="5"/>
                                            </p:txEl>
                                          </p:spTgt>
                                        </p:tgtEl>
                                        <p:attrNameLst>
                                          <p:attrName>style.visibility</p:attrName>
                                        </p:attrNameLst>
                                      </p:cBhvr>
                                      <p:to>
                                        <p:strVal val="visible"/>
                                      </p:to>
                                    </p:set>
                                    <p:animEffect transition="in" filter="box(in)">
                                      <p:cBhvr>
                                        <p:cTn id="27" dur="500"/>
                                        <p:tgtEl>
                                          <p:spTgt spid="5837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8371">
                                            <p:txEl>
                                              <p:pRg st="6" end="6"/>
                                            </p:txEl>
                                          </p:spTgt>
                                        </p:tgtEl>
                                        <p:attrNameLst>
                                          <p:attrName>style.visibility</p:attrName>
                                        </p:attrNameLst>
                                      </p:cBhvr>
                                      <p:to>
                                        <p:strVal val="visible"/>
                                      </p:to>
                                    </p:set>
                                    <p:animEffect transition="in" filter="box(in)">
                                      <p:cBhvr>
                                        <p:cTn id="32" dur="500"/>
                                        <p:tgtEl>
                                          <p:spTgt spid="5837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8371">
                                            <p:txEl>
                                              <p:pRg st="7" end="7"/>
                                            </p:txEl>
                                          </p:spTgt>
                                        </p:tgtEl>
                                        <p:attrNameLst>
                                          <p:attrName>style.visibility</p:attrName>
                                        </p:attrNameLst>
                                      </p:cBhvr>
                                      <p:to>
                                        <p:strVal val="visible"/>
                                      </p:to>
                                    </p:set>
                                    <p:animEffect transition="in" filter="box(in)">
                                      <p:cBhvr>
                                        <p:cTn id="37" dur="500"/>
                                        <p:tgtEl>
                                          <p:spTgt spid="5837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58371">
                                            <p:txEl>
                                              <p:pRg st="8" end="8"/>
                                            </p:txEl>
                                          </p:spTgt>
                                        </p:tgtEl>
                                        <p:attrNameLst>
                                          <p:attrName>style.visibility</p:attrName>
                                        </p:attrNameLst>
                                      </p:cBhvr>
                                      <p:to>
                                        <p:strVal val="visible"/>
                                      </p:to>
                                    </p:set>
                                    <p:animEffect transition="in" filter="box(in)">
                                      <p:cBhvr>
                                        <p:cTn id="42" dur="500"/>
                                        <p:tgtEl>
                                          <p:spTgt spid="583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4"/>
          <p:cNvSpPr>
            <a:spLocks noGrp="1"/>
          </p:cNvSpPr>
          <p:nvPr>
            <p:ph type="title"/>
          </p:nvPr>
        </p:nvSpPr>
        <p:spPr/>
        <p:txBody>
          <a:bodyPr/>
          <a:lstStyle/>
          <a:p>
            <a:pPr algn="r"/>
            <a:r>
              <a:rPr lang="he-IL" smtClean="0"/>
              <a:t>ויש סיכוי שתתקלו במחשבות הבאות...</a:t>
            </a:r>
          </a:p>
        </p:txBody>
      </p:sp>
      <p:sp>
        <p:nvSpPr>
          <p:cNvPr id="65539" name="TextBox 6"/>
          <p:cNvSpPr txBox="1">
            <a:spLocks noChangeArrowheads="1"/>
          </p:cNvSpPr>
          <p:nvPr/>
        </p:nvSpPr>
        <p:spPr bwMode="auto">
          <a:xfrm>
            <a:off x="228600" y="6172200"/>
            <a:ext cx="5976938" cy="584200"/>
          </a:xfrm>
          <a:prstGeom prst="rect">
            <a:avLst/>
          </a:prstGeom>
          <a:noFill/>
          <a:ln w="9525">
            <a:noFill/>
            <a:miter lim="800000"/>
            <a:headEnd/>
            <a:tailEnd/>
          </a:ln>
        </p:spPr>
        <p:txBody>
          <a:bodyPr>
            <a:spAutoFit/>
          </a:bodyPr>
          <a:lstStyle/>
          <a:p>
            <a:r>
              <a:rPr lang="en-US" sz="1600"/>
              <a:t>http://doblelol.com/thumbs/funny-cartoon-pictures-english-programmer_5041094350342269.jpg</a:t>
            </a:r>
            <a:endParaRPr lang="he-IL" sz="1600"/>
          </a:p>
        </p:txBody>
      </p:sp>
      <p:pic>
        <p:nvPicPr>
          <p:cNvPr id="8" name="Picture 6" descr="http://doblelol.com/thumbs/funny-cartoon-pictures-english-programmer_5041094350342269.jpg"/>
          <p:cNvPicPr>
            <a:picLocks noChangeAspect="1" noChangeArrowheads="1"/>
          </p:cNvPicPr>
          <p:nvPr/>
        </p:nvPicPr>
        <p:blipFill>
          <a:blip r:embed="rId2" cstate="print"/>
          <a:srcRect/>
          <a:stretch>
            <a:fillRect/>
          </a:stretch>
        </p:blipFill>
        <p:spPr bwMode="auto">
          <a:xfrm>
            <a:off x="381000" y="1333500"/>
            <a:ext cx="4648200" cy="4648200"/>
          </a:xfrm>
          <a:prstGeom prst="rect">
            <a:avLst/>
          </a:prstGeom>
          <a:noFill/>
          <a:ln w="9525">
            <a:noFill/>
            <a:miter lim="800000"/>
            <a:headEnd/>
            <a:tailEnd/>
          </a:ln>
        </p:spPr>
      </p:pic>
      <p:sp>
        <p:nvSpPr>
          <p:cNvPr id="65541"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4A5F4526-F2AB-4D16-A9C4-9A37298CA953}" type="slidenum">
              <a:rPr lang="he-IL" altLang="he-IL" sz="1000">
                <a:latin typeface="Verdana" pitchFamily="34" charset="0"/>
              </a:rPr>
              <a:pPr algn="r" rtl="1"/>
              <a:t>69</a:t>
            </a:fld>
            <a:endParaRPr lang="en-US" altLang="he-IL" sz="1000">
              <a:latin typeface="Verdana" pitchFamily="34" charset="0"/>
            </a:endParaRPr>
          </a:p>
          <a:p>
            <a:pPr algn="r" rtl="1"/>
            <a:r>
              <a:rPr lang="en-US" altLang="he-IL" sz="1000"/>
              <a:t>© Keren Kalif</a:t>
            </a:r>
          </a:p>
          <a:p>
            <a:pPr algn="r" rtl="1"/>
            <a:endParaRPr lang="en-US" altLang="he-IL"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457200" y="1447800"/>
            <a:ext cx="8229600" cy="4724400"/>
          </a:xfrm>
        </p:spPr>
        <p:txBody>
          <a:bodyPr/>
          <a:lstStyle/>
          <a:p>
            <a:pPr eaLnBrk="1" hangingPunct="1"/>
            <a:r>
              <a:rPr lang="he-IL" dirty="0" smtClean="0"/>
              <a:t>היינו רוצים שהפונקציה תעצור..</a:t>
            </a:r>
          </a:p>
          <a:p>
            <a:pPr algn="l" rtl="0" eaLnBrk="1" hangingPunct="1">
              <a:buFont typeface="Wingdings" pitchFamily="2" charset="2"/>
              <a:buNone/>
            </a:pPr>
            <a:r>
              <a:rPr lang="en-US" sz="2000" dirty="0" smtClean="0"/>
              <a:t>void star(</a:t>
            </a:r>
            <a:r>
              <a:rPr lang="en-US" sz="2000" dirty="0" err="1" smtClean="0"/>
              <a:t>int</a:t>
            </a:r>
            <a:r>
              <a:rPr lang="en-US" sz="2000" dirty="0" smtClean="0"/>
              <a:t> n)</a:t>
            </a:r>
          </a:p>
          <a:p>
            <a:pPr algn="l" rtl="0" eaLnBrk="1" hangingPunct="1">
              <a:buFont typeface="Wingdings" pitchFamily="2" charset="2"/>
              <a:buNone/>
            </a:pPr>
            <a:r>
              <a:rPr lang="en-US" sz="2000" dirty="0" smtClean="0"/>
              <a:t>{</a:t>
            </a:r>
          </a:p>
          <a:p>
            <a:pPr algn="l" rtl="0" eaLnBrk="1" hangingPunct="1">
              <a:buFont typeface="Wingdings" pitchFamily="2" charset="2"/>
              <a:buNone/>
            </a:pPr>
            <a:r>
              <a:rPr lang="en-US" sz="2000" dirty="0" smtClean="0"/>
              <a:t>	</a:t>
            </a:r>
            <a:r>
              <a:rPr lang="en-US" sz="2000" b="1" dirty="0" smtClean="0"/>
              <a:t>if (n == 0)</a:t>
            </a:r>
          </a:p>
          <a:p>
            <a:pPr algn="l" rtl="0" eaLnBrk="1" hangingPunct="1">
              <a:buFont typeface="Wingdings" pitchFamily="2" charset="2"/>
              <a:buNone/>
            </a:pPr>
            <a:r>
              <a:rPr lang="en-US" sz="2000" b="1" dirty="0" smtClean="0"/>
              <a:t>	     return;</a:t>
            </a:r>
          </a:p>
          <a:p>
            <a:pPr algn="l" rtl="0" eaLnBrk="1" hangingPunct="1">
              <a:buFont typeface="Wingdings" pitchFamily="2" charset="2"/>
              <a:buNone/>
            </a:pPr>
            <a:r>
              <a:rPr lang="en-US" sz="2000" dirty="0" smtClean="0"/>
              <a:t>	star(</a:t>
            </a:r>
            <a:r>
              <a:rPr lang="en-US" sz="2000" b="1" dirty="0" smtClean="0"/>
              <a:t>n-1</a:t>
            </a:r>
            <a:r>
              <a:rPr lang="en-US" sz="2000" dirty="0" smtClean="0"/>
              <a:t>);</a:t>
            </a:r>
          </a:p>
          <a:p>
            <a:pPr algn="l" rtl="0" eaLnBrk="1" hangingPunct="1">
              <a:buFont typeface="Wingdings" pitchFamily="2" charset="2"/>
              <a:buNone/>
            </a:pPr>
            <a:r>
              <a:rPr lang="en-US" sz="2000" dirty="0" smtClean="0"/>
              <a:t>	</a:t>
            </a:r>
            <a:r>
              <a:rPr lang="en-US" sz="2000" dirty="0" err="1" smtClean="0"/>
              <a:t>cout</a:t>
            </a:r>
            <a:r>
              <a:rPr lang="en-US" sz="2000" dirty="0" smtClean="0"/>
              <a:t> &lt;&lt; "*";</a:t>
            </a:r>
          </a:p>
          <a:p>
            <a:pPr algn="l" rtl="0" eaLnBrk="1" hangingPunct="1">
              <a:buFont typeface="Wingdings" pitchFamily="2" charset="2"/>
              <a:buNone/>
            </a:pPr>
            <a:r>
              <a:rPr lang="en-US" sz="2000" dirty="0" smtClean="0"/>
              <a:t>}</a:t>
            </a:r>
          </a:p>
          <a:p>
            <a:pPr eaLnBrk="1" hangingPunct="1"/>
            <a:endParaRPr lang="en-US" dirty="0" smtClean="0"/>
          </a:p>
        </p:txBody>
      </p:sp>
      <p:sp>
        <p:nvSpPr>
          <p:cNvPr id="4" name="TextBox 3"/>
          <p:cNvSpPr txBox="1">
            <a:spLocks noChangeArrowheads="1"/>
          </p:cNvSpPr>
          <p:nvPr/>
        </p:nvSpPr>
        <p:spPr bwMode="auto">
          <a:xfrm>
            <a:off x="4495800" y="2133600"/>
            <a:ext cx="4114800" cy="1190625"/>
          </a:xfrm>
          <a:prstGeom prst="rect">
            <a:avLst/>
          </a:prstGeom>
          <a:noFill/>
          <a:ln w="9525">
            <a:noFill/>
            <a:miter lim="800000"/>
            <a:headEnd/>
            <a:tailEnd/>
          </a:ln>
        </p:spPr>
        <p:txBody>
          <a:bodyPr>
            <a:spAutoFit/>
          </a:bodyPr>
          <a:lstStyle/>
          <a:p>
            <a:pPr algn="r"/>
            <a:r>
              <a:rPr lang="he-IL" b="1">
                <a:latin typeface="Verdana" pitchFamily="34" charset="0"/>
              </a:rPr>
              <a:t>תנאי העצירה מבטיח שהפונקציה תעצור, ותתחיל לחזור משרשרת הקריאות..</a:t>
            </a:r>
          </a:p>
          <a:p>
            <a:pPr algn="r"/>
            <a:r>
              <a:rPr lang="he-IL" b="1">
                <a:latin typeface="Verdana" pitchFamily="34" charset="0"/>
              </a:rPr>
              <a:t>לכן צריך גם להתקדם לעבר תנאי העצירה ע"י שקוראים לפונקציה עם ערך קטן יותר.</a:t>
            </a:r>
            <a:endParaRPr lang="en-US" b="1">
              <a:latin typeface="Verdana" pitchFamily="34" charset="0"/>
            </a:endParaRPr>
          </a:p>
        </p:txBody>
      </p:sp>
      <p:sp>
        <p:nvSpPr>
          <p:cNvPr id="8200" name="Rectangle 5"/>
          <p:cNvSpPr>
            <a:spLocks noChangeArrowheads="1"/>
          </p:cNvSpPr>
          <p:nvPr/>
        </p:nvSpPr>
        <p:spPr bwMode="auto">
          <a:xfrm>
            <a:off x="609600" y="4746625"/>
            <a:ext cx="1552575" cy="1577975"/>
          </a:xfrm>
          <a:prstGeom prst="rect">
            <a:avLst/>
          </a:prstGeom>
          <a:noFill/>
          <a:ln w="9525" algn="ctr">
            <a:solidFill>
              <a:schemeClr val="tx1"/>
            </a:solidFill>
            <a:round/>
            <a:headEnd/>
            <a:tailEnd/>
          </a:ln>
        </p:spPr>
        <p:txBody>
          <a:bodyPr/>
          <a:lstStyle/>
          <a:p>
            <a:r>
              <a:rPr lang="en-US" sz="1400">
                <a:latin typeface="Verdana" pitchFamily="34" charset="0"/>
              </a:rPr>
              <a:t>void main()</a:t>
            </a:r>
          </a:p>
          <a:p>
            <a:r>
              <a:rPr lang="en-US" sz="1400">
                <a:latin typeface="Verdana" pitchFamily="34" charset="0"/>
              </a:rPr>
              <a:t>{</a:t>
            </a:r>
          </a:p>
          <a:p>
            <a:r>
              <a:rPr lang="en-US" sz="1400">
                <a:latin typeface="Verdana" pitchFamily="34" charset="0"/>
              </a:rPr>
              <a:t>    star(2);</a:t>
            </a:r>
          </a:p>
          <a:p>
            <a:r>
              <a:rPr lang="en-US" sz="1400">
                <a:latin typeface="Verdana" pitchFamily="34" charset="0"/>
              </a:rPr>
              <a:t>    …</a:t>
            </a:r>
          </a:p>
          <a:p>
            <a:r>
              <a:rPr lang="en-US" sz="1400">
                <a:latin typeface="Verdana" pitchFamily="34" charset="0"/>
              </a:rPr>
              <a:t>}</a:t>
            </a:r>
          </a:p>
        </p:txBody>
      </p:sp>
      <p:sp>
        <p:nvSpPr>
          <p:cNvPr id="8201" name="Rectangle 6"/>
          <p:cNvSpPr>
            <a:spLocks noChangeArrowheads="1"/>
          </p:cNvSpPr>
          <p:nvPr/>
        </p:nvSpPr>
        <p:spPr bwMode="auto">
          <a:xfrm>
            <a:off x="2487613" y="4746625"/>
            <a:ext cx="1841500" cy="1577975"/>
          </a:xfrm>
          <a:prstGeom prst="rect">
            <a:avLst/>
          </a:prstGeom>
          <a:noFill/>
          <a:ln w="9525" algn="ctr">
            <a:solidFill>
              <a:schemeClr val="tx1"/>
            </a:solidFill>
            <a:round/>
            <a:headEnd/>
            <a:tailEnd/>
          </a:ln>
        </p:spPr>
        <p:txBody>
          <a:bodyPr/>
          <a:lstStyle/>
          <a:p>
            <a:r>
              <a:rPr lang="en-US" sz="1400">
                <a:latin typeface="Verdana" pitchFamily="34" charset="0"/>
              </a:rPr>
              <a:t>void star(int n)</a:t>
            </a:r>
          </a:p>
          <a:p>
            <a:r>
              <a:rPr lang="en-US" sz="1400">
                <a:latin typeface="Verdana" pitchFamily="34" charset="0"/>
              </a:rPr>
              <a:t>{</a:t>
            </a:r>
          </a:p>
          <a:p>
            <a:r>
              <a:rPr lang="en-US" sz="1400">
                <a:latin typeface="Verdana" pitchFamily="34" charset="0"/>
              </a:rPr>
              <a:t>      if (n == 0)</a:t>
            </a:r>
          </a:p>
          <a:p>
            <a:r>
              <a:rPr lang="en-US" sz="1400">
                <a:latin typeface="Verdana" pitchFamily="34" charset="0"/>
              </a:rPr>
              <a:t>           return;</a:t>
            </a:r>
          </a:p>
          <a:p>
            <a:r>
              <a:rPr lang="en-US" sz="1400">
                <a:latin typeface="Verdana" pitchFamily="34" charset="0"/>
              </a:rPr>
              <a:t>      </a:t>
            </a:r>
            <a:r>
              <a:rPr lang="en-US" sz="1400" b="1">
                <a:latin typeface="Verdana" pitchFamily="34" charset="0"/>
              </a:rPr>
              <a:t>star(n-1);</a:t>
            </a:r>
          </a:p>
          <a:p>
            <a:r>
              <a:rPr lang="en-US" sz="1400" b="1">
                <a:latin typeface="Verdana" pitchFamily="34" charset="0"/>
              </a:rPr>
              <a:t>      cout &lt;&lt; "*";</a:t>
            </a:r>
          </a:p>
          <a:p>
            <a:r>
              <a:rPr lang="en-US" sz="1400">
                <a:latin typeface="Verdana" pitchFamily="34" charset="0"/>
              </a:rPr>
              <a:t>}</a:t>
            </a:r>
          </a:p>
        </p:txBody>
      </p:sp>
      <p:cxnSp>
        <p:nvCxnSpPr>
          <p:cNvPr id="8202" name="Curved Connector 7"/>
          <p:cNvCxnSpPr>
            <a:cxnSpLocks noChangeShapeType="1"/>
          </p:cNvCxnSpPr>
          <p:nvPr/>
        </p:nvCxnSpPr>
        <p:spPr bwMode="auto">
          <a:xfrm flipV="1">
            <a:off x="1589088" y="4914900"/>
            <a:ext cx="898525" cy="503238"/>
          </a:xfrm>
          <a:prstGeom prst="curvedConnector3">
            <a:avLst>
              <a:gd name="adj1" fmla="val 50000"/>
            </a:avLst>
          </a:prstGeom>
          <a:noFill/>
          <a:ln w="9525" algn="ctr">
            <a:solidFill>
              <a:schemeClr val="tx1"/>
            </a:solidFill>
            <a:round/>
            <a:headEnd/>
            <a:tailEnd type="arrow" w="med" len="med"/>
          </a:ln>
        </p:spPr>
      </p:cxnSp>
      <p:sp>
        <p:nvSpPr>
          <p:cNvPr id="8203" name="Rectangle 8"/>
          <p:cNvSpPr>
            <a:spLocks noChangeArrowheads="1"/>
          </p:cNvSpPr>
          <p:nvPr/>
        </p:nvSpPr>
        <p:spPr bwMode="auto">
          <a:xfrm>
            <a:off x="4572000" y="4746625"/>
            <a:ext cx="1860550" cy="1577975"/>
          </a:xfrm>
          <a:prstGeom prst="rect">
            <a:avLst/>
          </a:prstGeom>
          <a:noFill/>
          <a:ln w="9525" algn="ctr">
            <a:solidFill>
              <a:schemeClr val="tx1"/>
            </a:solidFill>
            <a:round/>
            <a:headEnd/>
            <a:tailEnd/>
          </a:ln>
        </p:spPr>
        <p:txBody>
          <a:bodyPr/>
          <a:lstStyle/>
          <a:p>
            <a:r>
              <a:rPr lang="en-US" sz="1400">
                <a:latin typeface="Verdana" pitchFamily="34" charset="0"/>
              </a:rPr>
              <a:t>void star(int n)</a:t>
            </a:r>
          </a:p>
          <a:p>
            <a:r>
              <a:rPr lang="en-US" sz="1400">
                <a:latin typeface="Verdana" pitchFamily="34" charset="0"/>
              </a:rPr>
              <a:t>{</a:t>
            </a:r>
          </a:p>
          <a:p>
            <a:r>
              <a:rPr lang="en-US" sz="1400">
                <a:latin typeface="Verdana" pitchFamily="34" charset="0"/>
              </a:rPr>
              <a:t>      if (n == 0)</a:t>
            </a:r>
          </a:p>
          <a:p>
            <a:r>
              <a:rPr lang="en-US" sz="1400">
                <a:latin typeface="Verdana" pitchFamily="34" charset="0"/>
              </a:rPr>
              <a:t>           return;</a:t>
            </a:r>
          </a:p>
          <a:p>
            <a:r>
              <a:rPr lang="en-US" sz="1400">
                <a:latin typeface="Verdana" pitchFamily="34" charset="0"/>
              </a:rPr>
              <a:t>      </a:t>
            </a:r>
            <a:r>
              <a:rPr lang="en-US" sz="1400" b="1">
                <a:latin typeface="Verdana" pitchFamily="34" charset="0"/>
              </a:rPr>
              <a:t>star(n-1);</a:t>
            </a:r>
          </a:p>
          <a:p>
            <a:r>
              <a:rPr lang="en-US" sz="1400">
                <a:latin typeface="Verdana" pitchFamily="34" charset="0"/>
              </a:rPr>
              <a:t>      </a:t>
            </a:r>
            <a:r>
              <a:rPr lang="en-US" sz="1400" b="1">
                <a:latin typeface="Verdana" pitchFamily="34" charset="0"/>
              </a:rPr>
              <a:t>cout &lt;&lt; "*";</a:t>
            </a:r>
          </a:p>
          <a:p>
            <a:r>
              <a:rPr lang="en-US" sz="1400">
                <a:latin typeface="Verdana" pitchFamily="34" charset="0"/>
              </a:rPr>
              <a:t>}</a:t>
            </a:r>
          </a:p>
        </p:txBody>
      </p:sp>
      <p:cxnSp>
        <p:nvCxnSpPr>
          <p:cNvPr id="8204" name="Curved Connector 9"/>
          <p:cNvCxnSpPr>
            <a:cxnSpLocks noChangeShapeType="1"/>
          </p:cNvCxnSpPr>
          <p:nvPr/>
        </p:nvCxnSpPr>
        <p:spPr bwMode="auto">
          <a:xfrm rot="5400000" flipH="1" flipV="1">
            <a:off x="6012657" y="4968081"/>
            <a:ext cx="838200" cy="808037"/>
          </a:xfrm>
          <a:prstGeom prst="curvedConnector3">
            <a:avLst>
              <a:gd name="adj1" fmla="val 50000"/>
            </a:avLst>
          </a:prstGeom>
          <a:noFill/>
          <a:ln w="9525" algn="ctr">
            <a:solidFill>
              <a:schemeClr val="tx1"/>
            </a:solidFill>
            <a:round/>
            <a:headEnd/>
            <a:tailEnd type="arrow" w="med" len="med"/>
          </a:ln>
        </p:spPr>
      </p:cxnSp>
      <p:sp>
        <p:nvSpPr>
          <p:cNvPr id="8205" name="Rectangle 10"/>
          <p:cNvSpPr>
            <a:spLocks noChangeArrowheads="1"/>
          </p:cNvSpPr>
          <p:nvPr/>
        </p:nvSpPr>
        <p:spPr bwMode="auto">
          <a:xfrm>
            <a:off x="6673850" y="4746625"/>
            <a:ext cx="1860550" cy="1577975"/>
          </a:xfrm>
          <a:prstGeom prst="rect">
            <a:avLst/>
          </a:prstGeom>
          <a:noFill/>
          <a:ln w="9525" algn="ctr">
            <a:solidFill>
              <a:schemeClr val="tx1"/>
            </a:solidFill>
            <a:round/>
            <a:headEnd/>
            <a:tailEnd/>
          </a:ln>
        </p:spPr>
        <p:txBody>
          <a:bodyPr/>
          <a:lstStyle/>
          <a:p>
            <a:r>
              <a:rPr lang="en-US" sz="1400">
                <a:latin typeface="Verdana" pitchFamily="34" charset="0"/>
              </a:rPr>
              <a:t>void star(int n)</a:t>
            </a:r>
          </a:p>
          <a:p>
            <a:r>
              <a:rPr lang="en-US" sz="1400">
                <a:latin typeface="Verdana" pitchFamily="34" charset="0"/>
              </a:rPr>
              <a:t>{</a:t>
            </a:r>
          </a:p>
          <a:p>
            <a:r>
              <a:rPr lang="en-US" sz="1400" b="1">
                <a:latin typeface="Verdana" pitchFamily="34" charset="0"/>
              </a:rPr>
              <a:t>      if (n == 0)</a:t>
            </a:r>
          </a:p>
          <a:p>
            <a:r>
              <a:rPr lang="en-US" sz="1400" b="1">
                <a:latin typeface="Verdana" pitchFamily="34" charset="0"/>
              </a:rPr>
              <a:t>           return;</a:t>
            </a:r>
          </a:p>
          <a:p>
            <a:r>
              <a:rPr lang="en-US" sz="1400">
                <a:latin typeface="Verdana" pitchFamily="34" charset="0"/>
              </a:rPr>
              <a:t>      star(n-1);</a:t>
            </a:r>
          </a:p>
          <a:p>
            <a:r>
              <a:rPr lang="en-US" sz="1400">
                <a:latin typeface="Verdana" pitchFamily="34" charset="0"/>
              </a:rPr>
              <a:t>      cout &lt;&lt; "*";</a:t>
            </a:r>
          </a:p>
          <a:p>
            <a:r>
              <a:rPr lang="en-US" sz="1400">
                <a:latin typeface="Verdana" pitchFamily="34" charset="0"/>
              </a:rPr>
              <a:t>}</a:t>
            </a:r>
          </a:p>
        </p:txBody>
      </p:sp>
      <p:cxnSp>
        <p:nvCxnSpPr>
          <p:cNvPr id="8206" name="Curved Connector 11"/>
          <p:cNvCxnSpPr>
            <a:cxnSpLocks noChangeShapeType="1"/>
          </p:cNvCxnSpPr>
          <p:nvPr/>
        </p:nvCxnSpPr>
        <p:spPr bwMode="auto">
          <a:xfrm rot="10800000" flipV="1">
            <a:off x="6270625" y="5486400"/>
            <a:ext cx="969963" cy="457200"/>
          </a:xfrm>
          <a:prstGeom prst="curvedConnector3">
            <a:avLst>
              <a:gd name="adj1" fmla="val 50000"/>
            </a:avLst>
          </a:prstGeom>
          <a:noFill/>
          <a:ln w="9525" algn="ctr">
            <a:solidFill>
              <a:schemeClr val="tx1"/>
            </a:solidFill>
            <a:round/>
            <a:headEnd/>
            <a:tailEnd type="arrow" w="med" len="med"/>
          </a:ln>
        </p:spPr>
      </p:cxnSp>
      <p:cxnSp>
        <p:nvCxnSpPr>
          <p:cNvPr id="8207" name="Curved Connector 12"/>
          <p:cNvCxnSpPr>
            <a:cxnSpLocks noChangeShapeType="1"/>
          </p:cNvCxnSpPr>
          <p:nvPr/>
        </p:nvCxnSpPr>
        <p:spPr bwMode="auto">
          <a:xfrm rot="10800000">
            <a:off x="4248150" y="5943600"/>
            <a:ext cx="323850" cy="228600"/>
          </a:xfrm>
          <a:prstGeom prst="curvedConnector3">
            <a:avLst>
              <a:gd name="adj1" fmla="val 50000"/>
            </a:avLst>
          </a:prstGeom>
          <a:noFill/>
          <a:ln w="9525" algn="ctr">
            <a:solidFill>
              <a:schemeClr val="tx1"/>
            </a:solidFill>
            <a:round/>
            <a:headEnd/>
            <a:tailEnd type="arrow" w="med" len="med"/>
          </a:ln>
        </p:spPr>
      </p:cxnSp>
      <p:cxnSp>
        <p:nvCxnSpPr>
          <p:cNvPr id="8208" name="Curved Connector 13"/>
          <p:cNvCxnSpPr>
            <a:cxnSpLocks noChangeShapeType="1"/>
          </p:cNvCxnSpPr>
          <p:nvPr/>
        </p:nvCxnSpPr>
        <p:spPr bwMode="auto">
          <a:xfrm rot="10800000">
            <a:off x="1336675" y="5562600"/>
            <a:ext cx="1214438" cy="609600"/>
          </a:xfrm>
          <a:prstGeom prst="curvedConnector3">
            <a:avLst>
              <a:gd name="adj1" fmla="val 50000"/>
            </a:avLst>
          </a:prstGeom>
          <a:noFill/>
          <a:ln w="9525" algn="ctr">
            <a:solidFill>
              <a:schemeClr val="tx1"/>
            </a:solidFill>
            <a:round/>
            <a:headEnd/>
            <a:tailEnd type="arrow" w="med" len="med"/>
          </a:ln>
        </p:spPr>
      </p:cxnSp>
      <p:cxnSp>
        <p:nvCxnSpPr>
          <p:cNvPr id="8209" name="Curved Connector 14"/>
          <p:cNvCxnSpPr>
            <a:cxnSpLocks noChangeShapeType="1"/>
          </p:cNvCxnSpPr>
          <p:nvPr/>
        </p:nvCxnSpPr>
        <p:spPr bwMode="auto">
          <a:xfrm rot="5400000" flipH="1" flipV="1">
            <a:off x="3910013" y="5053012"/>
            <a:ext cx="838200" cy="485775"/>
          </a:xfrm>
          <a:prstGeom prst="curvedConnector3">
            <a:avLst>
              <a:gd name="adj1" fmla="val 50000"/>
            </a:avLst>
          </a:prstGeom>
          <a:noFill/>
          <a:ln w="9525" algn="ctr">
            <a:solidFill>
              <a:schemeClr val="tx1"/>
            </a:solidFill>
            <a:round/>
            <a:headEnd/>
            <a:tailEnd type="arrow" w="med" len="med"/>
          </a:ln>
        </p:spPr>
      </p:cxnSp>
      <p:sp>
        <p:nvSpPr>
          <p:cNvPr id="8210" name="TextBox 15"/>
          <p:cNvSpPr txBox="1">
            <a:spLocks noChangeArrowheads="1"/>
          </p:cNvSpPr>
          <p:nvPr/>
        </p:nvSpPr>
        <p:spPr bwMode="auto">
          <a:xfrm>
            <a:off x="3440113" y="4492625"/>
            <a:ext cx="646112" cy="307975"/>
          </a:xfrm>
          <a:prstGeom prst="rect">
            <a:avLst/>
          </a:prstGeom>
          <a:noFill/>
          <a:ln w="9525">
            <a:noFill/>
            <a:miter lim="800000"/>
            <a:headEnd/>
            <a:tailEnd/>
          </a:ln>
        </p:spPr>
        <p:txBody>
          <a:bodyPr>
            <a:spAutoFit/>
          </a:bodyPr>
          <a:lstStyle/>
          <a:p>
            <a:r>
              <a:rPr lang="en-US" sz="1400">
                <a:solidFill>
                  <a:srgbClr val="0070C0"/>
                </a:solidFill>
                <a:latin typeface="Verdana" pitchFamily="34" charset="0"/>
              </a:rPr>
              <a:t>n=2</a:t>
            </a:r>
          </a:p>
        </p:txBody>
      </p:sp>
      <p:sp>
        <p:nvSpPr>
          <p:cNvPr id="8211" name="TextBox 16"/>
          <p:cNvSpPr txBox="1">
            <a:spLocks noChangeArrowheads="1"/>
          </p:cNvSpPr>
          <p:nvPr/>
        </p:nvSpPr>
        <p:spPr bwMode="auto">
          <a:xfrm>
            <a:off x="5541963" y="4495800"/>
            <a:ext cx="647700" cy="307975"/>
          </a:xfrm>
          <a:prstGeom prst="rect">
            <a:avLst/>
          </a:prstGeom>
          <a:noFill/>
          <a:ln w="9525">
            <a:noFill/>
            <a:miter lim="800000"/>
            <a:headEnd/>
            <a:tailEnd/>
          </a:ln>
        </p:spPr>
        <p:txBody>
          <a:bodyPr>
            <a:spAutoFit/>
          </a:bodyPr>
          <a:lstStyle/>
          <a:p>
            <a:r>
              <a:rPr lang="en-US" sz="1400">
                <a:solidFill>
                  <a:srgbClr val="0070C0"/>
                </a:solidFill>
                <a:latin typeface="Verdana" pitchFamily="34" charset="0"/>
              </a:rPr>
              <a:t>n=1</a:t>
            </a:r>
          </a:p>
        </p:txBody>
      </p:sp>
      <p:sp>
        <p:nvSpPr>
          <p:cNvPr id="8212" name="TextBox 17"/>
          <p:cNvSpPr txBox="1">
            <a:spLocks noChangeArrowheads="1"/>
          </p:cNvSpPr>
          <p:nvPr/>
        </p:nvSpPr>
        <p:spPr bwMode="auto">
          <a:xfrm>
            <a:off x="7564438" y="4495800"/>
            <a:ext cx="646112" cy="307975"/>
          </a:xfrm>
          <a:prstGeom prst="rect">
            <a:avLst/>
          </a:prstGeom>
          <a:noFill/>
          <a:ln w="9525">
            <a:noFill/>
            <a:miter lim="800000"/>
            <a:headEnd/>
            <a:tailEnd/>
          </a:ln>
        </p:spPr>
        <p:txBody>
          <a:bodyPr>
            <a:spAutoFit/>
          </a:bodyPr>
          <a:lstStyle/>
          <a:p>
            <a:r>
              <a:rPr lang="en-US" sz="1400">
                <a:solidFill>
                  <a:srgbClr val="0070C0"/>
                </a:solidFill>
                <a:latin typeface="Verdana" pitchFamily="34" charset="0"/>
              </a:rPr>
              <a:t>n=0</a:t>
            </a:r>
          </a:p>
        </p:txBody>
      </p:sp>
      <p:sp>
        <p:nvSpPr>
          <p:cNvPr id="10257" name="Title 1"/>
          <p:cNvSpPr>
            <a:spLocks/>
          </p:cNvSpPr>
          <p:nvPr/>
        </p:nvSpPr>
        <p:spPr bwMode="auto">
          <a:xfrm>
            <a:off x="457200" y="277813"/>
            <a:ext cx="8229600" cy="1139825"/>
          </a:xfrm>
          <a:prstGeom prst="rect">
            <a:avLst/>
          </a:prstGeom>
          <a:noFill/>
          <a:ln w="9525">
            <a:noFill/>
            <a:miter lim="800000"/>
            <a:headEnd/>
            <a:tailEnd/>
          </a:ln>
        </p:spPr>
        <p:txBody>
          <a:bodyPr anchor="b"/>
          <a:lstStyle/>
          <a:p>
            <a:pPr algn="r" rtl="1"/>
            <a:r>
              <a:rPr lang="he-IL" sz="4400">
                <a:solidFill>
                  <a:schemeClr val="tx2"/>
                </a:solidFill>
                <a:latin typeface="Garamond" pitchFamily="18" charset="0"/>
              </a:rPr>
              <a:t>מהי רקורסיה? (3)</a:t>
            </a:r>
            <a:endParaRPr lang="en-US" sz="4400">
              <a:solidFill>
                <a:schemeClr val="tx2"/>
              </a:solidFill>
              <a:latin typeface="Garamond" pitchFamily="18" charset="0"/>
            </a:endParaRPr>
          </a:p>
        </p:txBody>
      </p:sp>
      <p:sp>
        <p:nvSpPr>
          <p:cNvPr id="3" name="TextBox 3"/>
          <p:cNvSpPr txBox="1">
            <a:spLocks noChangeArrowheads="1"/>
          </p:cNvSpPr>
          <p:nvPr/>
        </p:nvSpPr>
        <p:spPr bwMode="auto">
          <a:xfrm>
            <a:off x="3276600" y="3503613"/>
            <a:ext cx="5334000" cy="641350"/>
          </a:xfrm>
          <a:prstGeom prst="rect">
            <a:avLst/>
          </a:prstGeom>
          <a:noFill/>
          <a:ln w="9525">
            <a:noFill/>
            <a:miter lim="800000"/>
            <a:headEnd/>
            <a:tailEnd/>
          </a:ln>
        </p:spPr>
        <p:txBody>
          <a:bodyPr>
            <a:spAutoFit/>
          </a:bodyPr>
          <a:lstStyle/>
          <a:p>
            <a:pPr algn="r" rtl="1"/>
            <a:r>
              <a:rPr lang="he-IL" b="1">
                <a:latin typeface="Verdana" pitchFamily="34" charset="0"/>
              </a:rPr>
              <a:t>דרך נוספת להסתכל על פתרון הבעיה: קרא פונקציה המדפיסה </a:t>
            </a:r>
            <a:r>
              <a:rPr lang="en-US" b="1">
                <a:latin typeface="Verdana" pitchFamily="34" charset="0"/>
              </a:rPr>
              <a:t>n-1</a:t>
            </a:r>
            <a:r>
              <a:rPr lang="he-IL" b="1">
                <a:latin typeface="Verdana" pitchFamily="34" charset="0"/>
              </a:rPr>
              <a:t> כוכביות, והדפס כוכבית נוספת</a:t>
            </a:r>
            <a:endParaRPr lang="en-US" b="1">
              <a:latin typeface="Verdana" pitchFamily="34" charset="0"/>
            </a:endParaRPr>
          </a:p>
        </p:txBody>
      </p:sp>
      <p:sp>
        <p:nvSpPr>
          <p:cNvPr id="10259"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A170B74F-C975-4F24-8F9A-F8816F43F3F9}" type="slidenum">
              <a:rPr lang="he-IL" sz="1000">
                <a:latin typeface="Verdana" pitchFamily="34" charset="0"/>
              </a:rPr>
              <a:pPr algn="r" rtl="1"/>
              <a:t>7</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194">
                                            <p:txEl>
                                              <p:pRg st="1" end="1"/>
                                            </p:txEl>
                                          </p:spTgt>
                                        </p:tgtEl>
                                        <p:attrNameLst>
                                          <p:attrName>style.visibility</p:attrName>
                                        </p:attrNameLst>
                                      </p:cBhvr>
                                      <p:to>
                                        <p:strVal val="visible"/>
                                      </p:to>
                                    </p:set>
                                    <p:animEffect transition="in" filter="box(in)">
                                      <p:cBhvr>
                                        <p:cTn id="7" dur="500"/>
                                        <p:tgtEl>
                                          <p:spTgt spid="8194">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194">
                                            <p:txEl>
                                              <p:pRg st="2" end="2"/>
                                            </p:txEl>
                                          </p:spTgt>
                                        </p:tgtEl>
                                        <p:attrNameLst>
                                          <p:attrName>style.visibility</p:attrName>
                                        </p:attrNameLst>
                                      </p:cBhvr>
                                      <p:to>
                                        <p:strVal val="visible"/>
                                      </p:to>
                                    </p:set>
                                    <p:animEffect transition="in" filter="box(in)">
                                      <p:cBhvr>
                                        <p:cTn id="10" dur="500"/>
                                        <p:tgtEl>
                                          <p:spTgt spid="8194">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8194">
                                            <p:txEl>
                                              <p:pRg st="7" end="7"/>
                                            </p:txEl>
                                          </p:spTgt>
                                        </p:tgtEl>
                                        <p:attrNameLst>
                                          <p:attrName>style.visibility</p:attrName>
                                        </p:attrNameLst>
                                      </p:cBhvr>
                                      <p:to>
                                        <p:strVal val="visible"/>
                                      </p:to>
                                    </p:set>
                                    <p:animEffect transition="in" filter="box(in)">
                                      <p:cBhvr>
                                        <p:cTn id="13" dur="500"/>
                                        <p:tgtEl>
                                          <p:spTgt spid="8194">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8194">
                                            <p:txEl>
                                              <p:pRg st="3" end="3"/>
                                            </p:txEl>
                                          </p:spTgt>
                                        </p:tgtEl>
                                        <p:attrNameLst>
                                          <p:attrName>style.visibility</p:attrName>
                                        </p:attrNameLst>
                                      </p:cBhvr>
                                      <p:to>
                                        <p:strVal val="visible"/>
                                      </p:to>
                                    </p:set>
                                    <p:animEffect transition="in" filter="box(in)">
                                      <p:cBhvr>
                                        <p:cTn id="18" dur="500"/>
                                        <p:tgtEl>
                                          <p:spTgt spid="8194">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8194">
                                            <p:txEl>
                                              <p:pRg st="4" end="4"/>
                                            </p:txEl>
                                          </p:spTgt>
                                        </p:tgtEl>
                                        <p:attrNameLst>
                                          <p:attrName>style.visibility</p:attrName>
                                        </p:attrNameLst>
                                      </p:cBhvr>
                                      <p:to>
                                        <p:strVal val="visible"/>
                                      </p:to>
                                    </p:set>
                                    <p:animEffect transition="in" filter="box(in)">
                                      <p:cBhvr>
                                        <p:cTn id="21" dur="500"/>
                                        <p:tgtEl>
                                          <p:spTgt spid="819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8194">
                                            <p:txEl>
                                              <p:pRg st="5" end="5"/>
                                            </p:txEl>
                                          </p:spTgt>
                                        </p:tgtEl>
                                        <p:attrNameLst>
                                          <p:attrName>style.visibility</p:attrName>
                                        </p:attrNameLst>
                                      </p:cBhvr>
                                      <p:to>
                                        <p:strVal val="visible"/>
                                      </p:to>
                                    </p:set>
                                    <p:animEffect transition="in" filter="box(in)">
                                      <p:cBhvr>
                                        <p:cTn id="26" dur="500"/>
                                        <p:tgtEl>
                                          <p:spTgt spid="819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8194">
                                            <p:txEl>
                                              <p:pRg st="6" end="6"/>
                                            </p:txEl>
                                          </p:spTgt>
                                        </p:tgtEl>
                                        <p:attrNameLst>
                                          <p:attrName>style.visibility</p:attrName>
                                        </p:attrNameLst>
                                      </p:cBhvr>
                                      <p:to>
                                        <p:strVal val="visible"/>
                                      </p:to>
                                    </p:set>
                                    <p:animEffect transition="in" filter="box(in)">
                                      <p:cBhvr>
                                        <p:cTn id="31" dur="500"/>
                                        <p:tgtEl>
                                          <p:spTgt spid="819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ox(in)">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box(in)">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8200"/>
                                        </p:tgtEl>
                                        <p:attrNameLst>
                                          <p:attrName>style.visibility</p:attrName>
                                        </p:attrNameLst>
                                      </p:cBhvr>
                                      <p:to>
                                        <p:strVal val="visible"/>
                                      </p:to>
                                    </p:set>
                                    <p:animEffect transition="in" filter="box(in)">
                                      <p:cBhvr>
                                        <p:cTn id="46" dur="500"/>
                                        <p:tgtEl>
                                          <p:spTgt spid="8200"/>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8202"/>
                                        </p:tgtEl>
                                        <p:attrNameLst>
                                          <p:attrName>style.visibility</p:attrName>
                                        </p:attrNameLst>
                                      </p:cBhvr>
                                      <p:to>
                                        <p:strVal val="visible"/>
                                      </p:to>
                                    </p:set>
                                    <p:animEffect transition="in" filter="box(in)">
                                      <p:cBhvr>
                                        <p:cTn id="51" dur="500"/>
                                        <p:tgtEl>
                                          <p:spTgt spid="8202"/>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8201"/>
                                        </p:tgtEl>
                                        <p:attrNameLst>
                                          <p:attrName>style.visibility</p:attrName>
                                        </p:attrNameLst>
                                      </p:cBhvr>
                                      <p:to>
                                        <p:strVal val="visible"/>
                                      </p:to>
                                    </p:set>
                                    <p:animEffect transition="in" filter="box(in)">
                                      <p:cBhvr>
                                        <p:cTn id="54" dur="500"/>
                                        <p:tgtEl>
                                          <p:spTgt spid="8201"/>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8210"/>
                                        </p:tgtEl>
                                        <p:attrNameLst>
                                          <p:attrName>style.visibility</p:attrName>
                                        </p:attrNameLst>
                                      </p:cBhvr>
                                      <p:to>
                                        <p:strVal val="visible"/>
                                      </p:to>
                                    </p:set>
                                    <p:animEffect transition="in" filter="box(in)">
                                      <p:cBhvr>
                                        <p:cTn id="57" dur="500"/>
                                        <p:tgtEl>
                                          <p:spTgt spid="8210"/>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8209"/>
                                        </p:tgtEl>
                                        <p:attrNameLst>
                                          <p:attrName>style.visibility</p:attrName>
                                        </p:attrNameLst>
                                      </p:cBhvr>
                                      <p:to>
                                        <p:strVal val="visible"/>
                                      </p:to>
                                    </p:set>
                                    <p:animEffect transition="in" filter="box(in)">
                                      <p:cBhvr>
                                        <p:cTn id="62" dur="500"/>
                                        <p:tgtEl>
                                          <p:spTgt spid="8209"/>
                                        </p:tgtEl>
                                      </p:cBhvr>
                                    </p:animEffect>
                                  </p:childTnLst>
                                </p:cTn>
                              </p:par>
                              <p:par>
                                <p:cTn id="63" presetID="4" presetClass="entr" presetSubtype="16" fill="hold" grpId="0" nodeType="withEffect">
                                  <p:stCondLst>
                                    <p:cond delay="0"/>
                                  </p:stCondLst>
                                  <p:childTnLst>
                                    <p:set>
                                      <p:cBhvr>
                                        <p:cTn id="64" dur="1" fill="hold">
                                          <p:stCondLst>
                                            <p:cond delay="0"/>
                                          </p:stCondLst>
                                        </p:cTn>
                                        <p:tgtEl>
                                          <p:spTgt spid="8203"/>
                                        </p:tgtEl>
                                        <p:attrNameLst>
                                          <p:attrName>style.visibility</p:attrName>
                                        </p:attrNameLst>
                                      </p:cBhvr>
                                      <p:to>
                                        <p:strVal val="visible"/>
                                      </p:to>
                                    </p:set>
                                    <p:animEffect transition="in" filter="box(in)">
                                      <p:cBhvr>
                                        <p:cTn id="65" dur="500"/>
                                        <p:tgtEl>
                                          <p:spTgt spid="8203"/>
                                        </p:tgtEl>
                                      </p:cBhvr>
                                    </p:animEffect>
                                  </p:childTnLst>
                                </p:cTn>
                              </p:par>
                              <p:par>
                                <p:cTn id="66" presetID="4" presetClass="entr" presetSubtype="16" fill="hold" grpId="0" nodeType="withEffect">
                                  <p:stCondLst>
                                    <p:cond delay="0"/>
                                  </p:stCondLst>
                                  <p:childTnLst>
                                    <p:set>
                                      <p:cBhvr>
                                        <p:cTn id="67" dur="1" fill="hold">
                                          <p:stCondLst>
                                            <p:cond delay="0"/>
                                          </p:stCondLst>
                                        </p:cTn>
                                        <p:tgtEl>
                                          <p:spTgt spid="8211"/>
                                        </p:tgtEl>
                                        <p:attrNameLst>
                                          <p:attrName>style.visibility</p:attrName>
                                        </p:attrNameLst>
                                      </p:cBhvr>
                                      <p:to>
                                        <p:strVal val="visible"/>
                                      </p:to>
                                    </p:set>
                                    <p:animEffect transition="in" filter="box(in)">
                                      <p:cBhvr>
                                        <p:cTn id="68" dur="500"/>
                                        <p:tgtEl>
                                          <p:spTgt spid="8211"/>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8205"/>
                                        </p:tgtEl>
                                        <p:attrNameLst>
                                          <p:attrName>style.visibility</p:attrName>
                                        </p:attrNameLst>
                                      </p:cBhvr>
                                      <p:to>
                                        <p:strVal val="visible"/>
                                      </p:to>
                                    </p:set>
                                    <p:animEffect transition="in" filter="box(in)">
                                      <p:cBhvr>
                                        <p:cTn id="73" dur="500"/>
                                        <p:tgtEl>
                                          <p:spTgt spid="8205"/>
                                        </p:tgtEl>
                                      </p:cBhvr>
                                    </p:animEffect>
                                  </p:childTnLst>
                                </p:cTn>
                              </p:par>
                              <p:par>
                                <p:cTn id="74" presetID="4" presetClass="entr" presetSubtype="16" fill="hold" nodeType="withEffect">
                                  <p:stCondLst>
                                    <p:cond delay="0"/>
                                  </p:stCondLst>
                                  <p:childTnLst>
                                    <p:set>
                                      <p:cBhvr>
                                        <p:cTn id="75" dur="1" fill="hold">
                                          <p:stCondLst>
                                            <p:cond delay="0"/>
                                          </p:stCondLst>
                                        </p:cTn>
                                        <p:tgtEl>
                                          <p:spTgt spid="8204"/>
                                        </p:tgtEl>
                                        <p:attrNameLst>
                                          <p:attrName>style.visibility</p:attrName>
                                        </p:attrNameLst>
                                      </p:cBhvr>
                                      <p:to>
                                        <p:strVal val="visible"/>
                                      </p:to>
                                    </p:set>
                                    <p:animEffect transition="in" filter="box(in)">
                                      <p:cBhvr>
                                        <p:cTn id="76" dur="500"/>
                                        <p:tgtEl>
                                          <p:spTgt spid="8204"/>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8212"/>
                                        </p:tgtEl>
                                        <p:attrNameLst>
                                          <p:attrName>style.visibility</p:attrName>
                                        </p:attrNameLst>
                                      </p:cBhvr>
                                      <p:to>
                                        <p:strVal val="visible"/>
                                      </p:to>
                                    </p:set>
                                    <p:animEffect transition="in" filter="box(in)">
                                      <p:cBhvr>
                                        <p:cTn id="79" dur="500"/>
                                        <p:tgtEl>
                                          <p:spTgt spid="8212"/>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nodeType="clickEffect">
                                  <p:stCondLst>
                                    <p:cond delay="0"/>
                                  </p:stCondLst>
                                  <p:childTnLst>
                                    <p:set>
                                      <p:cBhvr>
                                        <p:cTn id="83" dur="1" fill="hold">
                                          <p:stCondLst>
                                            <p:cond delay="0"/>
                                          </p:stCondLst>
                                        </p:cTn>
                                        <p:tgtEl>
                                          <p:spTgt spid="8206"/>
                                        </p:tgtEl>
                                        <p:attrNameLst>
                                          <p:attrName>style.visibility</p:attrName>
                                        </p:attrNameLst>
                                      </p:cBhvr>
                                      <p:to>
                                        <p:strVal val="visible"/>
                                      </p:to>
                                    </p:set>
                                    <p:animEffect transition="in" filter="box(in)">
                                      <p:cBhvr>
                                        <p:cTn id="84" dur="500"/>
                                        <p:tgtEl>
                                          <p:spTgt spid="8206"/>
                                        </p:tgtEl>
                                      </p:cBhvr>
                                    </p:animEffect>
                                  </p:childTnLst>
                                </p:cTn>
                              </p:par>
                            </p:childTnLst>
                          </p:cTn>
                        </p:par>
                      </p:childTnLst>
                    </p:cTn>
                  </p:par>
                  <p:par>
                    <p:cTn id="85" fill="hold">
                      <p:stCondLst>
                        <p:cond delay="indefinite"/>
                      </p:stCondLst>
                      <p:childTnLst>
                        <p:par>
                          <p:cTn id="86" fill="hold">
                            <p:stCondLst>
                              <p:cond delay="0"/>
                            </p:stCondLst>
                            <p:childTnLst>
                              <p:par>
                                <p:cTn id="87" presetID="4" presetClass="entr" presetSubtype="16" fill="hold" nodeType="clickEffect">
                                  <p:stCondLst>
                                    <p:cond delay="0"/>
                                  </p:stCondLst>
                                  <p:childTnLst>
                                    <p:set>
                                      <p:cBhvr>
                                        <p:cTn id="88" dur="1" fill="hold">
                                          <p:stCondLst>
                                            <p:cond delay="0"/>
                                          </p:stCondLst>
                                        </p:cTn>
                                        <p:tgtEl>
                                          <p:spTgt spid="8207"/>
                                        </p:tgtEl>
                                        <p:attrNameLst>
                                          <p:attrName>style.visibility</p:attrName>
                                        </p:attrNameLst>
                                      </p:cBhvr>
                                      <p:to>
                                        <p:strVal val="visible"/>
                                      </p:to>
                                    </p:set>
                                    <p:animEffect transition="in" filter="box(in)">
                                      <p:cBhvr>
                                        <p:cTn id="89" dur="500"/>
                                        <p:tgtEl>
                                          <p:spTgt spid="8207"/>
                                        </p:tgtEl>
                                      </p:cBhvr>
                                    </p:animEffect>
                                  </p:childTnLst>
                                </p:cTn>
                              </p:par>
                            </p:childTnLst>
                          </p:cTn>
                        </p:par>
                      </p:childTnLst>
                    </p:cTn>
                  </p:par>
                  <p:par>
                    <p:cTn id="90" fill="hold">
                      <p:stCondLst>
                        <p:cond delay="indefinite"/>
                      </p:stCondLst>
                      <p:childTnLst>
                        <p:par>
                          <p:cTn id="91" fill="hold">
                            <p:stCondLst>
                              <p:cond delay="0"/>
                            </p:stCondLst>
                            <p:childTnLst>
                              <p:par>
                                <p:cTn id="92" presetID="4" presetClass="entr" presetSubtype="16" fill="hold" nodeType="clickEffect">
                                  <p:stCondLst>
                                    <p:cond delay="0"/>
                                  </p:stCondLst>
                                  <p:childTnLst>
                                    <p:set>
                                      <p:cBhvr>
                                        <p:cTn id="93" dur="1" fill="hold">
                                          <p:stCondLst>
                                            <p:cond delay="0"/>
                                          </p:stCondLst>
                                        </p:cTn>
                                        <p:tgtEl>
                                          <p:spTgt spid="8208"/>
                                        </p:tgtEl>
                                        <p:attrNameLst>
                                          <p:attrName>style.visibility</p:attrName>
                                        </p:attrNameLst>
                                      </p:cBhvr>
                                      <p:to>
                                        <p:strVal val="visible"/>
                                      </p:to>
                                    </p:set>
                                    <p:animEffect transition="in" filter="box(in)">
                                      <p:cBhvr>
                                        <p:cTn id="94" dur="500"/>
                                        <p:tgtEl>
                                          <p:spTgt spid="8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200" grpId="0" animBg="1"/>
      <p:bldP spid="8201" grpId="0" animBg="1"/>
      <p:bldP spid="8203" grpId="0" animBg="1"/>
      <p:bldP spid="8205" grpId="0" animBg="1"/>
      <p:bldP spid="8210" grpId="0"/>
      <p:bldP spid="8211" grpId="0"/>
      <p:bldP spid="8212" grpId="0"/>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4"/>
          <p:cNvSpPr>
            <a:spLocks noGrp="1"/>
          </p:cNvSpPr>
          <p:nvPr>
            <p:ph type="title"/>
          </p:nvPr>
        </p:nvSpPr>
        <p:spPr/>
        <p:txBody>
          <a:bodyPr/>
          <a:lstStyle/>
          <a:p>
            <a:pPr algn="r"/>
            <a:r>
              <a:rPr lang="he-IL" smtClean="0"/>
              <a:t>ולסיום..</a:t>
            </a:r>
          </a:p>
        </p:txBody>
      </p:sp>
      <p:sp>
        <p:nvSpPr>
          <p:cNvPr id="66563" name="TextBox 6"/>
          <p:cNvSpPr txBox="1">
            <a:spLocks noChangeArrowheads="1"/>
          </p:cNvSpPr>
          <p:nvPr/>
        </p:nvSpPr>
        <p:spPr bwMode="auto">
          <a:xfrm>
            <a:off x="381000" y="6096000"/>
            <a:ext cx="7467600" cy="584200"/>
          </a:xfrm>
          <a:prstGeom prst="rect">
            <a:avLst/>
          </a:prstGeom>
          <a:noFill/>
          <a:ln w="9525">
            <a:noFill/>
            <a:miter lim="800000"/>
            <a:headEnd/>
            <a:tailEnd/>
          </a:ln>
        </p:spPr>
        <p:txBody>
          <a:bodyPr>
            <a:spAutoFit/>
          </a:bodyPr>
          <a:lstStyle/>
          <a:p>
            <a:r>
              <a:rPr lang="en-US" sz="1600"/>
              <a:t>https://www.lucidchart.com/documents/thumb/4d4c1d6c-4f28-4436-a32e-53c60ac17605/0/190994/NULL/690/NULL/Learn-Recursion.png</a:t>
            </a:r>
            <a:endParaRPr lang="he-IL" sz="1600"/>
          </a:p>
        </p:txBody>
      </p:sp>
      <p:pic>
        <p:nvPicPr>
          <p:cNvPr id="8" name="Picture 4" descr="https://www.lucidchart.com/documents/thumb/4d4c1d6c-4f28-4436-a32e-53c60ac17605/0/190994/NULL/690/NULL/Learn-Recursion.png"/>
          <p:cNvPicPr>
            <a:picLocks noChangeAspect="1" noChangeArrowheads="1"/>
          </p:cNvPicPr>
          <p:nvPr/>
        </p:nvPicPr>
        <p:blipFill>
          <a:blip r:embed="rId2" cstate="print"/>
          <a:srcRect/>
          <a:stretch>
            <a:fillRect/>
          </a:stretch>
        </p:blipFill>
        <p:spPr bwMode="auto">
          <a:xfrm>
            <a:off x="304800" y="228600"/>
            <a:ext cx="5791200" cy="5791200"/>
          </a:xfrm>
          <a:prstGeom prst="rect">
            <a:avLst/>
          </a:prstGeom>
          <a:noFill/>
          <a:ln w="9525">
            <a:noFill/>
            <a:miter lim="800000"/>
            <a:headEnd/>
            <a:tailEnd/>
          </a:ln>
        </p:spPr>
      </p:pic>
      <p:sp>
        <p:nvSpPr>
          <p:cNvPr id="66565"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83788EF8-85BA-4D81-BB6C-E3E0DB7E2575}" type="slidenum">
              <a:rPr lang="he-IL" altLang="he-IL" sz="1000">
                <a:latin typeface="Verdana" pitchFamily="34" charset="0"/>
              </a:rPr>
              <a:pPr algn="r" rtl="1"/>
              <a:t>70</a:t>
            </a:fld>
            <a:endParaRPr lang="en-US" altLang="he-IL" sz="1000">
              <a:latin typeface="Verdana" pitchFamily="34" charset="0"/>
            </a:endParaRPr>
          </a:p>
          <a:p>
            <a:pPr algn="r" rtl="1"/>
            <a:r>
              <a:rPr lang="en-US" altLang="he-IL" sz="1000"/>
              <a:t>© Keren Kalif</a:t>
            </a:r>
          </a:p>
          <a:p>
            <a:pPr algn="r" rtl="1"/>
            <a:endParaRPr lang="en-US" altLang="he-IL" sz="1000">
              <a:latin typeface="Verdana" pitchFamily="34" charset="0"/>
            </a:endParaRPr>
          </a:p>
        </p:txBody>
      </p:sp>
      <p:sp>
        <p:nvSpPr>
          <p:cNvPr id="66566" name="TextBox 8"/>
          <p:cNvSpPr txBox="1">
            <a:spLocks noChangeArrowheads="1"/>
          </p:cNvSpPr>
          <p:nvPr/>
        </p:nvSpPr>
        <p:spPr bwMode="auto">
          <a:xfrm>
            <a:off x="3962400" y="3962400"/>
            <a:ext cx="6121400" cy="338138"/>
          </a:xfrm>
          <a:prstGeom prst="rect">
            <a:avLst/>
          </a:prstGeom>
          <a:noFill/>
          <a:ln w="9525">
            <a:noFill/>
            <a:miter lim="800000"/>
            <a:headEnd/>
            <a:tailEnd/>
          </a:ln>
        </p:spPr>
        <p:txBody>
          <a:bodyPr>
            <a:spAutoFit/>
          </a:bodyPr>
          <a:lstStyle/>
          <a:p>
            <a:r>
              <a:rPr lang="en-US" sz="1600"/>
              <a:t>http://home.roadrunner.com/~dick/Recursion.gif</a:t>
            </a:r>
            <a:endParaRPr lang="he-IL" sz="1600"/>
          </a:p>
        </p:txBody>
      </p:sp>
      <p:pic>
        <p:nvPicPr>
          <p:cNvPr id="10" name="Picture 6" descr="http://home.roadrunner.com/~dick/Recursion.gif"/>
          <p:cNvPicPr>
            <a:picLocks noChangeAspect="1" noChangeArrowheads="1"/>
          </p:cNvPicPr>
          <p:nvPr/>
        </p:nvPicPr>
        <p:blipFill>
          <a:blip r:embed="rId3" cstate="print"/>
          <a:srcRect/>
          <a:stretch>
            <a:fillRect/>
          </a:stretch>
        </p:blipFill>
        <p:spPr bwMode="auto">
          <a:xfrm>
            <a:off x="3886200" y="1831975"/>
            <a:ext cx="5257800" cy="20748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idx="4294967295"/>
          </p:nvPr>
        </p:nvSpPr>
        <p:spPr/>
        <p:txBody>
          <a:bodyPr/>
          <a:lstStyle/>
          <a:p>
            <a:pPr algn="r" eaLnBrk="1" hangingPunct="1"/>
            <a:r>
              <a:rPr lang="he-IL" smtClean="0"/>
              <a:t>ביחידה זו למדנו:</a:t>
            </a:r>
            <a:endParaRPr lang="en-US" smtClean="0"/>
          </a:p>
        </p:txBody>
      </p:sp>
      <p:sp>
        <p:nvSpPr>
          <p:cNvPr id="67587" name="Content Placeholder 2"/>
          <p:cNvSpPr>
            <a:spLocks noGrp="1"/>
          </p:cNvSpPr>
          <p:nvPr>
            <p:ph idx="4294967295"/>
          </p:nvPr>
        </p:nvSpPr>
        <p:spPr/>
        <p:txBody>
          <a:bodyPr/>
          <a:lstStyle/>
          <a:p>
            <a:pPr eaLnBrk="1" hangingPunct="1">
              <a:lnSpc>
                <a:spcPct val="90000"/>
              </a:lnSpc>
            </a:pPr>
            <a:endParaRPr lang="he-IL" smtClean="0"/>
          </a:p>
          <a:p>
            <a:pPr eaLnBrk="1" hangingPunct="1">
              <a:lnSpc>
                <a:spcPct val="90000"/>
              </a:lnSpc>
            </a:pPr>
            <a:r>
              <a:rPr lang="he-IL" smtClean="0"/>
              <a:t>מהי רקורסיה</a:t>
            </a:r>
          </a:p>
          <a:p>
            <a:pPr eaLnBrk="1" hangingPunct="1">
              <a:lnSpc>
                <a:spcPct val="90000"/>
              </a:lnSpc>
            </a:pPr>
            <a:r>
              <a:rPr lang="he-IL" smtClean="0"/>
              <a:t>מרכיבי הרקורסיה</a:t>
            </a:r>
          </a:p>
          <a:p>
            <a:pPr eaLnBrk="1" hangingPunct="1">
              <a:lnSpc>
                <a:spcPct val="90000"/>
              </a:lnSpc>
            </a:pPr>
            <a:r>
              <a:rPr lang="he-IL" smtClean="0"/>
              <a:t>ניתוח זמן ריצה</a:t>
            </a:r>
          </a:p>
          <a:p>
            <a:pPr eaLnBrk="1" hangingPunct="1">
              <a:lnSpc>
                <a:spcPct val="90000"/>
              </a:lnSpc>
            </a:pPr>
            <a:r>
              <a:rPr lang="he-IL" smtClean="0"/>
              <a:t>רקורסיות ומערכים</a:t>
            </a:r>
          </a:p>
          <a:p>
            <a:pPr eaLnBrk="1" hangingPunct="1">
              <a:lnSpc>
                <a:spcPct val="90000"/>
              </a:lnSpc>
            </a:pPr>
            <a:r>
              <a:rPr lang="he-IL" smtClean="0"/>
              <a:t>רקורסיות ומצביעים</a:t>
            </a:r>
          </a:p>
        </p:txBody>
      </p:sp>
      <p:sp>
        <p:nvSpPr>
          <p:cNvPr id="67588"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5472744C-226E-4BE4-816E-3CB9D246677A}" type="slidenum">
              <a:rPr lang="he-IL" sz="1000">
                <a:latin typeface="Verdana" pitchFamily="34" charset="0"/>
              </a:rPr>
              <a:pPr algn="r" rtl="1"/>
              <a:t>71</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p:txBody>
          <a:bodyPr/>
          <a:lstStyle/>
          <a:p>
            <a:pPr algn="r" eaLnBrk="1" hangingPunct="1"/>
            <a:r>
              <a:rPr lang="he-IL" smtClean="0"/>
              <a:t>תרגיל 1: סכום ספרותיו של מספר</a:t>
            </a:r>
            <a:endParaRPr lang="en-US" smtClean="0"/>
          </a:p>
        </p:txBody>
      </p:sp>
      <p:sp>
        <p:nvSpPr>
          <p:cNvPr id="59395" name="Content Placeholder 2"/>
          <p:cNvSpPr>
            <a:spLocks noGrp="1"/>
          </p:cNvSpPr>
          <p:nvPr>
            <p:ph idx="4294967295"/>
          </p:nvPr>
        </p:nvSpPr>
        <p:spPr/>
        <p:txBody>
          <a:bodyPr/>
          <a:lstStyle/>
          <a:p>
            <a:pPr eaLnBrk="1" hangingPunct="1">
              <a:lnSpc>
                <a:spcPct val="90000"/>
              </a:lnSpc>
            </a:pPr>
            <a:r>
              <a:rPr lang="he-IL" smtClean="0"/>
              <a:t>כתוב פונקציה רקורסיבית המקבלת מספר ומחזירה את סכום ספרותיו</a:t>
            </a:r>
          </a:p>
          <a:p>
            <a:pPr eaLnBrk="1" hangingPunct="1">
              <a:lnSpc>
                <a:spcPct val="90000"/>
              </a:lnSpc>
            </a:pPr>
            <a:endParaRPr lang="he-IL" smtClean="0"/>
          </a:p>
          <a:p>
            <a:pPr eaLnBrk="1" hangingPunct="1">
              <a:lnSpc>
                <a:spcPct val="90000"/>
              </a:lnSpc>
            </a:pPr>
            <a:r>
              <a:rPr lang="he-IL" smtClean="0"/>
              <a:t>דוגמאות:</a:t>
            </a:r>
          </a:p>
          <a:p>
            <a:pPr lvl="1" eaLnBrk="1" hangingPunct="1">
              <a:lnSpc>
                <a:spcPct val="90000"/>
              </a:lnSpc>
            </a:pPr>
            <a:r>
              <a:rPr lang="he-IL" smtClean="0"/>
              <a:t>עבור המספר 123 יוחזר 6</a:t>
            </a:r>
          </a:p>
          <a:p>
            <a:pPr lvl="1" eaLnBrk="1" hangingPunct="1">
              <a:lnSpc>
                <a:spcPct val="90000"/>
              </a:lnSpc>
            </a:pPr>
            <a:r>
              <a:rPr lang="he-IL" smtClean="0"/>
              <a:t>עבור המספר 9834 יוחזר 24</a:t>
            </a:r>
          </a:p>
        </p:txBody>
      </p:sp>
      <p:sp>
        <p:nvSpPr>
          <p:cNvPr id="68612"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07261132-9267-4499-8899-B2A05C2676B9}" type="slidenum">
              <a:rPr lang="he-IL" sz="1000">
                <a:latin typeface="Verdana" pitchFamily="34" charset="0"/>
              </a:rPr>
              <a:pPr algn="r" rtl="1"/>
              <a:t>72</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box(in)">
                                      <p:cBhvr>
                                        <p:cTn id="7" dur="500"/>
                                        <p:tgtEl>
                                          <p:spTgt spid="59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9395">
                                            <p:txEl>
                                              <p:pRg st="2" end="2"/>
                                            </p:txEl>
                                          </p:spTgt>
                                        </p:tgtEl>
                                        <p:attrNameLst>
                                          <p:attrName>style.visibility</p:attrName>
                                        </p:attrNameLst>
                                      </p:cBhvr>
                                      <p:to>
                                        <p:strVal val="visible"/>
                                      </p:to>
                                    </p:set>
                                    <p:animEffect transition="in" filter="box(in)">
                                      <p:cBhvr>
                                        <p:cTn id="12" dur="500"/>
                                        <p:tgtEl>
                                          <p:spTgt spid="593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9395">
                                            <p:txEl>
                                              <p:pRg st="3" end="3"/>
                                            </p:txEl>
                                          </p:spTgt>
                                        </p:tgtEl>
                                        <p:attrNameLst>
                                          <p:attrName>style.visibility</p:attrName>
                                        </p:attrNameLst>
                                      </p:cBhvr>
                                      <p:to>
                                        <p:strVal val="visible"/>
                                      </p:to>
                                    </p:set>
                                    <p:animEffect transition="in" filter="box(in)">
                                      <p:cBhvr>
                                        <p:cTn id="17" dur="500"/>
                                        <p:tgtEl>
                                          <p:spTgt spid="593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9395">
                                            <p:txEl>
                                              <p:pRg st="4" end="4"/>
                                            </p:txEl>
                                          </p:spTgt>
                                        </p:tgtEl>
                                        <p:attrNameLst>
                                          <p:attrName>style.visibility</p:attrName>
                                        </p:attrNameLst>
                                      </p:cBhvr>
                                      <p:to>
                                        <p:strVal val="visible"/>
                                      </p:to>
                                    </p:set>
                                    <p:animEffect transition="in" filter="box(in)">
                                      <p:cBhvr>
                                        <p:cTn id="22" dur="500"/>
                                        <p:tgtEl>
                                          <p:spTgt spid="59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idx="4294967295"/>
          </p:nvPr>
        </p:nvSpPr>
        <p:spPr/>
        <p:txBody>
          <a:bodyPr/>
          <a:lstStyle/>
          <a:p>
            <a:pPr algn="r" eaLnBrk="1" hangingPunct="1"/>
            <a:r>
              <a:rPr lang="he-IL" smtClean="0"/>
              <a:t>תרגיל 2: </a:t>
            </a:r>
            <a:r>
              <a:rPr lang="he-IL" sz="4000" smtClean="0"/>
              <a:t>האם ספרות המספר בסדר עולה</a:t>
            </a:r>
            <a:endParaRPr lang="en-US" smtClean="0"/>
          </a:p>
        </p:txBody>
      </p:sp>
      <p:sp>
        <p:nvSpPr>
          <p:cNvPr id="59395" name="Content Placeholder 2"/>
          <p:cNvSpPr>
            <a:spLocks noGrp="1"/>
          </p:cNvSpPr>
          <p:nvPr>
            <p:ph idx="4294967295"/>
          </p:nvPr>
        </p:nvSpPr>
        <p:spPr/>
        <p:txBody>
          <a:bodyPr/>
          <a:lstStyle/>
          <a:p>
            <a:pPr eaLnBrk="1" hangingPunct="1">
              <a:lnSpc>
                <a:spcPct val="90000"/>
              </a:lnSpc>
            </a:pPr>
            <a:r>
              <a:rPr lang="he-IL" smtClean="0"/>
              <a:t>כתוב פונקציה רקורסיבית המקבלת מספר ומחזירה 1 אם ספרותיו מסודרות בסדר עולה, ו- 0 אחרת</a:t>
            </a:r>
          </a:p>
          <a:p>
            <a:pPr eaLnBrk="1" hangingPunct="1">
              <a:lnSpc>
                <a:spcPct val="90000"/>
              </a:lnSpc>
            </a:pPr>
            <a:endParaRPr lang="he-IL" smtClean="0"/>
          </a:p>
          <a:p>
            <a:pPr eaLnBrk="1" hangingPunct="1">
              <a:lnSpc>
                <a:spcPct val="90000"/>
              </a:lnSpc>
            </a:pPr>
            <a:r>
              <a:rPr lang="he-IL" smtClean="0"/>
              <a:t>דוגמאות:</a:t>
            </a:r>
          </a:p>
          <a:p>
            <a:pPr lvl="1" eaLnBrk="1" hangingPunct="1">
              <a:lnSpc>
                <a:spcPct val="90000"/>
              </a:lnSpc>
            </a:pPr>
            <a:r>
              <a:rPr lang="he-IL" smtClean="0"/>
              <a:t>עבור המספר 123 יוחזר 1</a:t>
            </a:r>
          </a:p>
          <a:p>
            <a:pPr lvl="1" eaLnBrk="1" hangingPunct="1">
              <a:lnSpc>
                <a:spcPct val="90000"/>
              </a:lnSpc>
            </a:pPr>
            <a:r>
              <a:rPr lang="he-IL" smtClean="0"/>
              <a:t>עבור המספר 9834 יוחזר 0</a:t>
            </a:r>
          </a:p>
          <a:p>
            <a:pPr lvl="1" eaLnBrk="1" hangingPunct="1">
              <a:lnSpc>
                <a:spcPct val="90000"/>
              </a:lnSpc>
            </a:pPr>
            <a:r>
              <a:rPr lang="he-IL" smtClean="0"/>
              <a:t>עבור המספר 231 יוחזר 0</a:t>
            </a:r>
          </a:p>
          <a:p>
            <a:pPr lvl="1" eaLnBrk="1" hangingPunct="1">
              <a:lnSpc>
                <a:spcPct val="90000"/>
              </a:lnSpc>
            </a:pPr>
            <a:r>
              <a:rPr lang="he-IL" smtClean="0"/>
              <a:t>עבור המספר 2589 יוחזר 1</a:t>
            </a:r>
          </a:p>
        </p:txBody>
      </p:sp>
      <p:sp>
        <p:nvSpPr>
          <p:cNvPr id="69636"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8C8C1768-09D7-4368-A34E-8ABFD01DD5A5}" type="slidenum">
              <a:rPr lang="he-IL" sz="1000">
                <a:latin typeface="Verdana" pitchFamily="34" charset="0"/>
              </a:rPr>
              <a:pPr algn="r" rtl="1"/>
              <a:t>73</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box(in)">
                                      <p:cBhvr>
                                        <p:cTn id="7" dur="500"/>
                                        <p:tgtEl>
                                          <p:spTgt spid="59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9395">
                                            <p:txEl>
                                              <p:pRg st="2" end="2"/>
                                            </p:txEl>
                                          </p:spTgt>
                                        </p:tgtEl>
                                        <p:attrNameLst>
                                          <p:attrName>style.visibility</p:attrName>
                                        </p:attrNameLst>
                                      </p:cBhvr>
                                      <p:to>
                                        <p:strVal val="visible"/>
                                      </p:to>
                                    </p:set>
                                    <p:animEffect transition="in" filter="box(in)">
                                      <p:cBhvr>
                                        <p:cTn id="12" dur="500"/>
                                        <p:tgtEl>
                                          <p:spTgt spid="593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9395">
                                            <p:txEl>
                                              <p:pRg st="3" end="3"/>
                                            </p:txEl>
                                          </p:spTgt>
                                        </p:tgtEl>
                                        <p:attrNameLst>
                                          <p:attrName>style.visibility</p:attrName>
                                        </p:attrNameLst>
                                      </p:cBhvr>
                                      <p:to>
                                        <p:strVal val="visible"/>
                                      </p:to>
                                    </p:set>
                                    <p:animEffect transition="in" filter="box(in)">
                                      <p:cBhvr>
                                        <p:cTn id="17" dur="500"/>
                                        <p:tgtEl>
                                          <p:spTgt spid="593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9395">
                                            <p:txEl>
                                              <p:pRg st="4" end="4"/>
                                            </p:txEl>
                                          </p:spTgt>
                                        </p:tgtEl>
                                        <p:attrNameLst>
                                          <p:attrName>style.visibility</p:attrName>
                                        </p:attrNameLst>
                                      </p:cBhvr>
                                      <p:to>
                                        <p:strVal val="visible"/>
                                      </p:to>
                                    </p:set>
                                    <p:animEffect transition="in" filter="box(in)">
                                      <p:cBhvr>
                                        <p:cTn id="22" dur="500"/>
                                        <p:tgtEl>
                                          <p:spTgt spid="593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animEffect transition="in" filter="box(in)">
                                      <p:cBhvr>
                                        <p:cTn id="27" dur="500"/>
                                        <p:tgtEl>
                                          <p:spTgt spid="5939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9395">
                                            <p:txEl>
                                              <p:pRg st="6" end="6"/>
                                            </p:txEl>
                                          </p:spTgt>
                                        </p:tgtEl>
                                        <p:attrNameLst>
                                          <p:attrName>style.visibility</p:attrName>
                                        </p:attrNameLst>
                                      </p:cBhvr>
                                      <p:to>
                                        <p:strVal val="visible"/>
                                      </p:to>
                                    </p:set>
                                    <p:animEffect transition="in" filter="box(in)">
                                      <p:cBhvr>
                                        <p:cTn id="32" dur="500"/>
                                        <p:tgtEl>
                                          <p:spTgt spid="593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idx="4294967295"/>
          </p:nvPr>
        </p:nvSpPr>
        <p:spPr/>
        <p:txBody>
          <a:bodyPr/>
          <a:lstStyle/>
          <a:p>
            <a:pPr algn="r" eaLnBrk="1" hangingPunct="1"/>
            <a:r>
              <a:rPr lang="he-IL" smtClean="0"/>
              <a:t>תרגיל 3: </a:t>
            </a:r>
            <a:r>
              <a:rPr lang="he-IL" sz="3600" smtClean="0"/>
              <a:t>כמה פעמים מופיע מספר במערך</a:t>
            </a:r>
            <a:endParaRPr lang="en-US" smtClean="0"/>
          </a:p>
        </p:txBody>
      </p:sp>
      <p:sp>
        <p:nvSpPr>
          <p:cNvPr id="59395" name="Content Placeholder 2"/>
          <p:cNvSpPr>
            <a:spLocks noGrp="1"/>
          </p:cNvSpPr>
          <p:nvPr>
            <p:ph idx="4294967295"/>
          </p:nvPr>
        </p:nvSpPr>
        <p:spPr/>
        <p:txBody>
          <a:bodyPr/>
          <a:lstStyle/>
          <a:p>
            <a:pPr eaLnBrk="1" hangingPunct="1">
              <a:lnSpc>
                <a:spcPct val="90000"/>
              </a:lnSpc>
            </a:pPr>
            <a:r>
              <a:rPr lang="he-IL" smtClean="0"/>
              <a:t>כתוב פונקציה רקורסיבית המקבלת מערך, גודלו ומספר. הפונקציה תחזיר כמה פעמים מופיע המספר במערך</a:t>
            </a:r>
          </a:p>
          <a:p>
            <a:pPr eaLnBrk="1" hangingPunct="1">
              <a:lnSpc>
                <a:spcPct val="90000"/>
              </a:lnSpc>
            </a:pPr>
            <a:endParaRPr lang="he-IL" smtClean="0"/>
          </a:p>
          <a:p>
            <a:pPr eaLnBrk="1" hangingPunct="1">
              <a:lnSpc>
                <a:spcPct val="90000"/>
              </a:lnSpc>
            </a:pPr>
            <a:r>
              <a:rPr lang="he-IL" smtClean="0"/>
              <a:t>דוגמאות:</a:t>
            </a:r>
          </a:p>
          <a:p>
            <a:pPr lvl="1" eaLnBrk="1" hangingPunct="1">
              <a:lnSpc>
                <a:spcPct val="90000"/>
              </a:lnSpc>
            </a:pPr>
            <a:r>
              <a:rPr lang="he-IL" smtClean="0"/>
              <a:t>עבור המערך </a:t>
            </a:r>
            <a:r>
              <a:rPr lang="he-IL" b="1" smtClean="0"/>
              <a:t>23</a:t>
            </a:r>
            <a:r>
              <a:rPr lang="he-IL" smtClean="0"/>
              <a:t>,65,43,</a:t>
            </a:r>
            <a:r>
              <a:rPr lang="he-IL" b="1" smtClean="0"/>
              <a:t>23</a:t>
            </a:r>
            <a:r>
              <a:rPr lang="he-IL" smtClean="0"/>
              <a:t>,87 גודלו 5 והמספר 23 יוחזר 2</a:t>
            </a:r>
          </a:p>
          <a:p>
            <a:pPr lvl="1" eaLnBrk="1" hangingPunct="1">
              <a:lnSpc>
                <a:spcPct val="90000"/>
              </a:lnSpc>
            </a:pPr>
            <a:r>
              <a:rPr lang="he-IL" smtClean="0"/>
              <a:t>עבור במערך </a:t>
            </a:r>
            <a:r>
              <a:rPr lang="he-IL" b="1" smtClean="0"/>
              <a:t>3</a:t>
            </a:r>
            <a:r>
              <a:rPr lang="he-IL" smtClean="0"/>
              <a:t>,2,6,</a:t>
            </a:r>
            <a:r>
              <a:rPr lang="he-IL" b="1" smtClean="0"/>
              <a:t>3</a:t>
            </a:r>
            <a:r>
              <a:rPr lang="he-IL" smtClean="0"/>
              <a:t>,8,</a:t>
            </a:r>
            <a:r>
              <a:rPr lang="he-IL" b="1" smtClean="0"/>
              <a:t>3</a:t>
            </a:r>
            <a:r>
              <a:rPr lang="he-IL" smtClean="0"/>
              <a:t>,</a:t>
            </a:r>
            <a:r>
              <a:rPr lang="he-IL" b="1" smtClean="0"/>
              <a:t>3</a:t>
            </a:r>
            <a:r>
              <a:rPr lang="he-IL" smtClean="0"/>
              <a:t> גודלו 7 והמספר 3 יוחזר 4</a:t>
            </a:r>
          </a:p>
        </p:txBody>
      </p:sp>
      <p:sp>
        <p:nvSpPr>
          <p:cNvPr id="70660"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A2D84056-F5F6-441D-8AAA-4D44004AFA6C}" type="slidenum">
              <a:rPr lang="he-IL" sz="1000">
                <a:latin typeface="Verdana" pitchFamily="34" charset="0"/>
              </a:rPr>
              <a:pPr algn="r" rtl="1"/>
              <a:t>74</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box(in)">
                                      <p:cBhvr>
                                        <p:cTn id="7" dur="500"/>
                                        <p:tgtEl>
                                          <p:spTgt spid="59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9395">
                                            <p:txEl>
                                              <p:pRg st="2" end="2"/>
                                            </p:txEl>
                                          </p:spTgt>
                                        </p:tgtEl>
                                        <p:attrNameLst>
                                          <p:attrName>style.visibility</p:attrName>
                                        </p:attrNameLst>
                                      </p:cBhvr>
                                      <p:to>
                                        <p:strVal val="visible"/>
                                      </p:to>
                                    </p:set>
                                    <p:animEffect transition="in" filter="box(in)">
                                      <p:cBhvr>
                                        <p:cTn id="12" dur="500"/>
                                        <p:tgtEl>
                                          <p:spTgt spid="593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9395">
                                            <p:txEl>
                                              <p:pRg st="3" end="3"/>
                                            </p:txEl>
                                          </p:spTgt>
                                        </p:tgtEl>
                                        <p:attrNameLst>
                                          <p:attrName>style.visibility</p:attrName>
                                        </p:attrNameLst>
                                      </p:cBhvr>
                                      <p:to>
                                        <p:strVal val="visible"/>
                                      </p:to>
                                    </p:set>
                                    <p:animEffect transition="in" filter="box(in)">
                                      <p:cBhvr>
                                        <p:cTn id="17" dur="500"/>
                                        <p:tgtEl>
                                          <p:spTgt spid="593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9395">
                                            <p:txEl>
                                              <p:pRg st="4" end="4"/>
                                            </p:txEl>
                                          </p:spTgt>
                                        </p:tgtEl>
                                        <p:attrNameLst>
                                          <p:attrName>style.visibility</p:attrName>
                                        </p:attrNameLst>
                                      </p:cBhvr>
                                      <p:to>
                                        <p:strVal val="visible"/>
                                      </p:to>
                                    </p:set>
                                    <p:animEffect transition="in" filter="box(in)">
                                      <p:cBhvr>
                                        <p:cTn id="22" dur="500"/>
                                        <p:tgtEl>
                                          <p:spTgt spid="59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p:txBody>
          <a:bodyPr/>
          <a:lstStyle/>
          <a:p>
            <a:pPr algn="r" eaLnBrk="1" hangingPunct="1"/>
            <a:r>
              <a:rPr lang="he-IL" smtClean="0"/>
              <a:t>תרגיל 4: </a:t>
            </a:r>
            <a:r>
              <a:rPr lang="he-IL" sz="3600" smtClean="0"/>
              <a:t>האם תווי המחרוזת זהים</a:t>
            </a:r>
            <a:endParaRPr lang="en-US" smtClean="0"/>
          </a:p>
        </p:txBody>
      </p:sp>
      <p:sp>
        <p:nvSpPr>
          <p:cNvPr id="59395" name="Content Placeholder 2"/>
          <p:cNvSpPr>
            <a:spLocks noGrp="1"/>
          </p:cNvSpPr>
          <p:nvPr>
            <p:ph idx="4294967295"/>
          </p:nvPr>
        </p:nvSpPr>
        <p:spPr/>
        <p:txBody>
          <a:bodyPr/>
          <a:lstStyle/>
          <a:p>
            <a:pPr eaLnBrk="1" hangingPunct="1">
              <a:lnSpc>
                <a:spcPct val="90000"/>
              </a:lnSpc>
            </a:pPr>
            <a:r>
              <a:rPr lang="he-IL" smtClean="0"/>
              <a:t>כתוב פונקציה רקורסיבית המקבלת מחרוזת. הפונקציה תחזיר 1 אם כל תווי המחרוזת זהים ו- 0 אחרת</a:t>
            </a:r>
          </a:p>
          <a:p>
            <a:pPr eaLnBrk="1" hangingPunct="1">
              <a:lnSpc>
                <a:spcPct val="90000"/>
              </a:lnSpc>
            </a:pPr>
            <a:endParaRPr lang="he-IL" smtClean="0"/>
          </a:p>
          <a:p>
            <a:pPr eaLnBrk="1" hangingPunct="1">
              <a:lnSpc>
                <a:spcPct val="90000"/>
              </a:lnSpc>
            </a:pPr>
            <a:r>
              <a:rPr lang="he-IL" smtClean="0"/>
              <a:t>דוגמאות:</a:t>
            </a:r>
          </a:p>
          <a:p>
            <a:pPr lvl="1" eaLnBrk="1" hangingPunct="1">
              <a:lnSpc>
                <a:spcPct val="90000"/>
              </a:lnSpc>
            </a:pPr>
            <a:r>
              <a:rPr lang="he-IL" smtClean="0"/>
              <a:t>עבור המחרוזת </a:t>
            </a:r>
            <a:r>
              <a:rPr lang="en-US" smtClean="0"/>
              <a:t>aaa</a:t>
            </a:r>
            <a:r>
              <a:rPr lang="he-IL" smtClean="0"/>
              <a:t> יוחזר 1</a:t>
            </a:r>
          </a:p>
          <a:p>
            <a:pPr lvl="1" eaLnBrk="1" hangingPunct="1">
              <a:lnSpc>
                <a:spcPct val="90000"/>
              </a:lnSpc>
            </a:pPr>
            <a:r>
              <a:rPr lang="he-IL" smtClean="0"/>
              <a:t>עבור המחרוזת </a:t>
            </a:r>
            <a:r>
              <a:rPr lang="en-US" smtClean="0"/>
              <a:t>aaAa</a:t>
            </a:r>
            <a:r>
              <a:rPr lang="he-IL" smtClean="0"/>
              <a:t> יוחזר 0</a:t>
            </a:r>
          </a:p>
          <a:p>
            <a:pPr lvl="1" eaLnBrk="1" hangingPunct="1">
              <a:lnSpc>
                <a:spcPct val="90000"/>
              </a:lnSpc>
            </a:pPr>
            <a:r>
              <a:rPr lang="he-IL" smtClean="0"/>
              <a:t>עבור המחרוזת </a:t>
            </a:r>
            <a:r>
              <a:rPr lang="en-US" smtClean="0"/>
              <a:t>aaba</a:t>
            </a:r>
            <a:r>
              <a:rPr lang="he-IL" smtClean="0"/>
              <a:t> יוחזר 0</a:t>
            </a:r>
          </a:p>
          <a:p>
            <a:pPr lvl="1" eaLnBrk="1" hangingPunct="1">
              <a:lnSpc>
                <a:spcPct val="90000"/>
              </a:lnSpc>
            </a:pPr>
            <a:r>
              <a:rPr lang="he-IL" smtClean="0"/>
              <a:t>עבור המחרוזת 3333 יוחזר 1</a:t>
            </a:r>
          </a:p>
        </p:txBody>
      </p:sp>
      <p:sp>
        <p:nvSpPr>
          <p:cNvPr id="71684"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915B1B90-C795-415C-B31B-8837CC51AA01}" type="slidenum">
              <a:rPr lang="he-IL" sz="1000">
                <a:latin typeface="Verdana" pitchFamily="34" charset="0"/>
              </a:rPr>
              <a:pPr algn="r" rtl="1"/>
              <a:t>75</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box(in)">
                                      <p:cBhvr>
                                        <p:cTn id="7" dur="500"/>
                                        <p:tgtEl>
                                          <p:spTgt spid="59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9395">
                                            <p:txEl>
                                              <p:pRg st="2" end="2"/>
                                            </p:txEl>
                                          </p:spTgt>
                                        </p:tgtEl>
                                        <p:attrNameLst>
                                          <p:attrName>style.visibility</p:attrName>
                                        </p:attrNameLst>
                                      </p:cBhvr>
                                      <p:to>
                                        <p:strVal val="visible"/>
                                      </p:to>
                                    </p:set>
                                    <p:animEffect transition="in" filter="box(in)">
                                      <p:cBhvr>
                                        <p:cTn id="12" dur="500"/>
                                        <p:tgtEl>
                                          <p:spTgt spid="593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9395">
                                            <p:txEl>
                                              <p:pRg st="3" end="3"/>
                                            </p:txEl>
                                          </p:spTgt>
                                        </p:tgtEl>
                                        <p:attrNameLst>
                                          <p:attrName>style.visibility</p:attrName>
                                        </p:attrNameLst>
                                      </p:cBhvr>
                                      <p:to>
                                        <p:strVal val="visible"/>
                                      </p:to>
                                    </p:set>
                                    <p:animEffect transition="in" filter="box(in)">
                                      <p:cBhvr>
                                        <p:cTn id="17" dur="500"/>
                                        <p:tgtEl>
                                          <p:spTgt spid="593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9395">
                                            <p:txEl>
                                              <p:pRg st="4" end="4"/>
                                            </p:txEl>
                                          </p:spTgt>
                                        </p:tgtEl>
                                        <p:attrNameLst>
                                          <p:attrName>style.visibility</p:attrName>
                                        </p:attrNameLst>
                                      </p:cBhvr>
                                      <p:to>
                                        <p:strVal val="visible"/>
                                      </p:to>
                                    </p:set>
                                    <p:animEffect transition="in" filter="box(in)">
                                      <p:cBhvr>
                                        <p:cTn id="22" dur="500"/>
                                        <p:tgtEl>
                                          <p:spTgt spid="593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animEffect transition="in" filter="box(in)">
                                      <p:cBhvr>
                                        <p:cTn id="27" dur="500"/>
                                        <p:tgtEl>
                                          <p:spTgt spid="5939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9395">
                                            <p:txEl>
                                              <p:pRg st="6" end="6"/>
                                            </p:txEl>
                                          </p:spTgt>
                                        </p:tgtEl>
                                        <p:attrNameLst>
                                          <p:attrName>style.visibility</p:attrName>
                                        </p:attrNameLst>
                                      </p:cBhvr>
                                      <p:to>
                                        <p:strVal val="visible"/>
                                      </p:to>
                                    </p:set>
                                    <p:animEffect transition="in" filter="box(in)">
                                      <p:cBhvr>
                                        <p:cTn id="32" dur="500"/>
                                        <p:tgtEl>
                                          <p:spTgt spid="593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idx="4294967295"/>
          </p:nvPr>
        </p:nvSpPr>
        <p:spPr/>
        <p:txBody>
          <a:bodyPr/>
          <a:lstStyle/>
          <a:p>
            <a:pPr algn="r" eaLnBrk="1" hangingPunct="1"/>
            <a:r>
              <a:rPr lang="he-IL" smtClean="0"/>
              <a:t>תרגיל 5: </a:t>
            </a:r>
            <a:r>
              <a:rPr lang="he-IL" sz="3600" smtClean="0"/>
              <a:t>ציור ריבוע</a:t>
            </a:r>
            <a:endParaRPr lang="en-US" smtClean="0"/>
          </a:p>
        </p:txBody>
      </p:sp>
      <p:sp>
        <p:nvSpPr>
          <p:cNvPr id="59395" name="Content Placeholder 2"/>
          <p:cNvSpPr>
            <a:spLocks noGrp="1"/>
          </p:cNvSpPr>
          <p:nvPr>
            <p:ph idx="4294967295"/>
          </p:nvPr>
        </p:nvSpPr>
        <p:spPr/>
        <p:txBody>
          <a:bodyPr/>
          <a:lstStyle/>
          <a:p>
            <a:pPr eaLnBrk="1" hangingPunct="1">
              <a:lnSpc>
                <a:spcPct val="90000"/>
              </a:lnSpc>
            </a:pPr>
            <a:r>
              <a:rPr lang="he-IL" smtClean="0"/>
              <a:t>כתוב פונקציה רקורסיבית המקבלת אורך צלע של ריבוע וצייר את הריבוע</a:t>
            </a:r>
          </a:p>
          <a:p>
            <a:pPr eaLnBrk="1" hangingPunct="1">
              <a:lnSpc>
                <a:spcPct val="90000"/>
              </a:lnSpc>
            </a:pPr>
            <a:endParaRPr lang="he-IL" smtClean="0"/>
          </a:p>
          <a:p>
            <a:pPr eaLnBrk="1" hangingPunct="1">
              <a:lnSpc>
                <a:spcPct val="90000"/>
              </a:lnSpc>
            </a:pPr>
            <a:r>
              <a:rPr lang="he-IL" smtClean="0"/>
              <a:t>דוגמא:</a:t>
            </a:r>
          </a:p>
          <a:p>
            <a:pPr lvl="1" eaLnBrk="1" hangingPunct="1">
              <a:lnSpc>
                <a:spcPct val="90000"/>
              </a:lnSpc>
            </a:pPr>
            <a:r>
              <a:rPr lang="he-IL" smtClean="0"/>
              <a:t>עבור צלע באורך 4 יש לצייר את הריבוע:</a:t>
            </a:r>
          </a:p>
          <a:p>
            <a:pPr lvl="1" eaLnBrk="1" hangingPunct="1">
              <a:lnSpc>
                <a:spcPct val="90000"/>
              </a:lnSpc>
              <a:buFont typeface="Wingdings" pitchFamily="2" charset="2"/>
              <a:buNone/>
            </a:pPr>
            <a:endParaRPr lang="he-IL" smtClean="0"/>
          </a:p>
          <a:p>
            <a:pPr lvl="2" algn="ctr" eaLnBrk="1" hangingPunct="1">
              <a:lnSpc>
                <a:spcPct val="90000"/>
              </a:lnSpc>
              <a:buFont typeface="Wingdings" pitchFamily="2" charset="2"/>
              <a:buNone/>
            </a:pPr>
            <a:r>
              <a:rPr lang="he-IL" b="1" smtClean="0"/>
              <a:t>* * * *</a:t>
            </a:r>
          </a:p>
          <a:p>
            <a:pPr lvl="2" algn="ctr" eaLnBrk="1" hangingPunct="1">
              <a:lnSpc>
                <a:spcPct val="90000"/>
              </a:lnSpc>
              <a:buFont typeface="Wingdings" pitchFamily="2" charset="2"/>
              <a:buNone/>
            </a:pPr>
            <a:r>
              <a:rPr lang="he-IL" b="1" smtClean="0"/>
              <a:t>* * * *</a:t>
            </a:r>
          </a:p>
          <a:p>
            <a:pPr lvl="2" algn="ctr" eaLnBrk="1" hangingPunct="1">
              <a:lnSpc>
                <a:spcPct val="90000"/>
              </a:lnSpc>
              <a:buFont typeface="Wingdings" pitchFamily="2" charset="2"/>
              <a:buNone/>
            </a:pPr>
            <a:r>
              <a:rPr lang="he-IL" b="1" smtClean="0"/>
              <a:t>* * * *</a:t>
            </a:r>
          </a:p>
          <a:p>
            <a:pPr lvl="2" algn="ctr" eaLnBrk="1" hangingPunct="1">
              <a:lnSpc>
                <a:spcPct val="90000"/>
              </a:lnSpc>
              <a:buFont typeface="Wingdings" pitchFamily="2" charset="2"/>
              <a:buNone/>
            </a:pPr>
            <a:r>
              <a:rPr lang="he-IL" b="1" smtClean="0"/>
              <a:t>* * * *</a:t>
            </a:r>
          </a:p>
        </p:txBody>
      </p:sp>
      <p:sp>
        <p:nvSpPr>
          <p:cNvPr id="72708"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72E006B2-836B-4967-9AEA-8B3ADC4036D5}" type="slidenum">
              <a:rPr lang="he-IL" sz="1000">
                <a:latin typeface="Verdana" pitchFamily="34" charset="0"/>
              </a:rPr>
              <a:pPr algn="r" rtl="1"/>
              <a:t>76</a:t>
            </a:fld>
            <a:endParaRPr lang="en-US" sz="1000">
              <a:latin typeface="Verdana" pitchFamily="34" charset="0"/>
            </a:endParaRPr>
          </a:p>
          <a:p>
            <a:pPr algn="r" rtl="1"/>
            <a:r>
              <a:rPr lang="en-US" sz="1000"/>
              <a:t>© Keren Kalif</a:t>
            </a:r>
          </a:p>
          <a:p>
            <a:pPr algn="r" rtl="1"/>
            <a:endParaRPr lang="en-US" sz="1000">
              <a:latin typeface="Verdana" pitchFamily="34" charset="0"/>
            </a:endParaRPr>
          </a:p>
        </p:txBody>
      </p:sp>
      <p:sp>
        <p:nvSpPr>
          <p:cNvPr id="6" name="Rectangle 5"/>
          <p:cNvSpPr>
            <a:spLocks noChangeArrowheads="1"/>
          </p:cNvSpPr>
          <p:nvPr/>
        </p:nvSpPr>
        <p:spPr bwMode="auto">
          <a:xfrm>
            <a:off x="3733800" y="4191000"/>
            <a:ext cx="533400" cy="838200"/>
          </a:xfrm>
          <a:prstGeom prst="rect">
            <a:avLst/>
          </a:prstGeom>
          <a:noFill/>
          <a:ln w="9525" algn="ctr">
            <a:solidFill>
              <a:srgbClr val="FF0000"/>
            </a:solidFill>
            <a:round/>
            <a:headEnd/>
            <a:tailEnd/>
          </a:ln>
        </p:spPr>
        <p:txBody>
          <a:bodyPr/>
          <a:lstStyle/>
          <a:p>
            <a:pPr algn="r" rtl="1"/>
            <a:endParaRPr lang="he-IL">
              <a:latin typeface="Verdana" pitchFamily="34" charset="0"/>
            </a:endParaRPr>
          </a:p>
        </p:txBody>
      </p:sp>
      <p:sp>
        <p:nvSpPr>
          <p:cNvPr id="7" name="Rectangle 6"/>
          <p:cNvSpPr>
            <a:spLocks noChangeArrowheads="1"/>
          </p:cNvSpPr>
          <p:nvPr/>
        </p:nvSpPr>
        <p:spPr bwMode="auto">
          <a:xfrm>
            <a:off x="3962400" y="4191000"/>
            <a:ext cx="533400" cy="838200"/>
          </a:xfrm>
          <a:prstGeom prst="rect">
            <a:avLst/>
          </a:prstGeom>
          <a:noFill/>
          <a:ln w="9525" algn="ctr">
            <a:solidFill>
              <a:srgbClr val="FF0000"/>
            </a:solidFill>
            <a:round/>
            <a:headEnd/>
            <a:tailEnd/>
          </a:ln>
        </p:spPr>
        <p:txBody>
          <a:bodyPr/>
          <a:lstStyle/>
          <a:p>
            <a:pPr algn="r" rtl="1"/>
            <a:endParaRPr lang="he-IL">
              <a:latin typeface="Verdana" pitchFamily="34" charset="0"/>
            </a:endParaRPr>
          </a:p>
        </p:txBody>
      </p:sp>
      <p:sp>
        <p:nvSpPr>
          <p:cNvPr id="8" name="Rectangle 7"/>
          <p:cNvSpPr>
            <a:spLocks noChangeArrowheads="1"/>
          </p:cNvSpPr>
          <p:nvPr/>
        </p:nvSpPr>
        <p:spPr bwMode="auto">
          <a:xfrm>
            <a:off x="3733800" y="4495800"/>
            <a:ext cx="533400" cy="838200"/>
          </a:xfrm>
          <a:prstGeom prst="rect">
            <a:avLst/>
          </a:prstGeom>
          <a:noFill/>
          <a:ln w="9525" algn="ctr">
            <a:solidFill>
              <a:srgbClr val="FF0000"/>
            </a:solidFill>
            <a:round/>
            <a:headEnd/>
            <a:tailEnd/>
          </a:ln>
        </p:spPr>
        <p:txBody>
          <a:bodyPr/>
          <a:lstStyle/>
          <a:p>
            <a:pPr algn="r" rtl="1"/>
            <a:endParaRPr lang="he-I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box(in)">
                                      <p:cBhvr>
                                        <p:cTn id="7" dur="500"/>
                                        <p:tgtEl>
                                          <p:spTgt spid="59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9395">
                                            <p:txEl>
                                              <p:pRg st="2" end="2"/>
                                            </p:txEl>
                                          </p:spTgt>
                                        </p:tgtEl>
                                        <p:attrNameLst>
                                          <p:attrName>style.visibility</p:attrName>
                                        </p:attrNameLst>
                                      </p:cBhvr>
                                      <p:to>
                                        <p:strVal val="visible"/>
                                      </p:to>
                                    </p:set>
                                    <p:animEffect transition="in" filter="box(in)">
                                      <p:cBhvr>
                                        <p:cTn id="12" dur="500"/>
                                        <p:tgtEl>
                                          <p:spTgt spid="593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9395">
                                            <p:txEl>
                                              <p:pRg st="3" end="3"/>
                                            </p:txEl>
                                          </p:spTgt>
                                        </p:tgtEl>
                                        <p:attrNameLst>
                                          <p:attrName>style.visibility</p:attrName>
                                        </p:attrNameLst>
                                      </p:cBhvr>
                                      <p:to>
                                        <p:strVal val="visible"/>
                                      </p:to>
                                    </p:set>
                                    <p:animEffect transition="in" filter="box(in)">
                                      <p:cBhvr>
                                        <p:cTn id="17" dur="500"/>
                                        <p:tgtEl>
                                          <p:spTgt spid="593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9395">
                                            <p:txEl>
                                              <p:pRg st="5" end="5"/>
                                            </p:txEl>
                                          </p:spTgt>
                                        </p:tgtEl>
                                        <p:attrNameLst>
                                          <p:attrName>style.visibility</p:attrName>
                                        </p:attrNameLst>
                                      </p:cBhvr>
                                      <p:to>
                                        <p:strVal val="visible"/>
                                      </p:to>
                                    </p:set>
                                    <p:animEffect transition="in" filter="box(in)">
                                      <p:cBhvr>
                                        <p:cTn id="22" dur="500"/>
                                        <p:tgtEl>
                                          <p:spTgt spid="59395">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59395">
                                            <p:txEl>
                                              <p:pRg st="6" end="6"/>
                                            </p:txEl>
                                          </p:spTgt>
                                        </p:tgtEl>
                                        <p:attrNameLst>
                                          <p:attrName>style.visibility</p:attrName>
                                        </p:attrNameLst>
                                      </p:cBhvr>
                                      <p:to>
                                        <p:strVal val="visible"/>
                                      </p:to>
                                    </p:set>
                                    <p:animEffect transition="in" filter="box(in)">
                                      <p:cBhvr>
                                        <p:cTn id="25" dur="500"/>
                                        <p:tgtEl>
                                          <p:spTgt spid="59395">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59395">
                                            <p:txEl>
                                              <p:pRg st="7" end="7"/>
                                            </p:txEl>
                                          </p:spTgt>
                                        </p:tgtEl>
                                        <p:attrNameLst>
                                          <p:attrName>style.visibility</p:attrName>
                                        </p:attrNameLst>
                                      </p:cBhvr>
                                      <p:to>
                                        <p:strVal val="visible"/>
                                      </p:to>
                                    </p:set>
                                    <p:animEffect transition="in" filter="box(in)">
                                      <p:cBhvr>
                                        <p:cTn id="28" dur="500"/>
                                        <p:tgtEl>
                                          <p:spTgt spid="59395">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59395">
                                            <p:txEl>
                                              <p:pRg st="8" end="8"/>
                                            </p:txEl>
                                          </p:spTgt>
                                        </p:tgtEl>
                                        <p:attrNameLst>
                                          <p:attrName>style.visibility</p:attrName>
                                        </p:attrNameLst>
                                      </p:cBhvr>
                                      <p:to>
                                        <p:strVal val="visible"/>
                                      </p:to>
                                    </p:set>
                                    <p:animEffect transition="in" filter="box(in)">
                                      <p:cBhvr>
                                        <p:cTn id="31" dur="500"/>
                                        <p:tgtEl>
                                          <p:spTgt spid="59395">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box(in)">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xit" presetSubtype="16" fill="hold" grpId="1" nodeType="clickEffect">
                                  <p:stCondLst>
                                    <p:cond delay="0"/>
                                  </p:stCondLst>
                                  <p:childTnLst>
                                    <p:animEffect transition="out" filter="box(in)">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par>
                                <p:cTn id="42" presetID="4" presetClass="entr" presetSubtype="16"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ox(in)">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xit" presetSubtype="16" fill="hold" grpId="1" nodeType="clickEffect">
                                  <p:stCondLst>
                                    <p:cond delay="0"/>
                                  </p:stCondLst>
                                  <p:childTnLst>
                                    <p:animEffect transition="out" filter="box(in)">
                                      <p:cBhvr>
                                        <p:cTn id="48" dur="500"/>
                                        <p:tgtEl>
                                          <p:spTgt spid="7"/>
                                        </p:tgtEl>
                                      </p:cBhvr>
                                    </p:animEffect>
                                    <p:set>
                                      <p:cBhvr>
                                        <p:cTn id="49" dur="1" fill="hold">
                                          <p:stCondLst>
                                            <p:cond delay="499"/>
                                          </p:stCondLst>
                                        </p:cTn>
                                        <p:tgtEl>
                                          <p:spTgt spid="7"/>
                                        </p:tgtEl>
                                        <p:attrNameLst>
                                          <p:attrName>style.visibility</p:attrName>
                                        </p:attrNameLst>
                                      </p:cBhvr>
                                      <p:to>
                                        <p:strVal val="hidden"/>
                                      </p:to>
                                    </p:set>
                                  </p:childTnLst>
                                </p:cTn>
                              </p:par>
                              <p:par>
                                <p:cTn id="50" presetID="4" presetClass="entr" presetSubtype="16"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ox(in)">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pPr algn="r"/>
            <a:r>
              <a:rPr lang="he-IL" dirty="0" smtClean="0"/>
              <a:t>ועכשיו עם עץ!</a:t>
            </a:r>
            <a:endParaRPr lang="en-US" dirty="0"/>
          </a:p>
        </p:txBody>
      </p:sp>
      <p:sp>
        <p:nvSpPr>
          <p:cNvPr id="8194" name="Content Placeholder 2"/>
          <p:cNvSpPr>
            <a:spLocks noGrp="1"/>
          </p:cNvSpPr>
          <p:nvPr>
            <p:ph idx="1"/>
          </p:nvPr>
        </p:nvSpPr>
        <p:spPr/>
        <p:txBody>
          <a:bodyPr/>
          <a:lstStyle/>
          <a:p>
            <a:pPr eaLnBrk="1" hangingPunct="1"/>
            <a:endParaRPr lang="he-IL" dirty="0" smtClean="0"/>
          </a:p>
          <a:p>
            <a:pPr algn="l" rtl="0" eaLnBrk="1" hangingPunct="1">
              <a:buNone/>
            </a:pPr>
            <a:r>
              <a:rPr lang="en-US" sz="2000" dirty="0"/>
              <a:t>void star(</a:t>
            </a:r>
            <a:r>
              <a:rPr lang="en-US" sz="2000" dirty="0" err="1"/>
              <a:t>int</a:t>
            </a:r>
            <a:r>
              <a:rPr lang="en-US" sz="2000" dirty="0"/>
              <a:t> n)</a:t>
            </a:r>
          </a:p>
          <a:p>
            <a:pPr algn="l" rtl="0" eaLnBrk="1" hangingPunct="1">
              <a:buNone/>
            </a:pPr>
            <a:r>
              <a:rPr lang="en-US" sz="2000" dirty="0"/>
              <a:t>{</a:t>
            </a:r>
          </a:p>
          <a:p>
            <a:pPr algn="l" rtl="0" eaLnBrk="1" hangingPunct="1">
              <a:buNone/>
            </a:pPr>
            <a:r>
              <a:rPr lang="en-US" sz="2000" dirty="0"/>
              <a:t>	if (n == 0)</a:t>
            </a:r>
          </a:p>
          <a:p>
            <a:pPr algn="l" rtl="0" eaLnBrk="1" hangingPunct="1">
              <a:buNone/>
            </a:pPr>
            <a:r>
              <a:rPr lang="en-US" sz="2000" dirty="0"/>
              <a:t>	     return;</a:t>
            </a:r>
          </a:p>
          <a:p>
            <a:pPr algn="l" rtl="0" eaLnBrk="1" hangingPunct="1">
              <a:buNone/>
            </a:pPr>
            <a:r>
              <a:rPr lang="en-US" sz="2000" dirty="0"/>
              <a:t>	star(n-1);</a:t>
            </a:r>
          </a:p>
          <a:p>
            <a:pPr algn="l" rtl="0" eaLnBrk="1" hangingPunct="1">
              <a:buNone/>
            </a:pPr>
            <a:r>
              <a:rPr lang="en-US" sz="2000" dirty="0"/>
              <a:t>	</a:t>
            </a:r>
            <a:r>
              <a:rPr lang="en-US" sz="2000" dirty="0" err="1"/>
              <a:t>cout</a:t>
            </a:r>
            <a:r>
              <a:rPr lang="en-US" sz="2000" dirty="0"/>
              <a:t> &lt;&lt; "*";</a:t>
            </a:r>
          </a:p>
          <a:p>
            <a:pPr algn="l" rtl="0" eaLnBrk="1" hangingPunct="1">
              <a:buNone/>
            </a:pPr>
            <a:r>
              <a:rPr lang="en-US" sz="2000" dirty="0"/>
              <a:t>}</a:t>
            </a:r>
          </a:p>
          <a:p>
            <a:pPr eaLnBrk="1" hangingPunct="1"/>
            <a:endParaRPr lang="en-US" dirty="0" smtClean="0"/>
          </a:p>
        </p:txBody>
      </p:sp>
      <p:sp>
        <p:nvSpPr>
          <p:cNvPr id="8200" name="Rectangle 5"/>
          <p:cNvSpPr>
            <a:spLocks noChangeArrowheads="1"/>
          </p:cNvSpPr>
          <p:nvPr/>
        </p:nvSpPr>
        <p:spPr bwMode="auto">
          <a:xfrm>
            <a:off x="914400" y="4747090"/>
            <a:ext cx="1462278" cy="1577510"/>
          </a:xfrm>
          <a:prstGeom prst="rect">
            <a:avLst/>
          </a:prstGeom>
          <a:noFill/>
          <a:ln w="9525" algn="ctr">
            <a:solidFill>
              <a:schemeClr val="tx1"/>
            </a:solidFill>
            <a:round/>
            <a:headEnd/>
            <a:tailEnd/>
          </a:ln>
        </p:spPr>
        <p:txBody>
          <a:bodyPr/>
          <a:lstStyle/>
          <a:p>
            <a:r>
              <a:rPr lang="en-US" sz="1400">
                <a:latin typeface="Verdana" pitchFamily="34" charset="0"/>
              </a:rPr>
              <a:t>void </a:t>
            </a:r>
            <a:r>
              <a:rPr lang="en-US" sz="1400" smtClean="0">
                <a:latin typeface="Verdana" pitchFamily="34" charset="0"/>
              </a:rPr>
              <a:t>main</a:t>
            </a:r>
            <a:r>
              <a:rPr lang="en-US" sz="1400" dirty="0" smtClean="0">
                <a:latin typeface="Verdana" pitchFamily="34" charset="0"/>
              </a:rPr>
              <a:t>(…)</a:t>
            </a:r>
            <a:endParaRPr lang="en-US" sz="1400" dirty="0">
              <a:latin typeface="Verdana" pitchFamily="34" charset="0"/>
            </a:endParaRPr>
          </a:p>
          <a:p>
            <a:r>
              <a:rPr lang="en-US" sz="1400" dirty="0">
                <a:latin typeface="Verdana" pitchFamily="34" charset="0"/>
              </a:rPr>
              <a:t>{</a:t>
            </a:r>
          </a:p>
          <a:p>
            <a:r>
              <a:rPr lang="en-US" sz="1400">
                <a:latin typeface="Verdana" pitchFamily="34" charset="0"/>
              </a:rPr>
              <a:t>    </a:t>
            </a:r>
            <a:r>
              <a:rPr lang="en-US" sz="1400" smtClean="0">
                <a:latin typeface="Verdana" pitchFamily="34" charset="0"/>
              </a:rPr>
              <a:t>star(2</a:t>
            </a:r>
            <a:r>
              <a:rPr lang="en-US" sz="1400" dirty="0">
                <a:latin typeface="Verdana" pitchFamily="34" charset="0"/>
              </a:rPr>
              <a:t>);</a:t>
            </a:r>
          </a:p>
          <a:p>
            <a:r>
              <a:rPr lang="en-US" sz="1400" dirty="0">
                <a:latin typeface="Verdana" pitchFamily="34" charset="0"/>
              </a:rPr>
              <a:t>    …</a:t>
            </a:r>
          </a:p>
          <a:p>
            <a:r>
              <a:rPr lang="en-US" sz="1400" dirty="0">
                <a:latin typeface="Verdana" pitchFamily="34" charset="0"/>
              </a:rPr>
              <a:t>}</a:t>
            </a:r>
          </a:p>
        </p:txBody>
      </p:sp>
      <p:sp>
        <p:nvSpPr>
          <p:cNvPr id="8201" name="Rectangle 6"/>
          <p:cNvSpPr>
            <a:spLocks noChangeArrowheads="1"/>
          </p:cNvSpPr>
          <p:nvPr/>
        </p:nvSpPr>
        <p:spPr bwMode="auto">
          <a:xfrm>
            <a:off x="2529078" y="4747090"/>
            <a:ext cx="1890522" cy="1577510"/>
          </a:xfrm>
          <a:prstGeom prst="rect">
            <a:avLst/>
          </a:prstGeom>
          <a:noFill/>
          <a:ln w="9525" algn="ctr">
            <a:solidFill>
              <a:schemeClr val="tx1"/>
            </a:solidFill>
            <a:round/>
            <a:headEnd/>
            <a:tailEnd/>
          </a:ln>
        </p:spPr>
        <p:txBody>
          <a:bodyPr/>
          <a:lstStyle/>
          <a:p>
            <a:r>
              <a:rPr lang="en-US" sz="1400" dirty="0">
                <a:latin typeface="Verdana" pitchFamily="34" charset="0"/>
              </a:rPr>
              <a:t>void </a:t>
            </a:r>
            <a:r>
              <a:rPr lang="en-US" sz="1400" dirty="0" smtClean="0">
                <a:latin typeface="Verdana" pitchFamily="34" charset="0"/>
              </a:rPr>
              <a:t>star(</a:t>
            </a:r>
            <a:r>
              <a:rPr lang="en-US" sz="1400" dirty="0" err="1" smtClean="0">
                <a:latin typeface="Verdana" pitchFamily="34" charset="0"/>
              </a:rPr>
              <a:t>int</a:t>
            </a:r>
            <a:r>
              <a:rPr lang="en-US" sz="1400" dirty="0" smtClean="0">
                <a:latin typeface="Verdana" pitchFamily="34" charset="0"/>
              </a:rPr>
              <a:t> </a:t>
            </a:r>
            <a:r>
              <a:rPr lang="en-US" sz="1400" dirty="0">
                <a:latin typeface="Verdana" pitchFamily="34" charset="0"/>
              </a:rPr>
              <a:t>n)</a:t>
            </a:r>
          </a:p>
          <a:p>
            <a:r>
              <a:rPr lang="en-US" sz="1400" dirty="0">
                <a:latin typeface="Verdana" pitchFamily="34" charset="0"/>
              </a:rPr>
              <a:t>{</a:t>
            </a:r>
          </a:p>
          <a:p>
            <a:r>
              <a:rPr lang="en-US" sz="1400" dirty="0">
                <a:latin typeface="Verdana" pitchFamily="34" charset="0"/>
              </a:rPr>
              <a:t>      if (n == 0)</a:t>
            </a:r>
          </a:p>
          <a:p>
            <a:r>
              <a:rPr lang="en-US" sz="1400" dirty="0">
                <a:latin typeface="Verdana" pitchFamily="34" charset="0"/>
              </a:rPr>
              <a:t>           return;</a:t>
            </a:r>
          </a:p>
          <a:p>
            <a:r>
              <a:rPr lang="en-US" sz="1400" dirty="0">
                <a:latin typeface="Verdana" pitchFamily="34" charset="0"/>
              </a:rPr>
              <a:t>      </a:t>
            </a:r>
            <a:r>
              <a:rPr lang="en-US" sz="1400" b="1" dirty="0" smtClean="0">
                <a:latin typeface="Verdana" pitchFamily="34" charset="0"/>
              </a:rPr>
              <a:t>star(n-1</a:t>
            </a:r>
            <a:r>
              <a:rPr lang="en-US" sz="1400" b="1" dirty="0">
                <a:latin typeface="Verdana" pitchFamily="34" charset="0"/>
              </a:rPr>
              <a:t>);</a:t>
            </a:r>
          </a:p>
          <a:p>
            <a:r>
              <a:rPr lang="en-US" sz="1400" b="1" dirty="0">
                <a:latin typeface="Verdana" pitchFamily="34" charset="0"/>
              </a:rPr>
              <a:t>      </a:t>
            </a:r>
            <a:r>
              <a:rPr lang="en-US" sz="1400" b="1" dirty="0" err="1" smtClean="0">
                <a:latin typeface="Verdana" pitchFamily="34" charset="0"/>
              </a:rPr>
              <a:t>cout</a:t>
            </a:r>
            <a:r>
              <a:rPr lang="en-US" sz="1400" b="1" dirty="0" smtClean="0">
                <a:latin typeface="Verdana" pitchFamily="34" charset="0"/>
              </a:rPr>
              <a:t> &lt;&lt;“*”;</a:t>
            </a:r>
            <a:endParaRPr lang="en-US" sz="1400" b="1" dirty="0">
              <a:latin typeface="Verdana" pitchFamily="34" charset="0"/>
            </a:endParaRPr>
          </a:p>
          <a:p>
            <a:r>
              <a:rPr lang="en-US" sz="1400" dirty="0">
                <a:latin typeface="Verdana" pitchFamily="34" charset="0"/>
              </a:rPr>
              <a:t>}</a:t>
            </a:r>
          </a:p>
        </p:txBody>
      </p:sp>
      <p:cxnSp>
        <p:nvCxnSpPr>
          <p:cNvPr id="8202" name="Curved Connector 7"/>
          <p:cNvCxnSpPr>
            <a:cxnSpLocks noChangeShapeType="1"/>
          </p:cNvCxnSpPr>
          <p:nvPr/>
        </p:nvCxnSpPr>
        <p:spPr bwMode="auto">
          <a:xfrm flipV="1">
            <a:off x="1837944" y="4914748"/>
            <a:ext cx="846582" cy="502974"/>
          </a:xfrm>
          <a:prstGeom prst="curvedConnector3">
            <a:avLst>
              <a:gd name="adj1" fmla="val 50000"/>
            </a:avLst>
          </a:prstGeom>
          <a:noFill/>
          <a:ln w="9525" algn="ctr">
            <a:solidFill>
              <a:schemeClr val="tx1"/>
            </a:solidFill>
            <a:round/>
            <a:headEnd/>
            <a:tailEnd type="arrow" w="med" len="med"/>
          </a:ln>
        </p:spPr>
      </p:cxnSp>
      <p:sp>
        <p:nvSpPr>
          <p:cNvPr id="8203" name="Rectangle 8"/>
          <p:cNvSpPr>
            <a:spLocks noChangeArrowheads="1"/>
          </p:cNvSpPr>
          <p:nvPr/>
        </p:nvSpPr>
        <p:spPr bwMode="auto">
          <a:xfrm>
            <a:off x="4586477" y="4747090"/>
            <a:ext cx="1964607" cy="1577510"/>
          </a:xfrm>
          <a:prstGeom prst="rect">
            <a:avLst/>
          </a:prstGeom>
          <a:noFill/>
          <a:ln w="9525" algn="ctr">
            <a:solidFill>
              <a:schemeClr val="tx1"/>
            </a:solidFill>
            <a:round/>
            <a:headEnd/>
            <a:tailEnd/>
          </a:ln>
        </p:spPr>
        <p:txBody>
          <a:bodyPr/>
          <a:lstStyle/>
          <a:p>
            <a:r>
              <a:rPr lang="en-US" sz="1400" dirty="0">
                <a:latin typeface="Verdana" pitchFamily="34" charset="0"/>
              </a:rPr>
              <a:t>void </a:t>
            </a:r>
            <a:r>
              <a:rPr lang="en-US" sz="1400" dirty="0" smtClean="0">
                <a:latin typeface="Verdana" pitchFamily="34" charset="0"/>
              </a:rPr>
              <a:t>star(</a:t>
            </a:r>
            <a:r>
              <a:rPr lang="en-US" sz="1400" dirty="0" err="1" smtClean="0">
                <a:latin typeface="Verdana" pitchFamily="34" charset="0"/>
              </a:rPr>
              <a:t>int</a:t>
            </a:r>
            <a:r>
              <a:rPr lang="en-US" sz="1400" dirty="0" smtClean="0">
                <a:latin typeface="Verdana" pitchFamily="34" charset="0"/>
              </a:rPr>
              <a:t> </a:t>
            </a:r>
            <a:r>
              <a:rPr lang="en-US" sz="1400" dirty="0">
                <a:latin typeface="Verdana" pitchFamily="34" charset="0"/>
              </a:rPr>
              <a:t>n)</a:t>
            </a:r>
          </a:p>
          <a:p>
            <a:r>
              <a:rPr lang="en-US" sz="1400" dirty="0">
                <a:latin typeface="Verdana" pitchFamily="34" charset="0"/>
              </a:rPr>
              <a:t>{</a:t>
            </a:r>
          </a:p>
          <a:p>
            <a:r>
              <a:rPr lang="en-US" sz="1400" dirty="0">
                <a:latin typeface="Verdana" pitchFamily="34" charset="0"/>
              </a:rPr>
              <a:t>      if (n == 0)</a:t>
            </a:r>
          </a:p>
          <a:p>
            <a:r>
              <a:rPr lang="en-US" sz="1400" dirty="0">
                <a:latin typeface="Verdana" pitchFamily="34" charset="0"/>
              </a:rPr>
              <a:t>           return;</a:t>
            </a:r>
          </a:p>
          <a:p>
            <a:r>
              <a:rPr lang="en-US" sz="1400" dirty="0">
                <a:latin typeface="Verdana" pitchFamily="34" charset="0"/>
              </a:rPr>
              <a:t>      </a:t>
            </a:r>
            <a:r>
              <a:rPr lang="en-US" sz="1400" b="1" dirty="0" smtClean="0">
                <a:latin typeface="Verdana" pitchFamily="34" charset="0"/>
              </a:rPr>
              <a:t>star(n-1</a:t>
            </a:r>
            <a:r>
              <a:rPr lang="en-US" sz="1400" b="1" dirty="0">
                <a:latin typeface="Verdana" pitchFamily="34" charset="0"/>
              </a:rPr>
              <a:t>);</a:t>
            </a:r>
          </a:p>
          <a:p>
            <a:r>
              <a:rPr lang="en-US" sz="1400" dirty="0">
                <a:latin typeface="Verdana" pitchFamily="34" charset="0"/>
              </a:rPr>
              <a:t>      </a:t>
            </a:r>
            <a:r>
              <a:rPr lang="en-US" sz="1400" b="1" dirty="0" err="1" smtClean="0">
                <a:latin typeface="Verdana" pitchFamily="34" charset="0"/>
              </a:rPr>
              <a:t>cout</a:t>
            </a:r>
            <a:r>
              <a:rPr lang="en-US" sz="1400" b="1" dirty="0" smtClean="0">
                <a:latin typeface="Verdana" pitchFamily="34" charset="0"/>
              </a:rPr>
              <a:t> &lt;&lt; “*”;</a:t>
            </a:r>
            <a:endParaRPr lang="en-US" sz="1400" b="1" dirty="0">
              <a:latin typeface="Verdana" pitchFamily="34" charset="0"/>
            </a:endParaRPr>
          </a:p>
          <a:p>
            <a:r>
              <a:rPr lang="en-US" sz="1400" dirty="0">
                <a:latin typeface="Verdana" pitchFamily="34" charset="0"/>
              </a:rPr>
              <a:t>}</a:t>
            </a:r>
          </a:p>
        </p:txBody>
      </p:sp>
      <p:cxnSp>
        <p:nvCxnSpPr>
          <p:cNvPr id="8204" name="Curved Connector 9"/>
          <p:cNvCxnSpPr>
            <a:cxnSpLocks noChangeShapeType="1"/>
          </p:cNvCxnSpPr>
          <p:nvPr/>
        </p:nvCxnSpPr>
        <p:spPr bwMode="auto">
          <a:xfrm rot="5400000" flipH="1" flipV="1">
            <a:off x="5981655" y="5004629"/>
            <a:ext cx="838291" cy="762000"/>
          </a:xfrm>
          <a:prstGeom prst="curvedConnector3">
            <a:avLst>
              <a:gd name="adj1" fmla="val 50000"/>
            </a:avLst>
          </a:prstGeom>
          <a:noFill/>
          <a:ln w="9525" algn="ctr">
            <a:solidFill>
              <a:schemeClr val="tx1"/>
            </a:solidFill>
            <a:round/>
            <a:headEnd/>
            <a:tailEnd type="arrow" w="med" len="med"/>
          </a:ln>
        </p:spPr>
      </p:cxnSp>
      <p:sp>
        <p:nvSpPr>
          <p:cNvPr id="8205" name="Rectangle 10"/>
          <p:cNvSpPr>
            <a:spLocks noChangeArrowheads="1"/>
          </p:cNvSpPr>
          <p:nvPr/>
        </p:nvSpPr>
        <p:spPr bwMode="auto">
          <a:xfrm>
            <a:off x="6629400" y="4747090"/>
            <a:ext cx="1741602" cy="1577510"/>
          </a:xfrm>
          <a:prstGeom prst="rect">
            <a:avLst/>
          </a:prstGeom>
          <a:noFill/>
          <a:ln w="9525" algn="ctr">
            <a:solidFill>
              <a:schemeClr val="tx1"/>
            </a:solidFill>
            <a:round/>
            <a:headEnd/>
            <a:tailEnd/>
          </a:ln>
        </p:spPr>
        <p:txBody>
          <a:bodyPr/>
          <a:lstStyle/>
          <a:p>
            <a:r>
              <a:rPr lang="en-US" sz="1400" dirty="0">
                <a:latin typeface="Verdana" pitchFamily="34" charset="0"/>
              </a:rPr>
              <a:t>void </a:t>
            </a:r>
            <a:r>
              <a:rPr lang="en-US" sz="1400" dirty="0" smtClean="0">
                <a:latin typeface="Verdana" pitchFamily="34" charset="0"/>
              </a:rPr>
              <a:t>star(</a:t>
            </a:r>
            <a:r>
              <a:rPr lang="en-US" sz="1400" dirty="0" err="1" smtClean="0">
                <a:latin typeface="Verdana" pitchFamily="34" charset="0"/>
              </a:rPr>
              <a:t>int</a:t>
            </a:r>
            <a:r>
              <a:rPr lang="en-US" sz="1400" dirty="0" smtClean="0">
                <a:latin typeface="Verdana" pitchFamily="34" charset="0"/>
              </a:rPr>
              <a:t> </a:t>
            </a:r>
            <a:r>
              <a:rPr lang="en-US" sz="1400" dirty="0">
                <a:latin typeface="Verdana" pitchFamily="34" charset="0"/>
              </a:rPr>
              <a:t>n)</a:t>
            </a:r>
          </a:p>
          <a:p>
            <a:r>
              <a:rPr lang="en-US" sz="1400" dirty="0">
                <a:latin typeface="Verdana" pitchFamily="34" charset="0"/>
              </a:rPr>
              <a:t>{</a:t>
            </a:r>
          </a:p>
          <a:p>
            <a:r>
              <a:rPr lang="en-US" sz="1400" b="1" dirty="0">
                <a:latin typeface="Verdana" pitchFamily="34" charset="0"/>
              </a:rPr>
              <a:t>      if (n == 0)</a:t>
            </a:r>
          </a:p>
          <a:p>
            <a:r>
              <a:rPr lang="en-US" sz="1400" b="1" dirty="0">
                <a:latin typeface="Verdana" pitchFamily="34" charset="0"/>
              </a:rPr>
              <a:t>           return;</a:t>
            </a:r>
          </a:p>
          <a:p>
            <a:r>
              <a:rPr lang="en-US" sz="1400" dirty="0">
                <a:latin typeface="Verdana" pitchFamily="34" charset="0"/>
              </a:rPr>
              <a:t>      </a:t>
            </a:r>
            <a:r>
              <a:rPr lang="en-US" sz="1400" dirty="0" smtClean="0">
                <a:latin typeface="Verdana" pitchFamily="34" charset="0"/>
              </a:rPr>
              <a:t>star(n-1</a:t>
            </a:r>
            <a:r>
              <a:rPr lang="en-US" sz="1400" dirty="0">
                <a:latin typeface="Verdana" pitchFamily="34" charset="0"/>
              </a:rPr>
              <a:t>);</a:t>
            </a:r>
          </a:p>
          <a:p>
            <a:r>
              <a:rPr lang="en-US" sz="1400" dirty="0">
                <a:latin typeface="Verdana" pitchFamily="34" charset="0"/>
              </a:rPr>
              <a:t>      </a:t>
            </a:r>
            <a:r>
              <a:rPr lang="en-US" sz="1400" dirty="0" err="1" smtClean="0">
                <a:latin typeface="Verdana" pitchFamily="34" charset="0"/>
              </a:rPr>
              <a:t>cout</a:t>
            </a:r>
            <a:r>
              <a:rPr lang="en-US" sz="1400" dirty="0" smtClean="0">
                <a:latin typeface="Verdana" pitchFamily="34" charset="0"/>
              </a:rPr>
              <a:t> &lt;&lt; “*”;</a:t>
            </a:r>
            <a:endParaRPr lang="en-US" sz="1400" dirty="0">
              <a:latin typeface="Verdana" pitchFamily="34" charset="0"/>
            </a:endParaRPr>
          </a:p>
          <a:p>
            <a:r>
              <a:rPr lang="en-US" sz="1400" dirty="0">
                <a:latin typeface="Verdana" pitchFamily="34" charset="0"/>
              </a:rPr>
              <a:t>}</a:t>
            </a:r>
          </a:p>
        </p:txBody>
      </p:sp>
      <p:cxnSp>
        <p:nvCxnSpPr>
          <p:cNvPr id="8206" name="Curved Connector 11"/>
          <p:cNvCxnSpPr>
            <a:cxnSpLocks noChangeShapeType="1"/>
          </p:cNvCxnSpPr>
          <p:nvPr/>
        </p:nvCxnSpPr>
        <p:spPr bwMode="auto">
          <a:xfrm rot="10800000" flipV="1">
            <a:off x="6310124" y="5486309"/>
            <a:ext cx="852677" cy="490348"/>
          </a:xfrm>
          <a:prstGeom prst="curvedConnector3">
            <a:avLst>
              <a:gd name="adj1" fmla="val 50000"/>
            </a:avLst>
          </a:prstGeom>
          <a:noFill/>
          <a:ln w="9525" algn="ctr">
            <a:solidFill>
              <a:schemeClr val="tx1"/>
            </a:solidFill>
            <a:round/>
            <a:headEnd/>
            <a:tailEnd type="arrow" w="med" len="med"/>
          </a:ln>
        </p:spPr>
      </p:cxnSp>
      <p:cxnSp>
        <p:nvCxnSpPr>
          <p:cNvPr id="8207" name="Curved Connector 12"/>
          <p:cNvCxnSpPr>
            <a:cxnSpLocks noChangeShapeType="1"/>
          </p:cNvCxnSpPr>
          <p:nvPr/>
        </p:nvCxnSpPr>
        <p:spPr bwMode="auto">
          <a:xfrm rot="10800000">
            <a:off x="4265086" y="5976657"/>
            <a:ext cx="304800" cy="228625"/>
          </a:xfrm>
          <a:prstGeom prst="curvedConnector3">
            <a:avLst>
              <a:gd name="adj1" fmla="val 50000"/>
            </a:avLst>
          </a:prstGeom>
          <a:noFill/>
          <a:ln w="9525" algn="ctr">
            <a:solidFill>
              <a:schemeClr val="tx1"/>
            </a:solidFill>
            <a:round/>
            <a:headEnd/>
            <a:tailEnd type="arrow" w="med" len="med"/>
          </a:ln>
        </p:spPr>
      </p:cxnSp>
      <p:cxnSp>
        <p:nvCxnSpPr>
          <p:cNvPr id="8208" name="Curved Connector 13"/>
          <p:cNvCxnSpPr>
            <a:cxnSpLocks noChangeShapeType="1"/>
          </p:cNvCxnSpPr>
          <p:nvPr/>
        </p:nvCxnSpPr>
        <p:spPr bwMode="auto">
          <a:xfrm rot="10800000">
            <a:off x="1600200" y="5562518"/>
            <a:ext cx="1143000" cy="609666"/>
          </a:xfrm>
          <a:prstGeom prst="curvedConnector3">
            <a:avLst>
              <a:gd name="adj1" fmla="val 50000"/>
            </a:avLst>
          </a:prstGeom>
          <a:noFill/>
          <a:ln w="9525" algn="ctr">
            <a:solidFill>
              <a:schemeClr val="tx1"/>
            </a:solidFill>
            <a:round/>
            <a:headEnd/>
            <a:tailEnd type="arrow" w="med" len="med"/>
          </a:ln>
        </p:spPr>
      </p:cxnSp>
      <p:cxnSp>
        <p:nvCxnSpPr>
          <p:cNvPr id="8209" name="Curved Connector 14"/>
          <p:cNvCxnSpPr>
            <a:cxnSpLocks noChangeShapeType="1"/>
          </p:cNvCxnSpPr>
          <p:nvPr/>
        </p:nvCxnSpPr>
        <p:spPr bwMode="auto">
          <a:xfrm rot="5400000" flipH="1" flipV="1">
            <a:off x="4000455" y="5080821"/>
            <a:ext cx="838291" cy="457200"/>
          </a:xfrm>
          <a:prstGeom prst="curvedConnector3">
            <a:avLst>
              <a:gd name="adj1" fmla="val 50000"/>
            </a:avLst>
          </a:prstGeom>
          <a:noFill/>
          <a:ln w="9525" algn="ctr">
            <a:solidFill>
              <a:schemeClr val="tx1"/>
            </a:solidFill>
            <a:round/>
            <a:headEnd/>
            <a:tailEnd type="arrow" w="med" len="med"/>
          </a:ln>
        </p:spPr>
      </p:cxnSp>
      <p:sp>
        <p:nvSpPr>
          <p:cNvPr id="8210" name="TextBox 15"/>
          <p:cNvSpPr txBox="1">
            <a:spLocks noChangeArrowheads="1"/>
          </p:cNvSpPr>
          <p:nvPr/>
        </p:nvSpPr>
        <p:spPr bwMode="auto">
          <a:xfrm>
            <a:off x="3581400" y="4492625"/>
            <a:ext cx="609600" cy="307810"/>
          </a:xfrm>
          <a:prstGeom prst="rect">
            <a:avLst/>
          </a:prstGeom>
          <a:noFill/>
          <a:ln w="9525">
            <a:noFill/>
            <a:miter lim="800000"/>
            <a:headEnd/>
            <a:tailEnd/>
          </a:ln>
        </p:spPr>
        <p:txBody>
          <a:bodyPr>
            <a:spAutoFit/>
          </a:bodyPr>
          <a:lstStyle/>
          <a:p>
            <a:r>
              <a:rPr lang="en-US" sz="1400">
                <a:solidFill>
                  <a:srgbClr val="0070C0"/>
                </a:solidFill>
                <a:latin typeface="Verdana" pitchFamily="34" charset="0"/>
              </a:rPr>
              <a:t>n=2</a:t>
            </a:r>
          </a:p>
        </p:txBody>
      </p:sp>
      <p:sp>
        <p:nvSpPr>
          <p:cNvPr id="8211" name="TextBox 16"/>
          <p:cNvSpPr txBox="1">
            <a:spLocks noChangeArrowheads="1"/>
          </p:cNvSpPr>
          <p:nvPr/>
        </p:nvSpPr>
        <p:spPr bwMode="auto">
          <a:xfrm>
            <a:off x="5562600" y="4495602"/>
            <a:ext cx="609600" cy="307810"/>
          </a:xfrm>
          <a:prstGeom prst="rect">
            <a:avLst/>
          </a:prstGeom>
          <a:noFill/>
          <a:ln w="9525">
            <a:noFill/>
            <a:miter lim="800000"/>
            <a:headEnd/>
            <a:tailEnd/>
          </a:ln>
        </p:spPr>
        <p:txBody>
          <a:bodyPr>
            <a:spAutoFit/>
          </a:bodyPr>
          <a:lstStyle/>
          <a:p>
            <a:r>
              <a:rPr lang="en-US" sz="1400">
                <a:solidFill>
                  <a:srgbClr val="0070C0"/>
                </a:solidFill>
                <a:latin typeface="Verdana" pitchFamily="34" charset="0"/>
              </a:rPr>
              <a:t>n=1</a:t>
            </a:r>
          </a:p>
        </p:txBody>
      </p:sp>
      <p:sp>
        <p:nvSpPr>
          <p:cNvPr id="8212" name="TextBox 17"/>
          <p:cNvSpPr txBox="1">
            <a:spLocks noChangeArrowheads="1"/>
          </p:cNvSpPr>
          <p:nvPr/>
        </p:nvSpPr>
        <p:spPr bwMode="auto">
          <a:xfrm>
            <a:off x="7467600" y="4495602"/>
            <a:ext cx="609600" cy="307810"/>
          </a:xfrm>
          <a:prstGeom prst="rect">
            <a:avLst/>
          </a:prstGeom>
          <a:noFill/>
          <a:ln w="9525">
            <a:noFill/>
            <a:miter lim="800000"/>
            <a:headEnd/>
            <a:tailEnd/>
          </a:ln>
        </p:spPr>
        <p:txBody>
          <a:bodyPr>
            <a:spAutoFit/>
          </a:bodyPr>
          <a:lstStyle/>
          <a:p>
            <a:r>
              <a:rPr lang="en-US" sz="1400">
                <a:solidFill>
                  <a:srgbClr val="0070C0"/>
                </a:solidFill>
                <a:latin typeface="Verdana" pitchFamily="34" charset="0"/>
              </a:rPr>
              <a:t>n=0</a:t>
            </a:r>
          </a:p>
        </p:txBody>
      </p:sp>
      <p:graphicFrame>
        <p:nvGraphicFramePr>
          <p:cNvPr id="23" name="Diagram 22"/>
          <p:cNvGraphicFramePr/>
          <p:nvPr>
            <p:extLst/>
          </p:nvPr>
        </p:nvGraphicFramePr>
        <p:xfrm>
          <a:off x="3962400" y="1831975"/>
          <a:ext cx="4800600" cy="2968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4191000" y="3508375"/>
            <a:ext cx="32766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48200" y="2898775"/>
            <a:ext cx="3048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593080" y="2287662"/>
            <a:ext cx="3048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248398" y="1665943"/>
            <a:ext cx="1752601"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Diagram 25"/>
          <p:cNvGraphicFramePr/>
          <p:nvPr>
            <p:extLst/>
          </p:nvPr>
        </p:nvGraphicFramePr>
        <p:xfrm>
          <a:off x="4114800" y="1984375"/>
          <a:ext cx="4800600" cy="29686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7"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0CC226CF-B807-4842-8F73-E88C8736C09C}" type="slidenum">
              <a:rPr lang="he-IL" altLang="he-IL" sz="1000">
                <a:latin typeface="Verdana" pitchFamily="34" charset="0"/>
              </a:rPr>
              <a:pPr algn="r" rtl="1"/>
              <a:t>8</a:t>
            </a:fld>
            <a:endParaRPr lang="en-US" altLang="he-IL" sz="1000" dirty="0">
              <a:latin typeface="Verdana" pitchFamily="34" charset="0"/>
            </a:endParaRPr>
          </a:p>
          <a:p>
            <a:pPr algn="r" rtl="1"/>
            <a:r>
              <a:rPr lang="en-US" altLang="he-IL" sz="1000" dirty="0"/>
              <a:t>© Keren </a:t>
            </a:r>
            <a:r>
              <a:rPr lang="en-US" altLang="he-IL" sz="1000" dirty="0" err="1"/>
              <a:t>Kalif</a:t>
            </a:r>
            <a:endParaRPr lang="en-US" altLang="he-IL" sz="1000" dirty="0"/>
          </a:p>
          <a:p>
            <a:pPr algn="r" rtl="1"/>
            <a:endParaRPr lang="en-US" altLang="he-IL" sz="1000" dirty="0">
              <a:latin typeface="Verdana" pitchFamily="34" charset="0"/>
            </a:endParaRPr>
          </a:p>
        </p:txBody>
      </p:sp>
    </p:spTree>
    <p:extLst>
      <p:ext uri="{BB962C8B-B14F-4D97-AF65-F5344CB8AC3E}">
        <p14:creationId xmlns:p14="http://schemas.microsoft.com/office/powerpoint/2010/main" val="312913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26"/>
                                        </p:tgtEl>
                                      </p:cBhvr>
                                    </p:animEffect>
                                    <p:set>
                                      <p:cBhvr>
                                        <p:cTn id="7" dur="1" fill="hold">
                                          <p:stCondLst>
                                            <p:cond delay="499"/>
                                          </p:stCondLst>
                                        </p:cTn>
                                        <p:tgtEl>
                                          <p:spTgt spid="2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5"/>
                                        </p:tgtEl>
                                      </p:cBhvr>
                                    </p:animEffect>
                                    <p:set>
                                      <p:cBhvr>
                                        <p:cTn id="12" dur="1" fill="hold">
                                          <p:stCondLst>
                                            <p:cond delay="499"/>
                                          </p:stCondLst>
                                        </p:cTn>
                                        <p:tgtEl>
                                          <p:spTgt spid="2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24"/>
                                        </p:tgtEl>
                                      </p:cBhvr>
                                    </p:animEffect>
                                    <p:set>
                                      <p:cBhvr>
                                        <p:cTn id="17" dur="1" fill="hold">
                                          <p:stCondLst>
                                            <p:cond delay="499"/>
                                          </p:stCondLst>
                                        </p:cTn>
                                        <p:tgtEl>
                                          <p:spTgt spid="2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4" grpId="0" animBg="1"/>
      <p:bldP spid="25" grpId="0" animBg="1"/>
      <p:bldGraphic spid="2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pPr algn="r"/>
            <a:r>
              <a:rPr lang="he-IL" dirty="0" smtClean="0"/>
              <a:t>ואפשר לכתוב גם הפוך!</a:t>
            </a:r>
            <a:endParaRPr lang="en-US" dirty="0"/>
          </a:p>
        </p:txBody>
      </p:sp>
      <p:sp>
        <p:nvSpPr>
          <p:cNvPr id="8194" name="Content Placeholder 2"/>
          <p:cNvSpPr>
            <a:spLocks noGrp="1"/>
          </p:cNvSpPr>
          <p:nvPr>
            <p:ph idx="1"/>
          </p:nvPr>
        </p:nvSpPr>
        <p:spPr/>
        <p:txBody>
          <a:bodyPr/>
          <a:lstStyle/>
          <a:p>
            <a:pPr eaLnBrk="1" hangingPunct="1"/>
            <a:endParaRPr lang="he-IL" dirty="0" smtClean="0"/>
          </a:p>
          <a:p>
            <a:pPr eaLnBrk="1" hangingPunct="1"/>
            <a:endParaRPr lang="he-IL" dirty="0" smtClean="0"/>
          </a:p>
          <a:p>
            <a:pPr algn="l" rtl="0" eaLnBrk="1" hangingPunct="1">
              <a:buNone/>
            </a:pPr>
            <a:r>
              <a:rPr lang="en-US" sz="2000" dirty="0"/>
              <a:t>void star(</a:t>
            </a:r>
            <a:r>
              <a:rPr lang="en-US" sz="2000" dirty="0" err="1"/>
              <a:t>int</a:t>
            </a:r>
            <a:r>
              <a:rPr lang="en-US" sz="2000" dirty="0"/>
              <a:t> n)</a:t>
            </a:r>
          </a:p>
          <a:p>
            <a:pPr algn="l" rtl="0" eaLnBrk="1" hangingPunct="1">
              <a:buNone/>
            </a:pPr>
            <a:r>
              <a:rPr lang="en-US" sz="2000" dirty="0"/>
              <a:t>{</a:t>
            </a:r>
          </a:p>
          <a:p>
            <a:pPr algn="l" rtl="0" eaLnBrk="1" hangingPunct="1">
              <a:buNone/>
            </a:pPr>
            <a:r>
              <a:rPr lang="en-US" sz="2000" dirty="0"/>
              <a:t>	if (n == 0)</a:t>
            </a:r>
          </a:p>
          <a:p>
            <a:pPr algn="l" rtl="0" eaLnBrk="1" hangingPunct="1">
              <a:buNone/>
            </a:pPr>
            <a:r>
              <a:rPr lang="en-US" sz="2000" dirty="0"/>
              <a:t>	     return;</a:t>
            </a:r>
          </a:p>
          <a:p>
            <a:pPr algn="l" rtl="0" eaLnBrk="1" hangingPunct="1">
              <a:buNone/>
            </a:pPr>
            <a:r>
              <a:rPr lang="en-US" sz="2000" dirty="0"/>
              <a:t>	</a:t>
            </a:r>
            <a:r>
              <a:rPr lang="en-US" sz="2000" b="1" dirty="0" err="1" smtClean="0"/>
              <a:t>cout</a:t>
            </a:r>
            <a:r>
              <a:rPr lang="en-US" sz="2000" b="1" dirty="0" smtClean="0"/>
              <a:t> </a:t>
            </a:r>
            <a:r>
              <a:rPr lang="en-US" sz="2000" b="1" dirty="0"/>
              <a:t>&lt;&lt; "*"; </a:t>
            </a:r>
            <a:endParaRPr lang="en-US" sz="2000" b="1" dirty="0" smtClean="0"/>
          </a:p>
          <a:p>
            <a:pPr algn="l" rtl="0" eaLnBrk="1" hangingPunct="1">
              <a:buNone/>
            </a:pPr>
            <a:r>
              <a:rPr lang="en-US" sz="2000" b="1" dirty="0"/>
              <a:t>	</a:t>
            </a:r>
            <a:r>
              <a:rPr lang="en-US" sz="2000" b="1" dirty="0" smtClean="0"/>
              <a:t>star(n-1);</a:t>
            </a:r>
            <a:endParaRPr lang="en-US" sz="2000" b="1" dirty="0"/>
          </a:p>
          <a:p>
            <a:pPr algn="l" rtl="0" eaLnBrk="1" hangingPunct="1">
              <a:buNone/>
            </a:pPr>
            <a:r>
              <a:rPr lang="en-US" sz="2000" dirty="0"/>
              <a:t>}</a:t>
            </a:r>
          </a:p>
          <a:p>
            <a:pPr eaLnBrk="1" hangingPunct="1"/>
            <a:endParaRPr lang="en-US" dirty="0" smtClean="0"/>
          </a:p>
        </p:txBody>
      </p:sp>
      <p:graphicFrame>
        <p:nvGraphicFramePr>
          <p:cNvPr id="23" name="Diagram 22"/>
          <p:cNvGraphicFramePr/>
          <p:nvPr>
            <p:extLst/>
          </p:nvPr>
        </p:nvGraphicFramePr>
        <p:xfrm>
          <a:off x="3962400" y="2670175"/>
          <a:ext cx="4800600" cy="2968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5069840" y="4472463"/>
            <a:ext cx="32766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86400" y="3773487"/>
            <a:ext cx="3048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838700" y="3163888"/>
            <a:ext cx="3048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105400" y="2517775"/>
            <a:ext cx="1752601"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Diagram 26"/>
          <p:cNvGraphicFramePr/>
          <p:nvPr>
            <p:extLst/>
          </p:nvPr>
        </p:nvGraphicFramePr>
        <p:xfrm>
          <a:off x="4114800" y="2822575"/>
          <a:ext cx="4800600" cy="29686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Slide Number Placeholder 3"/>
          <p:cNvSpPr txBox="1">
            <a:spLocks noGrp="1"/>
          </p:cNvSpPr>
          <p:nvPr/>
        </p:nvSpPr>
        <p:spPr bwMode="auto">
          <a:xfrm>
            <a:off x="7010400" y="6400800"/>
            <a:ext cx="2133600" cy="457200"/>
          </a:xfrm>
          <a:prstGeom prst="rect">
            <a:avLst/>
          </a:prstGeom>
          <a:noFill/>
          <a:ln w="9525">
            <a:noFill/>
            <a:miter lim="800000"/>
            <a:headEnd/>
            <a:tailEnd/>
          </a:ln>
        </p:spPr>
        <p:txBody>
          <a:bodyPr/>
          <a:lstStyle/>
          <a:p>
            <a:pPr algn="r" rtl="1"/>
            <a:fld id="{0CC226CF-B807-4842-8F73-E88C8736C09C}" type="slidenum">
              <a:rPr lang="he-IL" altLang="he-IL" sz="1000">
                <a:latin typeface="Verdana" pitchFamily="34" charset="0"/>
              </a:rPr>
              <a:pPr algn="r" rtl="1"/>
              <a:t>9</a:t>
            </a:fld>
            <a:endParaRPr lang="en-US" altLang="he-IL" sz="1000" dirty="0">
              <a:latin typeface="Verdana" pitchFamily="34" charset="0"/>
            </a:endParaRPr>
          </a:p>
          <a:p>
            <a:pPr algn="r" rtl="1"/>
            <a:r>
              <a:rPr lang="en-US" altLang="he-IL" sz="1000" dirty="0"/>
              <a:t>© Keren </a:t>
            </a:r>
            <a:r>
              <a:rPr lang="en-US" altLang="he-IL" sz="1000" dirty="0" err="1"/>
              <a:t>Kalif</a:t>
            </a:r>
            <a:endParaRPr lang="en-US" altLang="he-IL" sz="1000" dirty="0"/>
          </a:p>
          <a:p>
            <a:pPr algn="r" rtl="1"/>
            <a:endParaRPr lang="en-US" altLang="he-IL" sz="1000" dirty="0">
              <a:latin typeface="Verdana" pitchFamily="34" charset="0"/>
            </a:endParaRPr>
          </a:p>
        </p:txBody>
      </p:sp>
    </p:spTree>
    <p:extLst>
      <p:ext uri="{BB962C8B-B14F-4D97-AF65-F5344CB8AC3E}">
        <p14:creationId xmlns:p14="http://schemas.microsoft.com/office/powerpoint/2010/main" val="56993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5"/>
                                        </p:tgtEl>
                                      </p:cBhvr>
                                    </p:animEffect>
                                    <p:set>
                                      <p:cBhvr>
                                        <p:cTn id="12" dur="1" fill="hold">
                                          <p:stCondLst>
                                            <p:cond delay="499"/>
                                          </p:stCondLst>
                                        </p:cTn>
                                        <p:tgtEl>
                                          <p:spTgt spid="2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24"/>
                                        </p:tgtEl>
                                      </p:cBhvr>
                                    </p:animEffect>
                                    <p:set>
                                      <p:cBhvr>
                                        <p:cTn id="17" dur="1" fill="hold">
                                          <p:stCondLst>
                                            <p:cond delay="499"/>
                                          </p:stCondLst>
                                        </p:cTn>
                                        <p:tgtEl>
                                          <p:spTgt spid="2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4" grpId="0" animBg="1"/>
      <p:bldP spid="25" grpId="0" animBg="1"/>
      <p:bldGraphic spid="27" grpId="0">
        <p:bldAsOne/>
      </p:bldGraphic>
    </p:bldLst>
  </p:timing>
</p:sld>
</file>

<file path=ppt/theme/theme1.xml><?xml version="1.0" encoding="utf-8"?>
<a:theme xmlns:a="http://schemas.openxmlformats.org/drawingml/2006/main" name="MyOpenU2008a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evel">
      <a:majorFont>
        <a:latin typeface="Garamond"/>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he-IL" sz="1800" b="0" i="0" u="none" strike="noStrike" cap="none" normalizeH="0" baseline="0" smtClean="0">
            <a:ln>
              <a:noFill/>
            </a:ln>
            <a:solidFill>
              <a:schemeClr val="tx1"/>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he-IL" sz="1800" b="0" i="0" u="none" strike="noStrike" cap="none" normalizeH="0" baseline="0" smtClean="0">
            <a:ln>
              <a:noFill/>
            </a:ln>
            <a:solidFill>
              <a:schemeClr val="tx1"/>
            </a:solidFill>
            <a:effectLst/>
            <a:latin typeface="Verdana" pitchFamily="34" charset="0"/>
            <a:cs typeface="Arial"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6403</TotalTime>
  <Words>5070</Words>
  <Application>Microsoft Office PowerPoint</Application>
  <PresentationFormat>On-screen Show (4:3)</PresentationFormat>
  <Paragraphs>1633</Paragraphs>
  <Slides>76</Slides>
  <Notes>14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86" baseType="lpstr">
      <vt:lpstr>Arial</vt:lpstr>
      <vt:lpstr>Calibri</vt:lpstr>
      <vt:lpstr>Consolas</vt:lpstr>
      <vt:lpstr>Garamond</vt:lpstr>
      <vt:lpstr>Tahoma</vt:lpstr>
      <vt:lpstr>Times New Roman</vt:lpstr>
      <vt:lpstr>Verdana</vt:lpstr>
      <vt:lpstr>Wingdings</vt:lpstr>
      <vt:lpstr>MyOpenU2008aTheme</vt:lpstr>
      <vt:lpstr>Equation</vt:lpstr>
      <vt:lpstr>רקורסיות</vt:lpstr>
      <vt:lpstr>ביחידה זו נלמד:</vt:lpstr>
      <vt:lpstr>תזכורת: פונקציות</vt:lpstr>
      <vt:lpstr>מה הבעיה בסנריו הבא?</vt:lpstr>
      <vt:lpstr>מהי רקורסיה?</vt:lpstr>
      <vt:lpstr>PowerPoint Presentation</vt:lpstr>
      <vt:lpstr>PowerPoint Presentation</vt:lpstr>
      <vt:lpstr>ועכשיו עם עץ!</vt:lpstr>
      <vt:lpstr>ואפשר לכתוב גם הפוך!</vt:lpstr>
      <vt:lpstr>לשים לב לא לשכוח תנאי עצירה!</vt:lpstr>
      <vt:lpstr>מהי רקורסיה? (4)</vt:lpstr>
      <vt:lpstr>פתרון בעיות באמצעות רקורסיה</vt:lpstr>
      <vt:lpstr>דוגמא: חישוב עצרת</vt:lpstr>
      <vt:lpstr>דוגמא: חישוב עצרת (מחסנית הקריאות)</vt:lpstr>
      <vt:lpstr>PowerPoint Presentation</vt:lpstr>
      <vt:lpstr>ומישהו כבר הגדיר את זה טוב ממני </vt:lpstr>
      <vt:lpstr>רקורסיות – ניתוח זמן ריצה</vt:lpstr>
      <vt:lpstr>דוגמא: חישוב עצרת - ניתוח יעילות</vt:lpstr>
      <vt:lpstr>הדפסת משולש</vt:lpstr>
      <vt:lpstr>הדפסת משולש</vt:lpstr>
      <vt:lpstr>דוגמא: חישוב חזקה</vt:lpstr>
      <vt:lpstr>דוגמא: חישוב חזקה(מחסנית הקריאות)</vt:lpstr>
      <vt:lpstr>דוגמא: חישוב חזקה - ניתוח יעילות</vt:lpstr>
      <vt:lpstr>דוגמא: חישוב חזקה (גירסא 2)</vt:lpstr>
      <vt:lpstr>דוגמא: חישוב חזקה (גירסא 2) – הקוד במימוש איטרטיבי</vt:lpstr>
      <vt:lpstr>דוגמא: חישוב חזקה (גירסא 2) – הקוד הרקורסיבי</vt:lpstr>
      <vt:lpstr>דוגמא: חישוב חזקה (גירסא 2) – עץ הקריאות עבור בעיה בגודל 16</vt:lpstr>
      <vt:lpstr>ויש מקרים בהם הפתרון הרקורסיבי יותר גרוע..</vt:lpstr>
      <vt:lpstr>סדרת פיבונצ'י – עץ הקריאות</vt:lpstr>
      <vt:lpstr>סדרת פיבונצ'י – גירסא איטרטיבית</vt:lpstr>
      <vt:lpstr>אז למה בעצם צריך רקורסיות?</vt:lpstr>
      <vt:lpstr>חידה - מילוי לוח משבצות</vt:lpstr>
      <vt:lpstr>מילוי לוח משבצות (המשך)</vt:lpstr>
      <vt:lpstr>מילוי לוח משבצות (המשך)</vt:lpstr>
      <vt:lpstr>מילוי לוח משבצות (המשך)</vt:lpstr>
      <vt:lpstr>מילוי לוח משבצות (המשך)</vt:lpstr>
      <vt:lpstr>מילוי לוח משבצות (המשך)</vt:lpstr>
      <vt:lpstr>מילוי לוח משבצות (המשך)</vt:lpstr>
      <vt:lpstr>מילוי לוח משבצות (המשך)</vt:lpstr>
      <vt:lpstr>מילוי לוח משבצות - סיכום</vt:lpstr>
      <vt:lpstr>רקורסיות ומערכים</vt:lpstr>
      <vt:lpstr>דוגמא: חישוב סכום איבריו של מערך</vt:lpstr>
      <vt:lpstr>דוגמא: חישוב סכום איבריו של מערך – מחסנית הקריאות</vt:lpstr>
      <vt:lpstr>דוגמא: חישוב סכום איבריו של מערך – מחסנית הקריאות (2)</vt:lpstr>
      <vt:lpstr>דוגמא: חישוב סכום איבריו של מערך –    ניתוח זמן ריצה</vt:lpstr>
      <vt:lpstr>דוגמא: מציאת מקסימום במערך</vt:lpstr>
      <vt:lpstr>דוגמא: מציאת מקסימום במערך  - הקוד</vt:lpstr>
      <vt:lpstr>רקורסיות ופוינטרים</vt:lpstr>
      <vt:lpstr>דוגמא – חישוב האיבר המקסימלי במערך</vt:lpstr>
      <vt:lpstr>דוגמא – האם מערך סימטרי  - גירסא 1 </vt:lpstr>
      <vt:lpstr>דוגמא – האם מערך סימטרי  - גירסא 2 (1)</vt:lpstr>
      <vt:lpstr>דוגמא – האם מערך סימטרי                            – גירסא 2 (2)</vt:lpstr>
      <vt:lpstr>בעיית sub-set sum</vt:lpstr>
      <vt:lpstr>בעיית sub-set sum - הרעיון</vt:lpstr>
      <vt:lpstr>בעיית sub-set sum - דוגמה</vt:lpstr>
      <vt:lpstr>בעיית sub-set sum - הפתרון</vt:lpstr>
      <vt:lpstr>האם sub-set sum פותר את השאלה הבאה?</vt:lpstr>
      <vt:lpstr>והחידה הבאה הזכירה לי את החידה הקודמת</vt:lpstr>
      <vt:lpstr>משולש סרפינסקי</vt:lpstr>
      <vt:lpstr>מגדלי הנוי – הצגת הבעיה</vt:lpstr>
      <vt:lpstr>מגדלי הנוי - פתרון</vt:lpstr>
      <vt:lpstr>מגדלי הנוי - פתרון</vt:lpstr>
      <vt:lpstr>מגדלי הנוי - פתרון</vt:lpstr>
      <vt:lpstr>מגדלי הנוי - פתרון</vt:lpstr>
      <vt:lpstr>מגדלי הנוי – דוגמאות פלט</vt:lpstr>
      <vt:lpstr>מגדלי הנוי - הקוד</vt:lpstr>
      <vt:lpstr>מגדלי הנוי –  עץ הקריאות עבור  בעיה בגודל 3</vt:lpstr>
      <vt:lpstr>חשוב לזכור בעת פתרון רקורסיבי:</vt:lpstr>
      <vt:lpstr>ויש סיכוי שתתקלו במחשבות הבאות...</vt:lpstr>
      <vt:lpstr>ולסיום..</vt:lpstr>
      <vt:lpstr>ביחידה זו למדנו:</vt:lpstr>
      <vt:lpstr>תרגיל 1: סכום ספרותיו של מספר</vt:lpstr>
      <vt:lpstr>תרגיל 2: האם ספרות המספר בסדר עולה</vt:lpstr>
      <vt:lpstr>תרגיל 3: כמה פעמים מופיע מספר במערך</vt:lpstr>
      <vt:lpstr>תרגיל 4: האם תווי המחרוזת זהים</vt:lpstr>
      <vt:lpstr>תרגיל 5: ציור ריבוע</vt:lpstr>
    </vt:vector>
  </TitlesOfParts>
  <Company>Keren Kalif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recursions</dc:title>
  <dc:creator>Keren Kalif</dc:creator>
  <cp:lastModifiedBy>Keren Kalif</cp:lastModifiedBy>
  <cp:revision>241</cp:revision>
  <dcterms:created xsi:type="dcterms:W3CDTF">2008-06-01T07:12:10Z</dcterms:created>
  <dcterms:modified xsi:type="dcterms:W3CDTF">2017-12-13T13:00:28Z</dcterms:modified>
</cp:coreProperties>
</file>