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0"/>
  </p:notesMasterIdLst>
  <p:sldIdLst>
    <p:sldId id="261" r:id="rId2"/>
    <p:sldId id="280" r:id="rId3"/>
    <p:sldId id="278" r:id="rId4"/>
    <p:sldId id="273" r:id="rId5"/>
    <p:sldId id="275" r:id="rId6"/>
    <p:sldId id="276" r:id="rId7"/>
    <p:sldId id="279" r:id="rId8"/>
    <p:sldId id="277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4660"/>
  </p:normalViewPr>
  <p:slideViewPr>
    <p:cSldViewPr>
      <p:cViewPr>
        <p:scale>
          <a:sx n="58" d="100"/>
          <a:sy n="58" d="100"/>
        </p:scale>
        <p:origin x="-168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י"ד/כסלו/תשע"ה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הוראות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קבוצת הפרויקט צריכה </a:t>
            </a:r>
            <a:r>
              <a:rPr lang="he-IL" dirty="0" err="1" smtClean="0"/>
              <a:t>להרשם</a:t>
            </a:r>
            <a:r>
              <a:rPr lang="he-IL" dirty="0" smtClean="0"/>
              <a:t> לחריץ הזמן המתאים לה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כל חברי הקבוצה צריכים להיות נוכחים בוועדה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צוות הפרויקט יציג את המצגת במשך 5 דקות. על חברי הצוות להיות בטוחים כי הם מסוגלים להעביר את כל המידע במצגת בזמן הזה. לא יהיו הארכות ובמידה ולא תספיקו תצטרכו להגיע שוב לוועדה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StarTrace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חברי הקבוצה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נטע לי </a:t>
            </a:r>
            <a:r>
              <a:rPr lang="he-IL" dirty="0" smtClean="0"/>
              <a:t>להט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גל בן יאיר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יונתן אברהמי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עמית וייל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 smtClean="0"/>
              <a:t> שם המנחה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e-IL" dirty="0" smtClean="0"/>
              <a:t>ד"ר משה </a:t>
            </a:r>
            <a:r>
              <a:rPr lang="he-IL" dirty="0" err="1" smtClean="0"/>
              <a:t>בוטמן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015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כיום ברשת האינטרנט קיים מידע רב אודות מפורסמים, מעריציהם.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המידע מגיע בכמויות גדולות וממקורות שונים ומגוונים.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לאיסוף ועיבוד המידע פוטנציאל עסקי רב.</a:t>
            </a:r>
          </a:p>
          <a:p>
            <a:pPr lvl="1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8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שימוש במידע הרב הנמצא ברחבי האינטרנט.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למידה של המידע אשר נאסף 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 מציאת תובנות עסקיות מהמידע אשר נאסף.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הצדקה אקדמית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כתיבת </a:t>
            </a:r>
            <a:r>
              <a:rPr lang="en-US" dirty="0" smtClean="0"/>
              <a:t>Crawler</a:t>
            </a:r>
            <a:r>
              <a:rPr lang="he-IL" dirty="0" smtClean="0"/>
              <a:t> לאיסוף המידע מהרשת.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אחסון המידע במסדי נתונים רחבי היקף.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כריית נתונים להסקת תובנות.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שימוש בטכנולוגיות </a:t>
            </a:r>
            <a:r>
              <a:rPr lang="en-US" dirty="0" smtClean="0"/>
              <a:t>Web</a:t>
            </a:r>
            <a:r>
              <a:rPr lang="he-IL" dirty="0" smtClean="0"/>
              <a:t> עבור שכבת הפרזנטציה.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9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אבני הדרך: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פגישת הנחייה ראשונה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err="1" smtClean="0"/>
              <a:t>בדה"ת</a:t>
            </a:r>
            <a:r>
              <a:rPr lang="he-IL" dirty="0" smtClean="0"/>
              <a:t> ל</a:t>
            </a:r>
            <a:r>
              <a:rPr lang="he-IL" dirty="0" smtClean="0"/>
              <a:t>בחירת טכנולוגיה ל</a:t>
            </a:r>
            <a:r>
              <a:rPr lang="en-US" dirty="0" smtClean="0"/>
              <a:t>CRAWLER</a:t>
            </a:r>
            <a:endParaRPr lang="he-IL" dirty="0" smtClean="0"/>
          </a:p>
          <a:p>
            <a:pPr lvl="2">
              <a:buFont typeface="Wingdings" pitchFamily="2" charset="2"/>
              <a:buChar char="q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פוטנציאלי עסקי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המוצר המלא יוכל לספק מידע לחברות פרסום ומדיה.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 </a:t>
            </a:r>
            <a:r>
              <a:rPr lang="he-IL" dirty="0" smtClean="0"/>
              <a:t>באמצעות המוצר יוכלו לדעת מה ניתן לקדם באמצעות המפורסם.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את המידע ניתן לתמחר. </a:t>
            </a:r>
          </a:p>
        </p:txBody>
      </p:sp>
    </p:spTree>
    <p:extLst>
      <p:ext uri="{BB962C8B-B14F-4D97-AF65-F5344CB8AC3E}">
        <p14:creationId xmlns:p14="http://schemas.microsoft.com/office/powerpoint/2010/main" val="525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ציוד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 </a:t>
            </a:r>
            <a:r>
              <a:rPr lang="he-IL" dirty="0" smtClean="0"/>
              <a:t>שרת (וירטואלי) עם אחסון רב ככל הניתן ו</a:t>
            </a:r>
            <a:r>
              <a:rPr lang="en-US" dirty="0" smtClean="0"/>
              <a:t>RAM</a:t>
            </a:r>
            <a:r>
              <a:rPr lang="he-IL" dirty="0" smtClean="0"/>
              <a:t> גדול ככל הניתן לעיבוד הנתונים.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216</Words>
  <Application>Microsoft Office PowerPoint</Application>
  <PresentationFormat>‫הצגה על המסך (4:3)</PresentationFormat>
  <Paragraphs>35</Paragraphs>
  <Slides>8</Slides>
  <Notes>0</Notes>
  <HiddenSlides>1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הוראות</vt:lpstr>
      <vt:lpstr>StarTrace</vt:lpstr>
      <vt:lpstr>הקדמה</vt:lpstr>
      <vt:lpstr>מטרת הפרויקט</vt:lpstr>
      <vt:lpstr>הצדקה אקדמית</vt:lpstr>
      <vt:lpstr>מהלך הפרויקט</vt:lpstr>
      <vt:lpstr>פוטנציאלי עסקי</vt:lpstr>
      <vt:lpstr>ציוד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Amit</cp:lastModifiedBy>
  <cp:revision>101</cp:revision>
  <dcterms:created xsi:type="dcterms:W3CDTF">2011-03-02T20:10:41Z</dcterms:created>
  <dcterms:modified xsi:type="dcterms:W3CDTF">2014-12-06T20:27:16Z</dcterms:modified>
</cp:coreProperties>
</file>