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2"/>
  </p:notesMasterIdLst>
  <p:sldIdLst>
    <p:sldId id="283" r:id="rId2"/>
    <p:sldId id="261" r:id="rId3"/>
    <p:sldId id="285" r:id="rId4"/>
    <p:sldId id="273" r:id="rId5"/>
    <p:sldId id="284" r:id="rId6"/>
    <p:sldId id="276" r:id="rId7"/>
    <p:sldId id="281" r:id="rId8"/>
    <p:sldId id="282" r:id="rId9"/>
    <p:sldId id="279" r:id="rId10"/>
    <p:sldId id="277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huda" initials="Y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00" autoAdjust="0"/>
    <p:restoredTop sz="94713" autoAdjust="0"/>
  </p:normalViewPr>
  <p:slideViewPr>
    <p:cSldViewPr>
      <p:cViewPr>
        <p:scale>
          <a:sx n="50" d="100"/>
          <a:sy n="50" d="100"/>
        </p:scale>
        <p:origin x="-126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16AAA16-F7F4-4BB7-BC2D-56E3A3EFD626}" type="datetimeFigureOut">
              <a:rPr lang="he-IL" smtClean="0"/>
              <a:pPr/>
              <a:t>כ"ג/אייר/תשע"ה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C99434-B871-4A91-BA1A-16A36D75AE1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74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כ"ג/אייר/תשע"ה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הצגת פרויקטים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כ"ג/אייר/תשע"ה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כ"ג/אייר/תשע"ה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כ"ג/אייר/תשע"ה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כ"ג/אייר/תשע"ה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כ"ג/אייר/תשע"ה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כ"ג/אייר/תשע"ה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כ"ג/אייר/תשע"ה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כ"ג/אייר/תשע"ה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כ"ג/אייר/תשע"ה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כ"ג/אייר/תשע"ה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שם הפרויקט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he-IL" dirty="0" smtClean="0"/>
              <a:t>וועדת מעבר שנייה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5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ציוד מיוחד ליום הפרויקטים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כל קבוצה חייבת לבקש כל דבר!!!!</a:t>
            </a:r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998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הוראות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על כל חברי הקבוצה להיות נוכחים בוועדה.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צוות הפרויקט יציג את המצגת במשך 8 דקות. 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על חברי הצוות להיות בטוחים כי הם מסוגלים להעביר את כל המידע במצגת בזמן הזה. 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לא יינתנו הארכות.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594664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StarTrace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 שם חברי הקבוצה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נטע לי להט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גל בן יאיר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יונתן אברהמי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עמית וייל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 שם המנחה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ד"ר משה </a:t>
            </a:r>
            <a:r>
              <a:rPr lang="he-IL" dirty="0" err="1" smtClean="0"/>
              <a:t>בוטמן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3872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</a:t>
            </a:r>
            <a:r>
              <a:rPr lang="he-IL" dirty="0"/>
              <a:t>כיום ברשת האינטרנט קיים מידע רב אודות מפורסמים, מעריציהם.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המידע מגיע בכמויות גדולות וממקורות שונים ומגוונים.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נאסף מידע בעל פוטנציאל עסקי רב שלא מעובד וניתן להפיק ממנו תובנות משמעותיות.</a:t>
            </a:r>
            <a:endParaRPr lang="he-IL" dirty="0"/>
          </a:p>
          <a:p>
            <a:pPr lvl="1">
              <a:buFont typeface="Wingdings" pitchFamily="2" charset="2"/>
              <a:buChar char="q"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71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למידה חישובית על בסיס המידע הנאסף מהרשתות החברתיות.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הפקת תובנות משמעותיות בעלות פוטנציאל עסקי.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העברת תמונת מצב לגבי פוטנציאל של מפורסם בעיר מסוימת בעולם.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31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מהלך הפרויקט – סטאטוס + הצגה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פגישת הנחייה ראשונה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err="1" smtClean="0"/>
              <a:t>בדה"ת</a:t>
            </a:r>
            <a:r>
              <a:rPr lang="he-IL" dirty="0" smtClean="0"/>
              <a:t> לטכנולוגיות ודרכי איסוף נתונים מרשתות חברתיות שונות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 בחירות טכנולוגיות ותחילת מימוש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הכנת תקצירים, ברושור ופוסטר לפרויקט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סיום פיתוח ממשק למשתמש – בתהליך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שיפור מודלי הסיווג לרמת דיוק גבוהה יותר ושימוש במודלים שונים - בתהליך</a:t>
            </a:r>
            <a:endParaRPr lang="he-IL" dirty="0" smtClean="0"/>
          </a:p>
          <a:p>
            <a:pPr marL="457200" lvl="1" indent="0">
              <a:buNone/>
            </a:pP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b="1" dirty="0" smtClean="0"/>
              <a:t> הדגמת </a:t>
            </a:r>
            <a:r>
              <a:rPr lang="he-IL" b="1" dirty="0" smtClean="0"/>
              <a:t>הפרויקט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864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יום הפרויקטים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272899"/>
          </a:xfrm>
        </p:spPr>
        <p:txBody>
          <a:bodyPr>
            <a:normAutofit fontScale="77500" lnSpcReduction="20000"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</a:t>
            </a:r>
            <a:r>
              <a:rPr lang="he-IL" dirty="0"/>
              <a:t>אנא ציינו במצגת אם תרצו להיות מועמדים לאחד או </a:t>
            </a:r>
            <a:r>
              <a:rPr lang="he-IL" dirty="0" smtClean="0"/>
              <a:t>שתי </a:t>
            </a:r>
            <a:r>
              <a:rPr lang="he-IL" dirty="0"/>
              <a:t>המליאות </a:t>
            </a:r>
            <a:r>
              <a:rPr lang="he-IL" dirty="0" smtClean="0"/>
              <a:t>הבאות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מליאה "כרישים" </a:t>
            </a:r>
            <a:r>
              <a:rPr lang="he-IL" b="1" dirty="0"/>
              <a:t>(אם </a:t>
            </a:r>
            <a:r>
              <a:rPr lang="he-IL" b="1" dirty="0" smtClean="0"/>
              <a:t>הנכם מעוניינים, שכנעו </a:t>
            </a:r>
            <a:r>
              <a:rPr lang="he-IL" b="1" dirty="0"/>
              <a:t>אותנו)</a:t>
            </a:r>
            <a:endParaRPr lang="he-IL" dirty="0" smtClean="0"/>
          </a:p>
          <a:p>
            <a:pPr lvl="2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פרויקטים במצב מצוין עם פוטנציאל עסקי</a:t>
            </a:r>
            <a:endParaRPr lang="he-IL" dirty="0"/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</a:t>
            </a:r>
            <a:r>
              <a:rPr lang="he-IL" dirty="0"/>
              <a:t>מצגת עסקית </a:t>
            </a:r>
            <a:r>
              <a:rPr lang="he-IL" dirty="0" smtClean="0"/>
              <a:t>תידרש</a:t>
            </a:r>
          </a:p>
          <a:p>
            <a:pPr marL="914400" lvl="2" indent="0">
              <a:buNone/>
            </a:pP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מליאה כללית </a:t>
            </a:r>
            <a:r>
              <a:rPr lang="he-IL" b="1" dirty="0" smtClean="0"/>
              <a:t>(אם הנכם מעוניינים, שכנעו אותנו)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פרויקטים נבחרים</a:t>
            </a:r>
          </a:p>
          <a:p>
            <a:pPr marL="914400" lvl="2" indent="0">
              <a:buNone/>
            </a:pP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מהו תחום הפרויקט שלכם (</a:t>
            </a:r>
            <a:r>
              <a:rPr lang="he-IL" b="1" dirty="0" smtClean="0"/>
              <a:t>חובה לסמן לפחות אפשרות אחת)</a:t>
            </a:r>
            <a:endParaRPr lang="he-IL" dirty="0" smtClean="0"/>
          </a:p>
          <a:p>
            <a:pPr lvl="2">
              <a:buFont typeface="Wingdings" pitchFamily="2" charset="2"/>
              <a:buChar char="q"/>
            </a:pPr>
            <a:r>
              <a:rPr lang="en-US" b="1" dirty="0"/>
              <a:t>  Web</a:t>
            </a:r>
            <a:r>
              <a:rPr lang="en-US" b="1" dirty="0" smtClean="0"/>
              <a:t>, Big </a:t>
            </a:r>
            <a:r>
              <a:rPr lang="en-US" b="1" dirty="0"/>
              <a:t>Data &amp; Internet of </a:t>
            </a:r>
            <a:r>
              <a:rPr lang="en-US" b="1" dirty="0" smtClean="0"/>
              <a:t>Things</a:t>
            </a:r>
            <a:endParaRPr lang="he-IL" b="1" dirty="0" smtClean="0"/>
          </a:p>
          <a:p>
            <a:pPr lvl="2">
              <a:buFont typeface="Wingdings" pitchFamily="2" charset="2"/>
              <a:buChar char="q"/>
            </a:pPr>
            <a:r>
              <a:rPr lang="he-IL" dirty="0"/>
              <a:t> מערכות תקשורת</a:t>
            </a:r>
          </a:p>
          <a:p>
            <a:pPr lvl="2">
              <a:buFont typeface="Wingdings" pitchFamily="2" charset="2"/>
              <a:buChar char="q"/>
            </a:pPr>
            <a:r>
              <a:rPr lang="he-IL" dirty="0"/>
              <a:t>פתרונות לעסקים</a:t>
            </a:r>
          </a:p>
          <a:p>
            <a:pPr lvl="2">
              <a:buFont typeface="Wingdings" pitchFamily="2" charset="2"/>
              <a:buChar char="q"/>
            </a:pPr>
            <a:r>
              <a:rPr lang="he-IL" dirty="0"/>
              <a:t> סייבר ואבטחת מידע</a:t>
            </a:r>
          </a:p>
          <a:p>
            <a:pPr lvl="2">
              <a:buFont typeface="Wingdings" pitchFamily="2" charset="2"/>
              <a:buChar char="q"/>
            </a:pPr>
            <a:r>
              <a:rPr lang="he-IL" dirty="0"/>
              <a:t> אפליקציות </a:t>
            </a:r>
            <a:r>
              <a:rPr lang="he-IL" dirty="0" smtClean="0"/>
              <a:t>שימושיות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למידת מכונה</a:t>
            </a:r>
            <a:endParaRPr lang="he-IL" dirty="0"/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אחר, פרט ___________________________</a:t>
            </a:r>
            <a:endParaRPr lang="en-US" dirty="0" smtClean="0"/>
          </a:p>
          <a:p>
            <a:pPr lvl="2">
              <a:buFont typeface="Wingdings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19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יום הפרויקטים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272899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במהלך יום הפרויקטים יסתובב צוות שופטים בין הקבוצות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לכל קבוצה יהיה לפחות צוות שופטים אחד, </a:t>
            </a:r>
            <a:r>
              <a:rPr lang="he-IL" dirty="0" err="1" smtClean="0"/>
              <a:t>שיתן</a:t>
            </a:r>
            <a:r>
              <a:rPr lang="he-IL" dirty="0" smtClean="0"/>
              <a:t> לה ציון על רמת הפרויקט, איכות, מורכבות וכד'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 הקבוצה שתקבל את הציון הגבוה ביותר מכלל הקבוצות תבחר </a:t>
            </a:r>
            <a:r>
              <a:rPr lang="he-IL" dirty="0" err="1" smtClean="0"/>
              <a:t>כ"פרוייקט</a:t>
            </a:r>
            <a:r>
              <a:rPr lang="he-IL" dirty="0" smtClean="0"/>
              <a:t> חביב השופטים"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עליכם להיות מוכנים להסביר את הפרויקט שלכם, לאנשים שלא שמעו אותו מעולם, בצורה מעניינת המבהירה את אשר אתם עושים ואת מורכבות הפרויקט.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30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פוטנציאלי </a:t>
            </a:r>
            <a:r>
              <a:rPr lang="he-IL" dirty="0" smtClean="0"/>
              <a:t>עסקי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/>
              <a:t>המוצר המלא יוכל לספק מידע לחברות פרסום ומדיה.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באמצעות המוצר יוכלו לדעת מה ניתן לקדם באמצעות המפורסם.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את המידע ניתן לתמחר. </a:t>
            </a:r>
          </a:p>
          <a:p>
            <a:pPr lvl="1">
              <a:buFont typeface="Wingdings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55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383</Words>
  <Application>Microsoft Office PowerPoint</Application>
  <PresentationFormat>‫הצגה על המסך (4:3)</PresentationFormat>
  <Paragraphs>59</Paragraphs>
  <Slides>10</Slides>
  <Notes>0</Notes>
  <HiddenSlides>2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1" baseType="lpstr">
      <vt:lpstr>ערכת נושא Office</vt:lpstr>
      <vt:lpstr>וועדת מעבר שנייה</vt:lpstr>
      <vt:lpstr>הוראות</vt:lpstr>
      <vt:lpstr>StarTrace</vt:lpstr>
      <vt:lpstr>מטרת הפרויקט</vt:lpstr>
      <vt:lpstr>מטרת הפרויקט</vt:lpstr>
      <vt:lpstr>מהלך הפרויקט – סטאטוס + הצגה</vt:lpstr>
      <vt:lpstr>מבנה יום הפרויקטים</vt:lpstr>
      <vt:lpstr>מבנה יום הפרויקטים</vt:lpstr>
      <vt:lpstr>פוטנציאלי עסקי</vt:lpstr>
      <vt:lpstr>ציוד מיוחד ליום הפרויקטים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הפרויקט</dc:title>
  <dc:creator>amit</dc:creator>
  <cp:lastModifiedBy>Amit</cp:lastModifiedBy>
  <cp:revision>112</cp:revision>
  <dcterms:created xsi:type="dcterms:W3CDTF">2011-03-02T20:10:41Z</dcterms:created>
  <dcterms:modified xsi:type="dcterms:W3CDTF">2015-05-12T09:14:45Z</dcterms:modified>
</cp:coreProperties>
</file>