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0"/>
  </p:notesMasterIdLst>
  <p:sldIdLst>
    <p:sldId id="261" r:id="rId2"/>
    <p:sldId id="280" r:id="rId3"/>
    <p:sldId id="278" r:id="rId4"/>
    <p:sldId id="273" r:id="rId5"/>
    <p:sldId id="275" r:id="rId6"/>
    <p:sldId id="276" r:id="rId7"/>
    <p:sldId id="279" r:id="rId8"/>
    <p:sldId id="277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כ"א/כסלו/תשע"ה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קבוצת הפרויקט צריכה </a:t>
            </a:r>
            <a:r>
              <a:rPr lang="he-IL" dirty="0" err="1" smtClean="0"/>
              <a:t>להרשם</a:t>
            </a:r>
            <a:r>
              <a:rPr lang="he-IL" dirty="0" smtClean="0"/>
              <a:t> לחריץ הזמן המתאים לה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כל חברי הקבוצה צריכים להיות נוכחים בוועדה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צוות הפרויקט יציג את המצגת במשך 5 דקות. על חברי הצוות להיות בטוחים כי הם מסוגלים להעביר את כל המידע במצגת בזמן הזה. לא יהיו הארכות ובמידה ולא תספיקו תצטרכו להגיע שוב לוועדה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StarTrace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חברי הקבוצה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נטע לי להט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גל בן יאיר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יונתן אברהמי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עמית וייל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המנחה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ד"ר משה </a:t>
            </a:r>
            <a:r>
              <a:rPr lang="he-IL" dirty="0" err="1" smtClean="0"/>
              <a:t>בוטמן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015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כיום ברשת האינטרנט קיים מידע רב אודות מפורסמים, מעריציהם.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המידע מגיע בכמויות גדולות וממקורות שונים ומגוונים.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לאיסוף ועיבוד המידע פוטנציאל עסקי רב.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8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שימוש במידע הרב הנמצא ברחבי האינטרנט.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למידה של המידע אשר נאסף 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מציאת תובנות עסקיות מהמידע אשר נאסף.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בחירת אלגוריתם לכריית נתונים, לצורך ניתוח נתונים והסקת מסקנות.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שימוש </a:t>
            </a:r>
            <a:r>
              <a:rPr lang="he-IL" smtClean="0"/>
              <a:t>בסטטיסטיקה והסתברות.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אבני הדרך: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פגישת הנחייה ראשונה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err="1" smtClean="0"/>
              <a:t>בדה"ת</a:t>
            </a:r>
            <a:r>
              <a:rPr lang="he-IL" dirty="0" smtClean="0"/>
              <a:t> לבחירת טכנולוגיה ל</a:t>
            </a:r>
            <a:r>
              <a:rPr lang="en-US" dirty="0" smtClean="0"/>
              <a:t>CRAWLER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פוטנציאלי עסקי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המוצר המלא יוכל לספק מידע לחברות פרסום ומדיה.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באמצעות המוצר יוכלו לדעת מה ניתן לקדם באמצעות המפורסם.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את המידע ניתן לתמחר. </a:t>
            </a:r>
          </a:p>
        </p:txBody>
      </p:sp>
    </p:spTree>
    <p:extLst>
      <p:ext uri="{BB962C8B-B14F-4D97-AF65-F5344CB8AC3E}">
        <p14:creationId xmlns:p14="http://schemas.microsoft.com/office/powerpoint/2010/main" val="525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שרת (וירטואלי) עם אחסון רב ככל הניתן ו</a:t>
            </a:r>
            <a:r>
              <a:rPr lang="en-US" dirty="0" smtClean="0"/>
              <a:t>RAM</a:t>
            </a:r>
            <a:r>
              <a:rPr lang="he-IL" dirty="0" smtClean="0"/>
              <a:t> גדול ככל הניתן לעיבוד הנתונים.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204</Words>
  <Application>Microsoft Office PowerPoint</Application>
  <PresentationFormat>On-screen Show (4:3)</PresentationFormat>
  <Paragraphs>33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ערכת נושא Office</vt:lpstr>
      <vt:lpstr>הוראות</vt:lpstr>
      <vt:lpstr>StarTrace</vt:lpstr>
      <vt:lpstr>הקדמה</vt:lpstr>
      <vt:lpstr>מטרת הפרויקט</vt:lpstr>
      <vt:lpstr>הצדקה אקדמית</vt:lpstr>
      <vt:lpstr>מהלך הפרויקט</vt:lpstr>
      <vt:lpstr>פוטנציאלי עסקי</vt:lpstr>
      <vt:lpstr>ציוד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neta lee lahat</cp:lastModifiedBy>
  <cp:revision>102</cp:revision>
  <dcterms:created xsi:type="dcterms:W3CDTF">2011-03-02T20:10:41Z</dcterms:created>
  <dcterms:modified xsi:type="dcterms:W3CDTF">2014-12-13T15:06:44Z</dcterms:modified>
</cp:coreProperties>
</file>