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0"/>
  </p:notesMasterIdLst>
  <p:sldIdLst>
    <p:sldId id="261" r:id="rId2"/>
    <p:sldId id="280" r:id="rId3"/>
    <p:sldId id="278" r:id="rId4"/>
    <p:sldId id="273" r:id="rId5"/>
    <p:sldId id="275" r:id="rId6"/>
    <p:sldId id="276" r:id="rId7"/>
    <p:sldId id="279" r:id="rId8"/>
    <p:sldId id="277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>
      <p:cViewPr>
        <p:scale>
          <a:sx n="58" d="100"/>
          <a:sy n="58" d="100"/>
        </p:scale>
        <p:origin x="-168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קבוצת הפרויקט צריכה </a:t>
            </a:r>
            <a:r>
              <a:rPr lang="he-IL" dirty="0" err="1" smtClean="0"/>
              <a:t>להרשם</a:t>
            </a:r>
            <a:r>
              <a:rPr lang="he-IL" dirty="0" smtClean="0"/>
              <a:t> לחריץ הזמן המתאים לה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כל חברי הקבוצה צריכים להיות נוכחים בוועדה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צוות הפרויקט יציג את המצגת במשך 5 דקות. על חברי הצוות להיות בטוחים כי הם מסוגלים להעביר את כל המידע במצגת בזמן הזה. לא יהיו הארכות ובמידה ולא תספיקו תצטרכו להגיע שוב לוועדה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שם הפרויקט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חברי </a:t>
            </a:r>
            <a:r>
              <a:rPr lang="he-IL" dirty="0" smtClean="0"/>
              <a:t>הקבוצה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נטע-לי להט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גל בן יאיר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יונתן אברהמי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עמית וייל</a:t>
            </a:r>
            <a:endParaRPr lang="he-IL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</a:t>
            </a:r>
            <a:r>
              <a:rPr lang="he-IL" dirty="0" smtClean="0"/>
              <a:t>המנחה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ד"ר משה </a:t>
            </a:r>
            <a:r>
              <a:rPr lang="he-IL" dirty="0" err="1" smtClean="0"/>
              <a:t>בוטמן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015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כיום ברשת האינטרנט קיים מידע רב אודות מפורסמים, מעריציהם.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המידע מגיע בכמויות גדולות וממקורות שונים ומגוונים.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לאיסוף ועיבוד המידע פוטנציאל עסקי רב.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8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שימוש </a:t>
            </a:r>
            <a:r>
              <a:rPr lang="he-IL" dirty="0" smtClean="0"/>
              <a:t>במידע הרב הנמצא ברחבי האינטרנט.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למידה של המידע אשר נאסף 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מציאת תובנות עסקיות מהמידע אשר נאסף.</a:t>
            </a: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כתיבת </a:t>
            </a:r>
            <a:r>
              <a:rPr lang="en-US" dirty="0" smtClean="0"/>
              <a:t>Crawler</a:t>
            </a:r>
            <a:r>
              <a:rPr lang="he-IL" dirty="0" smtClean="0"/>
              <a:t> לאיסוף המידע מהרשת.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אחסון המידע במסדי נתונים רחבי היקף.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כריית נתונים להסקת תובנות.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שימוש בטכנולוגיות </a:t>
            </a:r>
            <a:r>
              <a:rPr lang="en-US" dirty="0" smtClean="0"/>
              <a:t>Web</a:t>
            </a:r>
            <a:r>
              <a:rPr lang="he-IL" dirty="0" smtClean="0"/>
              <a:t> עבור שכבת הפרזנטציה.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מהם אבני הדרך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 smtClean="0"/>
              <a:t>מה עשיתם עד עכשיו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מה ואיך אתם עומדים לעשות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הצגת אבן הדרך שהיא שונה מהצעת הפרויקט. במילים אחרות, הצעת הפרויקט לא יכולה להיות אבן הדרך שתוצג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פוטנציאלי </a:t>
            </a:r>
            <a:r>
              <a:rPr lang="he-IL" dirty="0" smtClean="0"/>
              <a:t>עסקי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המוצר המלא יוכל לספק מידע לחברות פרסום ומדיה.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באמצעות המוצר יוכלו לדעת מה ניתן לקדם באמצעות המפורסם.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את המידע ניתן לתמחר.</a:t>
            </a:r>
            <a:r>
              <a:rPr lang="he-IL" dirty="0" smtClean="0"/>
              <a:t> 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 smtClean="0"/>
              <a:t>האם אתם צריכים חומרה/תוכנה שלא קיימים במעבדות בית הספר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232</Words>
  <Application>Microsoft Office PowerPoint</Application>
  <PresentationFormat>‫הצגה על המסך (4:3)</PresentationFormat>
  <Paragraphs>36</Paragraphs>
  <Slides>8</Slides>
  <Notes>0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הוראות</vt:lpstr>
      <vt:lpstr>שם הפרויקט</vt:lpstr>
      <vt:lpstr>הקדמה</vt:lpstr>
      <vt:lpstr>מטרת הפרויקט</vt:lpstr>
      <vt:lpstr>הצדקה אקדמית</vt:lpstr>
      <vt:lpstr>מהלך הפרויקט</vt:lpstr>
      <vt:lpstr>פוטנציאלי עסקי</vt:lpstr>
      <vt:lpstr>ציוד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Amit</cp:lastModifiedBy>
  <cp:revision>97</cp:revision>
  <dcterms:created xsi:type="dcterms:W3CDTF">2011-03-02T20:10:41Z</dcterms:created>
  <dcterms:modified xsi:type="dcterms:W3CDTF">2014-12-02T13:55:49Z</dcterms:modified>
</cp:coreProperties>
</file>