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79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264" r:id="rId7"/>
    <p:sldId id="273" r:id="rId8"/>
    <p:sldId id="318" r:id="rId9"/>
    <p:sldId id="319" r:id="rId10"/>
    <p:sldId id="325" r:id="rId11"/>
    <p:sldId id="326" r:id="rId12"/>
    <p:sldId id="327" r:id="rId13"/>
    <p:sldId id="328" r:id="rId14"/>
    <p:sldId id="320" r:id="rId15"/>
    <p:sldId id="321" r:id="rId16"/>
    <p:sldId id="331" r:id="rId17"/>
    <p:sldId id="322" r:id="rId18"/>
    <p:sldId id="323" r:id="rId19"/>
    <p:sldId id="306" r:id="rId20"/>
    <p:sldId id="310" r:id="rId21"/>
    <p:sldId id="329" r:id="rId22"/>
    <p:sldId id="311" r:id="rId23"/>
    <p:sldId id="313" r:id="rId24"/>
    <p:sldId id="330" r:id="rId25"/>
    <p:sldId id="314" r:id="rId26"/>
    <p:sldId id="315" r:id="rId27"/>
    <p:sldId id="316" r:id="rId28"/>
    <p:sldId id="317" r:id="rId29"/>
    <p:sldId id="324" r:id="rId30"/>
    <p:sldId id="307" r:id="rId31"/>
    <p:sldId id="308" r:id="rId32"/>
    <p:sldId id="309" r:id="rId33"/>
    <p:sldId id="265" r:id="rId34"/>
  </p:sldIdLst>
  <p:sldSz cx="9144000" cy="5143500" type="screen16x9"/>
  <p:notesSz cx="6858000" cy="9144000"/>
  <p:embeddedFontLst>
    <p:embeddedFont>
      <p:font typeface="Anton" pitchFamily="2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Fira Sans" panose="020B0503050000020004" pitchFamily="34" charset="0"/>
      <p:regular r:id="rId41"/>
      <p:bold r:id="rId42"/>
      <p:italic r:id="rId43"/>
      <p:boldItalic r:id="rId44"/>
    </p:embeddedFont>
    <p:embeddedFont>
      <p:font typeface="Nunito Light" pitchFamily="2" charset="0"/>
      <p:regular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B651FB-182B-4FF1-8E21-F856A3744126}">
  <a:tblStyle styleId="{33B651FB-182B-4FF1-8E21-F856A37441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74" autoAdjust="0"/>
  </p:normalViewPr>
  <p:slideViewPr>
    <p:cSldViewPr snapToGrid="0">
      <p:cViewPr varScale="1">
        <p:scale>
          <a:sx n="120" d="100"/>
          <a:sy n="120" d="100"/>
        </p:scale>
        <p:origin x="13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g13c2bc46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1" name="Google Shape;2831;g13c2bc46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998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723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857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020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496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867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07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241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530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02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7" name="Google Shape;293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686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832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527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310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9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643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508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711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906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25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Google Shape;2982;g1b3414306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3" name="Google Shape;2983;g1b3414306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205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003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1689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2" name="Google Shape;326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3" name="Google Shape;326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g1b3414306c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4" name="Google Shape;3024;g1b3414306c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g1b3414306c2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7" name="Google Shape;3077;g1b3414306c2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Social Activities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Habits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1" name="Google Shape;3211;g1b3414306c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2" name="Google Shape;3212;g1b3414306c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93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b341430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b341430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68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4025" y="1206125"/>
            <a:ext cx="5452500" cy="23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571675"/>
            <a:ext cx="4050900" cy="365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6895900" y="4"/>
            <a:ext cx="2248095" cy="1303996"/>
          </a:xfrm>
          <a:custGeom>
            <a:avLst/>
            <a:gdLst/>
            <a:ahLst/>
            <a:cxnLst/>
            <a:rect l="l" t="t" r="r" b="b"/>
            <a:pathLst>
              <a:path w="59754" h="34660" extrusionOk="0">
                <a:moveTo>
                  <a:pt x="55305" y="0"/>
                </a:moveTo>
                <a:lnTo>
                  <a:pt x="54833" y="20"/>
                </a:lnTo>
                <a:lnTo>
                  <a:pt x="54361" y="79"/>
                </a:lnTo>
                <a:lnTo>
                  <a:pt x="53888" y="118"/>
                </a:lnTo>
                <a:lnTo>
                  <a:pt x="53416" y="197"/>
                </a:lnTo>
                <a:lnTo>
                  <a:pt x="52963" y="296"/>
                </a:lnTo>
                <a:lnTo>
                  <a:pt x="52491" y="394"/>
                </a:lnTo>
                <a:lnTo>
                  <a:pt x="52038" y="532"/>
                </a:lnTo>
                <a:lnTo>
                  <a:pt x="51586" y="670"/>
                </a:lnTo>
                <a:lnTo>
                  <a:pt x="51133" y="827"/>
                </a:lnTo>
                <a:lnTo>
                  <a:pt x="50543" y="1063"/>
                </a:lnTo>
                <a:lnTo>
                  <a:pt x="49972" y="1339"/>
                </a:lnTo>
                <a:lnTo>
                  <a:pt x="49401" y="1634"/>
                </a:lnTo>
                <a:lnTo>
                  <a:pt x="48870" y="1949"/>
                </a:lnTo>
                <a:lnTo>
                  <a:pt x="48338" y="2303"/>
                </a:lnTo>
                <a:lnTo>
                  <a:pt x="47826" y="2677"/>
                </a:lnTo>
                <a:lnTo>
                  <a:pt x="47334" y="3071"/>
                </a:lnTo>
                <a:lnTo>
                  <a:pt x="46882" y="3484"/>
                </a:lnTo>
                <a:lnTo>
                  <a:pt x="46429" y="3937"/>
                </a:lnTo>
                <a:lnTo>
                  <a:pt x="46016" y="4389"/>
                </a:lnTo>
                <a:lnTo>
                  <a:pt x="45622" y="4862"/>
                </a:lnTo>
                <a:lnTo>
                  <a:pt x="45248" y="5373"/>
                </a:lnTo>
                <a:lnTo>
                  <a:pt x="44914" y="5885"/>
                </a:lnTo>
                <a:lnTo>
                  <a:pt x="44599" y="6417"/>
                </a:lnTo>
                <a:lnTo>
                  <a:pt x="44303" y="6948"/>
                </a:lnTo>
                <a:lnTo>
                  <a:pt x="44048" y="7519"/>
                </a:lnTo>
                <a:lnTo>
                  <a:pt x="43811" y="8149"/>
                </a:lnTo>
                <a:lnTo>
                  <a:pt x="43595" y="8798"/>
                </a:lnTo>
                <a:lnTo>
                  <a:pt x="43378" y="9467"/>
                </a:lnTo>
                <a:lnTo>
                  <a:pt x="43201" y="10117"/>
                </a:lnTo>
                <a:lnTo>
                  <a:pt x="42827" y="11435"/>
                </a:lnTo>
                <a:lnTo>
                  <a:pt x="42611" y="12105"/>
                </a:lnTo>
                <a:lnTo>
                  <a:pt x="42375" y="12754"/>
                </a:lnTo>
                <a:lnTo>
                  <a:pt x="42119" y="13384"/>
                </a:lnTo>
                <a:lnTo>
                  <a:pt x="41961" y="13699"/>
                </a:lnTo>
                <a:lnTo>
                  <a:pt x="41784" y="14014"/>
                </a:lnTo>
                <a:lnTo>
                  <a:pt x="41607" y="14309"/>
                </a:lnTo>
                <a:lnTo>
                  <a:pt x="41430" y="14604"/>
                </a:lnTo>
                <a:lnTo>
                  <a:pt x="41233" y="14899"/>
                </a:lnTo>
                <a:lnTo>
                  <a:pt x="41017" y="15175"/>
                </a:lnTo>
                <a:lnTo>
                  <a:pt x="40780" y="15431"/>
                </a:lnTo>
                <a:lnTo>
                  <a:pt x="40544" y="15687"/>
                </a:lnTo>
                <a:lnTo>
                  <a:pt x="40288" y="15923"/>
                </a:lnTo>
                <a:lnTo>
                  <a:pt x="40013" y="16139"/>
                </a:lnTo>
                <a:lnTo>
                  <a:pt x="39737" y="16336"/>
                </a:lnTo>
                <a:lnTo>
                  <a:pt x="39442" y="16513"/>
                </a:lnTo>
                <a:lnTo>
                  <a:pt x="39127" y="16690"/>
                </a:lnTo>
                <a:lnTo>
                  <a:pt x="38793" y="16828"/>
                </a:lnTo>
                <a:lnTo>
                  <a:pt x="38379" y="16966"/>
                </a:lnTo>
                <a:lnTo>
                  <a:pt x="37946" y="17064"/>
                </a:lnTo>
                <a:lnTo>
                  <a:pt x="37513" y="17143"/>
                </a:lnTo>
                <a:lnTo>
                  <a:pt x="37080" y="17182"/>
                </a:lnTo>
                <a:lnTo>
                  <a:pt x="36628" y="17182"/>
                </a:lnTo>
                <a:lnTo>
                  <a:pt x="36195" y="17163"/>
                </a:lnTo>
                <a:lnTo>
                  <a:pt x="35742" y="17123"/>
                </a:lnTo>
                <a:lnTo>
                  <a:pt x="35289" y="17064"/>
                </a:lnTo>
                <a:lnTo>
                  <a:pt x="34837" y="16986"/>
                </a:lnTo>
                <a:lnTo>
                  <a:pt x="34404" y="16887"/>
                </a:lnTo>
                <a:lnTo>
                  <a:pt x="33498" y="16690"/>
                </a:lnTo>
                <a:lnTo>
                  <a:pt x="32593" y="16474"/>
                </a:lnTo>
                <a:lnTo>
                  <a:pt x="31707" y="16257"/>
                </a:lnTo>
                <a:lnTo>
                  <a:pt x="31255" y="16159"/>
                </a:lnTo>
                <a:lnTo>
                  <a:pt x="30802" y="16080"/>
                </a:lnTo>
                <a:lnTo>
                  <a:pt x="30330" y="16021"/>
                </a:lnTo>
                <a:lnTo>
                  <a:pt x="29877" y="15982"/>
                </a:lnTo>
                <a:lnTo>
                  <a:pt x="29405" y="15962"/>
                </a:lnTo>
                <a:lnTo>
                  <a:pt x="28932" y="15962"/>
                </a:lnTo>
                <a:lnTo>
                  <a:pt x="28460" y="16002"/>
                </a:lnTo>
                <a:lnTo>
                  <a:pt x="28007" y="16061"/>
                </a:lnTo>
                <a:lnTo>
                  <a:pt x="27574" y="16159"/>
                </a:lnTo>
                <a:lnTo>
                  <a:pt x="27141" y="16277"/>
                </a:lnTo>
                <a:lnTo>
                  <a:pt x="26748" y="16435"/>
                </a:lnTo>
                <a:lnTo>
                  <a:pt x="26374" y="16612"/>
                </a:lnTo>
                <a:lnTo>
                  <a:pt x="26196" y="16730"/>
                </a:lnTo>
                <a:lnTo>
                  <a:pt x="26019" y="16848"/>
                </a:lnTo>
                <a:lnTo>
                  <a:pt x="25842" y="16966"/>
                </a:lnTo>
                <a:lnTo>
                  <a:pt x="25704" y="17104"/>
                </a:lnTo>
                <a:lnTo>
                  <a:pt x="25547" y="17261"/>
                </a:lnTo>
                <a:lnTo>
                  <a:pt x="25409" y="17419"/>
                </a:lnTo>
                <a:lnTo>
                  <a:pt x="25291" y="17576"/>
                </a:lnTo>
                <a:lnTo>
                  <a:pt x="25153" y="17773"/>
                </a:lnTo>
                <a:lnTo>
                  <a:pt x="25055" y="17950"/>
                </a:lnTo>
                <a:lnTo>
                  <a:pt x="24957" y="18147"/>
                </a:lnTo>
                <a:lnTo>
                  <a:pt x="24878" y="18363"/>
                </a:lnTo>
                <a:lnTo>
                  <a:pt x="24819" y="18560"/>
                </a:lnTo>
                <a:lnTo>
                  <a:pt x="24760" y="18777"/>
                </a:lnTo>
                <a:lnTo>
                  <a:pt x="24720" y="18973"/>
                </a:lnTo>
                <a:lnTo>
                  <a:pt x="24661" y="19406"/>
                </a:lnTo>
                <a:lnTo>
                  <a:pt x="24622" y="19859"/>
                </a:lnTo>
                <a:lnTo>
                  <a:pt x="24622" y="20292"/>
                </a:lnTo>
                <a:lnTo>
                  <a:pt x="24681" y="21197"/>
                </a:lnTo>
                <a:lnTo>
                  <a:pt x="24720" y="22103"/>
                </a:lnTo>
                <a:lnTo>
                  <a:pt x="24720" y="22556"/>
                </a:lnTo>
                <a:lnTo>
                  <a:pt x="24720" y="23008"/>
                </a:lnTo>
                <a:lnTo>
                  <a:pt x="24661" y="23441"/>
                </a:lnTo>
                <a:lnTo>
                  <a:pt x="24583" y="23874"/>
                </a:lnTo>
                <a:lnTo>
                  <a:pt x="24524" y="24071"/>
                </a:lnTo>
                <a:lnTo>
                  <a:pt x="24465" y="24287"/>
                </a:lnTo>
                <a:lnTo>
                  <a:pt x="24366" y="24484"/>
                </a:lnTo>
                <a:lnTo>
                  <a:pt x="24268" y="24681"/>
                </a:lnTo>
                <a:lnTo>
                  <a:pt x="24110" y="24976"/>
                </a:lnTo>
                <a:lnTo>
                  <a:pt x="23894" y="25232"/>
                </a:lnTo>
                <a:lnTo>
                  <a:pt x="23677" y="25488"/>
                </a:lnTo>
                <a:lnTo>
                  <a:pt x="23421" y="25705"/>
                </a:lnTo>
                <a:lnTo>
                  <a:pt x="23146" y="25921"/>
                </a:lnTo>
                <a:lnTo>
                  <a:pt x="22870" y="26098"/>
                </a:lnTo>
                <a:lnTo>
                  <a:pt x="22555" y="26256"/>
                </a:lnTo>
                <a:lnTo>
                  <a:pt x="22241" y="26393"/>
                </a:lnTo>
                <a:lnTo>
                  <a:pt x="21906" y="26531"/>
                </a:lnTo>
                <a:lnTo>
                  <a:pt x="21571" y="26630"/>
                </a:lnTo>
                <a:lnTo>
                  <a:pt x="21217" y="26708"/>
                </a:lnTo>
                <a:lnTo>
                  <a:pt x="20863" y="26787"/>
                </a:lnTo>
                <a:lnTo>
                  <a:pt x="20509" y="26826"/>
                </a:lnTo>
                <a:lnTo>
                  <a:pt x="20154" y="26866"/>
                </a:lnTo>
                <a:lnTo>
                  <a:pt x="19446" y="26866"/>
                </a:lnTo>
                <a:lnTo>
                  <a:pt x="19091" y="26846"/>
                </a:lnTo>
                <a:lnTo>
                  <a:pt x="18737" y="26826"/>
                </a:lnTo>
                <a:lnTo>
                  <a:pt x="18029" y="26728"/>
                </a:lnTo>
                <a:lnTo>
                  <a:pt x="17340" y="26610"/>
                </a:lnTo>
                <a:lnTo>
                  <a:pt x="16651" y="26492"/>
                </a:lnTo>
                <a:lnTo>
                  <a:pt x="15254" y="26197"/>
                </a:lnTo>
                <a:lnTo>
                  <a:pt x="14565" y="26079"/>
                </a:lnTo>
                <a:lnTo>
                  <a:pt x="13856" y="25980"/>
                </a:lnTo>
                <a:lnTo>
                  <a:pt x="13423" y="25941"/>
                </a:lnTo>
                <a:lnTo>
                  <a:pt x="12990" y="25901"/>
                </a:lnTo>
                <a:lnTo>
                  <a:pt x="11711" y="25901"/>
                </a:lnTo>
                <a:lnTo>
                  <a:pt x="11278" y="25941"/>
                </a:lnTo>
                <a:lnTo>
                  <a:pt x="10845" y="25980"/>
                </a:lnTo>
                <a:lnTo>
                  <a:pt x="10412" y="26039"/>
                </a:lnTo>
                <a:lnTo>
                  <a:pt x="9999" y="26098"/>
                </a:lnTo>
                <a:lnTo>
                  <a:pt x="9566" y="26177"/>
                </a:lnTo>
                <a:lnTo>
                  <a:pt x="9152" y="26275"/>
                </a:lnTo>
                <a:lnTo>
                  <a:pt x="8739" y="26393"/>
                </a:lnTo>
                <a:lnTo>
                  <a:pt x="8326" y="26512"/>
                </a:lnTo>
                <a:lnTo>
                  <a:pt x="7912" y="26649"/>
                </a:lnTo>
                <a:lnTo>
                  <a:pt x="7519" y="26787"/>
                </a:lnTo>
                <a:lnTo>
                  <a:pt x="7105" y="26945"/>
                </a:lnTo>
                <a:lnTo>
                  <a:pt x="6712" y="27122"/>
                </a:lnTo>
                <a:lnTo>
                  <a:pt x="6338" y="27299"/>
                </a:lnTo>
                <a:lnTo>
                  <a:pt x="5944" y="27496"/>
                </a:lnTo>
                <a:lnTo>
                  <a:pt x="5570" y="27692"/>
                </a:lnTo>
                <a:lnTo>
                  <a:pt x="5196" y="27909"/>
                </a:lnTo>
                <a:lnTo>
                  <a:pt x="4842" y="28125"/>
                </a:lnTo>
                <a:lnTo>
                  <a:pt x="4488" y="28362"/>
                </a:lnTo>
                <a:lnTo>
                  <a:pt x="4153" y="28617"/>
                </a:lnTo>
                <a:lnTo>
                  <a:pt x="3819" y="28873"/>
                </a:lnTo>
                <a:lnTo>
                  <a:pt x="3484" y="29149"/>
                </a:lnTo>
                <a:lnTo>
                  <a:pt x="3169" y="29424"/>
                </a:lnTo>
                <a:lnTo>
                  <a:pt x="2874" y="29720"/>
                </a:lnTo>
                <a:lnTo>
                  <a:pt x="2579" y="30015"/>
                </a:lnTo>
                <a:lnTo>
                  <a:pt x="2303" y="30310"/>
                </a:lnTo>
                <a:lnTo>
                  <a:pt x="2028" y="30625"/>
                </a:lnTo>
                <a:lnTo>
                  <a:pt x="1772" y="30960"/>
                </a:lnTo>
                <a:lnTo>
                  <a:pt x="1457" y="31373"/>
                </a:lnTo>
                <a:lnTo>
                  <a:pt x="1181" y="31806"/>
                </a:lnTo>
                <a:lnTo>
                  <a:pt x="925" y="32259"/>
                </a:lnTo>
                <a:lnTo>
                  <a:pt x="689" y="32731"/>
                </a:lnTo>
                <a:lnTo>
                  <a:pt x="473" y="33184"/>
                </a:lnTo>
                <a:lnTo>
                  <a:pt x="296" y="33676"/>
                </a:lnTo>
                <a:lnTo>
                  <a:pt x="138" y="34168"/>
                </a:lnTo>
                <a:lnTo>
                  <a:pt x="0" y="34660"/>
                </a:lnTo>
                <a:lnTo>
                  <a:pt x="59753" y="34660"/>
                </a:lnTo>
                <a:lnTo>
                  <a:pt x="59753" y="551"/>
                </a:lnTo>
                <a:lnTo>
                  <a:pt x="59202" y="433"/>
                </a:lnTo>
                <a:lnTo>
                  <a:pt x="58632" y="296"/>
                </a:lnTo>
                <a:lnTo>
                  <a:pt x="58159" y="197"/>
                </a:lnTo>
                <a:lnTo>
                  <a:pt x="57687" y="138"/>
                </a:lnTo>
                <a:lnTo>
                  <a:pt x="57215" y="79"/>
                </a:lnTo>
                <a:lnTo>
                  <a:pt x="56742" y="40"/>
                </a:lnTo>
                <a:lnTo>
                  <a:pt x="562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3511000"/>
            <a:ext cx="2165315" cy="1632471"/>
          </a:xfrm>
          <a:custGeom>
            <a:avLst/>
            <a:gdLst/>
            <a:ahLst/>
            <a:cxnLst/>
            <a:rect l="l" t="t" r="r" b="b"/>
            <a:pathLst>
              <a:path w="51743" h="39010" extrusionOk="0">
                <a:moveTo>
                  <a:pt x="689" y="1"/>
                </a:moveTo>
                <a:lnTo>
                  <a:pt x="0" y="20"/>
                </a:lnTo>
                <a:lnTo>
                  <a:pt x="0" y="39010"/>
                </a:lnTo>
                <a:lnTo>
                  <a:pt x="51743" y="39010"/>
                </a:lnTo>
                <a:lnTo>
                  <a:pt x="51192" y="38675"/>
                </a:lnTo>
                <a:lnTo>
                  <a:pt x="50641" y="38321"/>
                </a:lnTo>
                <a:lnTo>
                  <a:pt x="50109" y="37947"/>
                </a:lnTo>
                <a:lnTo>
                  <a:pt x="49597" y="37573"/>
                </a:lnTo>
                <a:lnTo>
                  <a:pt x="49086" y="37160"/>
                </a:lnTo>
                <a:lnTo>
                  <a:pt x="48594" y="36727"/>
                </a:lnTo>
                <a:lnTo>
                  <a:pt x="48121" y="36294"/>
                </a:lnTo>
                <a:lnTo>
                  <a:pt x="47649" y="35841"/>
                </a:lnTo>
                <a:lnTo>
                  <a:pt x="47216" y="35369"/>
                </a:lnTo>
                <a:lnTo>
                  <a:pt x="46803" y="34876"/>
                </a:lnTo>
                <a:lnTo>
                  <a:pt x="46429" y="34365"/>
                </a:lnTo>
                <a:lnTo>
                  <a:pt x="46074" y="33853"/>
                </a:lnTo>
                <a:lnTo>
                  <a:pt x="45740" y="33322"/>
                </a:lnTo>
                <a:lnTo>
                  <a:pt x="45425" y="32771"/>
                </a:lnTo>
                <a:lnTo>
                  <a:pt x="45169" y="32200"/>
                </a:lnTo>
                <a:lnTo>
                  <a:pt x="44913" y="31629"/>
                </a:lnTo>
                <a:lnTo>
                  <a:pt x="44716" y="31019"/>
                </a:lnTo>
                <a:lnTo>
                  <a:pt x="44559" y="30448"/>
                </a:lnTo>
                <a:lnTo>
                  <a:pt x="44421" y="29858"/>
                </a:lnTo>
                <a:lnTo>
                  <a:pt x="44303" y="29267"/>
                </a:lnTo>
                <a:lnTo>
                  <a:pt x="44205" y="28677"/>
                </a:lnTo>
                <a:lnTo>
                  <a:pt x="44047" y="27457"/>
                </a:lnTo>
                <a:lnTo>
                  <a:pt x="43850" y="26276"/>
                </a:lnTo>
                <a:lnTo>
                  <a:pt x="43752" y="25685"/>
                </a:lnTo>
                <a:lnTo>
                  <a:pt x="43634" y="25095"/>
                </a:lnTo>
                <a:lnTo>
                  <a:pt x="43476" y="24524"/>
                </a:lnTo>
                <a:lnTo>
                  <a:pt x="43299" y="23973"/>
                </a:lnTo>
                <a:lnTo>
                  <a:pt x="43083" y="23422"/>
                </a:lnTo>
                <a:lnTo>
                  <a:pt x="42965" y="23166"/>
                </a:lnTo>
                <a:lnTo>
                  <a:pt x="42827" y="22890"/>
                </a:lnTo>
                <a:lnTo>
                  <a:pt x="42689" y="22635"/>
                </a:lnTo>
                <a:lnTo>
                  <a:pt x="42532" y="22398"/>
                </a:lnTo>
                <a:lnTo>
                  <a:pt x="42355" y="22142"/>
                </a:lnTo>
                <a:lnTo>
                  <a:pt x="42178" y="21906"/>
                </a:lnTo>
                <a:lnTo>
                  <a:pt x="41961" y="21670"/>
                </a:lnTo>
                <a:lnTo>
                  <a:pt x="41745" y="21454"/>
                </a:lnTo>
                <a:lnTo>
                  <a:pt x="41528" y="21237"/>
                </a:lnTo>
                <a:lnTo>
                  <a:pt x="41292" y="21040"/>
                </a:lnTo>
                <a:lnTo>
                  <a:pt x="41056" y="20863"/>
                </a:lnTo>
                <a:lnTo>
                  <a:pt x="40800" y="20686"/>
                </a:lnTo>
                <a:lnTo>
                  <a:pt x="40544" y="20509"/>
                </a:lnTo>
                <a:lnTo>
                  <a:pt x="40268" y="20371"/>
                </a:lnTo>
                <a:lnTo>
                  <a:pt x="39993" y="20214"/>
                </a:lnTo>
                <a:lnTo>
                  <a:pt x="39717" y="20096"/>
                </a:lnTo>
                <a:lnTo>
                  <a:pt x="39422" y="19978"/>
                </a:lnTo>
                <a:lnTo>
                  <a:pt x="39127" y="19859"/>
                </a:lnTo>
                <a:lnTo>
                  <a:pt x="38517" y="19682"/>
                </a:lnTo>
                <a:lnTo>
                  <a:pt x="37907" y="19545"/>
                </a:lnTo>
                <a:lnTo>
                  <a:pt x="37257" y="19426"/>
                </a:lnTo>
                <a:lnTo>
                  <a:pt x="36608" y="19367"/>
                </a:lnTo>
                <a:lnTo>
                  <a:pt x="35958" y="19348"/>
                </a:lnTo>
                <a:lnTo>
                  <a:pt x="35289" y="19348"/>
                </a:lnTo>
                <a:lnTo>
                  <a:pt x="34639" y="19407"/>
                </a:lnTo>
                <a:lnTo>
                  <a:pt x="33990" y="19485"/>
                </a:lnTo>
                <a:lnTo>
                  <a:pt x="33341" y="19604"/>
                </a:lnTo>
                <a:lnTo>
                  <a:pt x="32711" y="19741"/>
                </a:lnTo>
                <a:lnTo>
                  <a:pt x="32101" y="19918"/>
                </a:lnTo>
                <a:lnTo>
                  <a:pt x="31490" y="20115"/>
                </a:lnTo>
                <a:lnTo>
                  <a:pt x="30900" y="20332"/>
                </a:lnTo>
                <a:lnTo>
                  <a:pt x="30310" y="20568"/>
                </a:lnTo>
                <a:lnTo>
                  <a:pt x="29719" y="20824"/>
                </a:lnTo>
                <a:lnTo>
                  <a:pt x="29129" y="21080"/>
                </a:lnTo>
                <a:lnTo>
                  <a:pt x="27987" y="21650"/>
                </a:lnTo>
                <a:lnTo>
                  <a:pt x="26846" y="22221"/>
                </a:lnTo>
                <a:lnTo>
                  <a:pt x="25724" y="22831"/>
                </a:lnTo>
                <a:lnTo>
                  <a:pt x="24582" y="23402"/>
                </a:lnTo>
                <a:lnTo>
                  <a:pt x="23421" y="23973"/>
                </a:lnTo>
                <a:lnTo>
                  <a:pt x="22850" y="24229"/>
                </a:lnTo>
                <a:lnTo>
                  <a:pt x="22260" y="24485"/>
                </a:lnTo>
                <a:lnTo>
                  <a:pt x="21650" y="24721"/>
                </a:lnTo>
                <a:lnTo>
                  <a:pt x="21040" y="24937"/>
                </a:lnTo>
                <a:lnTo>
                  <a:pt x="20410" y="25134"/>
                </a:lnTo>
                <a:lnTo>
                  <a:pt x="19780" y="25311"/>
                </a:lnTo>
                <a:lnTo>
                  <a:pt x="19150" y="25469"/>
                </a:lnTo>
                <a:lnTo>
                  <a:pt x="18520" y="25587"/>
                </a:lnTo>
                <a:lnTo>
                  <a:pt x="17871" y="25685"/>
                </a:lnTo>
                <a:lnTo>
                  <a:pt x="17241" y="25744"/>
                </a:lnTo>
                <a:lnTo>
                  <a:pt x="16611" y="25764"/>
                </a:lnTo>
                <a:lnTo>
                  <a:pt x="15981" y="25744"/>
                </a:lnTo>
                <a:lnTo>
                  <a:pt x="15352" y="25705"/>
                </a:lnTo>
                <a:lnTo>
                  <a:pt x="14722" y="25606"/>
                </a:lnTo>
                <a:lnTo>
                  <a:pt x="14092" y="25469"/>
                </a:lnTo>
                <a:lnTo>
                  <a:pt x="13797" y="25390"/>
                </a:lnTo>
                <a:lnTo>
                  <a:pt x="13482" y="25292"/>
                </a:lnTo>
                <a:lnTo>
                  <a:pt x="13147" y="25154"/>
                </a:lnTo>
                <a:lnTo>
                  <a:pt x="12793" y="25016"/>
                </a:lnTo>
                <a:lnTo>
                  <a:pt x="12458" y="24839"/>
                </a:lnTo>
                <a:lnTo>
                  <a:pt x="12144" y="24662"/>
                </a:lnTo>
                <a:lnTo>
                  <a:pt x="11829" y="24465"/>
                </a:lnTo>
                <a:lnTo>
                  <a:pt x="11514" y="24248"/>
                </a:lnTo>
                <a:lnTo>
                  <a:pt x="11218" y="24032"/>
                </a:lnTo>
                <a:lnTo>
                  <a:pt x="10943" y="23796"/>
                </a:lnTo>
                <a:lnTo>
                  <a:pt x="10687" y="23540"/>
                </a:lnTo>
                <a:lnTo>
                  <a:pt x="10431" y="23264"/>
                </a:lnTo>
                <a:lnTo>
                  <a:pt x="10215" y="22989"/>
                </a:lnTo>
                <a:lnTo>
                  <a:pt x="9998" y="22694"/>
                </a:lnTo>
                <a:lnTo>
                  <a:pt x="9821" y="22398"/>
                </a:lnTo>
                <a:lnTo>
                  <a:pt x="9644" y="22083"/>
                </a:lnTo>
                <a:lnTo>
                  <a:pt x="9506" y="21749"/>
                </a:lnTo>
                <a:lnTo>
                  <a:pt x="9368" y="21414"/>
                </a:lnTo>
                <a:lnTo>
                  <a:pt x="9250" y="20962"/>
                </a:lnTo>
                <a:lnTo>
                  <a:pt x="9172" y="20529"/>
                </a:lnTo>
                <a:lnTo>
                  <a:pt x="9132" y="20076"/>
                </a:lnTo>
                <a:lnTo>
                  <a:pt x="9113" y="19623"/>
                </a:lnTo>
                <a:lnTo>
                  <a:pt x="9132" y="19151"/>
                </a:lnTo>
                <a:lnTo>
                  <a:pt x="9191" y="18698"/>
                </a:lnTo>
                <a:lnTo>
                  <a:pt x="9250" y="18246"/>
                </a:lnTo>
                <a:lnTo>
                  <a:pt x="9349" y="17793"/>
                </a:lnTo>
                <a:lnTo>
                  <a:pt x="9467" y="17340"/>
                </a:lnTo>
                <a:lnTo>
                  <a:pt x="9585" y="16868"/>
                </a:lnTo>
                <a:lnTo>
                  <a:pt x="9880" y="15962"/>
                </a:lnTo>
                <a:lnTo>
                  <a:pt x="10510" y="14171"/>
                </a:lnTo>
                <a:lnTo>
                  <a:pt x="10746" y="13463"/>
                </a:lnTo>
                <a:lnTo>
                  <a:pt x="10963" y="12735"/>
                </a:lnTo>
                <a:lnTo>
                  <a:pt x="11159" y="11987"/>
                </a:lnTo>
                <a:lnTo>
                  <a:pt x="11317" y="11239"/>
                </a:lnTo>
                <a:lnTo>
                  <a:pt x="11435" y="10491"/>
                </a:lnTo>
                <a:lnTo>
                  <a:pt x="11533" y="9723"/>
                </a:lnTo>
                <a:lnTo>
                  <a:pt x="11573" y="8976"/>
                </a:lnTo>
                <a:lnTo>
                  <a:pt x="11592" y="8228"/>
                </a:lnTo>
                <a:lnTo>
                  <a:pt x="11573" y="7854"/>
                </a:lnTo>
                <a:lnTo>
                  <a:pt x="11553" y="7480"/>
                </a:lnTo>
                <a:lnTo>
                  <a:pt x="11494" y="7125"/>
                </a:lnTo>
                <a:lnTo>
                  <a:pt x="11455" y="6751"/>
                </a:lnTo>
                <a:lnTo>
                  <a:pt x="11376" y="6397"/>
                </a:lnTo>
                <a:lnTo>
                  <a:pt x="11297" y="6043"/>
                </a:lnTo>
                <a:lnTo>
                  <a:pt x="11199" y="5708"/>
                </a:lnTo>
                <a:lnTo>
                  <a:pt x="11081" y="5354"/>
                </a:lnTo>
                <a:lnTo>
                  <a:pt x="10963" y="5020"/>
                </a:lnTo>
                <a:lnTo>
                  <a:pt x="10825" y="4685"/>
                </a:lnTo>
                <a:lnTo>
                  <a:pt x="10667" y="4370"/>
                </a:lnTo>
                <a:lnTo>
                  <a:pt x="10490" y="4055"/>
                </a:lnTo>
                <a:lnTo>
                  <a:pt x="10293" y="3740"/>
                </a:lnTo>
                <a:lnTo>
                  <a:pt x="10077" y="3445"/>
                </a:lnTo>
                <a:lnTo>
                  <a:pt x="9841" y="3150"/>
                </a:lnTo>
                <a:lnTo>
                  <a:pt x="9585" y="2874"/>
                </a:lnTo>
                <a:lnTo>
                  <a:pt x="9368" y="2638"/>
                </a:lnTo>
                <a:lnTo>
                  <a:pt x="9152" y="2422"/>
                </a:lnTo>
                <a:lnTo>
                  <a:pt x="8916" y="2225"/>
                </a:lnTo>
                <a:lnTo>
                  <a:pt x="8660" y="2028"/>
                </a:lnTo>
                <a:lnTo>
                  <a:pt x="8424" y="1851"/>
                </a:lnTo>
                <a:lnTo>
                  <a:pt x="8168" y="1674"/>
                </a:lnTo>
                <a:lnTo>
                  <a:pt x="7892" y="1516"/>
                </a:lnTo>
                <a:lnTo>
                  <a:pt x="7636" y="1359"/>
                </a:lnTo>
                <a:lnTo>
                  <a:pt x="7085" y="1083"/>
                </a:lnTo>
                <a:lnTo>
                  <a:pt x="6495" y="847"/>
                </a:lnTo>
                <a:lnTo>
                  <a:pt x="5904" y="650"/>
                </a:lnTo>
                <a:lnTo>
                  <a:pt x="5294" y="473"/>
                </a:lnTo>
                <a:lnTo>
                  <a:pt x="4665" y="335"/>
                </a:lnTo>
                <a:lnTo>
                  <a:pt x="4015" y="217"/>
                </a:lnTo>
                <a:lnTo>
                  <a:pt x="3366" y="138"/>
                </a:lnTo>
                <a:lnTo>
                  <a:pt x="2696" y="79"/>
                </a:lnTo>
                <a:lnTo>
                  <a:pt x="2027" y="40"/>
                </a:lnTo>
                <a:lnTo>
                  <a:pt x="1358" y="20"/>
                </a:lnTo>
                <a:lnTo>
                  <a:pt x="6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461975" y="-591525"/>
            <a:ext cx="1131700" cy="1131025"/>
            <a:chOff x="4139300" y="-1667050"/>
            <a:chExt cx="1131700" cy="1131025"/>
          </a:xfrm>
        </p:grpSpPr>
        <p:sp>
          <p:nvSpPr>
            <p:cNvPr id="14" name="Google Shape;14;p2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10125" y="-392666"/>
            <a:ext cx="1445767" cy="794755"/>
            <a:chOff x="2063875" y="-303350"/>
            <a:chExt cx="1445767" cy="794755"/>
          </a:xfrm>
        </p:grpSpPr>
        <p:sp>
          <p:nvSpPr>
            <p:cNvPr id="37" name="Google Shape;37;p2"/>
            <p:cNvSpPr/>
            <p:nvPr/>
          </p:nvSpPr>
          <p:spPr>
            <a:xfrm>
              <a:off x="2063875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3" y="0"/>
                  </a:moveTo>
                  <a:lnTo>
                    <a:pt x="0" y="7133"/>
                  </a:lnTo>
                  <a:lnTo>
                    <a:pt x="16626" y="23759"/>
                  </a:lnTo>
                  <a:lnTo>
                    <a:pt x="0" y="40386"/>
                  </a:lnTo>
                  <a:lnTo>
                    <a:pt x="7133" y="47519"/>
                  </a:lnTo>
                  <a:lnTo>
                    <a:pt x="30893" y="2375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528408" y="-303350"/>
              <a:ext cx="516702" cy="794755"/>
            </a:xfrm>
            <a:custGeom>
              <a:avLst/>
              <a:gdLst/>
              <a:ahLst/>
              <a:cxnLst/>
              <a:rect l="l" t="t" r="r" b="b"/>
              <a:pathLst>
                <a:path w="30894" h="47519" extrusionOk="0">
                  <a:moveTo>
                    <a:pt x="7134" y="0"/>
                  </a:moveTo>
                  <a:lnTo>
                    <a:pt x="1" y="7133"/>
                  </a:lnTo>
                  <a:lnTo>
                    <a:pt x="16600" y="23759"/>
                  </a:lnTo>
                  <a:lnTo>
                    <a:pt x="1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92957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4" y="0"/>
                  </a:moveTo>
                  <a:lnTo>
                    <a:pt x="0" y="7133"/>
                  </a:lnTo>
                  <a:lnTo>
                    <a:pt x="16599" y="23759"/>
                  </a:lnTo>
                  <a:lnTo>
                    <a:pt x="0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5400000">
            <a:off x="3281725" y="-269300"/>
            <a:ext cx="476700" cy="1181200"/>
            <a:chOff x="2025650" y="4295675"/>
            <a:chExt cx="476700" cy="1181200"/>
          </a:xfrm>
        </p:grpSpPr>
        <p:sp>
          <p:nvSpPr>
            <p:cNvPr id="41" name="Google Shape;41;p2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-407800" y="809450"/>
            <a:ext cx="1131700" cy="1131025"/>
            <a:chOff x="4139300" y="-1667050"/>
            <a:chExt cx="1131700" cy="1131025"/>
          </a:xfrm>
        </p:grpSpPr>
        <p:sp>
          <p:nvSpPr>
            <p:cNvPr id="74" name="Google Shape;74;p2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2"/>
          <p:cNvGrpSpPr/>
          <p:nvPr/>
        </p:nvGrpSpPr>
        <p:grpSpPr>
          <a:xfrm>
            <a:off x="3865571" y="4123595"/>
            <a:ext cx="831539" cy="365725"/>
            <a:chOff x="2008025" y="2500150"/>
            <a:chExt cx="1165600" cy="512650"/>
          </a:xfrm>
        </p:grpSpPr>
        <p:sp>
          <p:nvSpPr>
            <p:cNvPr id="97" name="Google Shape;97;p2"/>
            <p:cNvSpPr/>
            <p:nvPr/>
          </p:nvSpPr>
          <p:spPr>
            <a:xfrm>
              <a:off x="2008025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8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3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661000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9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4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2"/>
          <p:cNvGrpSpPr/>
          <p:nvPr/>
        </p:nvGrpSpPr>
        <p:grpSpPr>
          <a:xfrm rot="5400000">
            <a:off x="5924900" y="4238350"/>
            <a:ext cx="476700" cy="1181200"/>
            <a:chOff x="2025650" y="4295675"/>
            <a:chExt cx="476700" cy="1181200"/>
          </a:xfrm>
        </p:grpSpPr>
        <p:sp>
          <p:nvSpPr>
            <p:cNvPr id="100" name="Google Shape;100;p2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2"/>
          <p:cNvGrpSpPr/>
          <p:nvPr/>
        </p:nvGrpSpPr>
        <p:grpSpPr>
          <a:xfrm>
            <a:off x="6985000" y="4751834"/>
            <a:ext cx="1445767" cy="794755"/>
            <a:chOff x="2063875" y="-303350"/>
            <a:chExt cx="1445767" cy="794755"/>
          </a:xfrm>
        </p:grpSpPr>
        <p:sp>
          <p:nvSpPr>
            <p:cNvPr id="133" name="Google Shape;133;p2"/>
            <p:cNvSpPr/>
            <p:nvPr/>
          </p:nvSpPr>
          <p:spPr>
            <a:xfrm>
              <a:off x="2063875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3" y="0"/>
                  </a:moveTo>
                  <a:lnTo>
                    <a:pt x="0" y="7133"/>
                  </a:lnTo>
                  <a:lnTo>
                    <a:pt x="16626" y="23759"/>
                  </a:lnTo>
                  <a:lnTo>
                    <a:pt x="0" y="40386"/>
                  </a:lnTo>
                  <a:lnTo>
                    <a:pt x="7133" y="47519"/>
                  </a:lnTo>
                  <a:lnTo>
                    <a:pt x="30893" y="2375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528408" y="-303350"/>
              <a:ext cx="516702" cy="794755"/>
            </a:xfrm>
            <a:custGeom>
              <a:avLst/>
              <a:gdLst/>
              <a:ahLst/>
              <a:cxnLst/>
              <a:rect l="l" t="t" r="r" b="b"/>
              <a:pathLst>
                <a:path w="30894" h="47519" extrusionOk="0">
                  <a:moveTo>
                    <a:pt x="7134" y="0"/>
                  </a:moveTo>
                  <a:lnTo>
                    <a:pt x="1" y="7133"/>
                  </a:lnTo>
                  <a:lnTo>
                    <a:pt x="16600" y="23759"/>
                  </a:lnTo>
                  <a:lnTo>
                    <a:pt x="1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992957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4" y="0"/>
                  </a:moveTo>
                  <a:lnTo>
                    <a:pt x="0" y="7133"/>
                  </a:lnTo>
                  <a:lnTo>
                    <a:pt x="16599" y="23759"/>
                  </a:lnTo>
                  <a:lnTo>
                    <a:pt x="0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29"/>
          <p:cNvSpPr/>
          <p:nvPr/>
        </p:nvSpPr>
        <p:spPr>
          <a:xfrm>
            <a:off x="6895900" y="3839475"/>
            <a:ext cx="2248095" cy="1303996"/>
          </a:xfrm>
          <a:custGeom>
            <a:avLst/>
            <a:gdLst/>
            <a:ahLst/>
            <a:cxnLst/>
            <a:rect l="l" t="t" r="r" b="b"/>
            <a:pathLst>
              <a:path w="59754" h="34660" extrusionOk="0">
                <a:moveTo>
                  <a:pt x="55305" y="0"/>
                </a:moveTo>
                <a:lnTo>
                  <a:pt x="54833" y="20"/>
                </a:lnTo>
                <a:lnTo>
                  <a:pt x="54361" y="79"/>
                </a:lnTo>
                <a:lnTo>
                  <a:pt x="53888" y="118"/>
                </a:lnTo>
                <a:lnTo>
                  <a:pt x="53416" y="197"/>
                </a:lnTo>
                <a:lnTo>
                  <a:pt x="52963" y="296"/>
                </a:lnTo>
                <a:lnTo>
                  <a:pt x="52491" y="394"/>
                </a:lnTo>
                <a:lnTo>
                  <a:pt x="52038" y="532"/>
                </a:lnTo>
                <a:lnTo>
                  <a:pt x="51586" y="670"/>
                </a:lnTo>
                <a:lnTo>
                  <a:pt x="51133" y="827"/>
                </a:lnTo>
                <a:lnTo>
                  <a:pt x="50543" y="1063"/>
                </a:lnTo>
                <a:lnTo>
                  <a:pt x="49972" y="1339"/>
                </a:lnTo>
                <a:lnTo>
                  <a:pt x="49401" y="1634"/>
                </a:lnTo>
                <a:lnTo>
                  <a:pt x="48870" y="1949"/>
                </a:lnTo>
                <a:lnTo>
                  <a:pt x="48338" y="2303"/>
                </a:lnTo>
                <a:lnTo>
                  <a:pt x="47826" y="2677"/>
                </a:lnTo>
                <a:lnTo>
                  <a:pt x="47334" y="3071"/>
                </a:lnTo>
                <a:lnTo>
                  <a:pt x="46882" y="3484"/>
                </a:lnTo>
                <a:lnTo>
                  <a:pt x="46429" y="3937"/>
                </a:lnTo>
                <a:lnTo>
                  <a:pt x="46016" y="4389"/>
                </a:lnTo>
                <a:lnTo>
                  <a:pt x="45622" y="4862"/>
                </a:lnTo>
                <a:lnTo>
                  <a:pt x="45248" y="5373"/>
                </a:lnTo>
                <a:lnTo>
                  <a:pt x="44914" y="5885"/>
                </a:lnTo>
                <a:lnTo>
                  <a:pt x="44599" y="6417"/>
                </a:lnTo>
                <a:lnTo>
                  <a:pt x="44303" y="6948"/>
                </a:lnTo>
                <a:lnTo>
                  <a:pt x="44048" y="7519"/>
                </a:lnTo>
                <a:lnTo>
                  <a:pt x="43811" y="8149"/>
                </a:lnTo>
                <a:lnTo>
                  <a:pt x="43595" y="8798"/>
                </a:lnTo>
                <a:lnTo>
                  <a:pt x="43378" y="9467"/>
                </a:lnTo>
                <a:lnTo>
                  <a:pt x="43201" y="10117"/>
                </a:lnTo>
                <a:lnTo>
                  <a:pt x="42827" y="11435"/>
                </a:lnTo>
                <a:lnTo>
                  <a:pt x="42611" y="12105"/>
                </a:lnTo>
                <a:lnTo>
                  <a:pt x="42375" y="12754"/>
                </a:lnTo>
                <a:lnTo>
                  <a:pt x="42119" y="13384"/>
                </a:lnTo>
                <a:lnTo>
                  <a:pt x="41961" y="13699"/>
                </a:lnTo>
                <a:lnTo>
                  <a:pt x="41784" y="14014"/>
                </a:lnTo>
                <a:lnTo>
                  <a:pt x="41607" y="14309"/>
                </a:lnTo>
                <a:lnTo>
                  <a:pt x="41430" y="14604"/>
                </a:lnTo>
                <a:lnTo>
                  <a:pt x="41233" y="14899"/>
                </a:lnTo>
                <a:lnTo>
                  <a:pt x="41017" y="15175"/>
                </a:lnTo>
                <a:lnTo>
                  <a:pt x="40780" y="15431"/>
                </a:lnTo>
                <a:lnTo>
                  <a:pt x="40544" y="15687"/>
                </a:lnTo>
                <a:lnTo>
                  <a:pt x="40288" y="15923"/>
                </a:lnTo>
                <a:lnTo>
                  <a:pt x="40013" y="16139"/>
                </a:lnTo>
                <a:lnTo>
                  <a:pt x="39737" y="16336"/>
                </a:lnTo>
                <a:lnTo>
                  <a:pt x="39442" y="16513"/>
                </a:lnTo>
                <a:lnTo>
                  <a:pt x="39127" y="16690"/>
                </a:lnTo>
                <a:lnTo>
                  <a:pt x="38793" y="16828"/>
                </a:lnTo>
                <a:lnTo>
                  <a:pt x="38379" y="16966"/>
                </a:lnTo>
                <a:lnTo>
                  <a:pt x="37946" y="17064"/>
                </a:lnTo>
                <a:lnTo>
                  <a:pt x="37513" y="17143"/>
                </a:lnTo>
                <a:lnTo>
                  <a:pt x="37080" y="17182"/>
                </a:lnTo>
                <a:lnTo>
                  <a:pt x="36628" y="17182"/>
                </a:lnTo>
                <a:lnTo>
                  <a:pt x="36195" y="17163"/>
                </a:lnTo>
                <a:lnTo>
                  <a:pt x="35742" y="17123"/>
                </a:lnTo>
                <a:lnTo>
                  <a:pt x="35289" y="17064"/>
                </a:lnTo>
                <a:lnTo>
                  <a:pt x="34837" y="16986"/>
                </a:lnTo>
                <a:lnTo>
                  <a:pt x="34404" y="16887"/>
                </a:lnTo>
                <a:lnTo>
                  <a:pt x="33498" y="16690"/>
                </a:lnTo>
                <a:lnTo>
                  <a:pt x="32593" y="16474"/>
                </a:lnTo>
                <a:lnTo>
                  <a:pt x="31707" y="16257"/>
                </a:lnTo>
                <a:lnTo>
                  <a:pt x="31255" y="16159"/>
                </a:lnTo>
                <a:lnTo>
                  <a:pt x="30802" y="16080"/>
                </a:lnTo>
                <a:lnTo>
                  <a:pt x="30330" y="16021"/>
                </a:lnTo>
                <a:lnTo>
                  <a:pt x="29877" y="15982"/>
                </a:lnTo>
                <a:lnTo>
                  <a:pt x="29405" y="15962"/>
                </a:lnTo>
                <a:lnTo>
                  <a:pt x="28932" y="15962"/>
                </a:lnTo>
                <a:lnTo>
                  <a:pt x="28460" y="16002"/>
                </a:lnTo>
                <a:lnTo>
                  <a:pt x="28007" y="16061"/>
                </a:lnTo>
                <a:lnTo>
                  <a:pt x="27574" y="16159"/>
                </a:lnTo>
                <a:lnTo>
                  <a:pt x="27141" y="16277"/>
                </a:lnTo>
                <a:lnTo>
                  <a:pt x="26748" y="16435"/>
                </a:lnTo>
                <a:lnTo>
                  <a:pt x="26374" y="16612"/>
                </a:lnTo>
                <a:lnTo>
                  <a:pt x="26196" y="16730"/>
                </a:lnTo>
                <a:lnTo>
                  <a:pt x="26019" y="16848"/>
                </a:lnTo>
                <a:lnTo>
                  <a:pt x="25842" y="16966"/>
                </a:lnTo>
                <a:lnTo>
                  <a:pt x="25704" y="17104"/>
                </a:lnTo>
                <a:lnTo>
                  <a:pt x="25547" y="17261"/>
                </a:lnTo>
                <a:lnTo>
                  <a:pt x="25409" y="17419"/>
                </a:lnTo>
                <a:lnTo>
                  <a:pt x="25291" y="17576"/>
                </a:lnTo>
                <a:lnTo>
                  <a:pt x="25153" y="17773"/>
                </a:lnTo>
                <a:lnTo>
                  <a:pt x="25055" y="17950"/>
                </a:lnTo>
                <a:lnTo>
                  <a:pt x="24957" y="18147"/>
                </a:lnTo>
                <a:lnTo>
                  <a:pt x="24878" y="18363"/>
                </a:lnTo>
                <a:lnTo>
                  <a:pt x="24819" y="18560"/>
                </a:lnTo>
                <a:lnTo>
                  <a:pt x="24760" y="18777"/>
                </a:lnTo>
                <a:lnTo>
                  <a:pt x="24720" y="18973"/>
                </a:lnTo>
                <a:lnTo>
                  <a:pt x="24661" y="19406"/>
                </a:lnTo>
                <a:lnTo>
                  <a:pt x="24622" y="19859"/>
                </a:lnTo>
                <a:lnTo>
                  <a:pt x="24622" y="20292"/>
                </a:lnTo>
                <a:lnTo>
                  <a:pt x="24681" y="21197"/>
                </a:lnTo>
                <a:lnTo>
                  <a:pt x="24720" y="22103"/>
                </a:lnTo>
                <a:lnTo>
                  <a:pt x="24720" y="22556"/>
                </a:lnTo>
                <a:lnTo>
                  <a:pt x="24720" y="23008"/>
                </a:lnTo>
                <a:lnTo>
                  <a:pt x="24661" y="23441"/>
                </a:lnTo>
                <a:lnTo>
                  <a:pt x="24583" y="23874"/>
                </a:lnTo>
                <a:lnTo>
                  <a:pt x="24524" y="24071"/>
                </a:lnTo>
                <a:lnTo>
                  <a:pt x="24465" y="24287"/>
                </a:lnTo>
                <a:lnTo>
                  <a:pt x="24366" y="24484"/>
                </a:lnTo>
                <a:lnTo>
                  <a:pt x="24268" y="24681"/>
                </a:lnTo>
                <a:lnTo>
                  <a:pt x="24110" y="24976"/>
                </a:lnTo>
                <a:lnTo>
                  <a:pt x="23894" y="25232"/>
                </a:lnTo>
                <a:lnTo>
                  <a:pt x="23677" y="25488"/>
                </a:lnTo>
                <a:lnTo>
                  <a:pt x="23421" y="25705"/>
                </a:lnTo>
                <a:lnTo>
                  <a:pt x="23146" y="25921"/>
                </a:lnTo>
                <a:lnTo>
                  <a:pt x="22870" y="26098"/>
                </a:lnTo>
                <a:lnTo>
                  <a:pt x="22555" y="26256"/>
                </a:lnTo>
                <a:lnTo>
                  <a:pt x="22241" y="26393"/>
                </a:lnTo>
                <a:lnTo>
                  <a:pt x="21906" y="26531"/>
                </a:lnTo>
                <a:lnTo>
                  <a:pt x="21571" y="26630"/>
                </a:lnTo>
                <a:lnTo>
                  <a:pt x="21217" y="26708"/>
                </a:lnTo>
                <a:lnTo>
                  <a:pt x="20863" y="26787"/>
                </a:lnTo>
                <a:lnTo>
                  <a:pt x="20509" y="26826"/>
                </a:lnTo>
                <a:lnTo>
                  <a:pt x="20154" y="26866"/>
                </a:lnTo>
                <a:lnTo>
                  <a:pt x="19446" y="26866"/>
                </a:lnTo>
                <a:lnTo>
                  <a:pt x="19091" y="26846"/>
                </a:lnTo>
                <a:lnTo>
                  <a:pt x="18737" y="26826"/>
                </a:lnTo>
                <a:lnTo>
                  <a:pt x="18029" y="26728"/>
                </a:lnTo>
                <a:lnTo>
                  <a:pt x="17340" y="26610"/>
                </a:lnTo>
                <a:lnTo>
                  <a:pt x="16651" y="26492"/>
                </a:lnTo>
                <a:lnTo>
                  <a:pt x="15254" y="26197"/>
                </a:lnTo>
                <a:lnTo>
                  <a:pt x="14565" y="26079"/>
                </a:lnTo>
                <a:lnTo>
                  <a:pt x="13856" y="25980"/>
                </a:lnTo>
                <a:lnTo>
                  <a:pt x="13423" y="25941"/>
                </a:lnTo>
                <a:lnTo>
                  <a:pt x="12990" y="25901"/>
                </a:lnTo>
                <a:lnTo>
                  <a:pt x="11711" y="25901"/>
                </a:lnTo>
                <a:lnTo>
                  <a:pt x="11278" y="25941"/>
                </a:lnTo>
                <a:lnTo>
                  <a:pt x="10845" y="25980"/>
                </a:lnTo>
                <a:lnTo>
                  <a:pt x="10412" y="26039"/>
                </a:lnTo>
                <a:lnTo>
                  <a:pt x="9999" y="26098"/>
                </a:lnTo>
                <a:lnTo>
                  <a:pt x="9566" y="26177"/>
                </a:lnTo>
                <a:lnTo>
                  <a:pt x="9152" y="26275"/>
                </a:lnTo>
                <a:lnTo>
                  <a:pt x="8739" y="26393"/>
                </a:lnTo>
                <a:lnTo>
                  <a:pt x="8326" y="26512"/>
                </a:lnTo>
                <a:lnTo>
                  <a:pt x="7912" y="26649"/>
                </a:lnTo>
                <a:lnTo>
                  <a:pt x="7519" y="26787"/>
                </a:lnTo>
                <a:lnTo>
                  <a:pt x="7105" y="26945"/>
                </a:lnTo>
                <a:lnTo>
                  <a:pt x="6712" y="27122"/>
                </a:lnTo>
                <a:lnTo>
                  <a:pt x="6338" y="27299"/>
                </a:lnTo>
                <a:lnTo>
                  <a:pt x="5944" y="27496"/>
                </a:lnTo>
                <a:lnTo>
                  <a:pt x="5570" y="27692"/>
                </a:lnTo>
                <a:lnTo>
                  <a:pt x="5196" y="27909"/>
                </a:lnTo>
                <a:lnTo>
                  <a:pt x="4842" y="28125"/>
                </a:lnTo>
                <a:lnTo>
                  <a:pt x="4488" y="28362"/>
                </a:lnTo>
                <a:lnTo>
                  <a:pt x="4153" y="28617"/>
                </a:lnTo>
                <a:lnTo>
                  <a:pt x="3819" y="28873"/>
                </a:lnTo>
                <a:lnTo>
                  <a:pt x="3484" y="29149"/>
                </a:lnTo>
                <a:lnTo>
                  <a:pt x="3169" y="29424"/>
                </a:lnTo>
                <a:lnTo>
                  <a:pt x="2874" y="29720"/>
                </a:lnTo>
                <a:lnTo>
                  <a:pt x="2579" y="30015"/>
                </a:lnTo>
                <a:lnTo>
                  <a:pt x="2303" y="30310"/>
                </a:lnTo>
                <a:lnTo>
                  <a:pt x="2028" y="30625"/>
                </a:lnTo>
                <a:lnTo>
                  <a:pt x="1772" y="30960"/>
                </a:lnTo>
                <a:lnTo>
                  <a:pt x="1457" y="31373"/>
                </a:lnTo>
                <a:lnTo>
                  <a:pt x="1181" y="31806"/>
                </a:lnTo>
                <a:lnTo>
                  <a:pt x="925" y="32259"/>
                </a:lnTo>
                <a:lnTo>
                  <a:pt x="689" y="32731"/>
                </a:lnTo>
                <a:lnTo>
                  <a:pt x="473" y="33184"/>
                </a:lnTo>
                <a:lnTo>
                  <a:pt x="296" y="33676"/>
                </a:lnTo>
                <a:lnTo>
                  <a:pt x="138" y="34168"/>
                </a:lnTo>
                <a:lnTo>
                  <a:pt x="0" y="34660"/>
                </a:lnTo>
                <a:lnTo>
                  <a:pt x="59753" y="34660"/>
                </a:lnTo>
                <a:lnTo>
                  <a:pt x="59753" y="551"/>
                </a:lnTo>
                <a:lnTo>
                  <a:pt x="59202" y="433"/>
                </a:lnTo>
                <a:lnTo>
                  <a:pt x="58632" y="296"/>
                </a:lnTo>
                <a:lnTo>
                  <a:pt x="58159" y="197"/>
                </a:lnTo>
                <a:lnTo>
                  <a:pt x="57687" y="138"/>
                </a:lnTo>
                <a:lnTo>
                  <a:pt x="57215" y="79"/>
                </a:lnTo>
                <a:lnTo>
                  <a:pt x="56742" y="40"/>
                </a:lnTo>
                <a:lnTo>
                  <a:pt x="562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29"/>
          <p:cNvSpPr/>
          <p:nvPr/>
        </p:nvSpPr>
        <p:spPr>
          <a:xfrm rot="10800000" flipH="1">
            <a:off x="0" y="4"/>
            <a:ext cx="2165315" cy="1632471"/>
          </a:xfrm>
          <a:custGeom>
            <a:avLst/>
            <a:gdLst/>
            <a:ahLst/>
            <a:cxnLst/>
            <a:rect l="l" t="t" r="r" b="b"/>
            <a:pathLst>
              <a:path w="51743" h="39010" extrusionOk="0">
                <a:moveTo>
                  <a:pt x="689" y="1"/>
                </a:moveTo>
                <a:lnTo>
                  <a:pt x="0" y="20"/>
                </a:lnTo>
                <a:lnTo>
                  <a:pt x="0" y="39010"/>
                </a:lnTo>
                <a:lnTo>
                  <a:pt x="51743" y="39010"/>
                </a:lnTo>
                <a:lnTo>
                  <a:pt x="51192" y="38675"/>
                </a:lnTo>
                <a:lnTo>
                  <a:pt x="50641" y="38321"/>
                </a:lnTo>
                <a:lnTo>
                  <a:pt x="50109" y="37947"/>
                </a:lnTo>
                <a:lnTo>
                  <a:pt x="49597" y="37573"/>
                </a:lnTo>
                <a:lnTo>
                  <a:pt x="49086" y="37160"/>
                </a:lnTo>
                <a:lnTo>
                  <a:pt x="48594" y="36727"/>
                </a:lnTo>
                <a:lnTo>
                  <a:pt x="48121" y="36294"/>
                </a:lnTo>
                <a:lnTo>
                  <a:pt x="47649" y="35841"/>
                </a:lnTo>
                <a:lnTo>
                  <a:pt x="47216" y="35369"/>
                </a:lnTo>
                <a:lnTo>
                  <a:pt x="46803" y="34876"/>
                </a:lnTo>
                <a:lnTo>
                  <a:pt x="46429" y="34365"/>
                </a:lnTo>
                <a:lnTo>
                  <a:pt x="46074" y="33853"/>
                </a:lnTo>
                <a:lnTo>
                  <a:pt x="45740" y="33322"/>
                </a:lnTo>
                <a:lnTo>
                  <a:pt x="45425" y="32771"/>
                </a:lnTo>
                <a:lnTo>
                  <a:pt x="45169" y="32200"/>
                </a:lnTo>
                <a:lnTo>
                  <a:pt x="44913" y="31629"/>
                </a:lnTo>
                <a:lnTo>
                  <a:pt x="44716" y="31019"/>
                </a:lnTo>
                <a:lnTo>
                  <a:pt x="44559" y="30448"/>
                </a:lnTo>
                <a:lnTo>
                  <a:pt x="44421" y="29858"/>
                </a:lnTo>
                <a:lnTo>
                  <a:pt x="44303" y="29267"/>
                </a:lnTo>
                <a:lnTo>
                  <a:pt x="44205" y="28677"/>
                </a:lnTo>
                <a:lnTo>
                  <a:pt x="44047" y="27457"/>
                </a:lnTo>
                <a:lnTo>
                  <a:pt x="43850" y="26276"/>
                </a:lnTo>
                <a:lnTo>
                  <a:pt x="43752" y="25685"/>
                </a:lnTo>
                <a:lnTo>
                  <a:pt x="43634" y="25095"/>
                </a:lnTo>
                <a:lnTo>
                  <a:pt x="43476" y="24524"/>
                </a:lnTo>
                <a:lnTo>
                  <a:pt x="43299" y="23973"/>
                </a:lnTo>
                <a:lnTo>
                  <a:pt x="43083" y="23422"/>
                </a:lnTo>
                <a:lnTo>
                  <a:pt x="42965" y="23166"/>
                </a:lnTo>
                <a:lnTo>
                  <a:pt x="42827" y="22890"/>
                </a:lnTo>
                <a:lnTo>
                  <a:pt x="42689" y="22635"/>
                </a:lnTo>
                <a:lnTo>
                  <a:pt x="42532" y="22398"/>
                </a:lnTo>
                <a:lnTo>
                  <a:pt x="42355" y="22142"/>
                </a:lnTo>
                <a:lnTo>
                  <a:pt x="42178" y="21906"/>
                </a:lnTo>
                <a:lnTo>
                  <a:pt x="41961" y="21670"/>
                </a:lnTo>
                <a:lnTo>
                  <a:pt x="41745" y="21454"/>
                </a:lnTo>
                <a:lnTo>
                  <a:pt x="41528" y="21237"/>
                </a:lnTo>
                <a:lnTo>
                  <a:pt x="41292" y="21040"/>
                </a:lnTo>
                <a:lnTo>
                  <a:pt x="41056" y="20863"/>
                </a:lnTo>
                <a:lnTo>
                  <a:pt x="40800" y="20686"/>
                </a:lnTo>
                <a:lnTo>
                  <a:pt x="40544" y="20509"/>
                </a:lnTo>
                <a:lnTo>
                  <a:pt x="40268" y="20371"/>
                </a:lnTo>
                <a:lnTo>
                  <a:pt x="39993" y="20214"/>
                </a:lnTo>
                <a:lnTo>
                  <a:pt x="39717" y="20096"/>
                </a:lnTo>
                <a:lnTo>
                  <a:pt x="39422" y="19978"/>
                </a:lnTo>
                <a:lnTo>
                  <a:pt x="39127" y="19859"/>
                </a:lnTo>
                <a:lnTo>
                  <a:pt x="38517" y="19682"/>
                </a:lnTo>
                <a:lnTo>
                  <a:pt x="37907" y="19545"/>
                </a:lnTo>
                <a:lnTo>
                  <a:pt x="37257" y="19426"/>
                </a:lnTo>
                <a:lnTo>
                  <a:pt x="36608" y="19367"/>
                </a:lnTo>
                <a:lnTo>
                  <a:pt x="35958" y="19348"/>
                </a:lnTo>
                <a:lnTo>
                  <a:pt x="35289" y="19348"/>
                </a:lnTo>
                <a:lnTo>
                  <a:pt x="34639" y="19407"/>
                </a:lnTo>
                <a:lnTo>
                  <a:pt x="33990" y="19485"/>
                </a:lnTo>
                <a:lnTo>
                  <a:pt x="33341" y="19604"/>
                </a:lnTo>
                <a:lnTo>
                  <a:pt x="32711" y="19741"/>
                </a:lnTo>
                <a:lnTo>
                  <a:pt x="32101" y="19918"/>
                </a:lnTo>
                <a:lnTo>
                  <a:pt x="31490" y="20115"/>
                </a:lnTo>
                <a:lnTo>
                  <a:pt x="30900" y="20332"/>
                </a:lnTo>
                <a:lnTo>
                  <a:pt x="30310" y="20568"/>
                </a:lnTo>
                <a:lnTo>
                  <a:pt x="29719" y="20824"/>
                </a:lnTo>
                <a:lnTo>
                  <a:pt x="29129" y="21080"/>
                </a:lnTo>
                <a:lnTo>
                  <a:pt x="27987" y="21650"/>
                </a:lnTo>
                <a:lnTo>
                  <a:pt x="26846" y="22221"/>
                </a:lnTo>
                <a:lnTo>
                  <a:pt x="25724" y="22831"/>
                </a:lnTo>
                <a:lnTo>
                  <a:pt x="24582" y="23402"/>
                </a:lnTo>
                <a:lnTo>
                  <a:pt x="23421" y="23973"/>
                </a:lnTo>
                <a:lnTo>
                  <a:pt x="22850" y="24229"/>
                </a:lnTo>
                <a:lnTo>
                  <a:pt x="22260" y="24485"/>
                </a:lnTo>
                <a:lnTo>
                  <a:pt x="21650" y="24721"/>
                </a:lnTo>
                <a:lnTo>
                  <a:pt x="21040" y="24937"/>
                </a:lnTo>
                <a:lnTo>
                  <a:pt x="20410" y="25134"/>
                </a:lnTo>
                <a:lnTo>
                  <a:pt x="19780" y="25311"/>
                </a:lnTo>
                <a:lnTo>
                  <a:pt x="19150" y="25469"/>
                </a:lnTo>
                <a:lnTo>
                  <a:pt x="18520" y="25587"/>
                </a:lnTo>
                <a:lnTo>
                  <a:pt x="17871" y="25685"/>
                </a:lnTo>
                <a:lnTo>
                  <a:pt x="17241" y="25744"/>
                </a:lnTo>
                <a:lnTo>
                  <a:pt x="16611" y="25764"/>
                </a:lnTo>
                <a:lnTo>
                  <a:pt x="15981" y="25744"/>
                </a:lnTo>
                <a:lnTo>
                  <a:pt x="15352" y="25705"/>
                </a:lnTo>
                <a:lnTo>
                  <a:pt x="14722" y="25606"/>
                </a:lnTo>
                <a:lnTo>
                  <a:pt x="14092" y="25469"/>
                </a:lnTo>
                <a:lnTo>
                  <a:pt x="13797" y="25390"/>
                </a:lnTo>
                <a:lnTo>
                  <a:pt x="13482" y="25292"/>
                </a:lnTo>
                <a:lnTo>
                  <a:pt x="13147" y="25154"/>
                </a:lnTo>
                <a:lnTo>
                  <a:pt x="12793" y="25016"/>
                </a:lnTo>
                <a:lnTo>
                  <a:pt x="12458" y="24839"/>
                </a:lnTo>
                <a:lnTo>
                  <a:pt x="12144" y="24662"/>
                </a:lnTo>
                <a:lnTo>
                  <a:pt x="11829" y="24465"/>
                </a:lnTo>
                <a:lnTo>
                  <a:pt x="11514" y="24248"/>
                </a:lnTo>
                <a:lnTo>
                  <a:pt x="11218" y="24032"/>
                </a:lnTo>
                <a:lnTo>
                  <a:pt x="10943" y="23796"/>
                </a:lnTo>
                <a:lnTo>
                  <a:pt x="10687" y="23540"/>
                </a:lnTo>
                <a:lnTo>
                  <a:pt x="10431" y="23264"/>
                </a:lnTo>
                <a:lnTo>
                  <a:pt x="10215" y="22989"/>
                </a:lnTo>
                <a:lnTo>
                  <a:pt x="9998" y="22694"/>
                </a:lnTo>
                <a:lnTo>
                  <a:pt x="9821" y="22398"/>
                </a:lnTo>
                <a:lnTo>
                  <a:pt x="9644" y="22083"/>
                </a:lnTo>
                <a:lnTo>
                  <a:pt x="9506" y="21749"/>
                </a:lnTo>
                <a:lnTo>
                  <a:pt x="9368" y="21414"/>
                </a:lnTo>
                <a:lnTo>
                  <a:pt x="9250" y="20962"/>
                </a:lnTo>
                <a:lnTo>
                  <a:pt x="9172" y="20529"/>
                </a:lnTo>
                <a:lnTo>
                  <a:pt x="9132" y="20076"/>
                </a:lnTo>
                <a:lnTo>
                  <a:pt x="9113" y="19623"/>
                </a:lnTo>
                <a:lnTo>
                  <a:pt x="9132" y="19151"/>
                </a:lnTo>
                <a:lnTo>
                  <a:pt x="9191" y="18698"/>
                </a:lnTo>
                <a:lnTo>
                  <a:pt x="9250" y="18246"/>
                </a:lnTo>
                <a:lnTo>
                  <a:pt x="9349" y="17793"/>
                </a:lnTo>
                <a:lnTo>
                  <a:pt x="9467" y="17340"/>
                </a:lnTo>
                <a:lnTo>
                  <a:pt x="9585" y="16868"/>
                </a:lnTo>
                <a:lnTo>
                  <a:pt x="9880" y="15962"/>
                </a:lnTo>
                <a:lnTo>
                  <a:pt x="10510" y="14171"/>
                </a:lnTo>
                <a:lnTo>
                  <a:pt x="10746" y="13463"/>
                </a:lnTo>
                <a:lnTo>
                  <a:pt x="10963" y="12735"/>
                </a:lnTo>
                <a:lnTo>
                  <a:pt x="11159" y="11987"/>
                </a:lnTo>
                <a:lnTo>
                  <a:pt x="11317" y="11239"/>
                </a:lnTo>
                <a:lnTo>
                  <a:pt x="11435" y="10491"/>
                </a:lnTo>
                <a:lnTo>
                  <a:pt x="11533" y="9723"/>
                </a:lnTo>
                <a:lnTo>
                  <a:pt x="11573" y="8976"/>
                </a:lnTo>
                <a:lnTo>
                  <a:pt x="11592" y="8228"/>
                </a:lnTo>
                <a:lnTo>
                  <a:pt x="11573" y="7854"/>
                </a:lnTo>
                <a:lnTo>
                  <a:pt x="11553" y="7480"/>
                </a:lnTo>
                <a:lnTo>
                  <a:pt x="11494" y="7125"/>
                </a:lnTo>
                <a:lnTo>
                  <a:pt x="11455" y="6751"/>
                </a:lnTo>
                <a:lnTo>
                  <a:pt x="11376" y="6397"/>
                </a:lnTo>
                <a:lnTo>
                  <a:pt x="11297" y="6043"/>
                </a:lnTo>
                <a:lnTo>
                  <a:pt x="11199" y="5708"/>
                </a:lnTo>
                <a:lnTo>
                  <a:pt x="11081" y="5354"/>
                </a:lnTo>
                <a:lnTo>
                  <a:pt x="10963" y="5020"/>
                </a:lnTo>
                <a:lnTo>
                  <a:pt x="10825" y="4685"/>
                </a:lnTo>
                <a:lnTo>
                  <a:pt x="10667" y="4370"/>
                </a:lnTo>
                <a:lnTo>
                  <a:pt x="10490" y="4055"/>
                </a:lnTo>
                <a:lnTo>
                  <a:pt x="10293" y="3740"/>
                </a:lnTo>
                <a:lnTo>
                  <a:pt x="10077" y="3445"/>
                </a:lnTo>
                <a:lnTo>
                  <a:pt x="9841" y="3150"/>
                </a:lnTo>
                <a:lnTo>
                  <a:pt x="9585" y="2874"/>
                </a:lnTo>
                <a:lnTo>
                  <a:pt x="9368" y="2638"/>
                </a:lnTo>
                <a:lnTo>
                  <a:pt x="9152" y="2422"/>
                </a:lnTo>
                <a:lnTo>
                  <a:pt x="8916" y="2225"/>
                </a:lnTo>
                <a:lnTo>
                  <a:pt x="8660" y="2028"/>
                </a:lnTo>
                <a:lnTo>
                  <a:pt x="8424" y="1851"/>
                </a:lnTo>
                <a:lnTo>
                  <a:pt x="8168" y="1674"/>
                </a:lnTo>
                <a:lnTo>
                  <a:pt x="7892" y="1516"/>
                </a:lnTo>
                <a:lnTo>
                  <a:pt x="7636" y="1359"/>
                </a:lnTo>
                <a:lnTo>
                  <a:pt x="7085" y="1083"/>
                </a:lnTo>
                <a:lnTo>
                  <a:pt x="6495" y="847"/>
                </a:lnTo>
                <a:lnTo>
                  <a:pt x="5904" y="650"/>
                </a:lnTo>
                <a:lnTo>
                  <a:pt x="5294" y="473"/>
                </a:lnTo>
                <a:lnTo>
                  <a:pt x="4665" y="335"/>
                </a:lnTo>
                <a:lnTo>
                  <a:pt x="4015" y="217"/>
                </a:lnTo>
                <a:lnTo>
                  <a:pt x="3366" y="138"/>
                </a:lnTo>
                <a:lnTo>
                  <a:pt x="2696" y="79"/>
                </a:lnTo>
                <a:lnTo>
                  <a:pt x="2027" y="40"/>
                </a:lnTo>
                <a:lnTo>
                  <a:pt x="1358" y="20"/>
                </a:lnTo>
                <a:lnTo>
                  <a:pt x="6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1" name="Google Shape;2661;p29"/>
          <p:cNvGrpSpPr/>
          <p:nvPr/>
        </p:nvGrpSpPr>
        <p:grpSpPr>
          <a:xfrm>
            <a:off x="8430775" y="-591525"/>
            <a:ext cx="1131700" cy="1131025"/>
            <a:chOff x="4139300" y="-1667050"/>
            <a:chExt cx="1131700" cy="1131025"/>
          </a:xfrm>
        </p:grpSpPr>
        <p:sp>
          <p:nvSpPr>
            <p:cNvPr id="2662" name="Google Shape;2662;p29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9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9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9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9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9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9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9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9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9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9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9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9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9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9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9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9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9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9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9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9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9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4" name="Google Shape;2684;p29"/>
          <p:cNvGrpSpPr/>
          <p:nvPr/>
        </p:nvGrpSpPr>
        <p:grpSpPr>
          <a:xfrm>
            <a:off x="297459" y="356632"/>
            <a:ext cx="831539" cy="365725"/>
            <a:chOff x="2008025" y="2500150"/>
            <a:chExt cx="1165600" cy="512650"/>
          </a:xfrm>
        </p:grpSpPr>
        <p:sp>
          <p:nvSpPr>
            <p:cNvPr id="2685" name="Google Shape;2685;p29"/>
            <p:cNvSpPr/>
            <p:nvPr/>
          </p:nvSpPr>
          <p:spPr>
            <a:xfrm>
              <a:off x="2008025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8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3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9"/>
            <p:cNvSpPr/>
            <p:nvPr/>
          </p:nvSpPr>
          <p:spPr>
            <a:xfrm>
              <a:off x="2661000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9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4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7" name="Google Shape;2687;p29"/>
          <p:cNvGrpSpPr/>
          <p:nvPr/>
        </p:nvGrpSpPr>
        <p:grpSpPr>
          <a:xfrm rot="5400000">
            <a:off x="7469525" y="-352250"/>
            <a:ext cx="476700" cy="1181200"/>
            <a:chOff x="2025650" y="4295675"/>
            <a:chExt cx="476700" cy="1181200"/>
          </a:xfrm>
        </p:grpSpPr>
        <p:sp>
          <p:nvSpPr>
            <p:cNvPr id="2688" name="Google Shape;2688;p29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9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9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9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9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9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9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9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9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9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9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9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9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9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9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9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9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9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9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9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9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9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9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9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9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9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9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9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9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9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9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9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0" name="Google Shape;2720;p29"/>
          <p:cNvGrpSpPr/>
          <p:nvPr/>
        </p:nvGrpSpPr>
        <p:grpSpPr>
          <a:xfrm rot="5400000">
            <a:off x="2490063" y="4247175"/>
            <a:ext cx="476700" cy="1181200"/>
            <a:chOff x="2025650" y="4295675"/>
            <a:chExt cx="476700" cy="1181200"/>
          </a:xfrm>
        </p:grpSpPr>
        <p:sp>
          <p:nvSpPr>
            <p:cNvPr id="2721" name="Google Shape;2721;p29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9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9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9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9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9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9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9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9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9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9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9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9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9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9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9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9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9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9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9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9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9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9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9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9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9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9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9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9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9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9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9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0"/>
          <p:cNvSpPr/>
          <p:nvPr/>
        </p:nvSpPr>
        <p:spPr>
          <a:xfrm rot="10800000" flipH="1">
            <a:off x="6895900" y="4"/>
            <a:ext cx="2248095" cy="1303996"/>
          </a:xfrm>
          <a:custGeom>
            <a:avLst/>
            <a:gdLst/>
            <a:ahLst/>
            <a:cxnLst/>
            <a:rect l="l" t="t" r="r" b="b"/>
            <a:pathLst>
              <a:path w="59754" h="34660" extrusionOk="0">
                <a:moveTo>
                  <a:pt x="55305" y="0"/>
                </a:moveTo>
                <a:lnTo>
                  <a:pt x="54833" y="20"/>
                </a:lnTo>
                <a:lnTo>
                  <a:pt x="54361" y="79"/>
                </a:lnTo>
                <a:lnTo>
                  <a:pt x="53888" y="118"/>
                </a:lnTo>
                <a:lnTo>
                  <a:pt x="53416" y="197"/>
                </a:lnTo>
                <a:lnTo>
                  <a:pt x="52963" y="296"/>
                </a:lnTo>
                <a:lnTo>
                  <a:pt x="52491" y="394"/>
                </a:lnTo>
                <a:lnTo>
                  <a:pt x="52038" y="532"/>
                </a:lnTo>
                <a:lnTo>
                  <a:pt x="51586" y="670"/>
                </a:lnTo>
                <a:lnTo>
                  <a:pt x="51133" y="827"/>
                </a:lnTo>
                <a:lnTo>
                  <a:pt x="50543" y="1063"/>
                </a:lnTo>
                <a:lnTo>
                  <a:pt x="49972" y="1339"/>
                </a:lnTo>
                <a:lnTo>
                  <a:pt x="49401" y="1634"/>
                </a:lnTo>
                <a:lnTo>
                  <a:pt x="48870" y="1949"/>
                </a:lnTo>
                <a:lnTo>
                  <a:pt x="48338" y="2303"/>
                </a:lnTo>
                <a:lnTo>
                  <a:pt x="47826" y="2677"/>
                </a:lnTo>
                <a:lnTo>
                  <a:pt x="47334" y="3071"/>
                </a:lnTo>
                <a:lnTo>
                  <a:pt x="46882" y="3484"/>
                </a:lnTo>
                <a:lnTo>
                  <a:pt x="46429" y="3937"/>
                </a:lnTo>
                <a:lnTo>
                  <a:pt x="46016" y="4389"/>
                </a:lnTo>
                <a:lnTo>
                  <a:pt x="45622" y="4862"/>
                </a:lnTo>
                <a:lnTo>
                  <a:pt x="45248" y="5373"/>
                </a:lnTo>
                <a:lnTo>
                  <a:pt x="44914" y="5885"/>
                </a:lnTo>
                <a:lnTo>
                  <a:pt x="44599" y="6417"/>
                </a:lnTo>
                <a:lnTo>
                  <a:pt x="44303" y="6948"/>
                </a:lnTo>
                <a:lnTo>
                  <a:pt x="44048" y="7519"/>
                </a:lnTo>
                <a:lnTo>
                  <a:pt x="43811" y="8149"/>
                </a:lnTo>
                <a:lnTo>
                  <a:pt x="43595" y="8798"/>
                </a:lnTo>
                <a:lnTo>
                  <a:pt x="43378" y="9467"/>
                </a:lnTo>
                <a:lnTo>
                  <a:pt x="43201" y="10117"/>
                </a:lnTo>
                <a:lnTo>
                  <a:pt x="42827" y="11435"/>
                </a:lnTo>
                <a:lnTo>
                  <a:pt x="42611" y="12105"/>
                </a:lnTo>
                <a:lnTo>
                  <a:pt x="42375" y="12754"/>
                </a:lnTo>
                <a:lnTo>
                  <a:pt x="42119" y="13384"/>
                </a:lnTo>
                <a:lnTo>
                  <a:pt x="41961" y="13699"/>
                </a:lnTo>
                <a:lnTo>
                  <a:pt x="41784" y="14014"/>
                </a:lnTo>
                <a:lnTo>
                  <a:pt x="41607" y="14309"/>
                </a:lnTo>
                <a:lnTo>
                  <a:pt x="41430" y="14604"/>
                </a:lnTo>
                <a:lnTo>
                  <a:pt x="41233" y="14899"/>
                </a:lnTo>
                <a:lnTo>
                  <a:pt x="41017" y="15175"/>
                </a:lnTo>
                <a:lnTo>
                  <a:pt x="40780" y="15431"/>
                </a:lnTo>
                <a:lnTo>
                  <a:pt x="40544" y="15687"/>
                </a:lnTo>
                <a:lnTo>
                  <a:pt x="40288" y="15923"/>
                </a:lnTo>
                <a:lnTo>
                  <a:pt x="40013" y="16139"/>
                </a:lnTo>
                <a:lnTo>
                  <a:pt x="39737" y="16336"/>
                </a:lnTo>
                <a:lnTo>
                  <a:pt x="39442" y="16513"/>
                </a:lnTo>
                <a:lnTo>
                  <a:pt x="39127" y="16690"/>
                </a:lnTo>
                <a:lnTo>
                  <a:pt x="38793" y="16828"/>
                </a:lnTo>
                <a:lnTo>
                  <a:pt x="38379" y="16966"/>
                </a:lnTo>
                <a:lnTo>
                  <a:pt x="37946" y="17064"/>
                </a:lnTo>
                <a:lnTo>
                  <a:pt x="37513" y="17143"/>
                </a:lnTo>
                <a:lnTo>
                  <a:pt x="37080" y="17182"/>
                </a:lnTo>
                <a:lnTo>
                  <a:pt x="36628" y="17182"/>
                </a:lnTo>
                <a:lnTo>
                  <a:pt x="36195" y="17163"/>
                </a:lnTo>
                <a:lnTo>
                  <a:pt x="35742" y="17123"/>
                </a:lnTo>
                <a:lnTo>
                  <a:pt x="35289" y="17064"/>
                </a:lnTo>
                <a:lnTo>
                  <a:pt x="34837" y="16986"/>
                </a:lnTo>
                <a:lnTo>
                  <a:pt x="34404" y="16887"/>
                </a:lnTo>
                <a:lnTo>
                  <a:pt x="33498" y="16690"/>
                </a:lnTo>
                <a:lnTo>
                  <a:pt x="32593" y="16474"/>
                </a:lnTo>
                <a:lnTo>
                  <a:pt x="31707" y="16257"/>
                </a:lnTo>
                <a:lnTo>
                  <a:pt x="31255" y="16159"/>
                </a:lnTo>
                <a:lnTo>
                  <a:pt x="30802" y="16080"/>
                </a:lnTo>
                <a:lnTo>
                  <a:pt x="30330" y="16021"/>
                </a:lnTo>
                <a:lnTo>
                  <a:pt x="29877" y="15982"/>
                </a:lnTo>
                <a:lnTo>
                  <a:pt x="29405" y="15962"/>
                </a:lnTo>
                <a:lnTo>
                  <a:pt x="28932" y="15962"/>
                </a:lnTo>
                <a:lnTo>
                  <a:pt x="28460" y="16002"/>
                </a:lnTo>
                <a:lnTo>
                  <a:pt x="28007" y="16061"/>
                </a:lnTo>
                <a:lnTo>
                  <a:pt x="27574" y="16159"/>
                </a:lnTo>
                <a:lnTo>
                  <a:pt x="27141" y="16277"/>
                </a:lnTo>
                <a:lnTo>
                  <a:pt x="26748" y="16435"/>
                </a:lnTo>
                <a:lnTo>
                  <a:pt x="26374" y="16612"/>
                </a:lnTo>
                <a:lnTo>
                  <a:pt x="26196" y="16730"/>
                </a:lnTo>
                <a:lnTo>
                  <a:pt x="26019" y="16848"/>
                </a:lnTo>
                <a:lnTo>
                  <a:pt x="25842" y="16966"/>
                </a:lnTo>
                <a:lnTo>
                  <a:pt x="25704" y="17104"/>
                </a:lnTo>
                <a:lnTo>
                  <a:pt x="25547" y="17261"/>
                </a:lnTo>
                <a:lnTo>
                  <a:pt x="25409" y="17419"/>
                </a:lnTo>
                <a:lnTo>
                  <a:pt x="25291" y="17576"/>
                </a:lnTo>
                <a:lnTo>
                  <a:pt x="25153" y="17773"/>
                </a:lnTo>
                <a:lnTo>
                  <a:pt x="25055" y="17950"/>
                </a:lnTo>
                <a:lnTo>
                  <a:pt x="24957" y="18147"/>
                </a:lnTo>
                <a:lnTo>
                  <a:pt x="24878" y="18363"/>
                </a:lnTo>
                <a:lnTo>
                  <a:pt x="24819" y="18560"/>
                </a:lnTo>
                <a:lnTo>
                  <a:pt x="24760" y="18777"/>
                </a:lnTo>
                <a:lnTo>
                  <a:pt x="24720" y="18973"/>
                </a:lnTo>
                <a:lnTo>
                  <a:pt x="24661" y="19406"/>
                </a:lnTo>
                <a:lnTo>
                  <a:pt x="24622" y="19859"/>
                </a:lnTo>
                <a:lnTo>
                  <a:pt x="24622" y="20292"/>
                </a:lnTo>
                <a:lnTo>
                  <a:pt x="24681" y="21197"/>
                </a:lnTo>
                <a:lnTo>
                  <a:pt x="24720" y="22103"/>
                </a:lnTo>
                <a:lnTo>
                  <a:pt x="24720" y="22556"/>
                </a:lnTo>
                <a:lnTo>
                  <a:pt x="24720" y="23008"/>
                </a:lnTo>
                <a:lnTo>
                  <a:pt x="24661" y="23441"/>
                </a:lnTo>
                <a:lnTo>
                  <a:pt x="24583" y="23874"/>
                </a:lnTo>
                <a:lnTo>
                  <a:pt x="24524" y="24071"/>
                </a:lnTo>
                <a:lnTo>
                  <a:pt x="24465" y="24287"/>
                </a:lnTo>
                <a:lnTo>
                  <a:pt x="24366" y="24484"/>
                </a:lnTo>
                <a:lnTo>
                  <a:pt x="24268" y="24681"/>
                </a:lnTo>
                <a:lnTo>
                  <a:pt x="24110" y="24976"/>
                </a:lnTo>
                <a:lnTo>
                  <a:pt x="23894" y="25232"/>
                </a:lnTo>
                <a:lnTo>
                  <a:pt x="23677" y="25488"/>
                </a:lnTo>
                <a:lnTo>
                  <a:pt x="23421" y="25705"/>
                </a:lnTo>
                <a:lnTo>
                  <a:pt x="23146" y="25921"/>
                </a:lnTo>
                <a:lnTo>
                  <a:pt x="22870" y="26098"/>
                </a:lnTo>
                <a:lnTo>
                  <a:pt x="22555" y="26256"/>
                </a:lnTo>
                <a:lnTo>
                  <a:pt x="22241" y="26393"/>
                </a:lnTo>
                <a:lnTo>
                  <a:pt x="21906" y="26531"/>
                </a:lnTo>
                <a:lnTo>
                  <a:pt x="21571" y="26630"/>
                </a:lnTo>
                <a:lnTo>
                  <a:pt x="21217" y="26708"/>
                </a:lnTo>
                <a:lnTo>
                  <a:pt x="20863" y="26787"/>
                </a:lnTo>
                <a:lnTo>
                  <a:pt x="20509" y="26826"/>
                </a:lnTo>
                <a:lnTo>
                  <a:pt x="20154" y="26866"/>
                </a:lnTo>
                <a:lnTo>
                  <a:pt x="19446" y="26866"/>
                </a:lnTo>
                <a:lnTo>
                  <a:pt x="19091" y="26846"/>
                </a:lnTo>
                <a:lnTo>
                  <a:pt x="18737" y="26826"/>
                </a:lnTo>
                <a:lnTo>
                  <a:pt x="18029" y="26728"/>
                </a:lnTo>
                <a:lnTo>
                  <a:pt x="17340" y="26610"/>
                </a:lnTo>
                <a:lnTo>
                  <a:pt x="16651" y="26492"/>
                </a:lnTo>
                <a:lnTo>
                  <a:pt x="15254" y="26197"/>
                </a:lnTo>
                <a:lnTo>
                  <a:pt x="14565" y="26079"/>
                </a:lnTo>
                <a:lnTo>
                  <a:pt x="13856" y="25980"/>
                </a:lnTo>
                <a:lnTo>
                  <a:pt x="13423" y="25941"/>
                </a:lnTo>
                <a:lnTo>
                  <a:pt x="12990" y="25901"/>
                </a:lnTo>
                <a:lnTo>
                  <a:pt x="11711" y="25901"/>
                </a:lnTo>
                <a:lnTo>
                  <a:pt x="11278" y="25941"/>
                </a:lnTo>
                <a:lnTo>
                  <a:pt x="10845" y="25980"/>
                </a:lnTo>
                <a:lnTo>
                  <a:pt x="10412" y="26039"/>
                </a:lnTo>
                <a:lnTo>
                  <a:pt x="9999" y="26098"/>
                </a:lnTo>
                <a:lnTo>
                  <a:pt x="9566" y="26177"/>
                </a:lnTo>
                <a:lnTo>
                  <a:pt x="9152" y="26275"/>
                </a:lnTo>
                <a:lnTo>
                  <a:pt x="8739" y="26393"/>
                </a:lnTo>
                <a:lnTo>
                  <a:pt x="8326" y="26512"/>
                </a:lnTo>
                <a:lnTo>
                  <a:pt x="7912" y="26649"/>
                </a:lnTo>
                <a:lnTo>
                  <a:pt x="7519" y="26787"/>
                </a:lnTo>
                <a:lnTo>
                  <a:pt x="7105" y="26945"/>
                </a:lnTo>
                <a:lnTo>
                  <a:pt x="6712" y="27122"/>
                </a:lnTo>
                <a:lnTo>
                  <a:pt x="6338" y="27299"/>
                </a:lnTo>
                <a:lnTo>
                  <a:pt x="5944" y="27496"/>
                </a:lnTo>
                <a:lnTo>
                  <a:pt x="5570" y="27692"/>
                </a:lnTo>
                <a:lnTo>
                  <a:pt x="5196" y="27909"/>
                </a:lnTo>
                <a:lnTo>
                  <a:pt x="4842" y="28125"/>
                </a:lnTo>
                <a:lnTo>
                  <a:pt x="4488" y="28362"/>
                </a:lnTo>
                <a:lnTo>
                  <a:pt x="4153" y="28617"/>
                </a:lnTo>
                <a:lnTo>
                  <a:pt x="3819" y="28873"/>
                </a:lnTo>
                <a:lnTo>
                  <a:pt x="3484" y="29149"/>
                </a:lnTo>
                <a:lnTo>
                  <a:pt x="3169" y="29424"/>
                </a:lnTo>
                <a:lnTo>
                  <a:pt x="2874" y="29720"/>
                </a:lnTo>
                <a:lnTo>
                  <a:pt x="2579" y="30015"/>
                </a:lnTo>
                <a:lnTo>
                  <a:pt x="2303" y="30310"/>
                </a:lnTo>
                <a:lnTo>
                  <a:pt x="2028" y="30625"/>
                </a:lnTo>
                <a:lnTo>
                  <a:pt x="1772" y="30960"/>
                </a:lnTo>
                <a:lnTo>
                  <a:pt x="1457" y="31373"/>
                </a:lnTo>
                <a:lnTo>
                  <a:pt x="1181" y="31806"/>
                </a:lnTo>
                <a:lnTo>
                  <a:pt x="925" y="32259"/>
                </a:lnTo>
                <a:lnTo>
                  <a:pt x="689" y="32731"/>
                </a:lnTo>
                <a:lnTo>
                  <a:pt x="473" y="33184"/>
                </a:lnTo>
                <a:lnTo>
                  <a:pt x="296" y="33676"/>
                </a:lnTo>
                <a:lnTo>
                  <a:pt x="138" y="34168"/>
                </a:lnTo>
                <a:lnTo>
                  <a:pt x="0" y="34660"/>
                </a:lnTo>
                <a:lnTo>
                  <a:pt x="59753" y="34660"/>
                </a:lnTo>
                <a:lnTo>
                  <a:pt x="59753" y="551"/>
                </a:lnTo>
                <a:lnTo>
                  <a:pt x="59202" y="433"/>
                </a:lnTo>
                <a:lnTo>
                  <a:pt x="58632" y="296"/>
                </a:lnTo>
                <a:lnTo>
                  <a:pt x="58159" y="197"/>
                </a:lnTo>
                <a:lnTo>
                  <a:pt x="57687" y="138"/>
                </a:lnTo>
                <a:lnTo>
                  <a:pt x="57215" y="79"/>
                </a:lnTo>
                <a:lnTo>
                  <a:pt x="56742" y="40"/>
                </a:lnTo>
                <a:lnTo>
                  <a:pt x="562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30"/>
          <p:cNvSpPr/>
          <p:nvPr/>
        </p:nvSpPr>
        <p:spPr>
          <a:xfrm>
            <a:off x="0" y="3511000"/>
            <a:ext cx="2165315" cy="1632471"/>
          </a:xfrm>
          <a:custGeom>
            <a:avLst/>
            <a:gdLst/>
            <a:ahLst/>
            <a:cxnLst/>
            <a:rect l="l" t="t" r="r" b="b"/>
            <a:pathLst>
              <a:path w="51743" h="39010" extrusionOk="0">
                <a:moveTo>
                  <a:pt x="689" y="1"/>
                </a:moveTo>
                <a:lnTo>
                  <a:pt x="0" y="20"/>
                </a:lnTo>
                <a:lnTo>
                  <a:pt x="0" y="39010"/>
                </a:lnTo>
                <a:lnTo>
                  <a:pt x="51743" y="39010"/>
                </a:lnTo>
                <a:lnTo>
                  <a:pt x="51192" y="38675"/>
                </a:lnTo>
                <a:lnTo>
                  <a:pt x="50641" y="38321"/>
                </a:lnTo>
                <a:lnTo>
                  <a:pt x="50109" y="37947"/>
                </a:lnTo>
                <a:lnTo>
                  <a:pt x="49597" y="37573"/>
                </a:lnTo>
                <a:lnTo>
                  <a:pt x="49086" y="37160"/>
                </a:lnTo>
                <a:lnTo>
                  <a:pt x="48594" y="36727"/>
                </a:lnTo>
                <a:lnTo>
                  <a:pt x="48121" y="36294"/>
                </a:lnTo>
                <a:lnTo>
                  <a:pt x="47649" y="35841"/>
                </a:lnTo>
                <a:lnTo>
                  <a:pt x="47216" y="35369"/>
                </a:lnTo>
                <a:lnTo>
                  <a:pt x="46803" y="34876"/>
                </a:lnTo>
                <a:lnTo>
                  <a:pt x="46429" y="34365"/>
                </a:lnTo>
                <a:lnTo>
                  <a:pt x="46074" y="33853"/>
                </a:lnTo>
                <a:lnTo>
                  <a:pt x="45740" y="33322"/>
                </a:lnTo>
                <a:lnTo>
                  <a:pt x="45425" y="32771"/>
                </a:lnTo>
                <a:lnTo>
                  <a:pt x="45169" y="32200"/>
                </a:lnTo>
                <a:lnTo>
                  <a:pt x="44913" y="31629"/>
                </a:lnTo>
                <a:lnTo>
                  <a:pt x="44716" y="31019"/>
                </a:lnTo>
                <a:lnTo>
                  <a:pt x="44559" y="30448"/>
                </a:lnTo>
                <a:lnTo>
                  <a:pt x="44421" y="29858"/>
                </a:lnTo>
                <a:lnTo>
                  <a:pt x="44303" y="29267"/>
                </a:lnTo>
                <a:lnTo>
                  <a:pt x="44205" y="28677"/>
                </a:lnTo>
                <a:lnTo>
                  <a:pt x="44047" y="27457"/>
                </a:lnTo>
                <a:lnTo>
                  <a:pt x="43850" y="26276"/>
                </a:lnTo>
                <a:lnTo>
                  <a:pt x="43752" y="25685"/>
                </a:lnTo>
                <a:lnTo>
                  <a:pt x="43634" y="25095"/>
                </a:lnTo>
                <a:lnTo>
                  <a:pt x="43476" y="24524"/>
                </a:lnTo>
                <a:lnTo>
                  <a:pt x="43299" y="23973"/>
                </a:lnTo>
                <a:lnTo>
                  <a:pt x="43083" y="23422"/>
                </a:lnTo>
                <a:lnTo>
                  <a:pt x="42965" y="23166"/>
                </a:lnTo>
                <a:lnTo>
                  <a:pt x="42827" y="22890"/>
                </a:lnTo>
                <a:lnTo>
                  <a:pt x="42689" y="22635"/>
                </a:lnTo>
                <a:lnTo>
                  <a:pt x="42532" y="22398"/>
                </a:lnTo>
                <a:lnTo>
                  <a:pt x="42355" y="22142"/>
                </a:lnTo>
                <a:lnTo>
                  <a:pt x="42178" y="21906"/>
                </a:lnTo>
                <a:lnTo>
                  <a:pt x="41961" y="21670"/>
                </a:lnTo>
                <a:lnTo>
                  <a:pt x="41745" y="21454"/>
                </a:lnTo>
                <a:lnTo>
                  <a:pt x="41528" y="21237"/>
                </a:lnTo>
                <a:lnTo>
                  <a:pt x="41292" y="21040"/>
                </a:lnTo>
                <a:lnTo>
                  <a:pt x="41056" y="20863"/>
                </a:lnTo>
                <a:lnTo>
                  <a:pt x="40800" y="20686"/>
                </a:lnTo>
                <a:lnTo>
                  <a:pt x="40544" y="20509"/>
                </a:lnTo>
                <a:lnTo>
                  <a:pt x="40268" y="20371"/>
                </a:lnTo>
                <a:lnTo>
                  <a:pt x="39993" y="20214"/>
                </a:lnTo>
                <a:lnTo>
                  <a:pt x="39717" y="20096"/>
                </a:lnTo>
                <a:lnTo>
                  <a:pt x="39422" y="19978"/>
                </a:lnTo>
                <a:lnTo>
                  <a:pt x="39127" y="19859"/>
                </a:lnTo>
                <a:lnTo>
                  <a:pt x="38517" y="19682"/>
                </a:lnTo>
                <a:lnTo>
                  <a:pt x="37907" y="19545"/>
                </a:lnTo>
                <a:lnTo>
                  <a:pt x="37257" y="19426"/>
                </a:lnTo>
                <a:lnTo>
                  <a:pt x="36608" y="19367"/>
                </a:lnTo>
                <a:lnTo>
                  <a:pt x="35958" y="19348"/>
                </a:lnTo>
                <a:lnTo>
                  <a:pt x="35289" y="19348"/>
                </a:lnTo>
                <a:lnTo>
                  <a:pt x="34639" y="19407"/>
                </a:lnTo>
                <a:lnTo>
                  <a:pt x="33990" y="19485"/>
                </a:lnTo>
                <a:lnTo>
                  <a:pt x="33341" y="19604"/>
                </a:lnTo>
                <a:lnTo>
                  <a:pt x="32711" y="19741"/>
                </a:lnTo>
                <a:lnTo>
                  <a:pt x="32101" y="19918"/>
                </a:lnTo>
                <a:lnTo>
                  <a:pt x="31490" y="20115"/>
                </a:lnTo>
                <a:lnTo>
                  <a:pt x="30900" y="20332"/>
                </a:lnTo>
                <a:lnTo>
                  <a:pt x="30310" y="20568"/>
                </a:lnTo>
                <a:lnTo>
                  <a:pt x="29719" y="20824"/>
                </a:lnTo>
                <a:lnTo>
                  <a:pt x="29129" y="21080"/>
                </a:lnTo>
                <a:lnTo>
                  <a:pt x="27987" y="21650"/>
                </a:lnTo>
                <a:lnTo>
                  <a:pt x="26846" y="22221"/>
                </a:lnTo>
                <a:lnTo>
                  <a:pt x="25724" y="22831"/>
                </a:lnTo>
                <a:lnTo>
                  <a:pt x="24582" y="23402"/>
                </a:lnTo>
                <a:lnTo>
                  <a:pt x="23421" y="23973"/>
                </a:lnTo>
                <a:lnTo>
                  <a:pt x="22850" y="24229"/>
                </a:lnTo>
                <a:lnTo>
                  <a:pt x="22260" y="24485"/>
                </a:lnTo>
                <a:lnTo>
                  <a:pt x="21650" y="24721"/>
                </a:lnTo>
                <a:lnTo>
                  <a:pt x="21040" y="24937"/>
                </a:lnTo>
                <a:lnTo>
                  <a:pt x="20410" y="25134"/>
                </a:lnTo>
                <a:lnTo>
                  <a:pt x="19780" y="25311"/>
                </a:lnTo>
                <a:lnTo>
                  <a:pt x="19150" y="25469"/>
                </a:lnTo>
                <a:lnTo>
                  <a:pt x="18520" y="25587"/>
                </a:lnTo>
                <a:lnTo>
                  <a:pt x="17871" y="25685"/>
                </a:lnTo>
                <a:lnTo>
                  <a:pt x="17241" y="25744"/>
                </a:lnTo>
                <a:lnTo>
                  <a:pt x="16611" y="25764"/>
                </a:lnTo>
                <a:lnTo>
                  <a:pt x="15981" y="25744"/>
                </a:lnTo>
                <a:lnTo>
                  <a:pt x="15352" y="25705"/>
                </a:lnTo>
                <a:lnTo>
                  <a:pt x="14722" y="25606"/>
                </a:lnTo>
                <a:lnTo>
                  <a:pt x="14092" y="25469"/>
                </a:lnTo>
                <a:lnTo>
                  <a:pt x="13797" y="25390"/>
                </a:lnTo>
                <a:lnTo>
                  <a:pt x="13482" y="25292"/>
                </a:lnTo>
                <a:lnTo>
                  <a:pt x="13147" y="25154"/>
                </a:lnTo>
                <a:lnTo>
                  <a:pt x="12793" y="25016"/>
                </a:lnTo>
                <a:lnTo>
                  <a:pt x="12458" y="24839"/>
                </a:lnTo>
                <a:lnTo>
                  <a:pt x="12144" y="24662"/>
                </a:lnTo>
                <a:lnTo>
                  <a:pt x="11829" y="24465"/>
                </a:lnTo>
                <a:lnTo>
                  <a:pt x="11514" y="24248"/>
                </a:lnTo>
                <a:lnTo>
                  <a:pt x="11218" y="24032"/>
                </a:lnTo>
                <a:lnTo>
                  <a:pt x="10943" y="23796"/>
                </a:lnTo>
                <a:lnTo>
                  <a:pt x="10687" y="23540"/>
                </a:lnTo>
                <a:lnTo>
                  <a:pt x="10431" y="23264"/>
                </a:lnTo>
                <a:lnTo>
                  <a:pt x="10215" y="22989"/>
                </a:lnTo>
                <a:lnTo>
                  <a:pt x="9998" y="22694"/>
                </a:lnTo>
                <a:lnTo>
                  <a:pt x="9821" y="22398"/>
                </a:lnTo>
                <a:lnTo>
                  <a:pt x="9644" y="22083"/>
                </a:lnTo>
                <a:lnTo>
                  <a:pt x="9506" y="21749"/>
                </a:lnTo>
                <a:lnTo>
                  <a:pt x="9368" y="21414"/>
                </a:lnTo>
                <a:lnTo>
                  <a:pt x="9250" y="20962"/>
                </a:lnTo>
                <a:lnTo>
                  <a:pt x="9172" y="20529"/>
                </a:lnTo>
                <a:lnTo>
                  <a:pt x="9132" y="20076"/>
                </a:lnTo>
                <a:lnTo>
                  <a:pt x="9113" y="19623"/>
                </a:lnTo>
                <a:lnTo>
                  <a:pt x="9132" y="19151"/>
                </a:lnTo>
                <a:lnTo>
                  <a:pt x="9191" y="18698"/>
                </a:lnTo>
                <a:lnTo>
                  <a:pt x="9250" y="18246"/>
                </a:lnTo>
                <a:lnTo>
                  <a:pt x="9349" y="17793"/>
                </a:lnTo>
                <a:lnTo>
                  <a:pt x="9467" y="17340"/>
                </a:lnTo>
                <a:lnTo>
                  <a:pt x="9585" y="16868"/>
                </a:lnTo>
                <a:lnTo>
                  <a:pt x="9880" y="15962"/>
                </a:lnTo>
                <a:lnTo>
                  <a:pt x="10510" y="14171"/>
                </a:lnTo>
                <a:lnTo>
                  <a:pt x="10746" y="13463"/>
                </a:lnTo>
                <a:lnTo>
                  <a:pt x="10963" y="12735"/>
                </a:lnTo>
                <a:lnTo>
                  <a:pt x="11159" y="11987"/>
                </a:lnTo>
                <a:lnTo>
                  <a:pt x="11317" y="11239"/>
                </a:lnTo>
                <a:lnTo>
                  <a:pt x="11435" y="10491"/>
                </a:lnTo>
                <a:lnTo>
                  <a:pt x="11533" y="9723"/>
                </a:lnTo>
                <a:lnTo>
                  <a:pt x="11573" y="8976"/>
                </a:lnTo>
                <a:lnTo>
                  <a:pt x="11592" y="8228"/>
                </a:lnTo>
                <a:lnTo>
                  <a:pt x="11573" y="7854"/>
                </a:lnTo>
                <a:lnTo>
                  <a:pt x="11553" y="7480"/>
                </a:lnTo>
                <a:lnTo>
                  <a:pt x="11494" y="7125"/>
                </a:lnTo>
                <a:lnTo>
                  <a:pt x="11455" y="6751"/>
                </a:lnTo>
                <a:lnTo>
                  <a:pt x="11376" y="6397"/>
                </a:lnTo>
                <a:lnTo>
                  <a:pt x="11297" y="6043"/>
                </a:lnTo>
                <a:lnTo>
                  <a:pt x="11199" y="5708"/>
                </a:lnTo>
                <a:lnTo>
                  <a:pt x="11081" y="5354"/>
                </a:lnTo>
                <a:lnTo>
                  <a:pt x="10963" y="5020"/>
                </a:lnTo>
                <a:lnTo>
                  <a:pt x="10825" y="4685"/>
                </a:lnTo>
                <a:lnTo>
                  <a:pt x="10667" y="4370"/>
                </a:lnTo>
                <a:lnTo>
                  <a:pt x="10490" y="4055"/>
                </a:lnTo>
                <a:lnTo>
                  <a:pt x="10293" y="3740"/>
                </a:lnTo>
                <a:lnTo>
                  <a:pt x="10077" y="3445"/>
                </a:lnTo>
                <a:lnTo>
                  <a:pt x="9841" y="3150"/>
                </a:lnTo>
                <a:lnTo>
                  <a:pt x="9585" y="2874"/>
                </a:lnTo>
                <a:lnTo>
                  <a:pt x="9368" y="2638"/>
                </a:lnTo>
                <a:lnTo>
                  <a:pt x="9152" y="2422"/>
                </a:lnTo>
                <a:lnTo>
                  <a:pt x="8916" y="2225"/>
                </a:lnTo>
                <a:lnTo>
                  <a:pt x="8660" y="2028"/>
                </a:lnTo>
                <a:lnTo>
                  <a:pt x="8424" y="1851"/>
                </a:lnTo>
                <a:lnTo>
                  <a:pt x="8168" y="1674"/>
                </a:lnTo>
                <a:lnTo>
                  <a:pt x="7892" y="1516"/>
                </a:lnTo>
                <a:lnTo>
                  <a:pt x="7636" y="1359"/>
                </a:lnTo>
                <a:lnTo>
                  <a:pt x="7085" y="1083"/>
                </a:lnTo>
                <a:lnTo>
                  <a:pt x="6495" y="847"/>
                </a:lnTo>
                <a:lnTo>
                  <a:pt x="5904" y="650"/>
                </a:lnTo>
                <a:lnTo>
                  <a:pt x="5294" y="473"/>
                </a:lnTo>
                <a:lnTo>
                  <a:pt x="4665" y="335"/>
                </a:lnTo>
                <a:lnTo>
                  <a:pt x="4015" y="217"/>
                </a:lnTo>
                <a:lnTo>
                  <a:pt x="3366" y="138"/>
                </a:lnTo>
                <a:lnTo>
                  <a:pt x="2696" y="79"/>
                </a:lnTo>
                <a:lnTo>
                  <a:pt x="2027" y="40"/>
                </a:lnTo>
                <a:lnTo>
                  <a:pt x="1358" y="20"/>
                </a:lnTo>
                <a:lnTo>
                  <a:pt x="6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6" name="Google Shape;2756;p30"/>
          <p:cNvGrpSpPr/>
          <p:nvPr/>
        </p:nvGrpSpPr>
        <p:grpSpPr>
          <a:xfrm>
            <a:off x="710125" y="-392666"/>
            <a:ext cx="1445767" cy="794755"/>
            <a:chOff x="2063875" y="-303350"/>
            <a:chExt cx="1445767" cy="794755"/>
          </a:xfrm>
        </p:grpSpPr>
        <p:sp>
          <p:nvSpPr>
            <p:cNvPr id="2757" name="Google Shape;2757;p30"/>
            <p:cNvSpPr/>
            <p:nvPr/>
          </p:nvSpPr>
          <p:spPr>
            <a:xfrm>
              <a:off x="2063875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3" y="0"/>
                  </a:moveTo>
                  <a:lnTo>
                    <a:pt x="0" y="7133"/>
                  </a:lnTo>
                  <a:lnTo>
                    <a:pt x="16626" y="23759"/>
                  </a:lnTo>
                  <a:lnTo>
                    <a:pt x="0" y="40386"/>
                  </a:lnTo>
                  <a:lnTo>
                    <a:pt x="7133" y="47519"/>
                  </a:lnTo>
                  <a:lnTo>
                    <a:pt x="30893" y="2375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0"/>
            <p:cNvSpPr/>
            <p:nvPr/>
          </p:nvSpPr>
          <p:spPr>
            <a:xfrm>
              <a:off x="2528408" y="-303350"/>
              <a:ext cx="516702" cy="794755"/>
            </a:xfrm>
            <a:custGeom>
              <a:avLst/>
              <a:gdLst/>
              <a:ahLst/>
              <a:cxnLst/>
              <a:rect l="l" t="t" r="r" b="b"/>
              <a:pathLst>
                <a:path w="30894" h="47519" extrusionOk="0">
                  <a:moveTo>
                    <a:pt x="7134" y="0"/>
                  </a:moveTo>
                  <a:lnTo>
                    <a:pt x="1" y="7133"/>
                  </a:lnTo>
                  <a:lnTo>
                    <a:pt x="16600" y="23759"/>
                  </a:lnTo>
                  <a:lnTo>
                    <a:pt x="1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0"/>
            <p:cNvSpPr/>
            <p:nvPr/>
          </p:nvSpPr>
          <p:spPr>
            <a:xfrm>
              <a:off x="2992957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4" y="0"/>
                  </a:moveTo>
                  <a:lnTo>
                    <a:pt x="0" y="7133"/>
                  </a:lnTo>
                  <a:lnTo>
                    <a:pt x="16599" y="23759"/>
                  </a:lnTo>
                  <a:lnTo>
                    <a:pt x="0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0" name="Google Shape;2760;p30"/>
          <p:cNvGrpSpPr/>
          <p:nvPr/>
        </p:nvGrpSpPr>
        <p:grpSpPr>
          <a:xfrm>
            <a:off x="6985000" y="4751834"/>
            <a:ext cx="1445767" cy="794755"/>
            <a:chOff x="2063875" y="-303350"/>
            <a:chExt cx="1445767" cy="794755"/>
          </a:xfrm>
        </p:grpSpPr>
        <p:sp>
          <p:nvSpPr>
            <p:cNvPr id="2761" name="Google Shape;2761;p30"/>
            <p:cNvSpPr/>
            <p:nvPr/>
          </p:nvSpPr>
          <p:spPr>
            <a:xfrm>
              <a:off x="2063875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3" y="0"/>
                  </a:moveTo>
                  <a:lnTo>
                    <a:pt x="0" y="7133"/>
                  </a:lnTo>
                  <a:lnTo>
                    <a:pt x="16626" y="23759"/>
                  </a:lnTo>
                  <a:lnTo>
                    <a:pt x="0" y="40386"/>
                  </a:lnTo>
                  <a:lnTo>
                    <a:pt x="7133" y="47519"/>
                  </a:lnTo>
                  <a:lnTo>
                    <a:pt x="30893" y="2375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0"/>
            <p:cNvSpPr/>
            <p:nvPr/>
          </p:nvSpPr>
          <p:spPr>
            <a:xfrm>
              <a:off x="2528408" y="-303350"/>
              <a:ext cx="516702" cy="794755"/>
            </a:xfrm>
            <a:custGeom>
              <a:avLst/>
              <a:gdLst/>
              <a:ahLst/>
              <a:cxnLst/>
              <a:rect l="l" t="t" r="r" b="b"/>
              <a:pathLst>
                <a:path w="30894" h="47519" extrusionOk="0">
                  <a:moveTo>
                    <a:pt x="7134" y="0"/>
                  </a:moveTo>
                  <a:lnTo>
                    <a:pt x="1" y="7133"/>
                  </a:lnTo>
                  <a:lnTo>
                    <a:pt x="16600" y="23759"/>
                  </a:lnTo>
                  <a:lnTo>
                    <a:pt x="1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0"/>
            <p:cNvSpPr/>
            <p:nvPr/>
          </p:nvSpPr>
          <p:spPr>
            <a:xfrm>
              <a:off x="2992957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4" y="0"/>
                  </a:moveTo>
                  <a:lnTo>
                    <a:pt x="0" y="7133"/>
                  </a:lnTo>
                  <a:lnTo>
                    <a:pt x="16599" y="23759"/>
                  </a:lnTo>
                  <a:lnTo>
                    <a:pt x="0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4" name="Google Shape;2764;p30"/>
          <p:cNvGrpSpPr/>
          <p:nvPr/>
        </p:nvGrpSpPr>
        <p:grpSpPr>
          <a:xfrm>
            <a:off x="-421575" y="76200"/>
            <a:ext cx="1131700" cy="1131025"/>
            <a:chOff x="4139300" y="-1667050"/>
            <a:chExt cx="1131700" cy="1131025"/>
          </a:xfrm>
        </p:grpSpPr>
        <p:sp>
          <p:nvSpPr>
            <p:cNvPr id="2765" name="Google Shape;2765;p30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0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0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0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0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0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0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0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0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0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0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0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0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0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0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0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0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0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0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0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0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0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7" name="Google Shape;2787;p30"/>
          <p:cNvGrpSpPr/>
          <p:nvPr/>
        </p:nvGrpSpPr>
        <p:grpSpPr>
          <a:xfrm>
            <a:off x="4156230" y="103713"/>
            <a:ext cx="831539" cy="365725"/>
            <a:chOff x="2008025" y="2500150"/>
            <a:chExt cx="1165600" cy="512650"/>
          </a:xfrm>
        </p:grpSpPr>
        <p:sp>
          <p:nvSpPr>
            <p:cNvPr id="2788" name="Google Shape;2788;p30"/>
            <p:cNvSpPr/>
            <p:nvPr/>
          </p:nvSpPr>
          <p:spPr>
            <a:xfrm>
              <a:off x="2008025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8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3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0"/>
            <p:cNvSpPr/>
            <p:nvPr/>
          </p:nvSpPr>
          <p:spPr>
            <a:xfrm>
              <a:off x="2661000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9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4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0"/>
          <p:cNvGrpSpPr/>
          <p:nvPr/>
        </p:nvGrpSpPr>
        <p:grpSpPr>
          <a:xfrm rot="5400000">
            <a:off x="4333650" y="4247175"/>
            <a:ext cx="476700" cy="1181200"/>
            <a:chOff x="2025650" y="4295675"/>
            <a:chExt cx="476700" cy="1181200"/>
          </a:xfrm>
        </p:grpSpPr>
        <p:sp>
          <p:nvSpPr>
            <p:cNvPr id="2791" name="Google Shape;2791;p30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0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0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0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0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0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0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0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0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0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0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0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0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0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0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0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0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0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0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0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0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0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0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0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0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0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0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0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0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0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0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0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"/>
          <p:cNvSpPr txBox="1">
            <a:spLocks noGrp="1"/>
          </p:cNvSpPr>
          <p:nvPr>
            <p:ph type="title"/>
          </p:nvPr>
        </p:nvSpPr>
        <p:spPr>
          <a:xfrm>
            <a:off x="1624233" y="2601924"/>
            <a:ext cx="2797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5"/>
          <p:cNvSpPr txBox="1">
            <a:spLocks noGrp="1"/>
          </p:cNvSpPr>
          <p:nvPr>
            <p:ph type="title" idx="2"/>
          </p:nvPr>
        </p:nvSpPr>
        <p:spPr>
          <a:xfrm>
            <a:off x="4722567" y="2601924"/>
            <a:ext cx="2797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5"/>
          <p:cNvSpPr txBox="1">
            <a:spLocks noGrp="1"/>
          </p:cNvSpPr>
          <p:nvPr>
            <p:ph type="subTitle" idx="1"/>
          </p:nvPr>
        </p:nvSpPr>
        <p:spPr>
          <a:xfrm>
            <a:off x="4722567" y="2818549"/>
            <a:ext cx="2797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7" name="Google Shape;327;p5"/>
          <p:cNvSpPr txBox="1">
            <a:spLocks noGrp="1"/>
          </p:cNvSpPr>
          <p:nvPr>
            <p:ph type="subTitle" idx="3"/>
          </p:nvPr>
        </p:nvSpPr>
        <p:spPr>
          <a:xfrm>
            <a:off x="1623933" y="2818549"/>
            <a:ext cx="27981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 idx="4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/>
          <p:nvPr/>
        </p:nvSpPr>
        <p:spPr>
          <a:xfrm>
            <a:off x="0" y="3511000"/>
            <a:ext cx="2165315" cy="1632471"/>
          </a:xfrm>
          <a:custGeom>
            <a:avLst/>
            <a:gdLst/>
            <a:ahLst/>
            <a:cxnLst/>
            <a:rect l="l" t="t" r="r" b="b"/>
            <a:pathLst>
              <a:path w="51743" h="39010" extrusionOk="0">
                <a:moveTo>
                  <a:pt x="689" y="1"/>
                </a:moveTo>
                <a:lnTo>
                  <a:pt x="0" y="20"/>
                </a:lnTo>
                <a:lnTo>
                  <a:pt x="0" y="39010"/>
                </a:lnTo>
                <a:lnTo>
                  <a:pt x="51743" y="39010"/>
                </a:lnTo>
                <a:lnTo>
                  <a:pt x="51192" y="38675"/>
                </a:lnTo>
                <a:lnTo>
                  <a:pt x="50641" y="38321"/>
                </a:lnTo>
                <a:lnTo>
                  <a:pt x="50109" y="37947"/>
                </a:lnTo>
                <a:lnTo>
                  <a:pt x="49597" y="37573"/>
                </a:lnTo>
                <a:lnTo>
                  <a:pt x="49086" y="37160"/>
                </a:lnTo>
                <a:lnTo>
                  <a:pt x="48594" y="36727"/>
                </a:lnTo>
                <a:lnTo>
                  <a:pt x="48121" y="36294"/>
                </a:lnTo>
                <a:lnTo>
                  <a:pt x="47649" y="35841"/>
                </a:lnTo>
                <a:lnTo>
                  <a:pt x="47216" y="35369"/>
                </a:lnTo>
                <a:lnTo>
                  <a:pt x="46803" y="34876"/>
                </a:lnTo>
                <a:lnTo>
                  <a:pt x="46429" y="34365"/>
                </a:lnTo>
                <a:lnTo>
                  <a:pt x="46074" y="33853"/>
                </a:lnTo>
                <a:lnTo>
                  <a:pt x="45740" y="33322"/>
                </a:lnTo>
                <a:lnTo>
                  <a:pt x="45425" y="32771"/>
                </a:lnTo>
                <a:lnTo>
                  <a:pt x="45169" y="32200"/>
                </a:lnTo>
                <a:lnTo>
                  <a:pt x="44913" y="31629"/>
                </a:lnTo>
                <a:lnTo>
                  <a:pt x="44716" y="31019"/>
                </a:lnTo>
                <a:lnTo>
                  <a:pt x="44559" y="30448"/>
                </a:lnTo>
                <a:lnTo>
                  <a:pt x="44421" y="29858"/>
                </a:lnTo>
                <a:lnTo>
                  <a:pt x="44303" y="29267"/>
                </a:lnTo>
                <a:lnTo>
                  <a:pt x="44205" y="28677"/>
                </a:lnTo>
                <a:lnTo>
                  <a:pt x="44047" y="27457"/>
                </a:lnTo>
                <a:lnTo>
                  <a:pt x="43850" y="26276"/>
                </a:lnTo>
                <a:lnTo>
                  <a:pt x="43752" y="25685"/>
                </a:lnTo>
                <a:lnTo>
                  <a:pt x="43634" y="25095"/>
                </a:lnTo>
                <a:lnTo>
                  <a:pt x="43476" y="24524"/>
                </a:lnTo>
                <a:lnTo>
                  <a:pt x="43299" y="23973"/>
                </a:lnTo>
                <a:lnTo>
                  <a:pt x="43083" y="23422"/>
                </a:lnTo>
                <a:lnTo>
                  <a:pt x="42965" y="23166"/>
                </a:lnTo>
                <a:lnTo>
                  <a:pt x="42827" y="22890"/>
                </a:lnTo>
                <a:lnTo>
                  <a:pt x="42689" y="22635"/>
                </a:lnTo>
                <a:lnTo>
                  <a:pt x="42532" y="22398"/>
                </a:lnTo>
                <a:lnTo>
                  <a:pt x="42355" y="22142"/>
                </a:lnTo>
                <a:lnTo>
                  <a:pt x="42178" y="21906"/>
                </a:lnTo>
                <a:lnTo>
                  <a:pt x="41961" y="21670"/>
                </a:lnTo>
                <a:lnTo>
                  <a:pt x="41745" y="21454"/>
                </a:lnTo>
                <a:lnTo>
                  <a:pt x="41528" y="21237"/>
                </a:lnTo>
                <a:lnTo>
                  <a:pt x="41292" y="21040"/>
                </a:lnTo>
                <a:lnTo>
                  <a:pt x="41056" y="20863"/>
                </a:lnTo>
                <a:lnTo>
                  <a:pt x="40800" y="20686"/>
                </a:lnTo>
                <a:lnTo>
                  <a:pt x="40544" y="20509"/>
                </a:lnTo>
                <a:lnTo>
                  <a:pt x="40268" y="20371"/>
                </a:lnTo>
                <a:lnTo>
                  <a:pt x="39993" y="20214"/>
                </a:lnTo>
                <a:lnTo>
                  <a:pt x="39717" y="20096"/>
                </a:lnTo>
                <a:lnTo>
                  <a:pt x="39422" y="19978"/>
                </a:lnTo>
                <a:lnTo>
                  <a:pt x="39127" y="19859"/>
                </a:lnTo>
                <a:lnTo>
                  <a:pt x="38517" y="19682"/>
                </a:lnTo>
                <a:lnTo>
                  <a:pt x="37907" y="19545"/>
                </a:lnTo>
                <a:lnTo>
                  <a:pt x="37257" y="19426"/>
                </a:lnTo>
                <a:lnTo>
                  <a:pt x="36608" y="19367"/>
                </a:lnTo>
                <a:lnTo>
                  <a:pt x="35958" y="19348"/>
                </a:lnTo>
                <a:lnTo>
                  <a:pt x="35289" y="19348"/>
                </a:lnTo>
                <a:lnTo>
                  <a:pt x="34639" y="19407"/>
                </a:lnTo>
                <a:lnTo>
                  <a:pt x="33990" y="19485"/>
                </a:lnTo>
                <a:lnTo>
                  <a:pt x="33341" y="19604"/>
                </a:lnTo>
                <a:lnTo>
                  <a:pt x="32711" y="19741"/>
                </a:lnTo>
                <a:lnTo>
                  <a:pt x="32101" y="19918"/>
                </a:lnTo>
                <a:lnTo>
                  <a:pt x="31490" y="20115"/>
                </a:lnTo>
                <a:lnTo>
                  <a:pt x="30900" y="20332"/>
                </a:lnTo>
                <a:lnTo>
                  <a:pt x="30310" y="20568"/>
                </a:lnTo>
                <a:lnTo>
                  <a:pt x="29719" y="20824"/>
                </a:lnTo>
                <a:lnTo>
                  <a:pt x="29129" y="21080"/>
                </a:lnTo>
                <a:lnTo>
                  <a:pt x="27987" y="21650"/>
                </a:lnTo>
                <a:lnTo>
                  <a:pt x="26846" y="22221"/>
                </a:lnTo>
                <a:lnTo>
                  <a:pt x="25724" y="22831"/>
                </a:lnTo>
                <a:lnTo>
                  <a:pt x="24582" y="23402"/>
                </a:lnTo>
                <a:lnTo>
                  <a:pt x="23421" y="23973"/>
                </a:lnTo>
                <a:lnTo>
                  <a:pt x="22850" y="24229"/>
                </a:lnTo>
                <a:lnTo>
                  <a:pt x="22260" y="24485"/>
                </a:lnTo>
                <a:lnTo>
                  <a:pt x="21650" y="24721"/>
                </a:lnTo>
                <a:lnTo>
                  <a:pt x="21040" y="24937"/>
                </a:lnTo>
                <a:lnTo>
                  <a:pt x="20410" y="25134"/>
                </a:lnTo>
                <a:lnTo>
                  <a:pt x="19780" y="25311"/>
                </a:lnTo>
                <a:lnTo>
                  <a:pt x="19150" y="25469"/>
                </a:lnTo>
                <a:lnTo>
                  <a:pt x="18520" y="25587"/>
                </a:lnTo>
                <a:lnTo>
                  <a:pt x="17871" y="25685"/>
                </a:lnTo>
                <a:lnTo>
                  <a:pt x="17241" y="25744"/>
                </a:lnTo>
                <a:lnTo>
                  <a:pt x="16611" y="25764"/>
                </a:lnTo>
                <a:lnTo>
                  <a:pt x="15981" y="25744"/>
                </a:lnTo>
                <a:lnTo>
                  <a:pt x="15352" y="25705"/>
                </a:lnTo>
                <a:lnTo>
                  <a:pt x="14722" y="25606"/>
                </a:lnTo>
                <a:lnTo>
                  <a:pt x="14092" y="25469"/>
                </a:lnTo>
                <a:lnTo>
                  <a:pt x="13797" y="25390"/>
                </a:lnTo>
                <a:lnTo>
                  <a:pt x="13482" y="25292"/>
                </a:lnTo>
                <a:lnTo>
                  <a:pt x="13147" y="25154"/>
                </a:lnTo>
                <a:lnTo>
                  <a:pt x="12793" y="25016"/>
                </a:lnTo>
                <a:lnTo>
                  <a:pt x="12458" y="24839"/>
                </a:lnTo>
                <a:lnTo>
                  <a:pt x="12144" y="24662"/>
                </a:lnTo>
                <a:lnTo>
                  <a:pt x="11829" y="24465"/>
                </a:lnTo>
                <a:lnTo>
                  <a:pt x="11514" y="24248"/>
                </a:lnTo>
                <a:lnTo>
                  <a:pt x="11218" y="24032"/>
                </a:lnTo>
                <a:lnTo>
                  <a:pt x="10943" y="23796"/>
                </a:lnTo>
                <a:lnTo>
                  <a:pt x="10687" y="23540"/>
                </a:lnTo>
                <a:lnTo>
                  <a:pt x="10431" y="23264"/>
                </a:lnTo>
                <a:lnTo>
                  <a:pt x="10215" y="22989"/>
                </a:lnTo>
                <a:lnTo>
                  <a:pt x="9998" y="22694"/>
                </a:lnTo>
                <a:lnTo>
                  <a:pt x="9821" y="22398"/>
                </a:lnTo>
                <a:lnTo>
                  <a:pt x="9644" y="22083"/>
                </a:lnTo>
                <a:lnTo>
                  <a:pt x="9506" y="21749"/>
                </a:lnTo>
                <a:lnTo>
                  <a:pt x="9368" y="21414"/>
                </a:lnTo>
                <a:lnTo>
                  <a:pt x="9250" y="20962"/>
                </a:lnTo>
                <a:lnTo>
                  <a:pt x="9172" y="20529"/>
                </a:lnTo>
                <a:lnTo>
                  <a:pt x="9132" y="20076"/>
                </a:lnTo>
                <a:lnTo>
                  <a:pt x="9113" y="19623"/>
                </a:lnTo>
                <a:lnTo>
                  <a:pt x="9132" y="19151"/>
                </a:lnTo>
                <a:lnTo>
                  <a:pt x="9191" y="18698"/>
                </a:lnTo>
                <a:lnTo>
                  <a:pt x="9250" y="18246"/>
                </a:lnTo>
                <a:lnTo>
                  <a:pt x="9349" y="17793"/>
                </a:lnTo>
                <a:lnTo>
                  <a:pt x="9467" y="17340"/>
                </a:lnTo>
                <a:lnTo>
                  <a:pt x="9585" y="16868"/>
                </a:lnTo>
                <a:lnTo>
                  <a:pt x="9880" y="15962"/>
                </a:lnTo>
                <a:lnTo>
                  <a:pt x="10510" y="14171"/>
                </a:lnTo>
                <a:lnTo>
                  <a:pt x="10746" y="13463"/>
                </a:lnTo>
                <a:lnTo>
                  <a:pt x="10963" y="12735"/>
                </a:lnTo>
                <a:lnTo>
                  <a:pt x="11159" y="11987"/>
                </a:lnTo>
                <a:lnTo>
                  <a:pt x="11317" y="11239"/>
                </a:lnTo>
                <a:lnTo>
                  <a:pt x="11435" y="10491"/>
                </a:lnTo>
                <a:lnTo>
                  <a:pt x="11533" y="9723"/>
                </a:lnTo>
                <a:lnTo>
                  <a:pt x="11573" y="8976"/>
                </a:lnTo>
                <a:lnTo>
                  <a:pt x="11592" y="8228"/>
                </a:lnTo>
                <a:lnTo>
                  <a:pt x="11573" y="7854"/>
                </a:lnTo>
                <a:lnTo>
                  <a:pt x="11553" y="7480"/>
                </a:lnTo>
                <a:lnTo>
                  <a:pt x="11494" y="7125"/>
                </a:lnTo>
                <a:lnTo>
                  <a:pt x="11455" y="6751"/>
                </a:lnTo>
                <a:lnTo>
                  <a:pt x="11376" y="6397"/>
                </a:lnTo>
                <a:lnTo>
                  <a:pt x="11297" y="6043"/>
                </a:lnTo>
                <a:lnTo>
                  <a:pt x="11199" y="5708"/>
                </a:lnTo>
                <a:lnTo>
                  <a:pt x="11081" y="5354"/>
                </a:lnTo>
                <a:lnTo>
                  <a:pt x="10963" y="5020"/>
                </a:lnTo>
                <a:lnTo>
                  <a:pt x="10825" y="4685"/>
                </a:lnTo>
                <a:lnTo>
                  <a:pt x="10667" y="4370"/>
                </a:lnTo>
                <a:lnTo>
                  <a:pt x="10490" y="4055"/>
                </a:lnTo>
                <a:lnTo>
                  <a:pt x="10293" y="3740"/>
                </a:lnTo>
                <a:lnTo>
                  <a:pt x="10077" y="3445"/>
                </a:lnTo>
                <a:lnTo>
                  <a:pt x="9841" y="3150"/>
                </a:lnTo>
                <a:lnTo>
                  <a:pt x="9585" y="2874"/>
                </a:lnTo>
                <a:lnTo>
                  <a:pt x="9368" y="2638"/>
                </a:lnTo>
                <a:lnTo>
                  <a:pt x="9152" y="2422"/>
                </a:lnTo>
                <a:lnTo>
                  <a:pt x="8916" y="2225"/>
                </a:lnTo>
                <a:lnTo>
                  <a:pt x="8660" y="2028"/>
                </a:lnTo>
                <a:lnTo>
                  <a:pt x="8424" y="1851"/>
                </a:lnTo>
                <a:lnTo>
                  <a:pt x="8168" y="1674"/>
                </a:lnTo>
                <a:lnTo>
                  <a:pt x="7892" y="1516"/>
                </a:lnTo>
                <a:lnTo>
                  <a:pt x="7636" y="1359"/>
                </a:lnTo>
                <a:lnTo>
                  <a:pt x="7085" y="1083"/>
                </a:lnTo>
                <a:lnTo>
                  <a:pt x="6495" y="847"/>
                </a:lnTo>
                <a:lnTo>
                  <a:pt x="5904" y="650"/>
                </a:lnTo>
                <a:lnTo>
                  <a:pt x="5294" y="473"/>
                </a:lnTo>
                <a:lnTo>
                  <a:pt x="4665" y="335"/>
                </a:lnTo>
                <a:lnTo>
                  <a:pt x="4015" y="217"/>
                </a:lnTo>
                <a:lnTo>
                  <a:pt x="3366" y="138"/>
                </a:lnTo>
                <a:lnTo>
                  <a:pt x="2696" y="79"/>
                </a:lnTo>
                <a:lnTo>
                  <a:pt x="2027" y="40"/>
                </a:lnTo>
                <a:lnTo>
                  <a:pt x="1358" y="20"/>
                </a:lnTo>
                <a:lnTo>
                  <a:pt x="6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5"/>
          <p:cNvSpPr/>
          <p:nvPr/>
        </p:nvSpPr>
        <p:spPr>
          <a:xfrm rot="10800000" flipH="1">
            <a:off x="6895900" y="4"/>
            <a:ext cx="2248095" cy="1303996"/>
          </a:xfrm>
          <a:custGeom>
            <a:avLst/>
            <a:gdLst/>
            <a:ahLst/>
            <a:cxnLst/>
            <a:rect l="l" t="t" r="r" b="b"/>
            <a:pathLst>
              <a:path w="59754" h="34660" extrusionOk="0">
                <a:moveTo>
                  <a:pt x="55305" y="0"/>
                </a:moveTo>
                <a:lnTo>
                  <a:pt x="54833" y="20"/>
                </a:lnTo>
                <a:lnTo>
                  <a:pt x="54361" y="79"/>
                </a:lnTo>
                <a:lnTo>
                  <a:pt x="53888" y="118"/>
                </a:lnTo>
                <a:lnTo>
                  <a:pt x="53416" y="197"/>
                </a:lnTo>
                <a:lnTo>
                  <a:pt x="52963" y="296"/>
                </a:lnTo>
                <a:lnTo>
                  <a:pt x="52491" y="394"/>
                </a:lnTo>
                <a:lnTo>
                  <a:pt x="52038" y="532"/>
                </a:lnTo>
                <a:lnTo>
                  <a:pt x="51586" y="670"/>
                </a:lnTo>
                <a:lnTo>
                  <a:pt x="51133" y="827"/>
                </a:lnTo>
                <a:lnTo>
                  <a:pt x="50543" y="1063"/>
                </a:lnTo>
                <a:lnTo>
                  <a:pt x="49972" y="1339"/>
                </a:lnTo>
                <a:lnTo>
                  <a:pt x="49401" y="1634"/>
                </a:lnTo>
                <a:lnTo>
                  <a:pt x="48870" y="1949"/>
                </a:lnTo>
                <a:lnTo>
                  <a:pt x="48338" y="2303"/>
                </a:lnTo>
                <a:lnTo>
                  <a:pt x="47826" y="2677"/>
                </a:lnTo>
                <a:lnTo>
                  <a:pt x="47334" y="3071"/>
                </a:lnTo>
                <a:lnTo>
                  <a:pt x="46882" y="3484"/>
                </a:lnTo>
                <a:lnTo>
                  <a:pt x="46429" y="3937"/>
                </a:lnTo>
                <a:lnTo>
                  <a:pt x="46016" y="4389"/>
                </a:lnTo>
                <a:lnTo>
                  <a:pt x="45622" y="4862"/>
                </a:lnTo>
                <a:lnTo>
                  <a:pt x="45248" y="5373"/>
                </a:lnTo>
                <a:lnTo>
                  <a:pt x="44914" y="5885"/>
                </a:lnTo>
                <a:lnTo>
                  <a:pt x="44599" y="6417"/>
                </a:lnTo>
                <a:lnTo>
                  <a:pt x="44303" y="6948"/>
                </a:lnTo>
                <a:lnTo>
                  <a:pt x="44048" y="7519"/>
                </a:lnTo>
                <a:lnTo>
                  <a:pt x="43811" y="8149"/>
                </a:lnTo>
                <a:lnTo>
                  <a:pt x="43595" y="8798"/>
                </a:lnTo>
                <a:lnTo>
                  <a:pt x="43378" y="9467"/>
                </a:lnTo>
                <a:lnTo>
                  <a:pt x="43201" y="10117"/>
                </a:lnTo>
                <a:lnTo>
                  <a:pt x="42827" y="11435"/>
                </a:lnTo>
                <a:lnTo>
                  <a:pt x="42611" y="12105"/>
                </a:lnTo>
                <a:lnTo>
                  <a:pt x="42375" y="12754"/>
                </a:lnTo>
                <a:lnTo>
                  <a:pt x="42119" y="13384"/>
                </a:lnTo>
                <a:lnTo>
                  <a:pt x="41961" y="13699"/>
                </a:lnTo>
                <a:lnTo>
                  <a:pt x="41784" y="14014"/>
                </a:lnTo>
                <a:lnTo>
                  <a:pt x="41607" y="14309"/>
                </a:lnTo>
                <a:lnTo>
                  <a:pt x="41430" y="14604"/>
                </a:lnTo>
                <a:lnTo>
                  <a:pt x="41233" y="14899"/>
                </a:lnTo>
                <a:lnTo>
                  <a:pt x="41017" y="15175"/>
                </a:lnTo>
                <a:lnTo>
                  <a:pt x="40780" y="15431"/>
                </a:lnTo>
                <a:lnTo>
                  <a:pt x="40544" y="15687"/>
                </a:lnTo>
                <a:lnTo>
                  <a:pt x="40288" y="15923"/>
                </a:lnTo>
                <a:lnTo>
                  <a:pt x="40013" y="16139"/>
                </a:lnTo>
                <a:lnTo>
                  <a:pt x="39737" y="16336"/>
                </a:lnTo>
                <a:lnTo>
                  <a:pt x="39442" y="16513"/>
                </a:lnTo>
                <a:lnTo>
                  <a:pt x="39127" y="16690"/>
                </a:lnTo>
                <a:lnTo>
                  <a:pt x="38793" y="16828"/>
                </a:lnTo>
                <a:lnTo>
                  <a:pt x="38379" y="16966"/>
                </a:lnTo>
                <a:lnTo>
                  <a:pt x="37946" y="17064"/>
                </a:lnTo>
                <a:lnTo>
                  <a:pt x="37513" y="17143"/>
                </a:lnTo>
                <a:lnTo>
                  <a:pt x="37080" y="17182"/>
                </a:lnTo>
                <a:lnTo>
                  <a:pt x="36628" y="17182"/>
                </a:lnTo>
                <a:lnTo>
                  <a:pt x="36195" y="17163"/>
                </a:lnTo>
                <a:lnTo>
                  <a:pt x="35742" y="17123"/>
                </a:lnTo>
                <a:lnTo>
                  <a:pt x="35289" y="17064"/>
                </a:lnTo>
                <a:lnTo>
                  <a:pt x="34837" y="16986"/>
                </a:lnTo>
                <a:lnTo>
                  <a:pt x="34404" y="16887"/>
                </a:lnTo>
                <a:lnTo>
                  <a:pt x="33498" y="16690"/>
                </a:lnTo>
                <a:lnTo>
                  <a:pt x="32593" y="16474"/>
                </a:lnTo>
                <a:lnTo>
                  <a:pt x="31707" y="16257"/>
                </a:lnTo>
                <a:lnTo>
                  <a:pt x="31255" y="16159"/>
                </a:lnTo>
                <a:lnTo>
                  <a:pt x="30802" y="16080"/>
                </a:lnTo>
                <a:lnTo>
                  <a:pt x="30330" y="16021"/>
                </a:lnTo>
                <a:lnTo>
                  <a:pt x="29877" y="15982"/>
                </a:lnTo>
                <a:lnTo>
                  <a:pt x="29405" y="15962"/>
                </a:lnTo>
                <a:lnTo>
                  <a:pt x="28932" y="15962"/>
                </a:lnTo>
                <a:lnTo>
                  <a:pt x="28460" y="16002"/>
                </a:lnTo>
                <a:lnTo>
                  <a:pt x="28007" y="16061"/>
                </a:lnTo>
                <a:lnTo>
                  <a:pt x="27574" y="16159"/>
                </a:lnTo>
                <a:lnTo>
                  <a:pt x="27141" y="16277"/>
                </a:lnTo>
                <a:lnTo>
                  <a:pt x="26748" y="16435"/>
                </a:lnTo>
                <a:lnTo>
                  <a:pt x="26374" y="16612"/>
                </a:lnTo>
                <a:lnTo>
                  <a:pt x="26196" y="16730"/>
                </a:lnTo>
                <a:lnTo>
                  <a:pt x="26019" y="16848"/>
                </a:lnTo>
                <a:lnTo>
                  <a:pt x="25842" y="16966"/>
                </a:lnTo>
                <a:lnTo>
                  <a:pt x="25704" y="17104"/>
                </a:lnTo>
                <a:lnTo>
                  <a:pt x="25547" y="17261"/>
                </a:lnTo>
                <a:lnTo>
                  <a:pt x="25409" y="17419"/>
                </a:lnTo>
                <a:lnTo>
                  <a:pt x="25291" y="17576"/>
                </a:lnTo>
                <a:lnTo>
                  <a:pt x="25153" y="17773"/>
                </a:lnTo>
                <a:lnTo>
                  <a:pt x="25055" y="17950"/>
                </a:lnTo>
                <a:lnTo>
                  <a:pt x="24957" y="18147"/>
                </a:lnTo>
                <a:lnTo>
                  <a:pt x="24878" y="18363"/>
                </a:lnTo>
                <a:lnTo>
                  <a:pt x="24819" y="18560"/>
                </a:lnTo>
                <a:lnTo>
                  <a:pt x="24760" y="18777"/>
                </a:lnTo>
                <a:lnTo>
                  <a:pt x="24720" y="18973"/>
                </a:lnTo>
                <a:lnTo>
                  <a:pt x="24661" y="19406"/>
                </a:lnTo>
                <a:lnTo>
                  <a:pt x="24622" y="19859"/>
                </a:lnTo>
                <a:lnTo>
                  <a:pt x="24622" y="20292"/>
                </a:lnTo>
                <a:lnTo>
                  <a:pt x="24681" y="21197"/>
                </a:lnTo>
                <a:lnTo>
                  <a:pt x="24720" y="22103"/>
                </a:lnTo>
                <a:lnTo>
                  <a:pt x="24720" y="22556"/>
                </a:lnTo>
                <a:lnTo>
                  <a:pt x="24720" y="23008"/>
                </a:lnTo>
                <a:lnTo>
                  <a:pt x="24661" y="23441"/>
                </a:lnTo>
                <a:lnTo>
                  <a:pt x="24583" y="23874"/>
                </a:lnTo>
                <a:lnTo>
                  <a:pt x="24524" y="24071"/>
                </a:lnTo>
                <a:lnTo>
                  <a:pt x="24465" y="24287"/>
                </a:lnTo>
                <a:lnTo>
                  <a:pt x="24366" y="24484"/>
                </a:lnTo>
                <a:lnTo>
                  <a:pt x="24268" y="24681"/>
                </a:lnTo>
                <a:lnTo>
                  <a:pt x="24110" y="24976"/>
                </a:lnTo>
                <a:lnTo>
                  <a:pt x="23894" y="25232"/>
                </a:lnTo>
                <a:lnTo>
                  <a:pt x="23677" y="25488"/>
                </a:lnTo>
                <a:lnTo>
                  <a:pt x="23421" y="25705"/>
                </a:lnTo>
                <a:lnTo>
                  <a:pt x="23146" y="25921"/>
                </a:lnTo>
                <a:lnTo>
                  <a:pt x="22870" y="26098"/>
                </a:lnTo>
                <a:lnTo>
                  <a:pt x="22555" y="26256"/>
                </a:lnTo>
                <a:lnTo>
                  <a:pt x="22241" y="26393"/>
                </a:lnTo>
                <a:lnTo>
                  <a:pt x="21906" y="26531"/>
                </a:lnTo>
                <a:lnTo>
                  <a:pt x="21571" y="26630"/>
                </a:lnTo>
                <a:lnTo>
                  <a:pt x="21217" y="26708"/>
                </a:lnTo>
                <a:lnTo>
                  <a:pt x="20863" y="26787"/>
                </a:lnTo>
                <a:lnTo>
                  <a:pt x="20509" y="26826"/>
                </a:lnTo>
                <a:lnTo>
                  <a:pt x="20154" y="26866"/>
                </a:lnTo>
                <a:lnTo>
                  <a:pt x="19446" y="26866"/>
                </a:lnTo>
                <a:lnTo>
                  <a:pt x="19091" y="26846"/>
                </a:lnTo>
                <a:lnTo>
                  <a:pt x="18737" y="26826"/>
                </a:lnTo>
                <a:lnTo>
                  <a:pt x="18029" y="26728"/>
                </a:lnTo>
                <a:lnTo>
                  <a:pt x="17340" y="26610"/>
                </a:lnTo>
                <a:lnTo>
                  <a:pt x="16651" y="26492"/>
                </a:lnTo>
                <a:lnTo>
                  <a:pt x="15254" y="26197"/>
                </a:lnTo>
                <a:lnTo>
                  <a:pt x="14565" y="26079"/>
                </a:lnTo>
                <a:lnTo>
                  <a:pt x="13856" y="25980"/>
                </a:lnTo>
                <a:lnTo>
                  <a:pt x="13423" y="25941"/>
                </a:lnTo>
                <a:lnTo>
                  <a:pt x="12990" y="25901"/>
                </a:lnTo>
                <a:lnTo>
                  <a:pt x="11711" y="25901"/>
                </a:lnTo>
                <a:lnTo>
                  <a:pt x="11278" y="25941"/>
                </a:lnTo>
                <a:lnTo>
                  <a:pt x="10845" y="25980"/>
                </a:lnTo>
                <a:lnTo>
                  <a:pt x="10412" y="26039"/>
                </a:lnTo>
                <a:lnTo>
                  <a:pt x="9999" y="26098"/>
                </a:lnTo>
                <a:lnTo>
                  <a:pt x="9566" y="26177"/>
                </a:lnTo>
                <a:lnTo>
                  <a:pt x="9152" y="26275"/>
                </a:lnTo>
                <a:lnTo>
                  <a:pt x="8739" y="26393"/>
                </a:lnTo>
                <a:lnTo>
                  <a:pt x="8326" y="26512"/>
                </a:lnTo>
                <a:lnTo>
                  <a:pt x="7912" y="26649"/>
                </a:lnTo>
                <a:lnTo>
                  <a:pt x="7519" y="26787"/>
                </a:lnTo>
                <a:lnTo>
                  <a:pt x="7105" y="26945"/>
                </a:lnTo>
                <a:lnTo>
                  <a:pt x="6712" y="27122"/>
                </a:lnTo>
                <a:lnTo>
                  <a:pt x="6338" y="27299"/>
                </a:lnTo>
                <a:lnTo>
                  <a:pt x="5944" y="27496"/>
                </a:lnTo>
                <a:lnTo>
                  <a:pt x="5570" y="27692"/>
                </a:lnTo>
                <a:lnTo>
                  <a:pt x="5196" y="27909"/>
                </a:lnTo>
                <a:lnTo>
                  <a:pt x="4842" y="28125"/>
                </a:lnTo>
                <a:lnTo>
                  <a:pt x="4488" y="28362"/>
                </a:lnTo>
                <a:lnTo>
                  <a:pt x="4153" y="28617"/>
                </a:lnTo>
                <a:lnTo>
                  <a:pt x="3819" y="28873"/>
                </a:lnTo>
                <a:lnTo>
                  <a:pt x="3484" y="29149"/>
                </a:lnTo>
                <a:lnTo>
                  <a:pt x="3169" y="29424"/>
                </a:lnTo>
                <a:lnTo>
                  <a:pt x="2874" y="29720"/>
                </a:lnTo>
                <a:lnTo>
                  <a:pt x="2579" y="30015"/>
                </a:lnTo>
                <a:lnTo>
                  <a:pt x="2303" y="30310"/>
                </a:lnTo>
                <a:lnTo>
                  <a:pt x="2028" y="30625"/>
                </a:lnTo>
                <a:lnTo>
                  <a:pt x="1772" y="30960"/>
                </a:lnTo>
                <a:lnTo>
                  <a:pt x="1457" y="31373"/>
                </a:lnTo>
                <a:lnTo>
                  <a:pt x="1181" y="31806"/>
                </a:lnTo>
                <a:lnTo>
                  <a:pt x="925" y="32259"/>
                </a:lnTo>
                <a:lnTo>
                  <a:pt x="689" y="32731"/>
                </a:lnTo>
                <a:lnTo>
                  <a:pt x="473" y="33184"/>
                </a:lnTo>
                <a:lnTo>
                  <a:pt x="296" y="33676"/>
                </a:lnTo>
                <a:lnTo>
                  <a:pt x="138" y="34168"/>
                </a:lnTo>
                <a:lnTo>
                  <a:pt x="0" y="34660"/>
                </a:lnTo>
                <a:lnTo>
                  <a:pt x="59753" y="34660"/>
                </a:lnTo>
                <a:lnTo>
                  <a:pt x="59753" y="551"/>
                </a:lnTo>
                <a:lnTo>
                  <a:pt x="59202" y="433"/>
                </a:lnTo>
                <a:lnTo>
                  <a:pt x="58632" y="296"/>
                </a:lnTo>
                <a:lnTo>
                  <a:pt x="58159" y="197"/>
                </a:lnTo>
                <a:lnTo>
                  <a:pt x="57687" y="138"/>
                </a:lnTo>
                <a:lnTo>
                  <a:pt x="57215" y="79"/>
                </a:lnTo>
                <a:lnTo>
                  <a:pt x="56742" y="40"/>
                </a:lnTo>
                <a:lnTo>
                  <a:pt x="562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5"/>
          <p:cNvGrpSpPr/>
          <p:nvPr/>
        </p:nvGrpSpPr>
        <p:grpSpPr>
          <a:xfrm rot="-5400000">
            <a:off x="8015005" y="4349901"/>
            <a:ext cx="831539" cy="365725"/>
            <a:chOff x="2008025" y="2500150"/>
            <a:chExt cx="1165600" cy="512650"/>
          </a:xfrm>
        </p:grpSpPr>
        <p:sp>
          <p:nvSpPr>
            <p:cNvPr id="332" name="Google Shape;332;p5"/>
            <p:cNvSpPr/>
            <p:nvPr/>
          </p:nvSpPr>
          <p:spPr>
            <a:xfrm>
              <a:off x="2008025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8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3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2661000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9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4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5"/>
          <p:cNvGrpSpPr/>
          <p:nvPr/>
        </p:nvGrpSpPr>
        <p:grpSpPr>
          <a:xfrm>
            <a:off x="8424000" y="2006225"/>
            <a:ext cx="1131700" cy="1131025"/>
            <a:chOff x="4139300" y="-1667050"/>
            <a:chExt cx="1131700" cy="1131025"/>
          </a:xfrm>
        </p:grpSpPr>
        <p:sp>
          <p:nvSpPr>
            <p:cNvPr id="335" name="Google Shape;335;p5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5"/>
          <p:cNvGrpSpPr/>
          <p:nvPr/>
        </p:nvGrpSpPr>
        <p:grpSpPr>
          <a:xfrm rot="5400000">
            <a:off x="2697238" y="4247175"/>
            <a:ext cx="476700" cy="1181200"/>
            <a:chOff x="2025650" y="4295675"/>
            <a:chExt cx="476700" cy="1181200"/>
          </a:xfrm>
        </p:grpSpPr>
        <p:sp>
          <p:nvSpPr>
            <p:cNvPr id="358" name="Google Shape;358;p5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5"/>
          <p:cNvGrpSpPr/>
          <p:nvPr/>
        </p:nvGrpSpPr>
        <p:grpSpPr>
          <a:xfrm>
            <a:off x="-411700" y="2006225"/>
            <a:ext cx="1131700" cy="1131025"/>
            <a:chOff x="4139300" y="-1667050"/>
            <a:chExt cx="1131700" cy="1131025"/>
          </a:xfrm>
        </p:grpSpPr>
        <p:sp>
          <p:nvSpPr>
            <p:cNvPr id="391" name="Google Shape;391;p5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5"/>
          <p:cNvGrpSpPr/>
          <p:nvPr/>
        </p:nvGrpSpPr>
        <p:grpSpPr>
          <a:xfrm rot="-5400000">
            <a:off x="-9656" y="562197"/>
            <a:ext cx="1445767" cy="794755"/>
            <a:chOff x="2063875" y="-303350"/>
            <a:chExt cx="1445767" cy="794755"/>
          </a:xfrm>
        </p:grpSpPr>
        <p:sp>
          <p:nvSpPr>
            <p:cNvPr id="414" name="Google Shape;414;p5"/>
            <p:cNvSpPr/>
            <p:nvPr/>
          </p:nvSpPr>
          <p:spPr>
            <a:xfrm>
              <a:off x="2063875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3" y="0"/>
                  </a:moveTo>
                  <a:lnTo>
                    <a:pt x="0" y="7133"/>
                  </a:lnTo>
                  <a:lnTo>
                    <a:pt x="16626" y="23759"/>
                  </a:lnTo>
                  <a:lnTo>
                    <a:pt x="0" y="40386"/>
                  </a:lnTo>
                  <a:lnTo>
                    <a:pt x="7133" y="47519"/>
                  </a:lnTo>
                  <a:lnTo>
                    <a:pt x="30893" y="2375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2528408" y="-303350"/>
              <a:ext cx="516702" cy="794755"/>
            </a:xfrm>
            <a:custGeom>
              <a:avLst/>
              <a:gdLst/>
              <a:ahLst/>
              <a:cxnLst/>
              <a:rect l="l" t="t" r="r" b="b"/>
              <a:pathLst>
                <a:path w="30894" h="47519" extrusionOk="0">
                  <a:moveTo>
                    <a:pt x="7134" y="0"/>
                  </a:moveTo>
                  <a:lnTo>
                    <a:pt x="1" y="7133"/>
                  </a:lnTo>
                  <a:lnTo>
                    <a:pt x="16600" y="23759"/>
                  </a:lnTo>
                  <a:lnTo>
                    <a:pt x="1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2992957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4" y="0"/>
                  </a:moveTo>
                  <a:lnTo>
                    <a:pt x="0" y="7133"/>
                  </a:lnTo>
                  <a:lnTo>
                    <a:pt x="16599" y="23759"/>
                  </a:lnTo>
                  <a:lnTo>
                    <a:pt x="0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9" name="Google Shape;419;p6"/>
          <p:cNvSpPr/>
          <p:nvPr/>
        </p:nvSpPr>
        <p:spPr>
          <a:xfrm rot="10800000" flipH="1">
            <a:off x="6895900" y="4"/>
            <a:ext cx="2248095" cy="1303996"/>
          </a:xfrm>
          <a:custGeom>
            <a:avLst/>
            <a:gdLst/>
            <a:ahLst/>
            <a:cxnLst/>
            <a:rect l="l" t="t" r="r" b="b"/>
            <a:pathLst>
              <a:path w="59754" h="34660" extrusionOk="0">
                <a:moveTo>
                  <a:pt x="55305" y="0"/>
                </a:moveTo>
                <a:lnTo>
                  <a:pt x="54833" y="20"/>
                </a:lnTo>
                <a:lnTo>
                  <a:pt x="54361" y="79"/>
                </a:lnTo>
                <a:lnTo>
                  <a:pt x="53888" y="118"/>
                </a:lnTo>
                <a:lnTo>
                  <a:pt x="53416" y="197"/>
                </a:lnTo>
                <a:lnTo>
                  <a:pt x="52963" y="296"/>
                </a:lnTo>
                <a:lnTo>
                  <a:pt x="52491" y="394"/>
                </a:lnTo>
                <a:lnTo>
                  <a:pt x="52038" y="532"/>
                </a:lnTo>
                <a:lnTo>
                  <a:pt x="51586" y="670"/>
                </a:lnTo>
                <a:lnTo>
                  <a:pt x="51133" y="827"/>
                </a:lnTo>
                <a:lnTo>
                  <a:pt x="50543" y="1063"/>
                </a:lnTo>
                <a:lnTo>
                  <a:pt x="49972" y="1339"/>
                </a:lnTo>
                <a:lnTo>
                  <a:pt x="49401" y="1634"/>
                </a:lnTo>
                <a:lnTo>
                  <a:pt x="48870" y="1949"/>
                </a:lnTo>
                <a:lnTo>
                  <a:pt x="48338" y="2303"/>
                </a:lnTo>
                <a:lnTo>
                  <a:pt x="47826" y="2677"/>
                </a:lnTo>
                <a:lnTo>
                  <a:pt x="47334" y="3071"/>
                </a:lnTo>
                <a:lnTo>
                  <a:pt x="46882" y="3484"/>
                </a:lnTo>
                <a:lnTo>
                  <a:pt x="46429" y="3937"/>
                </a:lnTo>
                <a:lnTo>
                  <a:pt x="46016" y="4389"/>
                </a:lnTo>
                <a:lnTo>
                  <a:pt x="45622" y="4862"/>
                </a:lnTo>
                <a:lnTo>
                  <a:pt x="45248" y="5373"/>
                </a:lnTo>
                <a:lnTo>
                  <a:pt x="44914" y="5885"/>
                </a:lnTo>
                <a:lnTo>
                  <a:pt x="44599" y="6417"/>
                </a:lnTo>
                <a:lnTo>
                  <a:pt x="44303" y="6948"/>
                </a:lnTo>
                <a:lnTo>
                  <a:pt x="44048" y="7519"/>
                </a:lnTo>
                <a:lnTo>
                  <a:pt x="43811" y="8149"/>
                </a:lnTo>
                <a:lnTo>
                  <a:pt x="43595" y="8798"/>
                </a:lnTo>
                <a:lnTo>
                  <a:pt x="43378" y="9467"/>
                </a:lnTo>
                <a:lnTo>
                  <a:pt x="43201" y="10117"/>
                </a:lnTo>
                <a:lnTo>
                  <a:pt x="42827" y="11435"/>
                </a:lnTo>
                <a:lnTo>
                  <a:pt x="42611" y="12105"/>
                </a:lnTo>
                <a:lnTo>
                  <a:pt x="42375" y="12754"/>
                </a:lnTo>
                <a:lnTo>
                  <a:pt x="42119" y="13384"/>
                </a:lnTo>
                <a:lnTo>
                  <a:pt x="41961" y="13699"/>
                </a:lnTo>
                <a:lnTo>
                  <a:pt x="41784" y="14014"/>
                </a:lnTo>
                <a:lnTo>
                  <a:pt x="41607" y="14309"/>
                </a:lnTo>
                <a:lnTo>
                  <a:pt x="41430" y="14604"/>
                </a:lnTo>
                <a:lnTo>
                  <a:pt x="41233" y="14899"/>
                </a:lnTo>
                <a:lnTo>
                  <a:pt x="41017" y="15175"/>
                </a:lnTo>
                <a:lnTo>
                  <a:pt x="40780" y="15431"/>
                </a:lnTo>
                <a:lnTo>
                  <a:pt x="40544" y="15687"/>
                </a:lnTo>
                <a:lnTo>
                  <a:pt x="40288" y="15923"/>
                </a:lnTo>
                <a:lnTo>
                  <a:pt x="40013" y="16139"/>
                </a:lnTo>
                <a:lnTo>
                  <a:pt x="39737" y="16336"/>
                </a:lnTo>
                <a:lnTo>
                  <a:pt x="39442" y="16513"/>
                </a:lnTo>
                <a:lnTo>
                  <a:pt x="39127" y="16690"/>
                </a:lnTo>
                <a:lnTo>
                  <a:pt x="38793" y="16828"/>
                </a:lnTo>
                <a:lnTo>
                  <a:pt x="38379" y="16966"/>
                </a:lnTo>
                <a:lnTo>
                  <a:pt x="37946" y="17064"/>
                </a:lnTo>
                <a:lnTo>
                  <a:pt x="37513" y="17143"/>
                </a:lnTo>
                <a:lnTo>
                  <a:pt x="37080" y="17182"/>
                </a:lnTo>
                <a:lnTo>
                  <a:pt x="36628" y="17182"/>
                </a:lnTo>
                <a:lnTo>
                  <a:pt x="36195" y="17163"/>
                </a:lnTo>
                <a:lnTo>
                  <a:pt x="35742" y="17123"/>
                </a:lnTo>
                <a:lnTo>
                  <a:pt x="35289" y="17064"/>
                </a:lnTo>
                <a:lnTo>
                  <a:pt x="34837" y="16986"/>
                </a:lnTo>
                <a:lnTo>
                  <a:pt x="34404" y="16887"/>
                </a:lnTo>
                <a:lnTo>
                  <a:pt x="33498" y="16690"/>
                </a:lnTo>
                <a:lnTo>
                  <a:pt x="32593" y="16474"/>
                </a:lnTo>
                <a:lnTo>
                  <a:pt x="31707" y="16257"/>
                </a:lnTo>
                <a:lnTo>
                  <a:pt x="31255" y="16159"/>
                </a:lnTo>
                <a:lnTo>
                  <a:pt x="30802" y="16080"/>
                </a:lnTo>
                <a:lnTo>
                  <a:pt x="30330" y="16021"/>
                </a:lnTo>
                <a:lnTo>
                  <a:pt x="29877" y="15982"/>
                </a:lnTo>
                <a:lnTo>
                  <a:pt x="29405" y="15962"/>
                </a:lnTo>
                <a:lnTo>
                  <a:pt x="28932" y="15962"/>
                </a:lnTo>
                <a:lnTo>
                  <a:pt x="28460" y="16002"/>
                </a:lnTo>
                <a:lnTo>
                  <a:pt x="28007" y="16061"/>
                </a:lnTo>
                <a:lnTo>
                  <a:pt x="27574" y="16159"/>
                </a:lnTo>
                <a:lnTo>
                  <a:pt x="27141" y="16277"/>
                </a:lnTo>
                <a:lnTo>
                  <a:pt x="26748" y="16435"/>
                </a:lnTo>
                <a:lnTo>
                  <a:pt x="26374" y="16612"/>
                </a:lnTo>
                <a:lnTo>
                  <a:pt x="26196" y="16730"/>
                </a:lnTo>
                <a:lnTo>
                  <a:pt x="26019" y="16848"/>
                </a:lnTo>
                <a:lnTo>
                  <a:pt x="25842" y="16966"/>
                </a:lnTo>
                <a:lnTo>
                  <a:pt x="25704" y="17104"/>
                </a:lnTo>
                <a:lnTo>
                  <a:pt x="25547" y="17261"/>
                </a:lnTo>
                <a:lnTo>
                  <a:pt x="25409" y="17419"/>
                </a:lnTo>
                <a:lnTo>
                  <a:pt x="25291" y="17576"/>
                </a:lnTo>
                <a:lnTo>
                  <a:pt x="25153" y="17773"/>
                </a:lnTo>
                <a:lnTo>
                  <a:pt x="25055" y="17950"/>
                </a:lnTo>
                <a:lnTo>
                  <a:pt x="24957" y="18147"/>
                </a:lnTo>
                <a:lnTo>
                  <a:pt x="24878" y="18363"/>
                </a:lnTo>
                <a:lnTo>
                  <a:pt x="24819" y="18560"/>
                </a:lnTo>
                <a:lnTo>
                  <a:pt x="24760" y="18777"/>
                </a:lnTo>
                <a:lnTo>
                  <a:pt x="24720" y="18973"/>
                </a:lnTo>
                <a:lnTo>
                  <a:pt x="24661" y="19406"/>
                </a:lnTo>
                <a:lnTo>
                  <a:pt x="24622" y="19859"/>
                </a:lnTo>
                <a:lnTo>
                  <a:pt x="24622" y="20292"/>
                </a:lnTo>
                <a:lnTo>
                  <a:pt x="24681" y="21197"/>
                </a:lnTo>
                <a:lnTo>
                  <a:pt x="24720" y="22103"/>
                </a:lnTo>
                <a:lnTo>
                  <a:pt x="24720" y="22556"/>
                </a:lnTo>
                <a:lnTo>
                  <a:pt x="24720" y="23008"/>
                </a:lnTo>
                <a:lnTo>
                  <a:pt x="24661" y="23441"/>
                </a:lnTo>
                <a:lnTo>
                  <a:pt x="24583" y="23874"/>
                </a:lnTo>
                <a:lnTo>
                  <a:pt x="24524" y="24071"/>
                </a:lnTo>
                <a:lnTo>
                  <a:pt x="24465" y="24287"/>
                </a:lnTo>
                <a:lnTo>
                  <a:pt x="24366" y="24484"/>
                </a:lnTo>
                <a:lnTo>
                  <a:pt x="24268" y="24681"/>
                </a:lnTo>
                <a:lnTo>
                  <a:pt x="24110" y="24976"/>
                </a:lnTo>
                <a:lnTo>
                  <a:pt x="23894" y="25232"/>
                </a:lnTo>
                <a:lnTo>
                  <a:pt x="23677" y="25488"/>
                </a:lnTo>
                <a:lnTo>
                  <a:pt x="23421" y="25705"/>
                </a:lnTo>
                <a:lnTo>
                  <a:pt x="23146" y="25921"/>
                </a:lnTo>
                <a:lnTo>
                  <a:pt x="22870" y="26098"/>
                </a:lnTo>
                <a:lnTo>
                  <a:pt x="22555" y="26256"/>
                </a:lnTo>
                <a:lnTo>
                  <a:pt x="22241" y="26393"/>
                </a:lnTo>
                <a:lnTo>
                  <a:pt x="21906" y="26531"/>
                </a:lnTo>
                <a:lnTo>
                  <a:pt x="21571" y="26630"/>
                </a:lnTo>
                <a:lnTo>
                  <a:pt x="21217" y="26708"/>
                </a:lnTo>
                <a:lnTo>
                  <a:pt x="20863" y="26787"/>
                </a:lnTo>
                <a:lnTo>
                  <a:pt x="20509" y="26826"/>
                </a:lnTo>
                <a:lnTo>
                  <a:pt x="20154" y="26866"/>
                </a:lnTo>
                <a:lnTo>
                  <a:pt x="19446" y="26866"/>
                </a:lnTo>
                <a:lnTo>
                  <a:pt x="19091" y="26846"/>
                </a:lnTo>
                <a:lnTo>
                  <a:pt x="18737" y="26826"/>
                </a:lnTo>
                <a:lnTo>
                  <a:pt x="18029" y="26728"/>
                </a:lnTo>
                <a:lnTo>
                  <a:pt x="17340" y="26610"/>
                </a:lnTo>
                <a:lnTo>
                  <a:pt x="16651" y="26492"/>
                </a:lnTo>
                <a:lnTo>
                  <a:pt x="15254" y="26197"/>
                </a:lnTo>
                <a:lnTo>
                  <a:pt x="14565" y="26079"/>
                </a:lnTo>
                <a:lnTo>
                  <a:pt x="13856" y="25980"/>
                </a:lnTo>
                <a:lnTo>
                  <a:pt x="13423" y="25941"/>
                </a:lnTo>
                <a:lnTo>
                  <a:pt x="12990" y="25901"/>
                </a:lnTo>
                <a:lnTo>
                  <a:pt x="11711" y="25901"/>
                </a:lnTo>
                <a:lnTo>
                  <a:pt x="11278" y="25941"/>
                </a:lnTo>
                <a:lnTo>
                  <a:pt x="10845" y="25980"/>
                </a:lnTo>
                <a:lnTo>
                  <a:pt x="10412" y="26039"/>
                </a:lnTo>
                <a:lnTo>
                  <a:pt x="9999" y="26098"/>
                </a:lnTo>
                <a:lnTo>
                  <a:pt x="9566" y="26177"/>
                </a:lnTo>
                <a:lnTo>
                  <a:pt x="9152" y="26275"/>
                </a:lnTo>
                <a:lnTo>
                  <a:pt x="8739" y="26393"/>
                </a:lnTo>
                <a:lnTo>
                  <a:pt x="8326" y="26512"/>
                </a:lnTo>
                <a:lnTo>
                  <a:pt x="7912" y="26649"/>
                </a:lnTo>
                <a:lnTo>
                  <a:pt x="7519" y="26787"/>
                </a:lnTo>
                <a:lnTo>
                  <a:pt x="7105" y="26945"/>
                </a:lnTo>
                <a:lnTo>
                  <a:pt x="6712" y="27122"/>
                </a:lnTo>
                <a:lnTo>
                  <a:pt x="6338" y="27299"/>
                </a:lnTo>
                <a:lnTo>
                  <a:pt x="5944" y="27496"/>
                </a:lnTo>
                <a:lnTo>
                  <a:pt x="5570" y="27692"/>
                </a:lnTo>
                <a:lnTo>
                  <a:pt x="5196" y="27909"/>
                </a:lnTo>
                <a:lnTo>
                  <a:pt x="4842" y="28125"/>
                </a:lnTo>
                <a:lnTo>
                  <a:pt x="4488" y="28362"/>
                </a:lnTo>
                <a:lnTo>
                  <a:pt x="4153" y="28617"/>
                </a:lnTo>
                <a:lnTo>
                  <a:pt x="3819" y="28873"/>
                </a:lnTo>
                <a:lnTo>
                  <a:pt x="3484" y="29149"/>
                </a:lnTo>
                <a:lnTo>
                  <a:pt x="3169" y="29424"/>
                </a:lnTo>
                <a:lnTo>
                  <a:pt x="2874" y="29720"/>
                </a:lnTo>
                <a:lnTo>
                  <a:pt x="2579" y="30015"/>
                </a:lnTo>
                <a:lnTo>
                  <a:pt x="2303" y="30310"/>
                </a:lnTo>
                <a:lnTo>
                  <a:pt x="2028" y="30625"/>
                </a:lnTo>
                <a:lnTo>
                  <a:pt x="1772" y="30960"/>
                </a:lnTo>
                <a:lnTo>
                  <a:pt x="1457" y="31373"/>
                </a:lnTo>
                <a:lnTo>
                  <a:pt x="1181" y="31806"/>
                </a:lnTo>
                <a:lnTo>
                  <a:pt x="925" y="32259"/>
                </a:lnTo>
                <a:lnTo>
                  <a:pt x="689" y="32731"/>
                </a:lnTo>
                <a:lnTo>
                  <a:pt x="473" y="33184"/>
                </a:lnTo>
                <a:lnTo>
                  <a:pt x="296" y="33676"/>
                </a:lnTo>
                <a:lnTo>
                  <a:pt x="138" y="34168"/>
                </a:lnTo>
                <a:lnTo>
                  <a:pt x="0" y="34660"/>
                </a:lnTo>
                <a:lnTo>
                  <a:pt x="59753" y="34660"/>
                </a:lnTo>
                <a:lnTo>
                  <a:pt x="59753" y="551"/>
                </a:lnTo>
                <a:lnTo>
                  <a:pt x="59202" y="433"/>
                </a:lnTo>
                <a:lnTo>
                  <a:pt x="58632" y="296"/>
                </a:lnTo>
                <a:lnTo>
                  <a:pt x="58159" y="197"/>
                </a:lnTo>
                <a:lnTo>
                  <a:pt x="57687" y="138"/>
                </a:lnTo>
                <a:lnTo>
                  <a:pt x="57215" y="79"/>
                </a:lnTo>
                <a:lnTo>
                  <a:pt x="56742" y="40"/>
                </a:lnTo>
                <a:lnTo>
                  <a:pt x="562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6"/>
          <p:cNvSpPr/>
          <p:nvPr/>
        </p:nvSpPr>
        <p:spPr>
          <a:xfrm rot="10800000" flipH="1">
            <a:off x="0" y="4"/>
            <a:ext cx="2165315" cy="1632471"/>
          </a:xfrm>
          <a:custGeom>
            <a:avLst/>
            <a:gdLst/>
            <a:ahLst/>
            <a:cxnLst/>
            <a:rect l="l" t="t" r="r" b="b"/>
            <a:pathLst>
              <a:path w="51743" h="39010" extrusionOk="0">
                <a:moveTo>
                  <a:pt x="689" y="1"/>
                </a:moveTo>
                <a:lnTo>
                  <a:pt x="0" y="20"/>
                </a:lnTo>
                <a:lnTo>
                  <a:pt x="0" y="39010"/>
                </a:lnTo>
                <a:lnTo>
                  <a:pt x="51743" y="39010"/>
                </a:lnTo>
                <a:lnTo>
                  <a:pt x="51192" y="38675"/>
                </a:lnTo>
                <a:lnTo>
                  <a:pt x="50641" y="38321"/>
                </a:lnTo>
                <a:lnTo>
                  <a:pt x="50109" y="37947"/>
                </a:lnTo>
                <a:lnTo>
                  <a:pt x="49597" y="37573"/>
                </a:lnTo>
                <a:lnTo>
                  <a:pt x="49086" y="37160"/>
                </a:lnTo>
                <a:lnTo>
                  <a:pt x="48594" y="36727"/>
                </a:lnTo>
                <a:lnTo>
                  <a:pt x="48121" y="36294"/>
                </a:lnTo>
                <a:lnTo>
                  <a:pt x="47649" y="35841"/>
                </a:lnTo>
                <a:lnTo>
                  <a:pt x="47216" y="35369"/>
                </a:lnTo>
                <a:lnTo>
                  <a:pt x="46803" y="34876"/>
                </a:lnTo>
                <a:lnTo>
                  <a:pt x="46429" y="34365"/>
                </a:lnTo>
                <a:lnTo>
                  <a:pt x="46074" y="33853"/>
                </a:lnTo>
                <a:lnTo>
                  <a:pt x="45740" y="33322"/>
                </a:lnTo>
                <a:lnTo>
                  <a:pt x="45425" y="32771"/>
                </a:lnTo>
                <a:lnTo>
                  <a:pt x="45169" y="32200"/>
                </a:lnTo>
                <a:lnTo>
                  <a:pt x="44913" y="31629"/>
                </a:lnTo>
                <a:lnTo>
                  <a:pt x="44716" y="31019"/>
                </a:lnTo>
                <a:lnTo>
                  <a:pt x="44559" y="30448"/>
                </a:lnTo>
                <a:lnTo>
                  <a:pt x="44421" y="29858"/>
                </a:lnTo>
                <a:lnTo>
                  <a:pt x="44303" y="29267"/>
                </a:lnTo>
                <a:lnTo>
                  <a:pt x="44205" y="28677"/>
                </a:lnTo>
                <a:lnTo>
                  <a:pt x="44047" y="27457"/>
                </a:lnTo>
                <a:lnTo>
                  <a:pt x="43850" y="26276"/>
                </a:lnTo>
                <a:lnTo>
                  <a:pt x="43752" y="25685"/>
                </a:lnTo>
                <a:lnTo>
                  <a:pt x="43634" y="25095"/>
                </a:lnTo>
                <a:lnTo>
                  <a:pt x="43476" y="24524"/>
                </a:lnTo>
                <a:lnTo>
                  <a:pt x="43299" y="23973"/>
                </a:lnTo>
                <a:lnTo>
                  <a:pt x="43083" y="23422"/>
                </a:lnTo>
                <a:lnTo>
                  <a:pt x="42965" y="23166"/>
                </a:lnTo>
                <a:lnTo>
                  <a:pt x="42827" y="22890"/>
                </a:lnTo>
                <a:lnTo>
                  <a:pt x="42689" y="22635"/>
                </a:lnTo>
                <a:lnTo>
                  <a:pt x="42532" y="22398"/>
                </a:lnTo>
                <a:lnTo>
                  <a:pt x="42355" y="22142"/>
                </a:lnTo>
                <a:lnTo>
                  <a:pt x="42178" y="21906"/>
                </a:lnTo>
                <a:lnTo>
                  <a:pt x="41961" y="21670"/>
                </a:lnTo>
                <a:lnTo>
                  <a:pt x="41745" y="21454"/>
                </a:lnTo>
                <a:lnTo>
                  <a:pt x="41528" y="21237"/>
                </a:lnTo>
                <a:lnTo>
                  <a:pt x="41292" y="21040"/>
                </a:lnTo>
                <a:lnTo>
                  <a:pt x="41056" y="20863"/>
                </a:lnTo>
                <a:lnTo>
                  <a:pt x="40800" y="20686"/>
                </a:lnTo>
                <a:lnTo>
                  <a:pt x="40544" y="20509"/>
                </a:lnTo>
                <a:lnTo>
                  <a:pt x="40268" y="20371"/>
                </a:lnTo>
                <a:lnTo>
                  <a:pt x="39993" y="20214"/>
                </a:lnTo>
                <a:lnTo>
                  <a:pt x="39717" y="20096"/>
                </a:lnTo>
                <a:lnTo>
                  <a:pt x="39422" y="19978"/>
                </a:lnTo>
                <a:lnTo>
                  <a:pt x="39127" y="19859"/>
                </a:lnTo>
                <a:lnTo>
                  <a:pt x="38517" y="19682"/>
                </a:lnTo>
                <a:lnTo>
                  <a:pt x="37907" y="19545"/>
                </a:lnTo>
                <a:lnTo>
                  <a:pt x="37257" y="19426"/>
                </a:lnTo>
                <a:lnTo>
                  <a:pt x="36608" y="19367"/>
                </a:lnTo>
                <a:lnTo>
                  <a:pt x="35958" y="19348"/>
                </a:lnTo>
                <a:lnTo>
                  <a:pt x="35289" y="19348"/>
                </a:lnTo>
                <a:lnTo>
                  <a:pt x="34639" y="19407"/>
                </a:lnTo>
                <a:lnTo>
                  <a:pt x="33990" y="19485"/>
                </a:lnTo>
                <a:lnTo>
                  <a:pt x="33341" y="19604"/>
                </a:lnTo>
                <a:lnTo>
                  <a:pt x="32711" y="19741"/>
                </a:lnTo>
                <a:lnTo>
                  <a:pt x="32101" y="19918"/>
                </a:lnTo>
                <a:lnTo>
                  <a:pt x="31490" y="20115"/>
                </a:lnTo>
                <a:lnTo>
                  <a:pt x="30900" y="20332"/>
                </a:lnTo>
                <a:lnTo>
                  <a:pt x="30310" y="20568"/>
                </a:lnTo>
                <a:lnTo>
                  <a:pt x="29719" y="20824"/>
                </a:lnTo>
                <a:lnTo>
                  <a:pt x="29129" y="21080"/>
                </a:lnTo>
                <a:lnTo>
                  <a:pt x="27987" y="21650"/>
                </a:lnTo>
                <a:lnTo>
                  <a:pt x="26846" y="22221"/>
                </a:lnTo>
                <a:lnTo>
                  <a:pt x="25724" y="22831"/>
                </a:lnTo>
                <a:lnTo>
                  <a:pt x="24582" y="23402"/>
                </a:lnTo>
                <a:lnTo>
                  <a:pt x="23421" y="23973"/>
                </a:lnTo>
                <a:lnTo>
                  <a:pt x="22850" y="24229"/>
                </a:lnTo>
                <a:lnTo>
                  <a:pt x="22260" y="24485"/>
                </a:lnTo>
                <a:lnTo>
                  <a:pt x="21650" y="24721"/>
                </a:lnTo>
                <a:lnTo>
                  <a:pt x="21040" y="24937"/>
                </a:lnTo>
                <a:lnTo>
                  <a:pt x="20410" y="25134"/>
                </a:lnTo>
                <a:lnTo>
                  <a:pt x="19780" y="25311"/>
                </a:lnTo>
                <a:lnTo>
                  <a:pt x="19150" y="25469"/>
                </a:lnTo>
                <a:lnTo>
                  <a:pt x="18520" y="25587"/>
                </a:lnTo>
                <a:lnTo>
                  <a:pt x="17871" y="25685"/>
                </a:lnTo>
                <a:lnTo>
                  <a:pt x="17241" y="25744"/>
                </a:lnTo>
                <a:lnTo>
                  <a:pt x="16611" y="25764"/>
                </a:lnTo>
                <a:lnTo>
                  <a:pt x="15981" y="25744"/>
                </a:lnTo>
                <a:lnTo>
                  <a:pt x="15352" y="25705"/>
                </a:lnTo>
                <a:lnTo>
                  <a:pt x="14722" y="25606"/>
                </a:lnTo>
                <a:lnTo>
                  <a:pt x="14092" y="25469"/>
                </a:lnTo>
                <a:lnTo>
                  <a:pt x="13797" y="25390"/>
                </a:lnTo>
                <a:lnTo>
                  <a:pt x="13482" y="25292"/>
                </a:lnTo>
                <a:lnTo>
                  <a:pt x="13147" y="25154"/>
                </a:lnTo>
                <a:lnTo>
                  <a:pt x="12793" y="25016"/>
                </a:lnTo>
                <a:lnTo>
                  <a:pt x="12458" y="24839"/>
                </a:lnTo>
                <a:lnTo>
                  <a:pt x="12144" y="24662"/>
                </a:lnTo>
                <a:lnTo>
                  <a:pt x="11829" y="24465"/>
                </a:lnTo>
                <a:lnTo>
                  <a:pt x="11514" y="24248"/>
                </a:lnTo>
                <a:lnTo>
                  <a:pt x="11218" y="24032"/>
                </a:lnTo>
                <a:lnTo>
                  <a:pt x="10943" y="23796"/>
                </a:lnTo>
                <a:lnTo>
                  <a:pt x="10687" y="23540"/>
                </a:lnTo>
                <a:lnTo>
                  <a:pt x="10431" y="23264"/>
                </a:lnTo>
                <a:lnTo>
                  <a:pt x="10215" y="22989"/>
                </a:lnTo>
                <a:lnTo>
                  <a:pt x="9998" y="22694"/>
                </a:lnTo>
                <a:lnTo>
                  <a:pt x="9821" y="22398"/>
                </a:lnTo>
                <a:lnTo>
                  <a:pt x="9644" y="22083"/>
                </a:lnTo>
                <a:lnTo>
                  <a:pt x="9506" y="21749"/>
                </a:lnTo>
                <a:lnTo>
                  <a:pt x="9368" y="21414"/>
                </a:lnTo>
                <a:lnTo>
                  <a:pt x="9250" y="20962"/>
                </a:lnTo>
                <a:lnTo>
                  <a:pt x="9172" y="20529"/>
                </a:lnTo>
                <a:lnTo>
                  <a:pt x="9132" y="20076"/>
                </a:lnTo>
                <a:lnTo>
                  <a:pt x="9113" y="19623"/>
                </a:lnTo>
                <a:lnTo>
                  <a:pt x="9132" y="19151"/>
                </a:lnTo>
                <a:lnTo>
                  <a:pt x="9191" y="18698"/>
                </a:lnTo>
                <a:lnTo>
                  <a:pt x="9250" y="18246"/>
                </a:lnTo>
                <a:lnTo>
                  <a:pt x="9349" y="17793"/>
                </a:lnTo>
                <a:lnTo>
                  <a:pt x="9467" y="17340"/>
                </a:lnTo>
                <a:lnTo>
                  <a:pt x="9585" y="16868"/>
                </a:lnTo>
                <a:lnTo>
                  <a:pt x="9880" y="15962"/>
                </a:lnTo>
                <a:lnTo>
                  <a:pt x="10510" y="14171"/>
                </a:lnTo>
                <a:lnTo>
                  <a:pt x="10746" y="13463"/>
                </a:lnTo>
                <a:lnTo>
                  <a:pt x="10963" y="12735"/>
                </a:lnTo>
                <a:lnTo>
                  <a:pt x="11159" y="11987"/>
                </a:lnTo>
                <a:lnTo>
                  <a:pt x="11317" y="11239"/>
                </a:lnTo>
                <a:lnTo>
                  <a:pt x="11435" y="10491"/>
                </a:lnTo>
                <a:lnTo>
                  <a:pt x="11533" y="9723"/>
                </a:lnTo>
                <a:lnTo>
                  <a:pt x="11573" y="8976"/>
                </a:lnTo>
                <a:lnTo>
                  <a:pt x="11592" y="8228"/>
                </a:lnTo>
                <a:lnTo>
                  <a:pt x="11573" y="7854"/>
                </a:lnTo>
                <a:lnTo>
                  <a:pt x="11553" y="7480"/>
                </a:lnTo>
                <a:lnTo>
                  <a:pt x="11494" y="7125"/>
                </a:lnTo>
                <a:lnTo>
                  <a:pt x="11455" y="6751"/>
                </a:lnTo>
                <a:lnTo>
                  <a:pt x="11376" y="6397"/>
                </a:lnTo>
                <a:lnTo>
                  <a:pt x="11297" y="6043"/>
                </a:lnTo>
                <a:lnTo>
                  <a:pt x="11199" y="5708"/>
                </a:lnTo>
                <a:lnTo>
                  <a:pt x="11081" y="5354"/>
                </a:lnTo>
                <a:lnTo>
                  <a:pt x="10963" y="5020"/>
                </a:lnTo>
                <a:lnTo>
                  <a:pt x="10825" y="4685"/>
                </a:lnTo>
                <a:lnTo>
                  <a:pt x="10667" y="4370"/>
                </a:lnTo>
                <a:lnTo>
                  <a:pt x="10490" y="4055"/>
                </a:lnTo>
                <a:lnTo>
                  <a:pt x="10293" y="3740"/>
                </a:lnTo>
                <a:lnTo>
                  <a:pt x="10077" y="3445"/>
                </a:lnTo>
                <a:lnTo>
                  <a:pt x="9841" y="3150"/>
                </a:lnTo>
                <a:lnTo>
                  <a:pt x="9585" y="2874"/>
                </a:lnTo>
                <a:lnTo>
                  <a:pt x="9368" y="2638"/>
                </a:lnTo>
                <a:lnTo>
                  <a:pt x="9152" y="2422"/>
                </a:lnTo>
                <a:lnTo>
                  <a:pt x="8916" y="2225"/>
                </a:lnTo>
                <a:lnTo>
                  <a:pt x="8660" y="2028"/>
                </a:lnTo>
                <a:lnTo>
                  <a:pt x="8424" y="1851"/>
                </a:lnTo>
                <a:lnTo>
                  <a:pt x="8168" y="1674"/>
                </a:lnTo>
                <a:lnTo>
                  <a:pt x="7892" y="1516"/>
                </a:lnTo>
                <a:lnTo>
                  <a:pt x="7636" y="1359"/>
                </a:lnTo>
                <a:lnTo>
                  <a:pt x="7085" y="1083"/>
                </a:lnTo>
                <a:lnTo>
                  <a:pt x="6495" y="847"/>
                </a:lnTo>
                <a:lnTo>
                  <a:pt x="5904" y="650"/>
                </a:lnTo>
                <a:lnTo>
                  <a:pt x="5294" y="473"/>
                </a:lnTo>
                <a:lnTo>
                  <a:pt x="4665" y="335"/>
                </a:lnTo>
                <a:lnTo>
                  <a:pt x="4015" y="217"/>
                </a:lnTo>
                <a:lnTo>
                  <a:pt x="3366" y="138"/>
                </a:lnTo>
                <a:lnTo>
                  <a:pt x="2696" y="79"/>
                </a:lnTo>
                <a:lnTo>
                  <a:pt x="2027" y="40"/>
                </a:lnTo>
                <a:lnTo>
                  <a:pt x="1358" y="20"/>
                </a:lnTo>
                <a:lnTo>
                  <a:pt x="6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6"/>
          <p:cNvGrpSpPr/>
          <p:nvPr/>
        </p:nvGrpSpPr>
        <p:grpSpPr>
          <a:xfrm rot="5400000">
            <a:off x="428450" y="4238350"/>
            <a:ext cx="476700" cy="1181200"/>
            <a:chOff x="2025650" y="4295675"/>
            <a:chExt cx="476700" cy="1181200"/>
          </a:xfrm>
        </p:grpSpPr>
        <p:sp>
          <p:nvSpPr>
            <p:cNvPr id="422" name="Google Shape;422;p6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6"/>
          <p:cNvGrpSpPr/>
          <p:nvPr/>
        </p:nvGrpSpPr>
        <p:grpSpPr>
          <a:xfrm rot="5400000">
            <a:off x="8238850" y="4247175"/>
            <a:ext cx="476700" cy="1181200"/>
            <a:chOff x="2025650" y="4295675"/>
            <a:chExt cx="476700" cy="1181200"/>
          </a:xfrm>
        </p:grpSpPr>
        <p:sp>
          <p:nvSpPr>
            <p:cNvPr id="455" name="Google Shape;455;p6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6"/>
          <p:cNvGrpSpPr/>
          <p:nvPr/>
        </p:nvGrpSpPr>
        <p:grpSpPr>
          <a:xfrm>
            <a:off x="4006150" y="-837750"/>
            <a:ext cx="1131700" cy="1131025"/>
            <a:chOff x="4139300" y="-1667050"/>
            <a:chExt cx="1131700" cy="1131025"/>
          </a:xfrm>
        </p:grpSpPr>
        <p:sp>
          <p:nvSpPr>
            <p:cNvPr id="488" name="Google Shape;488;p6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6"/>
          <p:cNvGrpSpPr/>
          <p:nvPr/>
        </p:nvGrpSpPr>
        <p:grpSpPr>
          <a:xfrm>
            <a:off x="143446" y="356632"/>
            <a:ext cx="831539" cy="365725"/>
            <a:chOff x="2008025" y="2500150"/>
            <a:chExt cx="1165600" cy="512650"/>
          </a:xfrm>
        </p:grpSpPr>
        <p:sp>
          <p:nvSpPr>
            <p:cNvPr id="511" name="Google Shape;511;p6"/>
            <p:cNvSpPr/>
            <p:nvPr/>
          </p:nvSpPr>
          <p:spPr>
            <a:xfrm>
              <a:off x="2008025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8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3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2661000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9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4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6"/>
          <p:cNvGrpSpPr/>
          <p:nvPr/>
        </p:nvGrpSpPr>
        <p:grpSpPr>
          <a:xfrm rot="-5400000">
            <a:off x="8371677" y="772420"/>
            <a:ext cx="831539" cy="365725"/>
            <a:chOff x="2008025" y="2500150"/>
            <a:chExt cx="1165600" cy="512650"/>
          </a:xfrm>
        </p:grpSpPr>
        <p:sp>
          <p:nvSpPr>
            <p:cNvPr id="514" name="Google Shape;514;p6"/>
            <p:cNvSpPr/>
            <p:nvPr/>
          </p:nvSpPr>
          <p:spPr>
            <a:xfrm>
              <a:off x="2008025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8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3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2661000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9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4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"/>
          <p:cNvSpPr txBox="1">
            <a:spLocks noGrp="1"/>
          </p:cNvSpPr>
          <p:nvPr>
            <p:ph type="body" idx="1"/>
          </p:nvPr>
        </p:nvSpPr>
        <p:spPr>
          <a:xfrm>
            <a:off x="1184774" y="1633800"/>
            <a:ext cx="46680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18" name="Google Shape;518;p7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7"/>
          <p:cNvSpPr/>
          <p:nvPr/>
        </p:nvSpPr>
        <p:spPr>
          <a:xfrm rot="10800000">
            <a:off x="0" y="4"/>
            <a:ext cx="2248095" cy="1303996"/>
          </a:xfrm>
          <a:custGeom>
            <a:avLst/>
            <a:gdLst/>
            <a:ahLst/>
            <a:cxnLst/>
            <a:rect l="l" t="t" r="r" b="b"/>
            <a:pathLst>
              <a:path w="59754" h="34660" extrusionOk="0">
                <a:moveTo>
                  <a:pt x="55305" y="0"/>
                </a:moveTo>
                <a:lnTo>
                  <a:pt x="54833" y="20"/>
                </a:lnTo>
                <a:lnTo>
                  <a:pt x="54361" y="79"/>
                </a:lnTo>
                <a:lnTo>
                  <a:pt x="53888" y="118"/>
                </a:lnTo>
                <a:lnTo>
                  <a:pt x="53416" y="197"/>
                </a:lnTo>
                <a:lnTo>
                  <a:pt x="52963" y="296"/>
                </a:lnTo>
                <a:lnTo>
                  <a:pt x="52491" y="394"/>
                </a:lnTo>
                <a:lnTo>
                  <a:pt x="52038" y="532"/>
                </a:lnTo>
                <a:lnTo>
                  <a:pt x="51586" y="670"/>
                </a:lnTo>
                <a:lnTo>
                  <a:pt x="51133" y="827"/>
                </a:lnTo>
                <a:lnTo>
                  <a:pt x="50543" y="1063"/>
                </a:lnTo>
                <a:lnTo>
                  <a:pt x="49972" y="1339"/>
                </a:lnTo>
                <a:lnTo>
                  <a:pt x="49401" y="1634"/>
                </a:lnTo>
                <a:lnTo>
                  <a:pt x="48870" y="1949"/>
                </a:lnTo>
                <a:lnTo>
                  <a:pt x="48338" y="2303"/>
                </a:lnTo>
                <a:lnTo>
                  <a:pt x="47826" y="2677"/>
                </a:lnTo>
                <a:lnTo>
                  <a:pt x="47334" y="3071"/>
                </a:lnTo>
                <a:lnTo>
                  <a:pt x="46882" y="3484"/>
                </a:lnTo>
                <a:lnTo>
                  <a:pt x="46429" y="3937"/>
                </a:lnTo>
                <a:lnTo>
                  <a:pt x="46016" y="4389"/>
                </a:lnTo>
                <a:lnTo>
                  <a:pt x="45622" y="4862"/>
                </a:lnTo>
                <a:lnTo>
                  <a:pt x="45248" y="5373"/>
                </a:lnTo>
                <a:lnTo>
                  <a:pt x="44914" y="5885"/>
                </a:lnTo>
                <a:lnTo>
                  <a:pt x="44599" y="6417"/>
                </a:lnTo>
                <a:lnTo>
                  <a:pt x="44303" y="6948"/>
                </a:lnTo>
                <a:lnTo>
                  <a:pt x="44048" y="7519"/>
                </a:lnTo>
                <a:lnTo>
                  <a:pt x="43811" y="8149"/>
                </a:lnTo>
                <a:lnTo>
                  <a:pt x="43595" y="8798"/>
                </a:lnTo>
                <a:lnTo>
                  <a:pt x="43378" y="9467"/>
                </a:lnTo>
                <a:lnTo>
                  <a:pt x="43201" y="10117"/>
                </a:lnTo>
                <a:lnTo>
                  <a:pt x="42827" y="11435"/>
                </a:lnTo>
                <a:lnTo>
                  <a:pt x="42611" y="12105"/>
                </a:lnTo>
                <a:lnTo>
                  <a:pt x="42375" y="12754"/>
                </a:lnTo>
                <a:lnTo>
                  <a:pt x="42119" y="13384"/>
                </a:lnTo>
                <a:lnTo>
                  <a:pt x="41961" y="13699"/>
                </a:lnTo>
                <a:lnTo>
                  <a:pt x="41784" y="14014"/>
                </a:lnTo>
                <a:lnTo>
                  <a:pt x="41607" y="14309"/>
                </a:lnTo>
                <a:lnTo>
                  <a:pt x="41430" y="14604"/>
                </a:lnTo>
                <a:lnTo>
                  <a:pt x="41233" y="14899"/>
                </a:lnTo>
                <a:lnTo>
                  <a:pt x="41017" y="15175"/>
                </a:lnTo>
                <a:lnTo>
                  <a:pt x="40780" y="15431"/>
                </a:lnTo>
                <a:lnTo>
                  <a:pt x="40544" y="15687"/>
                </a:lnTo>
                <a:lnTo>
                  <a:pt x="40288" y="15923"/>
                </a:lnTo>
                <a:lnTo>
                  <a:pt x="40013" y="16139"/>
                </a:lnTo>
                <a:lnTo>
                  <a:pt x="39737" y="16336"/>
                </a:lnTo>
                <a:lnTo>
                  <a:pt x="39442" y="16513"/>
                </a:lnTo>
                <a:lnTo>
                  <a:pt x="39127" y="16690"/>
                </a:lnTo>
                <a:lnTo>
                  <a:pt x="38793" y="16828"/>
                </a:lnTo>
                <a:lnTo>
                  <a:pt x="38379" y="16966"/>
                </a:lnTo>
                <a:lnTo>
                  <a:pt x="37946" y="17064"/>
                </a:lnTo>
                <a:lnTo>
                  <a:pt x="37513" y="17143"/>
                </a:lnTo>
                <a:lnTo>
                  <a:pt x="37080" y="17182"/>
                </a:lnTo>
                <a:lnTo>
                  <a:pt x="36628" y="17182"/>
                </a:lnTo>
                <a:lnTo>
                  <a:pt x="36195" y="17163"/>
                </a:lnTo>
                <a:lnTo>
                  <a:pt x="35742" y="17123"/>
                </a:lnTo>
                <a:lnTo>
                  <a:pt x="35289" y="17064"/>
                </a:lnTo>
                <a:lnTo>
                  <a:pt x="34837" y="16986"/>
                </a:lnTo>
                <a:lnTo>
                  <a:pt x="34404" y="16887"/>
                </a:lnTo>
                <a:lnTo>
                  <a:pt x="33498" y="16690"/>
                </a:lnTo>
                <a:lnTo>
                  <a:pt x="32593" y="16474"/>
                </a:lnTo>
                <a:lnTo>
                  <a:pt x="31707" y="16257"/>
                </a:lnTo>
                <a:lnTo>
                  <a:pt x="31255" y="16159"/>
                </a:lnTo>
                <a:lnTo>
                  <a:pt x="30802" y="16080"/>
                </a:lnTo>
                <a:lnTo>
                  <a:pt x="30330" y="16021"/>
                </a:lnTo>
                <a:lnTo>
                  <a:pt x="29877" y="15982"/>
                </a:lnTo>
                <a:lnTo>
                  <a:pt x="29405" y="15962"/>
                </a:lnTo>
                <a:lnTo>
                  <a:pt x="28932" y="15962"/>
                </a:lnTo>
                <a:lnTo>
                  <a:pt x="28460" y="16002"/>
                </a:lnTo>
                <a:lnTo>
                  <a:pt x="28007" y="16061"/>
                </a:lnTo>
                <a:lnTo>
                  <a:pt x="27574" y="16159"/>
                </a:lnTo>
                <a:lnTo>
                  <a:pt x="27141" y="16277"/>
                </a:lnTo>
                <a:lnTo>
                  <a:pt x="26748" y="16435"/>
                </a:lnTo>
                <a:lnTo>
                  <a:pt x="26374" y="16612"/>
                </a:lnTo>
                <a:lnTo>
                  <a:pt x="26196" y="16730"/>
                </a:lnTo>
                <a:lnTo>
                  <a:pt x="26019" y="16848"/>
                </a:lnTo>
                <a:lnTo>
                  <a:pt x="25842" y="16966"/>
                </a:lnTo>
                <a:lnTo>
                  <a:pt x="25704" y="17104"/>
                </a:lnTo>
                <a:lnTo>
                  <a:pt x="25547" y="17261"/>
                </a:lnTo>
                <a:lnTo>
                  <a:pt x="25409" y="17419"/>
                </a:lnTo>
                <a:lnTo>
                  <a:pt x="25291" y="17576"/>
                </a:lnTo>
                <a:lnTo>
                  <a:pt x="25153" y="17773"/>
                </a:lnTo>
                <a:lnTo>
                  <a:pt x="25055" y="17950"/>
                </a:lnTo>
                <a:lnTo>
                  <a:pt x="24957" y="18147"/>
                </a:lnTo>
                <a:lnTo>
                  <a:pt x="24878" y="18363"/>
                </a:lnTo>
                <a:lnTo>
                  <a:pt x="24819" y="18560"/>
                </a:lnTo>
                <a:lnTo>
                  <a:pt x="24760" y="18777"/>
                </a:lnTo>
                <a:lnTo>
                  <a:pt x="24720" y="18973"/>
                </a:lnTo>
                <a:lnTo>
                  <a:pt x="24661" y="19406"/>
                </a:lnTo>
                <a:lnTo>
                  <a:pt x="24622" y="19859"/>
                </a:lnTo>
                <a:lnTo>
                  <a:pt x="24622" y="20292"/>
                </a:lnTo>
                <a:lnTo>
                  <a:pt x="24681" y="21197"/>
                </a:lnTo>
                <a:lnTo>
                  <a:pt x="24720" y="22103"/>
                </a:lnTo>
                <a:lnTo>
                  <a:pt x="24720" y="22556"/>
                </a:lnTo>
                <a:lnTo>
                  <a:pt x="24720" y="23008"/>
                </a:lnTo>
                <a:lnTo>
                  <a:pt x="24661" y="23441"/>
                </a:lnTo>
                <a:lnTo>
                  <a:pt x="24583" y="23874"/>
                </a:lnTo>
                <a:lnTo>
                  <a:pt x="24524" y="24071"/>
                </a:lnTo>
                <a:lnTo>
                  <a:pt x="24465" y="24287"/>
                </a:lnTo>
                <a:lnTo>
                  <a:pt x="24366" y="24484"/>
                </a:lnTo>
                <a:lnTo>
                  <a:pt x="24268" y="24681"/>
                </a:lnTo>
                <a:lnTo>
                  <a:pt x="24110" y="24976"/>
                </a:lnTo>
                <a:lnTo>
                  <a:pt x="23894" y="25232"/>
                </a:lnTo>
                <a:lnTo>
                  <a:pt x="23677" y="25488"/>
                </a:lnTo>
                <a:lnTo>
                  <a:pt x="23421" y="25705"/>
                </a:lnTo>
                <a:lnTo>
                  <a:pt x="23146" y="25921"/>
                </a:lnTo>
                <a:lnTo>
                  <a:pt x="22870" y="26098"/>
                </a:lnTo>
                <a:lnTo>
                  <a:pt x="22555" y="26256"/>
                </a:lnTo>
                <a:lnTo>
                  <a:pt x="22241" y="26393"/>
                </a:lnTo>
                <a:lnTo>
                  <a:pt x="21906" y="26531"/>
                </a:lnTo>
                <a:lnTo>
                  <a:pt x="21571" y="26630"/>
                </a:lnTo>
                <a:lnTo>
                  <a:pt x="21217" y="26708"/>
                </a:lnTo>
                <a:lnTo>
                  <a:pt x="20863" y="26787"/>
                </a:lnTo>
                <a:lnTo>
                  <a:pt x="20509" y="26826"/>
                </a:lnTo>
                <a:lnTo>
                  <a:pt x="20154" y="26866"/>
                </a:lnTo>
                <a:lnTo>
                  <a:pt x="19446" y="26866"/>
                </a:lnTo>
                <a:lnTo>
                  <a:pt x="19091" y="26846"/>
                </a:lnTo>
                <a:lnTo>
                  <a:pt x="18737" y="26826"/>
                </a:lnTo>
                <a:lnTo>
                  <a:pt x="18029" y="26728"/>
                </a:lnTo>
                <a:lnTo>
                  <a:pt x="17340" y="26610"/>
                </a:lnTo>
                <a:lnTo>
                  <a:pt x="16651" y="26492"/>
                </a:lnTo>
                <a:lnTo>
                  <a:pt x="15254" y="26197"/>
                </a:lnTo>
                <a:lnTo>
                  <a:pt x="14565" y="26079"/>
                </a:lnTo>
                <a:lnTo>
                  <a:pt x="13856" y="25980"/>
                </a:lnTo>
                <a:lnTo>
                  <a:pt x="13423" y="25941"/>
                </a:lnTo>
                <a:lnTo>
                  <a:pt x="12990" y="25901"/>
                </a:lnTo>
                <a:lnTo>
                  <a:pt x="11711" y="25901"/>
                </a:lnTo>
                <a:lnTo>
                  <a:pt x="11278" y="25941"/>
                </a:lnTo>
                <a:lnTo>
                  <a:pt x="10845" y="25980"/>
                </a:lnTo>
                <a:lnTo>
                  <a:pt x="10412" y="26039"/>
                </a:lnTo>
                <a:lnTo>
                  <a:pt x="9999" y="26098"/>
                </a:lnTo>
                <a:lnTo>
                  <a:pt x="9566" y="26177"/>
                </a:lnTo>
                <a:lnTo>
                  <a:pt x="9152" y="26275"/>
                </a:lnTo>
                <a:lnTo>
                  <a:pt x="8739" y="26393"/>
                </a:lnTo>
                <a:lnTo>
                  <a:pt x="8326" y="26512"/>
                </a:lnTo>
                <a:lnTo>
                  <a:pt x="7912" y="26649"/>
                </a:lnTo>
                <a:lnTo>
                  <a:pt x="7519" y="26787"/>
                </a:lnTo>
                <a:lnTo>
                  <a:pt x="7105" y="26945"/>
                </a:lnTo>
                <a:lnTo>
                  <a:pt x="6712" y="27122"/>
                </a:lnTo>
                <a:lnTo>
                  <a:pt x="6338" y="27299"/>
                </a:lnTo>
                <a:lnTo>
                  <a:pt x="5944" y="27496"/>
                </a:lnTo>
                <a:lnTo>
                  <a:pt x="5570" y="27692"/>
                </a:lnTo>
                <a:lnTo>
                  <a:pt x="5196" y="27909"/>
                </a:lnTo>
                <a:lnTo>
                  <a:pt x="4842" y="28125"/>
                </a:lnTo>
                <a:lnTo>
                  <a:pt x="4488" y="28362"/>
                </a:lnTo>
                <a:lnTo>
                  <a:pt x="4153" y="28617"/>
                </a:lnTo>
                <a:lnTo>
                  <a:pt x="3819" y="28873"/>
                </a:lnTo>
                <a:lnTo>
                  <a:pt x="3484" y="29149"/>
                </a:lnTo>
                <a:lnTo>
                  <a:pt x="3169" y="29424"/>
                </a:lnTo>
                <a:lnTo>
                  <a:pt x="2874" y="29720"/>
                </a:lnTo>
                <a:lnTo>
                  <a:pt x="2579" y="30015"/>
                </a:lnTo>
                <a:lnTo>
                  <a:pt x="2303" y="30310"/>
                </a:lnTo>
                <a:lnTo>
                  <a:pt x="2028" y="30625"/>
                </a:lnTo>
                <a:lnTo>
                  <a:pt x="1772" y="30960"/>
                </a:lnTo>
                <a:lnTo>
                  <a:pt x="1457" y="31373"/>
                </a:lnTo>
                <a:lnTo>
                  <a:pt x="1181" y="31806"/>
                </a:lnTo>
                <a:lnTo>
                  <a:pt x="925" y="32259"/>
                </a:lnTo>
                <a:lnTo>
                  <a:pt x="689" y="32731"/>
                </a:lnTo>
                <a:lnTo>
                  <a:pt x="473" y="33184"/>
                </a:lnTo>
                <a:lnTo>
                  <a:pt x="296" y="33676"/>
                </a:lnTo>
                <a:lnTo>
                  <a:pt x="138" y="34168"/>
                </a:lnTo>
                <a:lnTo>
                  <a:pt x="0" y="34660"/>
                </a:lnTo>
                <a:lnTo>
                  <a:pt x="59753" y="34660"/>
                </a:lnTo>
                <a:lnTo>
                  <a:pt x="59753" y="551"/>
                </a:lnTo>
                <a:lnTo>
                  <a:pt x="59202" y="433"/>
                </a:lnTo>
                <a:lnTo>
                  <a:pt x="58632" y="296"/>
                </a:lnTo>
                <a:lnTo>
                  <a:pt x="58159" y="197"/>
                </a:lnTo>
                <a:lnTo>
                  <a:pt x="57687" y="138"/>
                </a:lnTo>
                <a:lnTo>
                  <a:pt x="57215" y="79"/>
                </a:lnTo>
                <a:lnTo>
                  <a:pt x="56742" y="40"/>
                </a:lnTo>
                <a:lnTo>
                  <a:pt x="562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7"/>
          <p:cNvSpPr/>
          <p:nvPr/>
        </p:nvSpPr>
        <p:spPr>
          <a:xfrm flipH="1">
            <a:off x="6978680" y="3511000"/>
            <a:ext cx="2165315" cy="1632471"/>
          </a:xfrm>
          <a:custGeom>
            <a:avLst/>
            <a:gdLst/>
            <a:ahLst/>
            <a:cxnLst/>
            <a:rect l="l" t="t" r="r" b="b"/>
            <a:pathLst>
              <a:path w="51743" h="39010" extrusionOk="0">
                <a:moveTo>
                  <a:pt x="689" y="1"/>
                </a:moveTo>
                <a:lnTo>
                  <a:pt x="0" y="20"/>
                </a:lnTo>
                <a:lnTo>
                  <a:pt x="0" y="39010"/>
                </a:lnTo>
                <a:lnTo>
                  <a:pt x="51743" y="39010"/>
                </a:lnTo>
                <a:lnTo>
                  <a:pt x="51192" y="38675"/>
                </a:lnTo>
                <a:lnTo>
                  <a:pt x="50641" y="38321"/>
                </a:lnTo>
                <a:lnTo>
                  <a:pt x="50109" y="37947"/>
                </a:lnTo>
                <a:lnTo>
                  <a:pt x="49597" y="37573"/>
                </a:lnTo>
                <a:lnTo>
                  <a:pt x="49086" y="37160"/>
                </a:lnTo>
                <a:lnTo>
                  <a:pt x="48594" y="36727"/>
                </a:lnTo>
                <a:lnTo>
                  <a:pt x="48121" y="36294"/>
                </a:lnTo>
                <a:lnTo>
                  <a:pt x="47649" y="35841"/>
                </a:lnTo>
                <a:lnTo>
                  <a:pt x="47216" y="35369"/>
                </a:lnTo>
                <a:lnTo>
                  <a:pt x="46803" y="34876"/>
                </a:lnTo>
                <a:lnTo>
                  <a:pt x="46429" y="34365"/>
                </a:lnTo>
                <a:lnTo>
                  <a:pt x="46074" y="33853"/>
                </a:lnTo>
                <a:lnTo>
                  <a:pt x="45740" y="33322"/>
                </a:lnTo>
                <a:lnTo>
                  <a:pt x="45425" y="32771"/>
                </a:lnTo>
                <a:lnTo>
                  <a:pt x="45169" y="32200"/>
                </a:lnTo>
                <a:lnTo>
                  <a:pt x="44913" y="31629"/>
                </a:lnTo>
                <a:lnTo>
                  <a:pt x="44716" y="31019"/>
                </a:lnTo>
                <a:lnTo>
                  <a:pt x="44559" y="30448"/>
                </a:lnTo>
                <a:lnTo>
                  <a:pt x="44421" y="29858"/>
                </a:lnTo>
                <a:lnTo>
                  <a:pt x="44303" y="29267"/>
                </a:lnTo>
                <a:lnTo>
                  <a:pt x="44205" y="28677"/>
                </a:lnTo>
                <a:lnTo>
                  <a:pt x="44047" y="27457"/>
                </a:lnTo>
                <a:lnTo>
                  <a:pt x="43850" y="26276"/>
                </a:lnTo>
                <a:lnTo>
                  <a:pt x="43752" y="25685"/>
                </a:lnTo>
                <a:lnTo>
                  <a:pt x="43634" y="25095"/>
                </a:lnTo>
                <a:lnTo>
                  <a:pt x="43476" y="24524"/>
                </a:lnTo>
                <a:lnTo>
                  <a:pt x="43299" y="23973"/>
                </a:lnTo>
                <a:lnTo>
                  <a:pt x="43083" y="23422"/>
                </a:lnTo>
                <a:lnTo>
                  <a:pt x="42965" y="23166"/>
                </a:lnTo>
                <a:lnTo>
                  <a:pt x="42827" y="22890"/>
                </a:lnTo>
                <a:lnTo>
                  <a:pt x="42689" y="22635"/>
                </a:lnTo>
                <a:lnTo>
                  <a:pt x="42532" y="22398"/>
                </a:lnTo>
                <a:lnTo>
                  <a:pt x="42355" y="22142"/>
                </a:lnTo>
                <a:lnTo>
                  <a:pt x="42178" y="21906"/>
                </a:lnTo>
                <a:lnTo>
                  <a:pt x="41961" y="21670"/>
                </a:lnTo>
                <a:lnTo>
                  <a:pt x="41745" y="21454"/>
                </a:lnTo>
                <a:lnTo>
                  <a:pt x="41528" y="21237"/>
                </a:lnTo>
                <a:lnTo>
                  <a:pt x="41292" y="21040"/>
                </a:lnTo>
                <a:lnTo>
                  <a:pt x="41056" y="20863"/>
                </a:lnTo>
                <a:lnTo>
                  <a:pt x="40800" y="20686"/>
                </a:lnTo>
                <a:lnTo>
                  <a:pt x="40544" y="20509"/>
                </a:lnTo>
                <a:lnTo>
                  <a:pt x="40268" y="20371"/>
                </a:lnTo>
                <a:lnTo>
                  <a:pt x="39993" y="20214"/>
                </a:lnTo>
                <a:lnTo>
                  <a:pt x="39717" y="20096"/>
                </a:lnTo>
                <a:lnTo>
                  <a:pt x="39422" y="19978"/>
                </a:lnTo>
                <a:lnTo>
                  <a:pt x="39127" y="19859"/>
                </a:lnTo>
                <a:lnTo>
                  <a:pt x="38517" y="19682"/>
                </a:lnTo>
                <a:lnTo>
                  <a:pt x="37907" y="19545"/>
                </a:lnTo>
                <a:lnTo>
                  <a:pt x="37257" y="19426"/>
                </a:lnTo>
                <a:lnTo>
                  <a:pt x="36608" y="19367"/>
                </a:lnTo>
                <a:lnTo>
                  <a:pt x="35958" y="19348"/>
                </a:lnTo>
                <a:lnTo>
                  <a:pt x="35289" y="19348"/>
                </a:lnTo>
                <a:lnTo>
                  <a:pt x="34639" y="19407"/>
                </a:lnTo>
                <a:lnTo>
                  <a:pt x="33990" y="19485"/>
                </a:lnTo>
                <a:lnTo>
                  <a:pt x="33341" y="19604"/>
                </a:lnTo>
                <a:lnTo>
                  <a:pt x="32711" y="19741"/>
                </a:lnTo>
                <a:lnTo>
                  <a:pt x="32101" y="19918"/>
                </a:lnTo>
                <a:lnTo>
                  <a:pt x="31490" y="20115"/>
                </a:lnTo>
                <a:lnTo>
                  <a:pt x="30900" y="20332"/>
                </a:lnTo>
                <a:lnTo>
                  <a:pt x="30310" y="20568"/>
                </a:lnTo>
                <a:lnTo>
                  <a:pt x="29719" y="20824"/>
                </a:lnTo>
                <a:lnTo>
                  <a:pt x="29129" y="21080"/>
                </a:lnTo>
                <a:lnTo>
                  <a:pt x="27987" y="21650"/>
                </a:lnTo>
                <a:lnTo>
                  <a:pt x="26846" y="22221"/>
                </a:lnTo>
                <a:lnTo>
                  <a:pt x="25724" y="22831"/>
                </a:lnTo>
                <a:lnTo>
                  <a:pt x="24582" y="23402"/>
                </a:lnTo>
                <a:lnTo>
                  <a:pt x="23421" y="23973"/>
                </a:lnTo>
                <a:lnTo>
                  <a:pt x="22850" y="24229"/>
                </a:lnTo>
                <a:lnTo>
                  <a:pt x="22260" y="24485"/>
                </a:lnTo>
                <a:lnTo>
                  <a:pt x="21650" y="24721"/>
                </a:lnTo>
                <a:lnTo>
                  <a:pt x="21040" y="24937"/>
                </a:lnTo>
                <a:lnTo>
                  <a:pt x="20410" y="25134"/>
                </a:lnTo>
                <a:lnTo>
                  <a:pt x="19780" y="25311"/>
                </a:lnTo>
                <a:lnTo>
                  <a:pt x="19150" y="25469"/>
                </a:lnTo>
                <a:lnTo>
                  <a:pt x="18520" y="25587"/>
                </a:lnTo>
                <a:lnTo>
                  <a:pt x="17871" y="25685"/>
                </a:lnTo>
                <a:lnTo>
                  <a:pt x="17241" y="25744"/>
                </a:lnTo>
                <a:lnTo>
                  <a:pt x="16611" y="25764"/>
                </a:lnTo>
                <a:lnTo>
                  <a:pt x="15981" y="25744"/>
                </a:lnTo>
                <a:lnTo>
                  <a:pt x="15352" y="25705"/>
                </a:lnTo>
                <a:lnTo>
                  <a:pt x="14722" y="25606"/>
                </a:lnTo>
                <a:lnTo>
                  <a:pt x="14092" y="25469"/>
                </a:lnTo>
                <a:lnTo>
                  <a:pt x="13797" y="25390"/>
                </a:lnTo>
                <a:lnTo>
                  <a:pt x="13482" y="25292"/>
                </a:lnTo>
                <a:lnTo>
                  <a:pt x="13147" y="25154"/>
                </a:lnTo>
                <a:lnTo>
                  <a:pt x="12793" y="25016"/>
                </a:lnTo>
                <a:lnTo>
                  <a:pt x="12458" y="24839"/>
                </a:lnTo>
                <a:lnTo>
                  <a:pt x="12144" y="24662"/>
                </a:lnTo>
                <a:lnTo>
                  <a:pt x="11829" y="24465"/>
                </a:lnTo>
                <a:lnTo>
                  <a:pt x="11514" y="24248"/>
                </a:lnTo>
                <a:lnTo>
                  <a:pt x="11218" y="24032"/>
                </a:lnTo>
                <a:lnTo>
                  <a:pt x="10943" y="23796"/>
                </a:lnTo>
                <a:lnTo>
                  <a:pt x="10687" y="23540"/>
                </a:lnTo>
                <a:lnTo>
                  <a:pt x="10431" y="23264"/>
                </a:lnTo>
                <a:lnTo>
                  <a:pt x="10215" y="22989"/>
                </a:lnTo>
                <a:lnTo>
                  <a:pt x="9998" y="22694"/>
                </a:lnTo>
                <a:lnTo>
                  <a:pt x="9821" y="22398"/>
                </a:lnTo>
                <a:lnTo>
                  <a:pt x="9644" y="22083"/>
                </a:lnTo>
                <a:lnTo>
                  <a:pt x="9506" y="21749"/>
                </a:lnTo>
                <a:lnTo>
                  <a:pt x="9368" y="21414"/>
                </a:lnTo>
                <a:lnTo>
                  <a:pt x="9250" y="20962"/>
                </a:lnTo>
                <a:lnTo>
                  <a:pt x="9172" y="20529"/>
                </a:lnTo>
                <a:lnTo>
                  <a:pt x="9132" y="20076"/>
                </a:lnTo>
                <a:lnTo>
                  <a:pt x="9113" y="19623"/>
                </a:lnTo>
                <a:lnTo>
                  <a:pt x="9132" y="19151"/>
                </a:lnTo>
                <a:lnTo>
                  <a:pt x="9191" y="18698"/>
                </a:lnTo>
                <a:lnTo>
                  <a:pt x="9250" y="18246"/>
                </a:lnTo>
                <a:lnTo>
                  <a:pt x="9349" y="17793"/>
                </a:lnTo>
                <a:lnTo>
                  <a:pt x="9467" y="17340"/>
                </a:lnTo>
                <a:lnTo>
                  <a:pt x="9585" y="16868"/>
                </a:lnTo>
                <a:lnTo>
                  <a:pt x="9880" y="15962"/>
                </a:lnTo>
                <a:lnTo>
                  <a:pt x="10510" y="14171"/>
                </a:lnTo>
                <a:lnTo>
                  <a:pt x="10746" y="13463"/>
                </a:lnTo>
                <a:lnTo>
                  <a:pt x="10963" y="12735"/>
                </a:lnTo>
                <a:lnTo>
                  <a:pt x="11159" y="11987"/>
                </a:lnTo>
                <a:lnTo>
                  <a:pt x="11317" y="11239"/>
                </a:lnTo>
                <a:lnTo>
                  <a:pt x="11435" y="10491"/>
                </a:lnTo>
                <a:lnTo>
                  <a:pt x="11533" y="9723"/>
                </a:lnTo>
                <a:lnTo>
                  <a:pt x="11573" y="8976"/>
                </a:lnTo>
                <a:lnTo>
                  <a:pt x="11592" y="8228"/>
                </a:lnTo>
                <a:lnTo>
                  <a:pt x="11573" y="7854"/>
                </a:lnTo>
                <a:lnTo>
                  <a:pt x="11553" y="7480"/>
                </a:lnTo>
                <a:lnTo>
                  <a:pt x="11494" y="7125"/>
                </a:lnTo>
                <a:lnTo>
                  <a:pt x="11455" y="6751"/>
                </a:lnTo>
                <a:lnTo>
                  <a:pt x="11376" y="6397"/>
                </a:lnTo>
                <a:lnTo>
                  <a:pt x="11297" y="6043"/>
                </a:lnTo>
                <a:lnTo>
                  <a:pt x="11199" y="5708"/>
                </a:lnTo>
                <a:lnTo>
                  <a:pt x="11081" y="5354"/>
                </a:lnTo>
                <a:lnTo>
                  <a:pt x="10963" y="5020"/>
                </a:lnTo>
                <a:lnTo>
                  <a:pt x="10825" y="4685"/>
                </a:lnTo>
                <a:lnTo>
                  <a:pt x="10667" y="4370"/>
                </a:lnTo>
                <a:lnTo>
                  <a:pt x="10490" y="4055"/>
                </a:lnTo>
                <a:lnTo>
                  <a:pt x="10293" y="3740"/>
                </a:lnTo>
                <a:lnTo>
                  <a:pt x="10077" y="3445"/>
                </a:lnTo>
                <a:lnTo>
                  <a:pt x="9841" y="3150"/>
                </a:lnTo>
                <a:lnTo>
                  <a:pt x="9585" y="2874"/>
                </a:lnTo>
                <a:lnTo>
                  <a:pt x="9368" y="2638"/>
                </a:lnTo>
                <a:lnTo>
                  <a:pt x="9152" y="2422"/>
                </a:lnTo>
                <a:lnTo>
                  <a:pt x="8916" y="2225"/>
                </a:lnTo>
                <a:lnTo>
                  <a:pt x="8660" y="2028"/>
                </a:lnTo>
                <a:lnTo>
                  <a:pt x="8424" y="1851"/>
                </a:lnTo>
                <a:lnTo>
                  <a:pt x="8168" y="1674"/>
                </a:lnTo>
                <a:lnTo>
                  <a:pt x="7892" y="1516"/>
                </a:lnTo>
                <a:lnTo>
                  <a:pt x="7636" y="1359"/>
                </a:lnTo>
                <a:lnTo>
                  <a:pt x="7085" y="1083"/>
                </a:lnTo>
                <a:lnTo>
                  <a:pt x="6495" y="847"/>
                </a:lnTo>
                <a:lnTo>
                  <a:pt x="5904" y="650"/>
                </a:lnTo>
                <a:lnTo>
                  <a:pt x="5294" y="473"/>
                </a:lnTo>
                <a:lnTo>
                  <a:pt x="4665" y="335"/>
                </a:lnTo>
                <a:lnTo>
                  <a:pt x="4015" y="217"/>
                </a:lnTo>
                <a:lnTo>
                  <a:pt x="3366" y="138"/>
                </a:lnTo>
                <a:lnTo>
                  <a:pt x="2696" y="79"/>
                </a:lnTo>
                <a:lnTo>
                  <a:pt x="2027" y="40"/>
                </a:lnTo>
                <a:lnTo>
                  <a:pt x="1358" y="20"/>
                </a:lnTo>
                <a:lnTo>
                  <a:pt x="6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7"/>
          <p:cNvGrpSpPr/>
          <p:nvPr/>
        </p:nvGrpSpPr>
        <p:grpSpPr>
          <a:xfrm>
            <a:off x="-418475" y="4583700"/>
            <a:ext cx="1131700" cy="1131025"/>
            <a:chOff x="4139300" y="-1667050"/>
            <a:chExt cx="1131700" cy="1131025"/>
          </a:xfrm>
        </p:grpSpPr>
        <p:sp>
          <p:nvSpPr>
            <p:cNvPr id="522" name="Google Shape;522;p7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7"/>
          <p:cNvGrpSpPr/>
          <p:nvPr/>
        </p:nvGrpSpPr>
        <p:grpSpPr>
          <a:xfrm>
            <a:off x="8430775" y="-591525"/>
            <a:ext cx="1131700" cy="1131025"/>
            <a:chOff x="4139300" y="-1667050"/>
            <a:chExt cx="1131700" cy="1131025"/>
          </a:xfrm>
        </p:grpSpPr>
        <p:sp>
          <p:nvSpPr>
            <p:cNvPr id="545" name="Google Shape;545;p7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7"/>
          <p:cNvGrpSpPr/>
          <p:nvPr/>
        </p:nvGrpSpPr>
        <p:grpSpPr>
          <a:xfrm>
            <a:off x="3849116" y="4743009"/>
            <a:ext cx="1445767" cy="794755"/>
            <a:chOff x="2063875" y="-303350"/>
            <a:chExt cx="1445767" cy="794755"/>
          </a:xfrm>
        </p:grpSpPr>
        <p:sp>
          <p:nvSpPr>
            <p:cNvPr id="568" name="Google Shape;568;p7"/>
            <p:cNvSpPr/>
            <p:nvPr/>
          </p:nvSpPr>
          <p:spPr>
            <a:xfrm>
              <a:off x="2063875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3" y="0"/>
                  </a:moveTo>
                  <a:lnTo>
                    <a:pt x="0" y="7133"/>
                  </a:lnTo>
                  <a:lnTo>
                    <a:pt x="16626" y="23759"/>
                  </a:lnTo>
                  <a:lnTo>
                    <a:pt x="0" y="40386"/>
                  </a:lnTo>
                  <a:lnTo>
                    <a:pt x="7133" y="47519"/>
                  </a:lnTo>
                  <a:lnTo>
                    <a:pt x="30893" y="2375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2528408" y="-303350"/>
              <a:ext cx="516702" cy="794755"/>
            </a:xfrm>
            <a:custGeom>
              <a:avLst/>
              <a:gdLst/>
              <a:ahLst/>
              <a:cxnLst/>
              <a:rect l="l" t="t" r="r" b="b"/>
              <a:pathLst>
                <a:path w="30894" h="47519" extrusionOk="0">
                  <a:moveTo>
                    <a:pt x="7134" y="0"/>
                  </a:moveTo>
                  <a:lnTo>
                    <a:pt x="1" y="7133"/>
                  </a:lnTo>
                  <a:lnTo>
                    <a:pt x="16600" y="23759"/>
                  </a:lnTo>
                  <a:lnTo>
                    <a:pt x="1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2992957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4" y="0"/>
                  </a:moveTo>
                  <a:lnTo>
                    <a:pt x="0" y="7133"/>
                  </a:lnTo>
                  <a:lnTo>
                    <a:pt x="16599" y="23759"/>
                  </a:lnTo>
                  <a:lnTo>
                    <a:pt x="0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7"/>
          <p:cNvGrpSpPr/>
          <p:nvPr/>
        </p:nvGrpSpPr>
        <p:grpSpPr>
          <a:xfrm>
            <a:off x="297459" y="4416557"/>
            <a:ext cx="831539" cy="365725"/>
            <a:chOff x="2008025" y="2500150"/>
            <a:chExt cx="1165600" cy="512650"/>
          </a:xfrm>
        </p:grpSpPr>
        <p:sp>
          <p:nvSpPr>
            <p:cNvPr id="572" name="Google Shape;572;p7"/>
            <p:cNvSpPr/>
            <p:nvPr/>
          </p:nvSpPr>
          <p:spPr>
            <a:xfrm>
              <a:off x="2008025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8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3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2661000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9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4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7"/>
          <p:cNvGrpSpPr/>
          <p:nvPr/>
        </p:nvGrpSpPr>
        <p:grpSpPr>
          <a:xfrm rot="-5400000">
            <a:off x="-729588" y="2317022"/>
            <a:ext cx="1445767" cy="794755"/>
            <a:chOff x="2063875" y="-303350"/>
            <a:chExt cx="1445767" cy="794755"/>
          </a:xfrm>
        </p:grpSpPr>
        <p:sp>
          <p:nvSpPr>
            <p:cNvPr id="575" name="Google Shape;575;p7"/>
            <p:cNvSpPr/>
            <p:nvPr/>
          </p:nvSpPr>
          <p:spPr>
            <a:xfrm>
              <a:off x="2063875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3" y="0"/>
                  </a:moveTo>
                  <a:lnTo>
                    <a:pt x="0" y="7133"/>
                  </a:lnTo>
                  <a:lnTo>
                    <a:pt x="16626" y="23759"/>
                  </a:lnTo>
                  <a:lnTo>
                    <a:pt x="0" y="40386"/>
                  </a:lnTo>
                  <a:lnTo>
                    <a:pt x="7133" y="47519"/>
                  </a:lnTo>
                  <a:lnTo>
                    <a:pt x="30893" y="2375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2528408" y="-303350"/>
              <a:ext cx="516702" cy="794755"/>
            </a:xfrm>
            <a:custGeom>
              <a:avLst/>
              <a:gdLst/>
              <a:ahLst/>
              <a:cxnLst/>
              <a:rect l="l" t="t" r="r" b="b"/>
              <a:pathLst>
                <a:path w="30894" h="47519" extrusionOk="0">
                  <a:moveTo>
                    <a:pt x="7134" y="0"/>
                  </a:moveTo>
                  <a:lnTo>
                    <a:pt x="1" y="7133"/>
                  </a:lnTo>
                  <a:lnTo>
                    <a:pt x="16600" y="23759"/>
                  </a:lnTo>
                  <a:lnTo>
                    <a:pt x="1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2992957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4" y="0"/>
                  </a:moveTo>
                  <a:lnTo>
                    <a:pt x="0" y="7133"/>
                  </a:lnTo>
                  <a:lnTo>
                    <a:pt x="16599" y="23759"/>
                  </a:lnTo>
                  <a:lnTo>
                    <a:pt x="0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"/>
          <p:cNvSpPr txBox="1">
            <a:spLocks noGrp="1"/>
          </p:cNvSpPr>
          <p:nvPr>
            <p:ph type="title"/>
          </p:nvPr>
        </p:nvSpPr>
        <p:spPr>
          <a:xfrm>
            <a:off x="738450" y="1931100"/>
            <a:ext cx="51861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9"/>
          <p:cNvSpPr txBox="1">
            <a:spLocks noGrp="1"/>
          </p:cNvSpPr>
          <p:nvPr>
            <p:ph type="subTitle" idx="1"/>
          </p:nvPr>
        </p:nvSpPr>
        <p:spPr>
          <a:xfrm>
            <a:off x="738450" y="2755199"/>
            <a:ext cx="5186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9"/>
          <p:cNvSpPr/>
          <p:nvPr/>
        </p:nvSpPr>
        <p:spPr>
          <a:xfrm rot="10800000" flipH="1">
            <a:off x="6895900" y="4"/>
            <a:ext cx="2248095" cy="1303996"/>
          </a:xfrm>
          <a:custGeom>
            <a:avLst/>
            <a:gdLst/>
            <a:ahLst/>
            <a:cxnLst/>
            <a:rect l="l" t="t" r="r" b="b"/>
            <a:pathLst>
              <a:path w="59754" h="34660" extrusionOk="0">
                <a:moveTo>
                  <a:pt x="55305" y="0"/>
                </a:moveTo>
                <a:lnTo>
                  <a:pt x="54833" y="20"/>
                </a:lnTo>
                <a:lnTo>
                  <a:pt x="54361" y="79"/>
                </a:lnTo>
                <a:lnTo>
                  <a:pt x="53888" y="118"/>
                </a:lnTo>
                <a:lnTo>
                  <a:pt x="53416" y="197"/>
                </a:lnTo>
                <a:lnTo>
                  <a:pt x="52963" y="296"/>
                </a:lnTo>
                <a:lnTo>
                  <a:pt x="52491" y="394"/>
                </a:lnTo>
                <a:lnTo>
                  <a:pt x="52038" y="532"/>
                </a:lnTo>
                <a:lnTo>
                  <a:pt x="51586" y="670"/>
                </a:lnTo>
                <a:lnTo>
                  <a:pt x="51133" y="827"/>
                </a:lnTo>
                <a:lnTo>
                  <a:pt x="50543" y="1063"/>
                </a:lnTo>
                <a:lnTo>
                  <a:pt x="49972" y="1339"/>
                </a:lnTo>
                <a:lnTo>
                  <a:pt x="49401" y="1634"/>
                </a:lnTo>
                <a:lnTo>
                  <a:pt x="48870" y="1949"/>
                </a:lnTo>
                <a:lnTo>
                  <a:pt x="48338" y="2303"/>
                </a:lnTo>
                <a:lnTo>
                  <a:pt x="47826" y="2677"/>
                </a:lnTo>
                <a:lnTo>
                  <a:pt x="47334" y="3071"/>
                </a:lnTo>
                <a:lnTo>
                  <a:pt x="46882" y="3484"/>
                </a:lnTo>
                <a:lnTo>
                  <a:pt x="46429" y="3937"/>
                </a:lnTo>
                <a:lnTo>
                  <a:pt x="46016" y="4389"/>
                </a:lnTo>
                <a:lnTo>
                  <a:pt x="45622" y="4862"/>
                </a:lnTo>
                <a:lnTo>
                  <a:pt x="45248" y="5373"/>
                </a:lnTo>
                <a:lnTo>
                  <a:pt x="44914" y="5885"/>
                </a:lnTo>
                <a:lnTo>
                  <a:pt x="44599" y="6417"/>
                </a:lnTo>
                <a:lnTo>
                  <a:pt x="44303" y="6948"/>
                </a:lnTo>
                <a:lnTo>
                  <a:pt x="44048" y="7519"/>
                </a:lnTo>
                <a:lnTo>
                  <a:pt x="43811" y="8149"/>
                </a:lnTo>
                <a:lnTo>
                  <a:pt x="43595" y="8798"/>
                </a:lnTo>
                <a:lnTo>
                  <a:pt x="43378" y="9467"/>
                </a:lnTo>
                <a:lnTo>
                  <a:pt x="43201" y="10117"/>
                </a:lnTo>
                <a:lnTo>
                  <a:pt x="42827" y="11435"/>
                </a:lnTo>
                <a:lnTo>
                  <a:pt x="42611" y="12105"/>
                </a:lnTo>
                <a:lnTo>
                  <a:pt x="42375" y="12754"/>
                </a:lnTo>
                <a:lnTo>
                  <a:pt x="42119" y="13384"/>
                </a:lnTo>
                <a:lnTo>
                  <a:pt x="41961" y="13699"/>
                </a:lnTo>
                <a:lnTo>
                  <a:pt x="41784" y="14014"/>
                </a:lnTo>
                <a:lnTo>
                  <a:pt x="41607" y="14309"/>
                </a:lnTo>
                <a:lnTo>
                  <a:pt x="41430" y="14604"/>
                </a:lnTo>
                <a:lnTo>
                  <a:pt x="41233" y="14899"/>
                </a:lnTo>
                <a:lnTo>
                  <a:pt x="41017" y="15175"/>
                </a:lnTo>
                <a:lnTo>
                  <a:pt x="40780" y="15431"/>
                </a:lnTo>
                <a:lnTo>
                  <a:pt x="40544" y="15687"/>
                </a:lnTo>
                <a:lnTo>
                  <a:pt x="40288" y="15923"/>
                </a:lnTo>
                <a:lnTo>
                  <a:pt x="40013" y="16139"/>
                </a:lnTo>
                <a:lnTo>
                  <a:pt x="39737" y="16336"/>
                </a:lnTo>
                <a:lnTo>
                  <a:pt x="39442" y="16513"/>
                </a:lnTo>
                <a:lnTo>
                  <a:pt x="39127" y="16690"/>
                </a:lnTo>
                <a:lnTo>
                  <a:pt x="38793" y="16828"/>
                </a:lnTo>
                <a:lnTo>
                  <a:pt x="38379" y="16966"/>
                </a:lnTo>
                <a:lnTo>
                  <a:pt x="37946" y="17064"/>
                </a:lnTo>
                <a:lnTo>
                  <a:pt x="37513" y="17143"/>
                </a:lnTo>
                <a:lnTo>
                  <a:pt x="37080" y="17182"/>
                </a:lnTo>
                <a:lnTo>
                  <a:pt x="36628" y="17182"/>
                </a:lnTo>
                <a:lnTo>
                  <a:pt x="36195" y="17163"/>
                </a:lnTo>
                <a:lnTo>
                  <a:pt x="35742" y="17123"/>
                </a:lnTo>
                <a:lnTo>
                  <a:pt x="35289" y="17064"/>
                </a:lnTo>
                <a:lnTo>
                  <a:pt x="34837" y="16986"/>
                </a:lnTo>
                <a:lnTo>
                  <a:pt x="34404" y="16887"/>
                </a:lnTo>
                <a:lnTo>
                  <a:pt x="33498" y="16690"/>
                </a:lnTo>
                <a:lnTo>
                  <a:pt x="32593" y="16474"/>
                </a:lnTo>
                <a:lnTo>
                  <a:pt x="31707" y="16257"/>
                </a:lnTo>
                <a:lnTo>
                  <a:pt x="31255" y="16159"/>
                </a:lnTo>
                <a:lnTo>
                  <a:pt x="30802" y="16080"/>
                </a:lnTo>
                <a:lnTo>
                  <a:pt x="30330" y="16021"/>
                </a:lnTo>
                <a:lnTo>
                  <a:pt x="29877" y="15982"/>
                </a:lnTo>
                <a:lnTo>
                  <a:pt x="29405" y="15962"/>
                </a:lnTo>
                <a:lnTo>
                  <a:pt x="28932" y="15962"/>
                </a:lnTo>
                <a:lnTo>
                  <a:pt x="28460" y="16002"/>
                </a:lnTo>
                <a:lnTo>
                  <a:pt x="28007" y="16061"/>
                </a:lnTo>
                <a:lnTo>
                  <a:pt x="27574" y="16159"/>
                </a:lnTo>
                <a:lnTo>
                  <a:pt x="27141" y="16277"/>
                </a:lnTo>
                <a:lnTo>
                  <a:pt x="26748" y="16435"/>
                </a:lnTo>
                <a:lnTo>
                  <a:pt x="26374" y="16612"/>
                </a:lnTo>
                <a:lnTo>
                  <a:pt x="26196" y="16730"/>
                </a:lnTo>
                <a:lnTo>
                  <a:pt x="26019" y="16848"/>
                </a:lnTo>
                <a:lnTo>
                  <a:pt x="25842" y="16966"/>
                </a:lnTo>
                <a:lnTo>
                  <a:pt x="25704" y="17104"/>
                </a:lnTo>
                <a:lnTo>
                  <a:pt x="25547" y="17261"/>
                </a:lnTo>
                <a:lnTo>
                  <a:pt x="25409" y="17419"/>
                </a:lnTo>
                <a:lnTo>
                  <a:pt x="25291" y="17576"/>
                </a:lnTo>
                <a:lnTo>
                  <a:pt x="25153" y="17773"/>
                </a:lnTo>
                <a:lnTo>
                  <a:pt x="25055" y="17950"/>
                </a:lnTo>
                <a:lnTo>
                  <a:pt x="24957" y="18147"/>
                </a:lnTo>
                <a:lnTo>
                  <a:pt x="24878" y="18363"/>
                </a:lnTo>
                <a:lnTo>
                  <a:pt x="24819" y="18560"/>
                </a:lnTo>
                <a:lnTo>
                  <a:pt x="24760" y="18777"/>
                </a:lnTo>
                <a:lnTo>
                  <a:pt x="24720" y="18973"/>
                </a:lnTo>
                <a:lnTo>
                  <a:pt x="24661" y="19406"/>
                </a:lnTo>
                <a:lnTo>
                  <a:pt x="24622" y="19859"/>
                </a:lnTo>
                <a:lnTo>
                  <a:pt x="24622" y="20292"/>
                </a:lnTo>
                <a:lnTo>
                  <a:pt x="24681" y="21197"/>
                </a:lnTo>
                <a:lnTo>
                  <a:pt x="24720" y="22103"/>
                </a:lnTo>
                <a:lnTo>
                  <a:pt x="24720" y="22556"/>
                </a:lnTo>
                <a:lnTo>
                  <a:pt x="24720" y="23008"/>
                </a:lnTo>
                <a:lnTo>
                  <a:pt x="24661" y="23441"/>
                </a:lnTo>
                <a:lnTo>
                  <a:pt x="24583" y="23874"/>
                </a:lnTo>
                <a:lnTo>
                  <a:pt x="24524" y="24071"/>
                </a:lnTo>
                <a:lnTo>
                  <a:pt x="24465" y="24287"/>
                </a:lnTo>
                <a:lnTo>
                  <a:pt x="24366" y="24484"/>
                </a:lnTo>
                <a:lnTo>
                  <a:pt x="24268" y="24681"/>
                </a:lnTo>
                <a:lnTo>
                  <a:pt x="24110" y="24976"/>
                </a:lnTo>
                <a:lnTo>
                  <a:pt x="23894" y="25232"/>
                </a:lnTo>
                <a:lnTo>
                  <a:pt x="23677" y="25488"/>
                </a:lnTo>
                <a:lnTo>
                  <a:pt x="23421" y="25705"/>
                </a:lnTo>
                <a:lnTo>
                  <a:pt x="23146" y="25921"/>
                </a:lnTo>
                <a:lnTo>
                  <a:pt x="22870" y="26098"/>
                </a:lnTo>
                <a:lnTo>
                  <a:pt x="22555" y="26256"/>
                </a:lnTo>
                <a:lnTo>
                  <a:pt x="22241" y="26393"/>
                </a:lnTo>
                <a:lnTo>
                  <a:pt x="21906" y="26531"/>
                </a:lnTo>
                <a:lnTo>
                  <a:pt x="21571" y="26630"/>
                </a:lnTo>
                <a:lnTo>
                  <a:pt x="21217" y="26708"/>
                </a:lnTo>
                <a:lnTo>
                  <a:pt x="20863" y="26787"/>
                </a:lnTo>
                <a:lnTo>
                  <a:pt x="20509" y="26826"/>
                </a:lnTo>
                <a:lnTo>
                  <a:pt x="20154" y="26866"/>
                </a:lnTo>
                <a:lnTo>
                  <a:pt x="19446" y="26866"/>
                </a:lnTo>
                <a:lnTo>
                  <a:pt x="19091" y="26846"/>
                </a:lnTo>
                <a:lnTo>
                  <a:pt x="18737" y="26826"/>
                </a:lnTo>
                <a:lnTo>
                  <a:pt x="18029" y="26728"/>
                </a:lnTo>
                <a:lnTo>
                  <a:pt x="17340" y="26610"/>
                </a:lnTo>
                <a:lnTo>
                  <a:pt x="16651" y="26492"/>
                </a:lnTo>
                <a:lnTo>
                  <a:pt x="15254" y="26197"/>
                </a:lnTo>
                <a:lnTo>
                  <a:pt x="14565" y="26079"/>
                </a:lnTo>
                <a:lnTo>
                  <a:pt x="13856" y="25980"/>
                </a:lnTo>
                <a:lnTo>
                  <a:pt x="13423" y="25941"/>
                </a:lnTo>
                <a:lnTo>
                  <a:pt x="12990" y="25901"/>
                </a:lnTo>
                <a:lnTo>
                  <a:pt x="11711" y="25901"/>
                </a:lnTo>
                <a:lnTo>
                  <a:pt x="11278" y="25941"/>
                </a:lnTo>
                <a:lnTo>
                  <a:pt x="10845" y="25980"/>
                </a:lnTo>
                <a:lnTo>
                  <a:pt x="10412" y="26039"/>
                </a:lnTo>
                <a:lnTo>
                  <a:pt x="9999" y="26098"/>
                </a:lnTo>
                <a:lnTo>
                  <a:pt x="9566" y="26177"/>
                </a:lnTo>
                <a:lnTo>
                  <a:pt x="9152" y="26275"/>
                </a:lnTo>
                <a:lnTo>
                  <a:pt x="8739" y="26393"/>
                </a:lnTo>
                <a:lnTo>
                  <a:pt x="8326" y="26512"/>
                </a:lnTo>
                <a:lnTo>
                  <a:pt x="7912" y="26649"/>
                </a:lnTo>
                <a:lnTo>
                  <a:pt x="7519" y="26787"/>
                </a:lnTo>
                <a:lnTo>
                  <a:pt x="7105" y="26945"/>
                </a:lnTo>
                <a:lnTo>
                  <a:pt x="6712" y="27122"/>
                </a:lnTo>
                <a:lnTo>
                  <a:pt x="6338" y="27299"/>
                </a:lnTo>
                <a:lnTo>
                  <a:pt x="5944" y="27496"/>
                </a:lnTo>
                <a:lnTo>
                  <a:pt x="5570" y="27692"/>
                </a:lnTo>
                <a:lnTo>
                  <a:pt x="5196" y="27909"/>
                </a:lnTo>
                <a:lnTo>
                  <a:pt x="4842" y="28125"/>
                </a:lnTo>
                <a:lnTo>
                  <a:pt x="4488" y="28362"/>
                </a:lnTo>
                <a:lnTo>
                  <a:pt x="4153" y="28617"/>
                </a:lnTo>
                <a:lnTo>
                  <a:pt x="3819" y="28873"/>
                </a:lnTo>
                <a:lnTo>
                  <a:pt x="3484" y="29149"/>
                </a:lnTo>
                <a:lnTo>
                  <a:pt x="3169" y="29424"/>
                </a:lnTo>
                <a:lnTo>
                  <a:pt x="2874" y="29720"/>
                </a:lnTo>
                <a:lnTo>
                  <a:pt x="2579" y="30015"/>
                </a:lnTo>
                <a:lnTo>
                  <a:pt x="2303" y="30310"/>
                </a:lnTo>
                <a:lnTo>
                  <a:pt x="2028" y="30625"/>
                </a:lnTo>
                <a:lnTo>
                  <a:pt x="1772" y="30960"/>
                </a:lnTo>
                <a:lnTo>
                  <a:pt x="1457" y="31373"/>
                </a:lnTo>
                <a:lnTo>
                  <a:pt x="1181" y="31806"/>
                </a:lnTo>
                <a:lnTo>
                  <a:pt x="925" y="32259"/>
                </a:lnTo>
                <a:lnTo>
                  <a:pt x="689" y="32731"/>
                </a:lnTo>
                <a:lnTo>
                  <a:pt x="473" y="33184"/>
                </a:lnTo>
                <a:lnTo>
                  <a:pt x="296" y="33676"/>
                </a:lnTo>
                <a:lnTo>
                  <a:pt x="138" y="34168"/>
                </a:lnTo>
                <a:lnTo>
                  <a:pt x="0" y="34660"/>
                </a:lnTo>
                <a:lnTo>
                  <a:pt x="59753" y="34660"/>
                </a:lnTo>
                <a:lnTo>
                  <a:pt x="59753" y="551"/>
                </a:lnTo>
                <a:lnTo>
                  <a:pt x="59202" y="433"/>
                </a:lnTo>
                <a:lnTo>
                  <a:pt x="58632" y="296"/>
                </a:lnTo>
                <a:lnTo>
                  <a:pt x="58159" y="197"/>
                </a:lnTo>
                <a:lnTo>
                  <a:pt x="57687" y="138"/>
                </a:lnTo>
                <a:lnTo>
                  <a:pt x="57215" y="79"/>
                </a:lnTo>
                <a:lnTo>
                  <a:pt x="56742" y="40"/>
                </a:lnTo>
                <a:lnTo>
                  <a:pt x="562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9"/>
          <p:cNvSpPr/>
          <p:nvPr/>
        </p:nvSpPr>
        <p:spPr>
          <a:xfrm>
            <a:off x="0" y="3511000"/>
            <a:ext cx="2165315" cy="1632471"/>
          </a:xfrm>
          <a:custGeom>
            <a:avLst/>
            <a:gdLst/>
            <a:ahLst/>
            <a:cxnLst/>
            <a:rect l="l" t="t" r="r" b="b"/>
            <a:pathLst>
              <a:path w="51743" h="39010" extrusionOk="0">
                <a:moveTo>
                  <a:pt x="689" y="1"/>
                </a:moveTo>
                <a:lnTo>
                  <a:pt x="0" y="20"/>
                </a:lnTo>
                <a:lnTo>
                  <a:pt x="0" y="39010"/>
                </a:lnTo>
                <a:lnTo>
                  <a:pt x="51743" y="39010"/>
                </a:lnTo>
                <a:lnTo>
                  <a:pt x="51192" y="38675"/>
                </a:lnTo>
                <a:lnTo>
                  <a:pt x="50641" y="38321"/>
                </a:lnTo>
                <a:lnTo>
                  <a:pt x="50109" y="37947"/>
                </a:lnTo>
                <a:lnTo>
                  <a:pt x="49597" y="37573"/>
                </a:lnTo>
                <a:lnTo>
                  <a:pt x="49086" y="37160"/>
                </a:lnTo>
                <a:lnTo>
                  <a:pt x="48594" y="36727"/>
                </a:lnTo>
                <a:lnTo>
                  <a:pt x="48121" y="36294"/>
                </a:lnTo>
                <a:lnTo>
                  <a:pt x="47649" y="35841"/>
                </a:lnTo>
                <a:lnTo>
                  <a:pt x="47216" y="35369"/>
                </a:lnTo>
                <a:lnTo>
                  <a:pt x="46803" y="34876"/>
                </a:lnTo>
                <a:lnTo>
                  <a:pt x="46429" y="34365"/>
                </a:lnTo>
                <a:lnTo>
                  <a:pt x="46074" y="33853"/>
                </a:lnTo>
                <a:lnTo>
                  <a:pt x="45740" y="33322"/>
                </a:lnTo>
                <a:lnTo>
                  <a:pt x="45425" y="32771"/>
                </a:lnTo>
                <a:lnTo>
                  <a:pt x="45169" y="32200"/>
                </a:lnTo>
                <a:lnTo>
                  <a:pt x="44913" y="31629"/>
                </a:lnTo>
                <a:lnTo>
                  <a:pt x="44716" y="31019"/>
                </a:lnTo>
                <a:lnTo>
                  <a:pt x="44559" y="30448"/>
                </a:lnTo>
                <a:lnTo>
                  <a:pt x="44421" y="29858"/>
                </a:lnTo>
                <a:lnTo>
                  <a:pt x="44303" y="29267"/>
                </a:lnTo>
                <a:lnTo>
                  <a:pt x="44205" y="28677"/>
                </a:lnTo>
                <a:lnTo>
                  <a:pt x="44047" y="27457"/>
                </a:lnTo>
                <a:lnTo>
                  <a:pt x="43850" y="26276"/>
                </a:lnTo>
                <a:lnTo>
                  <a:pt x="43752" y="25685"/>
                </a:lnTo>
                <a:lnTo>
                  <a:pt x="43634" y="25095"/>
                </a:lnTo>
                <a:lnTo>
                  <a:pt x="43476" y="24524"/>
                </a:lnTo>
                <a:lnTo>
                  <a:pt x="43299" y="23973"/>
                </a:lnTo>
                <a:lnTo>
                  <a:pt x="43083" y="23422"/>
                </a:lnTo>
                <a:lnTo>
                  <a:pt x="42965" y="23166"/>
                </a:lnTo>
                <a:lnTo>
                  <a:pt x="42827" y="22890"/>
                </a:lnTo>
                <a:lnTo>
                  <a:pt x="42689" y="22635"/>
                </a:lnTo>
                <a:lnTo>
                  <a:pt x="42532" y="22398"/>
                </a:lnTo>
                <a:lnTo>
                  <a:pt x="42355" y="22142"/>
                </a:lnTo>
                <a:lnTo>
                  <a:pt x="42178" y="21906"/>
                </a:lnTo>
                <a:lnTo>
                  <a:pt x="41961" y="21670"/>
                </a:lnTo>
                <a:lnTo>
                  <a:pt x="41745" y="21454"/>
                </a:lnTo>
                <a:lnTo>
                  <a:pt x="41528" y="21237"/>
                </a:lnTo>
                <a:lnTo>
                  <a:pt x="41292" y="21040"/>
                </a:lnTo>
                <a:lnTo>
                  <a:pt x="41056" y="20863"/>
                </a:lnTo>
                <a:lnTo>
                  <a:pt x="40800" y="20686"/>
                </a:lnTo>
                <a:lnTo>
                  <a:pt x="40544" y="20509"/>
                </a:lnTo>
                <a:lnTo>
                  <a:pt x="40268" y="20371"/>
                </a:lnTo>
                <a:lnTo>
                  <a:pt x="39993" y="20214"/>
                </a:lnTo>
                <a:lnTo>
                  <a:pt x="39717" y="20096"/>
                </a:lnTo>
                <a:lnTo>
                  <a:pt x="39422" y="19978"/>
                </a:lnTo>
                <a:lnTo>
                  <a:pt x="39127" y="19859"/>
                </a:lnTo>
                <a:lnTo>
                  <a:pt x="38517" y="19682"/>
                </a:lnTo>
                <a:lnTo>
                  <a:pt x="37907" y="19545"/>
                </a:lnTo>
                <a:lnTo>
                  <a:pt x="37257" y="19426"/>
                </a:lnTo>
                <a:lnTo>
                  <a:pt x="36608" y="19367"/>
                </a:lnTo>
                <a:lnTo>
                  <a:pt x="35958" y="19348"/>
                </a:lnTo>
                <a:lnTo>
                  <a:pt x="35289" y="19348"/>
                </a:lnTo>
                <a:lnTo>
                  <a:pt x="34639" y="19407"/>
                </a:lnTo>
                <a:lnTo>
                  <a:pt x="33990" y="19485"/>
                </a:lnTo>
                <a:lnTo>
                  <a:pt x="33341" y="19604"/>
                </a:lnTo>
                <a:lnTo>
                  <a:pt x="32711" y="19741"/>
                </a:lnTo>
                <a:lnTo>
                  <a:pt x="32101" y="19918"/>
                </a:lnTo>
                <a:lnTo>
                  <a:pt x="31490" y="20115"/>
                </a:lnTo>
                <a:lnTo>
                  <a:pt x="30900" y="20332"/>
                </a:lnTo>
                <a:lnTo>
                  <a:pt x="30310" y="20568"/>
                </a:lnTo>
                <a:lnTo>
                  <a:pt x="29719" y="20824"/>
                </a:lnTo>
                <a:lnTo>
                  <a:pt x="29129" y="21080"/>
                </a:lnTo>
                <a:lnTo>
                  <a:pt x="27987" y="21650"/>
                </a:lnTo>
                <a:lnTo>
                  <a:pt x="26846" y="22221"/>
                </a:lnTo>
                <a:lnTo>
                  <a:pt x="25724" y="22831"/>
                </a:lnTo>
                <a:lnTo>
                  <a:pt x="24582" y="23402"/>
                </a:lnTo>
                <a:lnTo>
                  <a:pt x="23421" y="23973"/>
                </a:lnTo>
                <a:lnTo>
                  <a:pt x="22850" y="24229"/>
                </a:lnTo>
                <a:lnTo>
                  <a:pt x="22260" y="24485"/>
                </a:lnTo>
                <a:lnTo>
                  <a:pt x="21650" y="24721"/>
                </a:lnTo>
                <a:lnTo>
                  <a:pt x="21040" y="24937"/>
                </a:lnTo>
                <a:lnTo>
                  <a:pt x="20410" y="25134"/>
                </a:lnTo>
                <a:lnTo>
                  <a:pt x="19780" y="25311"/>
                </a:lnTo>
                <a:lnTo>
                  <a:pt x="19150" y="25469"/>
                </a:lnTo>
                <a:lnTo>
                  <a:pt x="18520" y="25587"/>
                </a:lnTo>
                <a:lnTo>
                  <a:pt x="17871" y="25685"/>
                </a:lnTo>
                <a:lnTo>
                  <a:pt x="17241" y="25744"/>
                </a:lnTo>
                <a:lnTo>
                  <a:pt x="16611" y="25764"/>
                </a:lnTo>
                <a:lnTo>
                  <a:pt x="15981" y="25744"/>
                </a:lnTo>
                <a:lnTo>
                  <a:pt x="15352" y="25705"/>
                </a:lnTo>
                <a:lnTo>
                  <a:pt x="14722" y="25606"/>
                </a:lnTo>
                <a:lnTo>
                  <a:pt x="14092" y="25469"/>
                </a:lnTo>
                <a:lnTo>
                  <a:pt x="13797" y="25390"/>
                </a:lnTo>
                <a:lnTo>
                  <a:pt x="13482" y="25292"/>
                </a:lnTo>
                <a:lnTo>
                  <a:pt x="13147" y="25154"/>
                </a:lnTo>
                <a:lnTo>
                  <a:pt x="12793" y="25016"/>
                </a:lnTo>
                <a:lnTo>
                  <a:pt x="12458" y="24839"/>
                </a:lnTo>
                <a:lnTo>
                  <a:pt x="12144" y="24662"/>
                </a:lnTo>
                <a:lnTo>
                  <a:pt x="11829" y="24465"/>
                </a:lnTo>
                <a:lnTo>
                  <a:pt x="11514" y="24248"/>
                </a:lnTo>
                <a:lnTo>
                  <a:pt x="11218" y="24032"/>
                </a:lnTo>
                <a:lnTo>
                  <a:pt x="10943" y="23796"/>
                </a:lnTo>
                <a:lnTo>
                  <a:pt x="10687" y="23540"/>
                </a:lnTo>
                <a:lnTo>
                  <a:pt x="10431" y="23264"/>
                </a:lnTo>
                <a:lnTo>
                  <a:pt x="10215" y="22989"/>
                </a:lnTo>
                <a:lnTo>
                  <a:pt x="9998" y="22694"/>
                </a:lnTo>
                <a:lnTo>
                  <a:pt x="9821" y="22398"/>
                </a:lnTo>
                <a:lnTo>
                  <a:pt x="9644" y="22083"/>
                </a:lnTo>
                <a:lnTo>
                  <a:pt x="9506" y="21749"/>
                </a:lnTo>
                <a:lnTo>
                  <a:pt x="9368" y="21414"/>
                </a:lnTo>
                <a:lnTo>
                  <a:pt x="9250" y="20962"/>
                </a:lnTo>
                <a:lnTo>
                  <a:pt x="9172" y="20529"/>
                </a:lnTo>
                <a:lnTo>
                  <a:pt x="9132" y="20076"/>
                </a:lnTo>
                <a:lnTo>
                  <a:pt x="9113" y="19623"/>
                </a:lnTo>
                <a:lnTo>
                  <a:pt x="9132" y="19151"/>
                </a:lnTo>
                <a:lnTo>
                  <a:pt x="9191" y="18698"/>
                </a:lnTo>
                <a:lnTo>
                  <a:pt x="9250" y="18246"/>
                </a:lnTo>
                <a:lnTo>
                  <a:pt x="9349" y="17793"/>
                </a:lnTo>
                <a:lnTo>
                  <a:pt x="9467" y="17340"/>
                </a:lnTo>
                <a:lnTo>
                  <a:pt x="9585" y="16868"/>
                </a:lnTo>
                <a:lnTo>
                  <a:pt x="9880" y="15962"/>
                </a:lnTo>
                <a:lnTo>
                  <a:pt x="10510" y="14171"/>
                </a:lnTo>
                <a:lnTo>
                  <a:pt x="10746" y="13463"/>
                </a:lnTo>
                <a:lnTo>
                  <a:pt x="10963" y="12735"/>
                </a:lnTo>
                <a:lnTo>
                  <a:pt x="11159" y="11987"/>
                </a:lnTo>
                <a:lnTo>
                  <a:pt x="11317" y="11239"/>
                </a:lnTo>
                <a:lnTo>
                  <a:pt x="11435" y="10491"/>
                </a:lnTo>
                <a:lnTo>
                  <a:pt x="11533" y="9723"/>
                </a:lnTo>
                <a:lnTo>
                  <a:pt x="11573" y="8976"/>
                </a:lnTo>
                <a:lnTo>
                  <a:pt x="11592" y="8228"/>
                </a:lnTo>
                <a:lnTo>
                  <a:pt x="11573" y="7854"/>
                </a:lnTo>
                <a:lnTo>
                  <a:pt x="11553" y="7480"/>
                </a:lnTo>
                <a:lnTo>
                  <a:pt x="11494" y="7125"/>
                </a:lnTo>
                <a:lnTo>
                  <a:pt x="11455" y="6751"/>
                </a:lnTo>
                <a:lnTo>
                  <a:pt x="11376" y="6397"/>
                </a:lnTo>
                <a:lnTo>
                  <a:pt x="11297" y="6043"/>
                </a:lnTo>
                <a:lnTo>
                  <a:pt x="11199" y="5708"/>
                </a:lnTo>
                <a:lnTo>
                  <a:pt x="11081" y="5354"/>
                </a:lnTo>
                <a:lnTo>
                  <a:pt x="10963" y="5020"/>
                </a:lnTo>
                <a:lnTo>
                  <a:pt x="10825" y="4685"/>
                </a:lnTo>
                <a:lnTo>
                  <a:pt x="10667" y="4370"/>
                </a:lnTo>
                <a:lnTo>
                  <a:pt x="10490" y="4055"/>
                </a:lnTo>
                <a:lnTo>
                  <a:pt x="10293" y="3740"/>
                </a:lnTo>
                <a:lnTo>
                  <a:pt x="10077" y="3445"/>
                </a:lnTo>
                <a:lnTo>
                  <a:pt x="9841" y="3150"/>
                </a:lnTo>
                <a:lnTo>
                  <a:pt x="9585" y="2874"/>
                </a:lnTo>
                <a:lnTo>
                  <a:pt x="9368" y="2638"/>
                </a:lnTo>
                <a:lnTo>
                  <a:pt x="9152" y="2422"/>
                </a:lnTo>
                <a:lnTo>
                  <a:pt x="8916" y="2225"/>
                </a:lnTo>
                <a:lnTo>
                  <a:pt x="8660" y="2028"/>
                </a:lnTo>
                <a:lnTo>
                  <a:pt x="8424" y="1851"/>
                </a:lnTo>
                <a:lnTo>
                  <a:pt x="8168" y="1674"/>
                </a:lnTo>
                <a:lnTo>
                  <a:pt x="7892" y="1516"/>
                </a:lnTo>
                <a:lnTo>
                  <a:pt x="7636" y="1359"/>
                </a:lnTo>
                <a:lnTo>
                  <a:pt x="7085" y="1083"/>
                </a:lnTo>
                <a:lnTo>
                  <a:pt x="6495" y="847"/>
                </a:lnTo>
                <a:lnTo>
                  <a:pt x="5904" y="650"/>
                </a:lnTo>
                <a:lnTo>
                  <a:pt x="5294" y="473"/>
                </a:lnTo>
                <a:lnTo>
                  <a:pt x="4665" y="335"/>
                </a:lnTo>
                <a:lnTo>
                  <a:pt x="4015" y="217"/>
                </a:lnTo>
                <a:lnTo>
                  <a:pt x="3366" y="138"/>
                </a:lnTo>
                <a:lnTo>
                  <a:pt x="2696" y="79"/>
                </a:lnTo>
                <a:lnTo>
                  <a:pt x="2027" y="40"/>
                </a:lnTo>
                <a:lnTo>
                  <a:pt x="1358" y="20"/>
                </a:lnTo>
                <a:lnTo>
                  <a:pt x="6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9"/>
          <p:cNvSpPr/>
          <p:nvPr/>
        </p:nvSpPr>
        <p:spPr>
          <a:xfrm>
            <a:off x="6895900" y="3839475"/>
            <a:ext cx="2248095" cy="1303996"/>
          </a:xfrm>
          <a:custGeom>
            <a:avLst/>
            <a:gdLst/>
            <a:ahLst/>
            <a:cxnLst/>
            <a:rect l="l" t="t" r="r" b="b"/>
            <a:pathLst>
              <a:path w="59754" h="34660" extrusionOk="0">
                <a:moveTo>
                  <a:pt x="55305" y="0"/>
                </a:moveTo>
                <a:lnTo>
                  <a:pt x="54833" y="20"/>
                </a:lnTo>
                <a:lnTo>
                  <a:pt x="54361" y="79"/>
                </a:lnTo>
                <a:lnTo>
                  <a:pt x="53888" y="118"/>
                </a:lnTo>
                <a:lnTo>
                  <a:pt x="53416" y="197"/>
                </a:lnTo>
                <a:lnTo>
                  <a:pt x="52963" y="296"/>
                </a:lnTo>
                <a:lnTo>
                  <a:pt x="52491" y="394"/>
                </a:lnTo>
                <a:lnTo>
                  <a:pt x="52038" y="532"/>
                </a:lnTo>
                <a:lnTo>
                  <a:pt x="51586" y="670"/>
                </a:lnTo>
                <a:lnTo>
                  <a:pt x="51133" y="827"/>
                </a:lnTo>
                <a:lnTo>
                  <a:pt x="50543" y="1063"/>
                </a:lnTo>
                <a:lnTo>
                  <a:pt x="49972" y="1339"/>
                </a:lnTo>
                <a:lnTo>
                  <a:pt x="49401" y="1634"/>
                </a:lnTo>
                <a:lnTo>
                  <a:pt x="48870" y="1949"/>
                </a:lnTo>
                <a:lnTo>
                  <a:pt x="48338" y="2303"/>
                </a:lnTo>
                <a:lnTo>
                  <a:pt x="47826" y="2677"/>
                </a:lnTo>
                <a:lnTo>
                  <a:pt x="47334" y="3071"/>
                </a:lnTo>
                <a:lnTo>
                  <a:pt x="46882" y="3484"/>
                </a:lnTo>
                <a:lnTo>
                  <a:pt x="46429" y="3937"/>
                </a:lnTo>
                <a:lnTo>
                  <a:pt x="46016" y="4389"/>
                </a:lnTo>
                <a:lnTo>
                  <a:pt x="45622" y="4862"/>
                </a:lnTo>
                <a:lnTo>
                  <a:pt x="45248" y="5373"/>
                </a:lnTo>
                <a:lnTo>
                  <a:pt x="44914" y="5885"/>
                </a:lnTo>
                <a:lnTo>
                  <a:pt x="44599" y="6417"/>
                </a:lnTo>
                <a:lnTo>
                  <a:pt x="44303" y="6948"/>
                </a:lnTo>
                <a:lnTo>
                  <a:pt x="44048" y="7519"/>
                </a:lnTo>
                <a:lnTo>
                  <a:pt x="43811" y="8149"/>
                </a:lnTo>
                <a:lnTo>
                  <a:pt x="43595" y="8798"/>
                </a:lnTo>
                <a:lnTo>
                  <a:pt x="43378" y="9467"/>
                </a:lnTo>
                <a:lnTo>
                  <a:pt x="43201" y="10117"/>
                </a:lnTo>
                <a:lnTo>
                  <a:pt x="42827" y="11435"/>
                </a:lnTo>
                <a:lnTo>
                  <a:pt x="42611" y="12105"/>
                </a:lnTo>
                <a:lnTo>
                  <a:pt x="42375" y="12754"/>
                </a:lnTo>
                <a:lnTo>
                  <a:pt x="42119" y="13384"/>
                </a:lnTo>
                <a:lnTo>
                  <a:pt x="41961" y="13699"/>
                </a:lnTo>
                <a:lnTo>
                  <a:pt x="41784" y="14014"/>
                </a:lnTo>
                <a:lnTo>
                  <a:pt x="41607" y="14309"/>
                </a:lnTo>
                <a:lnTo>
                  <a:pt x="41430" y="14604"/>
                </a:lnTo>
                <a:lnTo>
                  <a:pt x="41233" y="14899"/>
                </a:lnTo>
                <a:lnTo>
                  <a:pt x="41017" y="15175"/>
                </a:lnTo>
                <a:lnTo>
                  <a:pt x="40780" y="15431"/>
                </a:lnTo>
                <a:lnTo>
                  <a:pt x="40544" y="15687"/>
                </a:lnTo>
                <a:lnTo>
                  <a:pt x="40288" y="15923"/>
                </a:lnTo>
                <a:lnTo>
                  <a:pt x="40013" y="16139"/>
                </a:lnTo>
                <a:lnTo>
                  <a:pt x="39737" y="16336"/>
                </a:lnTo>
                <a:lnTo>
                  <a:pt x="39442" y="16513"/>
                </a:lnTo>
                <a:lnTo>
                  <a:pt x="39127" y="16690"/>
                </a:lnTo>
                <a:lnTo>
                  <a:pt x="38793" y="16828"/>
                </a:lnTo>
                <a:lnTo>
                  <a:pt x="38379" y="16966"/>
                </a:lnTo>
                <a:lnTo>
                  <a:pt x="37946" y="17064"/>
                </a:lnTo>
                <a:lnTo>
                  <a:pt x="37513" y="17143"/>
                </a:lnTo>
                <a:lnTo>
                  <a:pt x="37080" y="17182"/>
                </a:lnTo>
                <a:lnTo>
                  <a:pt x="36628" y="17182"/>
                </a:lnTo>
                <a:lnTo>
                  <a:pt x="36195" y="17163"/>
                </a:lnTo>
                <a:lnTo>
                  <a:pt x="35742" y="17123"/>
                </a:lnTo>
                <a:lnTo>
                  <a:pt x="35289" y="17064"/>
                </a:lnTo>
                <a:lnTo>
                  <a:pt x="34837" y="16986"/>
                </a:lnTo>
                <a:lnTo>
                  <a:pt x="34404" y="16887"/>
                </a:lnTo>
                <a:lnTo>
                  <a:pt x="33498" y="16690"/>
                </a:lnTo>
                <a:lnTo>
                  <a:pt x="32593" y="16474"/>
                </a:lnTo>
                <a:lnTo>
                  <a:pt x="31707" y="16257"/>
                </a:lnTo>
                <a:lnTo>
                  <a:pt x="31255" y="16159"/>
                </a:lnTo>
                <a:lnTo>
                  <a:pt x="30802" y="16080"/>
                </a:lnTo>
                <a:lnTo>
                  <a:pt x="30330" y="16021"/>
                </a:lnTo>
                <a:lnTo>
                  <a:pt x="29877" y="15982"/>
                </a:lnTo>
                <a:lnTo>
                  <a:pt x="29405" y="15962"/>
                </a:lnTo>
                <a:lnTo>
                  <a:pt x="28932" y="15962"/>
                </a:lnTo>
                <a:lnTo>
                  <a:pt x="28460" y="16002"/>
                </a:lnTo>
                <a:lnTo>
                  <a:pt x="28007" y="16061"/>
                </a:lnTo>
                <a:lnTo>
                  <a:pt x="27574" y="16159"/>
                </a:lnTo>
                <a:lnTo>
                  <a:pt x="27141" y="16277"/>
                </a:lnTo>
                <a:lnTo>
                  <a:pt x="26748" y="16435"/>
                </a:lnTo>
                <a:lnTo>
                  <a:pt x="26374" y="16612"/>
                </a:lnTo>
                <a:lnTo>
                  <a:pt x="26196" y="16730"/>
                </a:lnTo>
                <a:lnTo>
                  <a:pt x="26019" y="16848"/>
                </a:lnTo>
                <a:lnTo>
                  <a:pt x="25842" y="16966"/>
                </a:lnTo>
                <a:lnTo>
                  <a:pt x="25704" y="17104"/>
                </a:lnTo>
                <a:lnTo>
                  <a:pt x="25547" y="17261"/>
                </a:lnTo>
                <a:lnTo>
                  <a:pt x="25409" y="17419"/>
                </a:lnTo>
                <a:lnTo>
                  <a:pt x="25291" y="17576"/>
                </a:lnTo>
                <a:lnTo>
                  <a:pt x="25153" y="17773"/>
                </a:lnTo>
                <a:lnTo>
                  <a:pt x="25055" y="17950"/>
                </a:lnTo>
                <a:lnTo>
                  <a:pt x="24957" y="18147"/>
                </a:lnTo>
                <a:lnTo>
                  <a:pt x="24878" y="18363"/>
                </a:lnTo>
                <a:lnTo>
                  <a:pt x="24819" y="18560"/>
                </a:lnTo>
                <a:lnTo>
                  <a:pt x="24760" y="18777"/>
                </a:lnTo>
                <a:lnTo>
                  <a:pt x="24720" y="18973"/>
                </a:lnTo>
                <a:lnTo>
                  <a:pt x="24661" y="19406"/>
                </a:lnTo>
                <a:lnTo>
                  <a:pt x="24622" y="19859"/>
                </a:lnTo>
                <a:lnTo>
                  <a:pt x="24622" y="20292"/>
                </a:lnTo>
                <a:lnTo>
                  <a:pt x="24681" y="21197"/>
                </a:lnTo>
                <a:lnTo>
                  <a:pt x="24720" y="22103"/>
                </a:lnTo>
                <a:lnTo>
                  <a:pt x="24720" y="22556"/>
                </a:lnTo>
                <a:lnTo>
                  <a:pt x="24720" y="23008"/>
                </a:lnTo>
                <a:lnTo>
                  <a:pt x="24661" y="23441"/>
                </a:lnTo>
                <a:lnTo>
                  <a:pt x="24583" y="23874"/>
                </a:lnTo>
                <a:lnTo>
                  <a:pt x="24524" y="24071"/>
                </a:lnTo>
                <a:lnTo>
                  <a:pt x="24465" y="24287"/>
                </a:lnTo>
                <a:lnTo>
                  <a:pt x="24366" y="24484"/>
                </a:lnTo>
                <a:lnTo>
                  <a:pt x="24268" y="24681"/>
                </a:lnTo>
                <a:lnTo>
                  <a:pt x="24110" y="24976"/>
                </a:lnTo>
                <a:lnTo>
                  <a:pt x="23894" y="25232"/>
                </a:lnTo>
                <a:lnTo>
                  <a:pt x="23677" y="25488"/>
                </a:lnTo>
                <a:lnTo>
                  <a:pt x="23421" y="25705"/>
                </a:lnTo>
                <a:lnTo>
                  <a:pt x="23146" y="25921"/>
                </a:lnTo>
                <a:lnTo>
                  <a:pt x="22870" y="26098"/>
                </a:lnTo>
                <a:lnTo>
                  <a:pt x="22555" y="26256"/>
                </a:lnTo>
                <a:lnTo>
                  <a:pt x="22241" y="26393"/>
                </a:lnTo>
                <a:lnTo>
                  <a:pt x="21906" y="26531"/>
                </a:lnTo>
                <a:lnTo>
                  <a:pt x="21571" y="26630"/>
                </a:lnTo>
                <a:lnTo>
                  <a:pt x="21217" y="26708"/>
                </a:lnTo>
                <a:lnTo>
                  <a:pt x="20863" y="26787"/>
                </a:lnTo>
                <a:lnTo>
                  <a:pt x="20509" y="26826"/>
                </a:lnTo>
                <a:lnTo>
                  <a:pt x="20154" y="26866"/>
                </a:lnTo>
                <a:lnTo>
                  <a:pt x="19446" y="26866"/>
                </a:lnTo>
                <a:lnTo>
                  <a:pt x="19091" y="26846"/>
                </a:lnTo>
                <a:lnTo>
                  <a:pt x="18737" y="26826"/>
                </a:lnTo>
                <a:lnTo>
                  <a:pt x="18029" y="26728"/>
                </a:lnTo>
                <a:lnTo>
                  <a:pt x="17340" y="26610"/>
                </a:lnTo>
                <a:lnTo>
                  <a:pt x="16651" y="26492"/>
                </a:lnTo>
                <a:lnTo>
                  <a:pt x="15254" y="26197"/>
                </a:lnTo>
                <a:lnTo>
                  <a:pt x="14565" y="26079"/>
                </a:lnTo>
                <a:lnTo>
                  <a:pt x="13856" y="25980"/>
                </a:lnTo>
                <a:lnTo>
                  <a:pt x="13423" y="25941"/>
                </a:lnTo>
                <a:lnTo>
                  <a:pt x="12990" y="25901"/>
                </a:lnTo>
                <a:lnTo>
                  <a:pt x="11711" y="25901"/>
                </a:lnTo>
                <a:lnTo>
                  <a:pt x="11278" y="25941"/>
                </a:lnTo>
                <a:lnTo>
                  <a:pt x="10845" y="25980"/>
                </a:lnTo>
                <a:lnTo>
                  <a:pt x="10412" y="26039"/>
                </a:lnTo>
                <a:lnTo>
                  <a:pt x="9999" y="26098"/>
                </a:lnTo>
                <a:lnTo>
                  <a:pt x="9566" y="26177"/>
                </a:lnTo>
                <a:lnTo>
                  <a:pt x="9152" y="26275"/>
                </a:lnTo>
                <a:lnTo>
                  <a:pt x="8739" y="26393"/>
                </a:lnTo>
                <a:lnTo>
                  <a:pt x="8326" y="26512"/>
                </a:lnTo>
                <a:lnTo>
                  <a:pt x="7912" y="26649"/>
                </a:lnTo>
                <a:lnTo>
                  <a:pt x="7519" y="26787"/>
                </a:lnTo>
                <a:lnTo>
                  <a:pt x="7105" y="26945"/>
                </a:lnTo>
                <a:lnTo>
                  <a:pt x="6712" y="27122"/>
                </a:lnTo>
                <a:lnTo>
                  <a:pt x="6338" y="27299"/>
                </a:lnTo>
                <a:lnTo>
                  <a:pt x="5944" y="27496"/>
                </a:lnTo>
                <a:lnTo>
                  <a:pt x="5570" y="27692"/>
                </a:lnTo>
                <a:lnTo>
                  <a:pt x="5196" y="27909"/>
                </a:lnTo>
                <a:lnTo>
                  <a:pt x="4842" y="28125"/>
                </a:lnTo>
                <a:lnTo>
                  <a:pt x="4488" y="28362"/>
                </a:lnTo>
                <a:lnTo>
                  <a:pt x="4153" y="28617"/>
                </a:lnTo>
                <a:lnTo>
                  <a:pt x="3819" y="28873"/>
                </a:lnTo>
                <a:lnTo>
                  <a:pt x="3484" y="29149"/>
                </a:lnTo>
                <a:lnTo>
                  <a:pt x="3169" y="29424"/>
                </a:lnTo>
                <a:lnTo>
                  <a:pt x="2874" y="29720"/>
                </a:lnTo>
                <a:lnTo>
                  <a:pt x="2579" y="30015"/>
                </a:lnTo>
                <a:lnTo>
                  <a:pt x="2303" y="30310"/>
                </a:lnTo>
                <a:lnTo>
                  <a:pt x="2028" y="30625"/>
                </a:lnTo>
                <a:lnTo>
                  <a:pt x="1772" y="30960"/>
                </a:lnTo>
                <a:lnTo>
                  <a:pt x="1457" y="31373"/>
                </a:lnTo>
                <a:lnTo>
                  <a:pt x="1181" y="31806"/>
                </a:lnTo>
                <a:lnTo>
                  <a:pt x="925" y="32259"/>
                </a:lnTo>
                <a:lnTo>
                  <a:pt x="689" y="32731"/>
                </a:lnTo>
                <a:lnTo>
                  <a:pt x="473" y="33184"/>
                </a:lnTo>
                <a:lnTo>
                  <a:pt x="296" y="33676"/>
                </a:lnTo>
                <a:lnTo>
                  <a:pt x="138" y="34168"/>
                </a:lnTo>
                <a:lnTo>
                  <a:pt x="0" y="34660"/>
                </a:lnTo>
                <a:lnTo>
                  <a:pt x="59753" y="34660"/>
                </a:lnTo>
                <a:lnTo>
                  <a:pt x="59753" y="551"/>
                </a:lnTo>
                <a:lnTo>
                  <a:pt x="59202" y="433"/>
                </a:lnTo>
                <a:lnTo>
                  <a:pt x="58632" y="296"/>
                </a:lnTo>
                <a:lnTo>
                  <a:pt x="58159" y="197"/>
                </a:lnTo>
                <a:lnTo>
                  <a:pt x="57687" y="138"/>
                </a:lnTo>
                <a:lnTo>
                  <a:pt x="57215" y="79"/>
                </a:lnTo>
                <a:lnTo>
                  <a:pt x="56742" y="40"/>
                </a:lnTo>
                <a:lnTo>
                  <a:pt x="562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9"/>
          <p:cNvSpPr/>
          <p:nvPr/>
        </p:nvSpPr>
        <p:spPr>
          <a:xfrm rot="10800000" flipH="1">
            <a:off x="0" y="4"/>
            <a:ext cx="2165315" cy="1632471"/>
          </a:xfrm>
          <a:custGeom>
            <a:avLst/>
            <a:gdLst/>
            <a:ahLst/>
            <a:cxnLst/>
            <a:rect l="l" t="t" r="r" b="b"/>
            <a:pathLst>
              <a:path w="51743" h="39010" extrusionOk="0">
                <a:moveTo>
                  <a:pt x="689" y="1"/>
                </a:moveTo>
                <a:lnTo>
                  <a:pt x="0" y="20"/>
                </a:lnTo>
                <a:lnTo>
                  <a:pt x="0" y="39010"/>
                </a:lnTo>
                <a:lnTo>
                  <a:pt x="51743" y="39010"/>
                </a:lnTo>
                <a:lnTo>
                  <a:pt x="51192" y="38675"/>
                </a:lnTo>
                <a:lnTo>
                  <a:pt x="50641" y="38321"/>
                </a:lnTo>
                <a:lnTo>
                  <a:pt x="50109" y="37947"/>
                </a:lnTo>
                <a:lnTo>
                  <a:pt x="49597" y="37573"/>
                </a:lnTo>
                <a:lnTo>
                  <a:pt x="49086" y="37160"/>
                </a:lnTo>
                <a:lnTo>
                  <a:pt x="48594" y="36727"/>
                </a:lnTo>
                <a:lnTo>
                  <a:pt x="48121" y="36294"/>
                </a:lnTo>
                <a:lnTo>
                  <a:pt x="47649" y="35841"/>
                </a:lnTo>
                <a:lnTo>
                  <a:pt x="47216" y="35369"/>
                </a:lnTo>
                <a:lnTo>
                  <a:pt x="46803" y="34876"/>
                </a:lnTo>
                <a:lnTo>
                  <a:pt x="46429" y="34365"/>
                </a:lnTo>
                <a:lnTo>
                  <a:pt x="46074" y="33853"/>
                </a:lnTo>
                <a:lnTo>
                  <a:pt x="45740" y="33322"/>
                </a:lnTo>
                <a:lnTo>
                  <a:pt x="45425" y="32771"/>
                </a:lnTo>
                <a:lnTo>
                  <a:pt x="45169" y="32200"/>
                </a:lnTo>
                <a:lnTo>
                  <a:pt x="44913" y="31629"/>
                </a:lnTo>
                <a:lnTo>
                  <a:pt x="44716" y="31019"/>
                </a:lnTo>
                <a:lnTo>
                  <a:pt x="44559" y="30448"/>
                </a:lnTo>
                <a:lnTo>
                  <a:pt x="44421" y="29858"/>
                </a:lnTo>
                <a:lnTo>
                  <a:pt x="44303" y="29267"/>
                </a:lnTo>
                <a:lnTo>
                  <a:pt x="44205" y="28677"/>
                </a:lnTo>
                <a:lnTo>
                  <a:pt x="44047" y="27457"/>
                </a:lnTo>
                <a:lnTo>
                  <a:pt x="43850" y="26276"/>
                </a:lnTo>
                <a:lnTo>
                  <a:pt x="43752" y="25685"/>
                </a:lnTo>
                <a:lnTo>
                  <a:pt x="43634" y="25095"/>
                </a:lnTo>
                <a:lnTo>
                  <a:pt x="43476" y="24524"/>
                </a:lnTo>
                <a:lnTo>
                  <a:pt x="43299" y="23973"/>
                </a:lnTo>
                <a:lnTo>
                  <a:pt x="43083" y="23422"/>
                </a:lnTo>
                <a:lnTo>
                  <a:pt x="42965" y="23166"/>
                </a:lnTo>
                <a:lnTo>
                  <a:pt x="42827" y="22890"/>
                </a:lnTo>
                <a:lnTo>
                  <a:pt x="42689" y="22635"/>
                </a:lnTo>
                <a:lnTo>
                  <a:pt x="42532" y="22398"/>
                </a:lnTo>
                <a:lnTo>
                  <a:pt x="42355" y="22142"/>
                </a:lnTo>
                <a:lnTo>
                  <a:pt x="42178" y="21906"/>
                </a:lnTo>
                <a:lnTo>
                  <a:pt x="41961" y="21670"/>
                </a:lnTo>
                <a:lnTo>
                  <a:pt x="41745" y="21454"/>
                </a:lnTo>
                <a:lnTo>
                  <a:pt x="41528" y="21237"/>
                </a:lnTo>
                <a:lnTo>
                  <a:pt x="41292" y="21040"/>
                </a:lnTo>
                <a:lnTo>
                  <a:pt x="41056" y="20863"/>
                </a:lnTo>
                <a:lnTo>
                  <a:pt x="40800" y="20686"/>
                </a:lnTo>
                <a:lnTo>
                  <a:pt x="40544" y="20509"/>
                </a:lnTo>
                <a:lnTo>
                  <a:pt x="40268" y="20371"/>
                </a:lnTo>
                <a:lnTo>
                  <a:pt x="39993" y="20214"/>
                </a:lnTo>
                <a:lnTo>
                  <a:pt x="39717" y="20096"/>
                </a:lnTo>
                <a:lnTo>
                  <a:pt x="39422" y="19978"/>
                </a:lnTo>
                <a:lnTo>
                  <a:pt x="39127" y="19859"/>
                </a:lnTo>
                <a:lnTo>
                  <a:pt x="38517" y="19682"/>
                </a:lnTo>
                <a:lnTo>
                  <a:pt x="37907" y="19545"/>
                </a:lnTo>
                <a:lnTo>
                  <a:pt x="37257" y="19426"/>
                </a:lnTo>
                <a:lnTo>
                  <a:pt x="36608" y="19367"/>
                </a:lnTo>
                <a:lnTo>
                  <a:pt x="35958" y="19348"/>
                </a:lnTo>
                <a:lnTo>
                  <a:pt x="35289" y="19348"/>
                </a:lnTo>
                <a:lnTo>
                  <a:pt x="34639" y="19407"/>
                </a:lnTo>
                <a:lnTo>
                  <a:pt x="33990" y="19485"/>
                </a:lnTo>
                <a:lnTo>
                  <a:pt x="33341" y="19604"/>
                </a:lnTo>
                <a:lnTo>
                  <a:pt x="32711" y="19741"/>
                </a:lnTo>
                <a:lnTo>
                  <a:pt x="32101" y="19918"/>
                </a:lnTo>
                <a:lnTo>
                  <a:pt x="31490" y="20115"/>
                </a:lnTo>
                <a:lnTo>
                  <a:pt x="30900" y="20332"/>
                </a:lnTo>
                <a:lnTo>
                  <a:pt x="30310" y="20568"/>
                </a:lnTo>
                <a:lnTo>
                  <a:pt x="29719" y="20824"/>
                </a:lnTo>
                <a:lnTo>
                  <a:pt x="29129" y="21080"/>
                </a:lnTo>
                <a:lnTo>
                  <a:pt x="27987" y="21650"/>
                </a:lnTo>
                <a:lnTo>
                  <a:pt x="26846" y="22221"/>
                </a:lnTo>
                <a:lnTo>
                  <a:pt x="25724" y="22831"/>
                </a:lnTo>
                <a:lnTo>
                  <a:pt x="24582" y="23402"/>
                </a:lnTo>
                <a:lnTo>
                  <a:pt x="23421" y="23973"/>
                </a:lnTo>
                <a:lnTo>
                  <a:pt x="22850" y="24229"/>
                </a:lnTo>
                <a:lnTo>
                  <a:pt x="22260" y="24485"/>
                </a:lnTo>
                <a:lnTo>
                  <a:pt x="21650" y="24721"/>
                </a:lnTo>
                <a:lnTo>
                  <a:pt x="21040" y="24937"/>
                </a:lnTo>
                <a:lnTo>
                  <a:pt x="20410" y="25134"/>
                </a:lnTo>
                <a:lnTo>
                  <a:pt x="19780" y="25311"/>
                </a:lnTo>
                <a:lnTo>
                  <a:pt x="19150" y="25469"/>
                </a:lnTo>
                <a:lnTo>
                  <a:pt x="18520" y="25587"/>
                </a:lnTo>
                <a:lnTo>
                  <a:pt x="17871" y="25685"/>
                </a:lnTo>
                <a:lnTo>
                  <a:pt x="17241" y="25744"/>
                </a:lnTo>
                <a:lnTo>
                  <a:pt x="16611" y="25764"/>
                </a:lnTo>
                <a:lnTo>
                  <a:pt x="15981" y="25744"/>
                </a:lnTo>
                <a:lnTo>
                  <a:pt x="15352" y="25705"/>
                </a:lnTo>
                <a:lnTo>
                  <a:pt x="14722" y="25606"/>
                </a:lnTo>
                <a:lnTo>
                  <a:pt x="14092" y="25469"/>
                </a:lnTo>
                <a:lnTo>
                  <a:pt x="13797" y="25390"/>
                </a:lnTo>
                <a:lnTo>
                  <a:pt x="13482" y="25292"/>
                </a:lnTo>
                <a:lnTo>
                  <a:pt x="13147" y="25154"/>
                </a:lnTo>
                <a:lnTo>
                  <a:pt x="12793" y="25016"/>
                </a:lnTo>
                <a:lnTo>
                  <a:pt x="12458" y="24839"/>
                </a:lnTo>
                <a:lnTo>
                  <a:pt x="12144" y="24662"/>
                </a:lnTo>
                <a:lnTo>
                  <a:pt x="11829" y="24465"/>
                </a:lnTo>
                <a:lnTo>
                  <a:pt x="11514" y="24248"/>
                </a:lnTo>
                <a:lnTo>
                  <a:pt x="11218" y="24032"/>
                </a:lnTo>
                <a:lnTo>
                  <a:pt x="10943" y="23796"/>
                </a:lnTo>
                <a:lnTo>
                  <a:pt x="10687" y="23540"/>
                </a:lnTo>
                <a:lnTo>
                  <a:pt x="10431" y="23264"/>
                </a:lnTo>
                <a:lnTo>
                  <a:pt x="10215" y="22989"/>
                </a:lnTo>
                <a:lnTo>
                  <a:pt x="9998" y="22694"/>
                </a:lnTo>
                <a:lnTo>
                  <a:pt x="9821" y="22398"/>
                </a:lnTo>
                <a:lnTo>
                  <a:pt x="9644" y="22083"/>
                </a:lnTo>
                <a:lnTo>
                  <a:pt x="9506" y="21749"/>
                </a:lnTo>
                <a:lnTo>
                  <a:pt x="9368" y="21414"/>
                </a:lnTo>
                <a:lnTo>
                  <a:pt x="9250" y="20962"/>
                </a:lnTo>
                <a:lnTo>
                  <a:pt x="9172" y="20529"/>
                </a:lnTo>
                <a:lnTo>
                  <a:pt x="9132" y="20076"/>
                </a:lnTo>
                <a:lnTo>
                  <a:pt x="9113" y="19623"/>
                </a:lnTo>
                <a:lnTo>
                  <a:pt x="9132" y="19151"/>
                </a:lnTo>
                <a:lnTo>
                  <a:pt x="9191" y="18698"/>
                </a:lnTo>
                <a:lnTo>
                  <a:pt x="9250" y="18246"/>
                </a:lnTo>
                <a:lnTo>
                  <a:pt x="9349" y="17793"/>
                </a:lnTo>
                <a:lnTo>
                  <a:pt x="9467" y="17340"/>
                </a:lnTo>
                <a:lnTo>
                  <a:pt x="9585" y="16868"/>
                </a:lnTo>
                <a:lnTo>
                  <a:pt x="9880" y="15962"/>
                </a:lnTo>
                <a:lnTo>
                  <a:pt x="10510" y="14171"/>
                </a:lnTo>
                <a:lnTo>
                  <a:pt x="10746" y="13463"/>
                </a:lnTo>
                <a:lnTo>
                  <a:pt x="10963" y="12735"/>
                </a:lnTo>
                <a:lnTo>
                  <a:pt x="11159" y="11987"/>
                </a:lnTo>
                <a:lnTo>
                  <a:pt x="11317" y="11239"/>
                </a:lnTo>
                <a:lnTo>
                  <a:pt x="11435" y="10491"/>
                </a:lnTo>
                <a:lnTo>
                  <a:pt x="11533" y="9723"/>
                </a:lnTo>
                <a:lnTo>
                  <a:pt x="11573" y="8976"/>
                </a:lnTo>
                <a:lnTo>
                  <a:pt x="11592" y="8228"/>
                </a:lnTo>
                <a:lnTo>
                  <a:pt x="11573" y="7854"/>
                </a:lnTo>
                <a:lnTo>
                  <a:pt x="11553" y="7480"/>
                </a:lnTo>
                <a:lnTo>
                  <a:pt x="11494" y="7125"/>
                </a:lnTo>
                <a:lnTo>
                  <a:pt x="11455" y="6751"/>
                </a:lnTo>
                <a:lnTo>
                  <a:pt x="11376" y="6397"/>
                </a:lnTo>
                <a:lnTo>
                  <a:pt x="11297" y="6043"/>
                </a:lnTo>
                <a:lnTo>
                  <a:pt x="11199" y="5708"/>
                </a:lnTo>
                <a:lnTo>
                  <a:pt x="11081" y="5354"/>
                </a:lnTo>
                <a:lnTo>
                  <a:pt x="10963" y="5020"/>
                </a:lnTo>
                <a:lnTo>
                  <a:pt x="10825" y="4685"/>
                </a:lnTo>
                <a:lnTo>
                  <a:pt x="10667" y="4370"/>
                </a:lnTo>
                <a:lnTo>
                  <a:pt x="10490" y="4055"/>
                </a:lnTo>
                <a:lnTo>
                  <a:pt x="10293" y="3740"/>
                </a:lnTo>
                <a:lnTo>
                  <a:pt x="10077" y="3445"/>
                </a:lnTo>
                <a:lnTo>
                  <a:pt x="9841" y="3150"/>
                </a:lnTo>
                <a:lnTo>
                  <a:pt x="9585" y="2874"/>
                </a:lnTo>
                <a:lnTo>
                  <a:pt x="9368" y="2638"/>
                </a:lnTo>
                <a:lnTo>
                  <a:pt x="9152" y="2422"/>
                </a:lnTo>
                <a:lnTo>
                  <a:pt x="8916" y="2225"/>
                </a:lnTo>
                <a:lnTo>
                  <a:pt x="8660" y="2028"/>
                </a:lnTo>
                <a:lnTo>
                  <a:pt x="8424" y="1851"/>
                </a:lnTo>
                <a:lnTo>
                  <a:pt x="8168" y="1674"/>
                </a:lnTo>
                <a:lnTo>
                  <a:pt x="7892" y="1516"/>
                </a:lnTo>
                <a:lnTo>
                  <a:pt x="7636" y="1359"/>
                </a:lnTo>
                <a:lnTo>
                  <a:pt x="7085" y="1083"/>
                </a:lnTo>
                <a:lnTo>
                  <a:pt x="6495" y="847"/>
                </a:lnTo>
                <a:lnTo>
                  <a:pt x="5904" y="650"/>
                </a:lnTo>
                <a:lnTo>
                  <a:pt x="5294" y="473"/>
                </a:lnTo>
                <a:lnTo>
                  <a:pt x="4665" y="335"/>
                </a:lnTo>
                <a:lnTo>
                  <a:pt x="4015" y="217"/>
                </a:lnTo>
                <a:lnTo>
                  <a:pt x="3366" y="138"/>
                </a:lnTo>
                <a:lnTo>
                  <a:pt x="2696" y="79"/>
                </a:lnTo>
                <a:lnTo>
                  <a:pt x="2027" y="40"/>
                </a:lnTo>
                <a:lnTo>
                  <a:pt x="1358" y="20"/>
                </a:lnTo>
                <a:lnTo>
                  <a:pt x="6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9"/>
          <p:cNvGrpSpPr/>
          <p:nvPr/>
        </p:nvGrpSpPr>
        <p:grpSpPr>
          <a:xfrm>
            <a:off x="3849116" y="-389272"/>
            <a:ext cx="1445767" cy="794755"/>
            <a:chOff x="2063875" y="-303350"/>
            <a:chExt cx="1445767" cy="794755"/>
          </a:xfrm>
        </p:grpSpPr>
        <p:sp>
          <p:nvSpPr>
            <p:cNvPr id="704" name="Google Shape;704;p9"/>
            <p:cNvSpPr/>
            <p:nvPr/>
          </p:nvSpPr>
          <p:spPr>
            <a:xfrm>
              <a:off x="2063875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3" y="0"/>
                  </a:moveTo>
                  <a:lnTo>
                    <a:pt x="0" y="7133"/>
                  </a:lnTo>
                  <a:lnTo>
                    <a:pt x="16626" y="23759"/>
                  </a:lnTo>
                  <a:lnTo>
                    <a:pt x="0" y="40386"/>
                  </a:lnTo>
                  <a:lnTo>
                    <a:pt x="7133" y="47519"/>
                  </a:lnTo>
                  <a:lnTo>
                    <a:pt x="30893" y="2375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2528408" y="-303350"/>
              <a:ext cx="516702" cy="794755"/>
            </a:xfrm>
            <a:custGeom>
              <a:avLst/>
              <a:gdLst/>
              <a:ahLst/>
              <a:cxnLst/>
              <a:rect l="l" t="t" r="r" b="b"/>
              <a:pathLst>
                <a:path w="30894" h="47519" extrusionOk="0">
                  <a:moveTo>
                    <a:pt x="7134" y="0"/>
                  </a:moveTo>
                  <a:lnTo>
                    <a:pt x="1" y="7133"/>
                  </a:lnTo>
                  <a:lnTo>
                    <a:pt x="16600" y="23759"/>
                  </a:lnTo>
                  <a:lnTo>
                    <a:pt x="1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2992957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4" y="0"/>
                  </a:moveTo>
                  <a:lnTo>
                    <a:pt x="0" y="7133"/>
                  </a:lnTo>
                  <a:lnTo>
                    <a:pt x="16599" y="23759"/>
                  </a:lnTo>
                  <a:lnTo>
                    <a:pt x="0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9"/>
          <p:cNvGrpSpPr/>
          <p:nvPr/>
        </p:nvGrpSpPr>
        <p:grpSpPr>
          <a:xfrm>
            <a:off x="-418475" y="2148888"/>
            <a:ext cx="1131700" cy="1131025"/>
            <a:chOff x="4139300" y="-1667050"/>
            <a:chExt cx="1131700" cy="1131025"/>
          </a:xfrm>
        </p:grpSpPr>
        <p:sp>
          <p:nvSpPr>
            <p:cNvPr id="708" name="Google Shape;708;p9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9"/>
          <p:cNvGrpSpPr/>
          <p:nvPr/>
        </p:nvGrpSpPr>
        <p:grpSpPr>
          <a:xfrm>
            <a:off x="8430775" y="2148888"/>
            <a:ext cx="1131700" cy="1131025"/>
            <a:chOff x="4139300" y="-1667050"/>
            <a:chExt cx="1131700" cy="1131025"/>
          </a:xfrm>
        </p:grpSpPr>
        <p:sp>
          <p:nvSpPr>
            <p:cNvPr id="731" name="Google Shape;731;p9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9"/>
          <p:cNvGrpSpPr/>
          <p:nvPr/>
        </p:nvGrpSpPr>
        <p:grpSpPr>
          <a:xfrm rot="5400000">
            <a:off x="4333650" y="4238350"/>
            <a:ext cx="476700" cy="1181200"/>
            <a:chOff x="2025650" y="4295675"/>
            <a:chExt cx="476700" cy="1181200"/>
          </a:xfrm>
        </p:grpSpPr>
        <p:sp>
          <p:nvSpPr>
            <p:cNvPr id="754" name="Google Shape;754;p9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3"/>
          <p:cNvSpPr txBox="1">
            <a:spLocks noGrp="1"/>
          </p:cNvSpPr>
          <p:nvPr>
            <p:ph type="title"/>
          </p:nvPr>
        </p:nvSpPr>
        <p:spPr>
          <a:xfrm>
            <a:off x="1615754" y="2012800"/>
            <a:ext cx="234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0" name="Google Shape;1000;p13"/>
          <p:cNvSpPr txBox="1">
            <a:spLocks noGrp="1"/>
          </p:cNvSpPr>
          <p:nvPr>
            <p:ph type="subTitle" idx="1"/>
          </p:nvPr>
        </p:nvSpPr>
        <p:spPr>
          <a:xfrm>
            <a:off x="1615754" y="2227600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1" name="Google Shape;1001;p13"/>
          <p:cNvSpPr txBox="1">
            <a:spLocks noGrp="1"/>
          </p:cNvSpPr>
          <p:nvPr>
            <p:ph type="title" idx="2"/>
          </p:nvPr>
        </p:nvSpPr>
        <p:spPr>
          <a:xfrm flipH="1">
            <a:off x="5187496" y="2012791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2" name="Google Shape;1002;p13"/>
          <p:cNvSpPr txBox="1">
            <a:spLocks noGrp="1"/>
          </p:cNvSpPr>
          <p:nvPr>
            <p:ph type="subTitle" idx="3"/>
          </p:nvPr>
        </p:nvSpPr>
        <p:spPr>
          <a:xfrm flipH="1">
            <a:off x="5187646" y="2227591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3" name="Google Shape;1003;p13"/>
          <p:cNvSpPr txBox="1">
            <a:spLocks noGrp="1"/>
          </p:cNvSpPr>
          <p:nvPr>
            <p:ph type="title" idx="4" hasCustomPrompt="1"/>
          </p:nvPr>
        </p:nvSpPr>
        <p:spPr>
          <a:xfrm>
            <a:off x="2511704" y="1311700"/>
            <a:ext cx="548700" cy="54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4" name="Google Shape;1004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6083596" y="1311700"/>
            <a:ext cx="548700" cy="54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5" name="Google Shape;1005;p13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13"/>
          <p:cNvSpPr txBox="1">
            <a:spLocks noGrp="1"/>
          </p:cNvSpPr>
          <p:nvPr>
            <p:ph type="title" idx="7"/>
          </p:nvPr>
        </p:nvSpPr>
        <p:spPr>
          <a:xfrm>
            <a:off x="1615754" y="3698283"/>
            <a:ext cx="234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7" name="Google Shape;1007;p13"/>
          <p:cNvSpPr txBox="1">
            <a:spLocks noGrp="1"/>
          </p:cNvSpPr>
          <p:nvPr>
            <p:ph type="subTitle" idx="8"/>
          </p:nvPr>
        </p:nvSpPr>
        <p:spPr>
          <a:xfrm>
            <a:off x="1615604" y="3914317"/>
            <a:ext cx="234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8" name="Google Shape;1008;p13"/>
          <p:cNvSpPr txBox="1">
            <a:spLocks noGrp="1"/>
          </p:cNvSpPr>
          <p:nvPr>
            <p:ph type="title" idx="9"/>
          </p:nvPr>
        </p:nvSpPr>
        <p:spPr>
          <a:xfrm flipH="1">
            <a:off x="5187496" y="3698284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9" name="Google Shape;1009;p13"/>
          <p:cNvSpPr txBox="1">
            <a:spLocks noGrp="1"/>
          </p:cNvSpPr>
          <p:nvPr>
            <p:ph type="subTitle" idx="13"/>
          </p:nvPr>
        </p:nvSpPr>
        <p:spPr>
          <a:xfrm flipH="1">
            <a:off x="5187646" y="3914319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0" name="Google Shape;1010;p13"/>
          <p:cNvSpPr txBox="1">
            <a:spLocks noGrp="1"/>
          </p:cNvSpPr>
          <p:nvPr>
            <p:ph type="title" idx="14" hasCustomPrompt="1"/>
          </p:nvPr>
        </p:nvSpPr>
        <p:spPr>
          <a:xfrm>
            <a:off x="2511704" y="2997053"/>
            <a:ext cx="548700" cy="54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1" name="Google Shape;1011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6083596" y="2997053"/>
            <a:ext cx="548700" cy="54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2" name="Google Shape;1012;p13"/>
          <p:cNvSpPr/>
          <p:nvPr/>
        </p:nvSpPr>
        <p:spPr>
          <a:xfrm rot="10800000" flipH="1">
            <a:off x="6895900" y="4"/>
            <a:ext cx="2248095" cy="1303996"/>
          </a:xfrm>
          <a:custGeom>
            <a:avLst/>
            <a:gdLst/>
            <a:ahLst/>
            <a:cxnLst/>
            <a:rect l="l" t="t" r="r" b="b"/>
            <a:pathLst>
              <a:path w="59754" h="34660" extrusionOk="0">
                <a:moveTo>
                  <a:pt x="55305" y="0"/>
                </a:moveTo>
                <a:lnTo>
                  <a:pt x="54833" y="20"/>
                </a:lnTo>
                <a:lnTo>
                  <a:pt x="54361" y="79"/>
                </a:lnTo>
                <a:lnTo>
                  <a:pt x="53888" y="118"/>
                </a:lnTo>
                <a:lnTo>
                  <a:pt x="53416" y="197"/>
                </a:lnTo>
                <a:lnTo>
                  <a:pt x="52963" y="296"/>
                </a:lnTo>
                <a:lnTo>
                  <a:pt x="52491" y="394"/>
                </a:lnTo>
                <a:lnTo>
                  <a:pt x="52038" y="532"/>
                </a:lnTo>
                <a:lnTo>
                  <a:pt x="51586" y="670"/>
                </a:lnTo>
                <a:lnTo>
                  <a:pt x="51133" y="827"/>
                </a:lnTo>
                <a:lnTo>
                  <a:pt x="50543" y="1063"/>
                </a:lnTo>
                <a:lnTo>
                  <a:pt x="49972" y="1339"/>
                </a:lnTo>
                <a:lnTo>
                  <a:pt x="49401" y="1634"/>
                </a:lnTo>
                <a:lnTo>
                  <a:pt x="48870" y="1949"/>
                </a:lnTo>
                <a:lnTo>
                  <a:pt x="48338" y="2303"/>
                </a:lnTo>
                <a:lnTo>
                  <a:pt x="47826" y="2677"/>
                </a:lnTo>
                <a:lnTo>
                  <a:pt x="47334" y="3071"/>
                </a:lnTo>
                <a:lnTo>
                  <a:pt x="46882" y="3484"/>
                </a:lnTo>
                <a:lnTo>
                  <a:pt x="46429" y="3937"/>
                </a:lnTo>
                <a:lnTo>
                  <a:pt x="46016" y="4389"/>
                </a:lnTo>
                <a:lnTo>
                  <a:pt x="45622" y="4862"/>
                </a:lnTo>
                <a:lnTo>
                  <a:pt x="45248" y="5373"/>
                </a:lnTo>
                <a:lnTo>
                  <a:pt x="44914" y="5885"/>
                </a:lnTo>
                <a:lnTo>
                  <a:pt x="44599" y="6417"/>
                </a:lnTo>
                <a:lnTo>
                  <a:pt x="44303" y="6948"/>
                </a:lnTo>
                <a:lnTo>
                  <a:pt x="44048" y="7519"/>
                </a:lnTo>
                <a:lnTo>
                  <a:pt x="43811" y="8149"/>
                </a:lnTo>
                <a:lnTo>
                  <a:pt x="43595" y="8798"/>
                </a:lnTo>
                <a:lnTo>
                  <a:pt x="43378" y="9467"/>
                </a:lnTo>
                <a:lnTo>
                  <a:pt x="43201" y="10117"/>
                </a:lnTo>
                <a:lnTo>
                  <a:pt x="42827" y="11435"/>
                </a:lnTo>
                <a:lnTo>
                  <a:pt x="42611" y="12105"/>
                </a:lnTo>
                <a:lnTo>
                  <a:pt x="42375" y="12754"/>
                </a:lnTo>
                <a:lnTo>
                  <a:pt x="42119" y="13384"/>
                </a:lnTo>
                <a:lnTo>
                  <a:pt x="41961" y="13699"/>
                </a:lnTo>
                <a:lnTo>
                  <a:pt x="41784" y="14014"/>
                </a:lnTo>
                <a:lnTo>
                  <a:pt x="41607" y="14309"/>
                </a:lnTo>
                <a:lnTo>
                  <a:pt x="41430" y="14604"/>
                </a:lnTo>
                <a:lnTo>
                  <a:pt x="41233" y="14899"/>
                </a:lnTo>
                <a:lnTo>
                  <a:pt x="41017" y="15175"/>
                </a:lnTo>
                <a:lnTo>
                  <a:pt x="40780" y="15431"/>
                </a:lnTo>
                <a:lnTo>
                  <a:pt x="40544" y="15687"/>
                </a:lnTo>
                <a:lnTo>
                  <a:pt x="40288" y="15923"/>
                </a:lnTo>
                <a:lnTo>
                  <a:pt x="40013" y="16139"/>
                </a:lnTo>
                <a:lnTo>
                  <a:pt x="39737" y="16336"/>
                </a:lnTo>
                <a:lnTo>
                  <a:pt x="39442" y="16513"/>
                </a:lnTo>
                <a:lnTo>
                  <a:pt x="39127" y="16690"/>
                </a:lnTo>
                <a:lnTo>
                  <a:pt x="38793" y="16828"/>
                </a:lnTo>
                <a:lnTo>
                  <a:pt x="38379" y="16966"/>
                </a:lnTo>
                <a:lnTo>
                  <a:pt x="37946" y="17064"/>
                </a:lnTo>
                <a:lnTo>
                  <a:pt x="37513" y="17143"/>
                </a:lnTo>
                <a:lnTo>
                  <a:pt x="37080" y="17182"/>
                </a:lnTo>
                <a:lnTo>
                  <a:pt x="36628" y="17182"/>
                </a:lnTo>
                <a:lnTo>
                  <a:pt x="36195" y="17163"/>
                </a:lnTo>
                <a:lnTo>
                  <a:pt x="35742" y="17123"/>
                </a:lnTo>
                <a:lnTo>
                  <a:pt x="35289" y="17064"/>
                </a:lnTo>
                <a:lnTo>
                  <a:pt x="34837" y="16986"/>
                </a:lnTo>
                <a:lnTo>
                  <a:pt x="34404" y="16887"/>
                </a:lnTo>
                <a:lnTo>
                  <a:pt x="33498" y="16690"/>
                </a:lnTo>
                <a:lnTo>
                  <a:pt x="32593" y="16474"/>
                </a:lnTo>
                <a:lnTo>
                  <a:pt x="31707" y="16257"/>
                </a:lnTo>
                <a:lnTo>
                  <a:pt x="31255" y="16159"/>
                </a:lnTo>
                <a:lnTo>
                  <a:pt x="30802" y="16080"/>
                </a:lnTo>
                <a:lnTo>
                  <a:pt x="30330" y="16021"/>
                </a:lnTo>
                <a:lnTo>
                  <a:pt x="29877" y="15982"/>
                </a:lnTo>
                <a:lnTo>
                  <a:pt x="29405" y="15962"/>
                </a:lnTo>
                <a:lnTo>
                  <a:pt x="28932" y="15962"/>
                </a:lnTo>
                <a:lnTo>
                  <a:pt x="28460" y="16002"/>
                </a:lnTo>
                <a:lnTo>
                  <a:pt x="28007" y="16061"/>
                </a:lnTo>
                <a:lnTo>
                  <a:pt x="27574" y="16159"/>
                </a:lnTo>
                <a:lnTo>
                  <a:pt x="27141" y="16277"/>
                </a:lnTo>
                <a:lnTo>
                  <a:pt x="26748" y="16435"/>
                </a:lnTo>
                <a:lnTo>
                  <a:pt x="26374" y="16612"/>
                </a:lnTo>
                <a:lnTo>
                  <a:pt x="26196" y="16730"/>
                </a:lnTo>
                <a:lnTo>
                  <a:pt x="26019" y="16848"/>
                </a:lnTo>
                <a:lnTo>
                  <a:pt x="25842" y="16966"/>
                </a:lnTo>
                <a:lnTo>
                  <a:pt x="25704" y="17104"/>
                </a:lnTo>
                <a:lnTo>
                  <a:pt x="25547" y="17261"/>
                </a:lnTo>
                <a:lnTo>
                  <a:pt x="25409" y="17419"/>
                </a:lnTo>
                <a:lnTo>
                  <a:pt x="25291" y="17576"/>
                </a:lnTo>
                <a:lnTo>
                  <a:pt x="25153" y="17773"/>
                </a:lnTo>
                <a:lnTo>
                  <a:pt x="25055" y="17950"/>
                </a:lnTo>
                <a:lnTo>
                  <a:pt x="24957" y="18147"/>
                </a:lnTo>
                <a:lnTo>
                  <a:pt x="24878" y="18363"/>
                </a:lnTo>
                <a:lnTo>
                  <a:pt x="24819" y="18560"/>
                </a:lnTo>
                <a:lnTo>
                  <a:pt x="24760" y="18777"/>
                </a:lnTo>
                <a:lnTo>
                  <a:pt x="24720" y="18973"/>
                </a:lnTo>
                <a:lnTo>
                  <a:pt x="24661" y="19406"/>
                </a:lnTo>
                <a:lnTo>
                  <a:pt x="24622" y="19859"/>
                </a:lnTo>
                <a:lnTo>
                  <a:pt x="24622" y="20292"/>
                </a:lnTo>
                <a:lnTo>
                  <a:pt x="24681" y="21197"/>
                </a:lnTo>
                <a:lnTo>
                  <a:pt x="24720" y="22103"/>
                </a:lnTo>
                <a:lnTo>
                  <a:pt x="24720" y="22556"/>
                </a:lnTo>
                <a:lnTo>
                  <a:pt x="24720" y="23008"/>
                </a:lnTo>
                <a:lnTo>
                  <a:pt x="24661" y="23441"/>
                </a:lnTo>
                <a:lnTo>
                  <a:pt x="24583" y="23874"/>
                </a:lnTo>
                <a:lnTo>
                  <a:pt x="24524" y="24071"/>
                </a:lnTo>
                <a:lnTo>
                  <a:pt x="24465" y="24287"/>
                </a:lnTo>
                <a:lnTo>
                  <a:pt x="24366" y="24484"/>
                </a:lnTo>
                <a:lnTo>
                  <a:pt x="24268" y="24681"/>
                </a:lnTo>
                <a:lnTo>
                  <a:pt x="24110" y="24976"/>
                </a:lnTo>
                <a:lnTo>
                  <a:pt x="23894" y="25232"/>
                </a:lnTo>
                <a:lnTo>
                  <a:pt x="23677" y="25488"/>
                </a:lnTo>
                <a:lnTo>
                  <a:pt x="23421" y="25705"/>
                </a:lnTo>
                <a:lnTo>
                  <a:pt x="23146" y="25921"/>
                </a:lnTo>
                <a:lnTo>
                  <a:pt x="22870" y="26098"/>
                </a:lnTo>
                <a:lnTo>
                  <a:pt x="22555" y="26256"/>
                </a:lnTo>
                <a:lnTo>
                  <a:pt x="22241" y="26393"/>
                </a:lnTo>
                <a:lnTo>
                  <a:pt x="21906" y="26531"/>
                </a:lnTo>
                <a:lnTo>
                  <a:pt x="21571" y="26630"/>
                </a:lnTo>
                <a:lnTo>
                  <a:pt x="21217" y="26708"/>
                </a:lnTo>
                <a:lnTo>
                  <a:pt x="20863" y="26787"/>
                </a:lnTo>
                <a:lnTo>
                  <a:pt x="20509" y="26826"/>
                </a:lnTo>
                <a:lnTo>
                  <a:pt x="20154" y="26866"/>
                </a:lnTo>
                <a:lnTo>
                  <a:pt x="19446" y="26866"/>
                </a:lnTo>
                <a:lnTo>
                  <a:pt x="19091" y="26846"/>
                </a:lnTo>
                <a:lnTo>
                  <a:pt x="18737" y="26826"/>
                </a:lnTo>
                <a:lnTo>
                  <a:pt x="18029" y="26728"/>
                </a:lnTo>
                <a:lnTo>
                  <a:pt x="17340" y="26610"/>
                </a:lnTo>
                <a:lnTo>
                  <a:pt x="16651" y="26492"/>
                </a:lnTo>
                <a:lnTo>
                  <a:pt x="15254" y="26197"/>
                </a:lnTo>
                <a:lnTo>
                  <a:pt x="14565" y="26079"/>
                </a:lnTo>
                <a:lnTo>
                  <a:pt x="13856" y="25980"/>
                </a:lnTo>
                <a:lnTo>
                  <a:pt x="13423" y="25941"/>
                </a:lnTo>
                <a:lnTo>
                  <a:pt x="12990" y="25901"/>
                </a:lnTo>
                <a:lnTo>
                  <a:pt x="11711" y="25901"/>
                </a:lnTo>
                <a:lnTo>
                  <a:pt x="11278" y="25941"/>
                </a:lnTo>
                <a:lnTo>
                  <a:pt x="10845" y="25980"/>
                </a:lnTo>
                <a:lnTo>
                  <a:pt x="10412" y="26039"/>
                </a:lnTo>
                <a:lnTo>
                  <a:pt x="9999" y="26098"/>
                </a:lnTo>
                <a:lnTo>
                  <a:pt x="9566" y="26177"/>
                </a:lnTo>
                <a:lnTo>
                  <a:pt x="9152" y="26275"/>
                </a:lnTo>
                <a:lnTo>
                  <a:pt x="8739" y="26393"/>
                </a:lnTo>
                <a:lnTo>
                  <a:pt x="8326" y="26512"/>
                </a:lnTo>
                <a:lnTo>
                  <a:pt x="7912" y="26649"/>
                </a:lnTo>
                <a:lnTo>
                  <a:pt x="7519" y="26787"/>
                </a:lnTo>
                <a:lnTo>
                  <a:pt x="7105" y="26945"/>
                </a:lnTo>
                <a:lnTo>
                  <a:pt x="6712" y="27122"/>
                </a:lnTo>
                <a:lnTo>
                  <a:pt x="6338" y="27299"/>
                </a:lnTo>
                <a:lnTo>
                  <a:pt x="5944" y="27496"/>
                </a:lnTo>
                <a:lnTo>
                  <a:pt x="5570" y="27692"/>
                </a:lnTo>
                <a:lnTo>
                  <a:pt x="5196" y="27909"/>
                </a:lnTo>
                <a:lnTo>
                  <a:pt x="4842" y="28125"/>
                </a:lnTo>
                <a:lnTo>
                  <a:pt x="4488" y="28362"/>
                </a:lnTo>
                <a:lnTo>
                  <a:pt x="4153" y="28617"/>
                </a:lnTo>
                <a:lnTo>
                  <a:pt x="3819" y="28873"/>
                </a:lnTo>
                <a:lnTo>
                  <a:pt x="3484" y="29149"/>
                </a:lnTo>
                <a:lnTo>
                  <a:pt x="3169" y="29424"/>
                </a:lnTo>
                <a:lnTo>
                  <a:pt x="2874" y="29720"/>
                </a:lnTo>
                <a:lnTo>
                  <a:pt x="2579" y="30015"/>
                </a:lnTo>
                <a:lnTo>
                  <a:pt x="2303" y="30310"/>
                </a:lnTo>
                <a:lnTo>
                  <a:pt x="2028" y="30625"/>
                </a:lnTo>
                <a:lnTo>
                  <a:pt x="1772" y="30960"/>
                </a:lnTo>
                <a:lnTo>
                  <a:pt x="1457" y="31373"/>
                </a:lnTo>
                <a:lnTo>
                  <a:pt x="1181" y="31806"/>
                </a:lnTo>
                <a:lnTo>
                  <a:pt x="925" y="32259"/>
                </a:lnTo>
                <a:lnTo>
                  <a:pt x="689" y="32731"/>
                </a:lnTo>
                <a:lnTo>
                  <a:pt x="473" y="33184"/>
                </a:lnTo>
                <a:lnTo>
                  <a:pt x="296" y="33676"/>
                </a:lnTo>
                <a:lnTo>
                  <a:pt x="138" y="34168"/>
                </a:lnTo>
                <a:lnTo>
                  <a:pt x="0" y="34660"/>
                </a:lnTo>
                <a:lnTo>
                  <a:pt x="59753" y="34660"/>
                </a:lnTo>
                <a:lnTo>
                  <a:pt x="59753" y="551"/>
                </a:lnTo>
                <a:lnTo>
                  <a:pt x="59202" y="433"/>
                </a:lnTo>
                <a:lnTo>
                  <a:pt x="58632" y="296"/>
                </a:lnTo>
                <a:lnTo>
                  <a:pt x="58159" y="197"/>
                </a:lnTo>
                <a:lnTo>
                  <a:pt x="57687" y="138"/>
                </a:lnTo>
                <a:lnTo>
                  <a:pt x="57215" y="79"/>
                </a:lnTo>
                <a:lnTo>
                  <a:pt x="56742" y="40"/>
                </a:lnTo>
                <a:lnTo>
                  <a:pt x="562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13"/>
          <p:cNvSpPr/>
          <p:nvPr/>
        </p:nvSpPr>
        <p:spPr>
          <a:xfrm rot="10800000" flipH="1">
            <a:off x="0" y="4"/>
            <a:ext cx="2165315" cy="1632471"/>
          </a:xfrm>
          <a:custGeom>
            <a:avLst/>
            <a:gdLst/>
            <a:ahLst/>
            <a:cxnLst/>
            <a:rect l="l" t="t" r="r" b="b"/>
            <a:pathLst>
              <a:path w="51743" h="39010" extrusionOk="0">
                <a:moveTo>
                  <a:pt x="689" y="1"/>
                </a:moveTo>
                <a:lnTo>
                  <a:pt x="0" y="20"/>
                </a:lnTo>
                <a:lnTo>
                  <a:pt x="0" y="39010"/>
                </a:lnTo>
                <a:lnTo>
                  <a:pt x="51743" y="39010"/>
                </a:lnTo>
                <a:lnTo>
                  <a:pt x="51192" y="38675"/>
                </a:lnTo>
                <a:lnTo>
                  <a:pt x="50641" y="38321"/>
                </a:lnTo>
                <a:lnTo>
                  <a:pt x="50109" y="37947"/>
                </a:lnTo>
                <a:lnTo>
                  <a:pt x="49597" y="37573"/>
                </a:lnTo>
                <a:lnTo>
                  <a:pt x="49086" y="37160"/>
                </a:lnTo>
                <a:lnTo>
                  <a:pt x="48594" y="36727"/>
                </a:lnTo>
                <a:lnTo>
                  <a:pt x="48121" y="36294"/>
                </a:lnTo>
                <a:lnTo>
                  <a:pt x="47649" y="35841"/>
                </a:lnTo>
                <a:lnTo>
                  <a:pt x="47216" y="35369"/>
                </a:lnTo>
                <a:lnTo>
                  <a:pt x="46803" y="34876"/>
                </a:lnTo>
                <a:lnTo>
                  <a:pt x="46429" y="34365"/>
                </a:lnTo>
                <a:lnTo>
                  <a:pt x="46074" y="33853"/>
                </a:lnTo>
                <a:lnTo>
                  <a:pt x="45740" y="33322"/>
                </a:lnTo>
                <a:lnTo>
                  <a:pt x="45425" y="32771"/>
                </a:lnTo>
                <a:lnTo>
                  <a:pt x="45169" y="32200"/>
                </a:lnTo>
                <a:lnTo>
                  <a:pt x="44913" y="31629"/>
                </a:lnTo>
                <a:lnTo>
                  <a:pt x="44716" y="31019"/>
                </a:lnTo>
                <a:lnTo>
                  <a:pt x="44559" y="30448"/>
                </a:lnTo>
                <a:lnTo>
                  <a:pt x="44421" y="29858"/>
                </a:lnTo>
                <a:lnTo>
                  <a:pt x="44303" y="29267"/>
                </a:lnTo>
                <a:lnTo>
                  <a:pt x="44205" y="28677"/>
                </a:lnTo>
                <a:lnTo>
                  <a:pt x="44047" y="27457"/>
                </a:lnTo>
                <a:lnTo>
                  <a:pt x="43850" y="26276"/>
                </a:lnTo>
                <a:lnTo>
                  <a:pt x="43752" y="25685"/>
                </a:lnTo>
                <a:lnTo>
                  <a:pt x="43634" y="25095"/>
                </a:lnTo>
                <a:lnTo>
                  <a:pt x="43476" y="24524"/>
                </a:lnTo>
                <a:lnTo>
                  <a:pt x="43299" y="23973"/>
                </a:lnTo>
                <a:lnTo>
                  <a:pt x="43083" y="23422"/>
                </a:lnTo>
                <a:lnTo>
                  <a:pt x="42965" y="23166"/>
                </a:lnTo>
                <a:lnTo>
                  <a:pt x="42827" y="22890"/>
                </a:lnTo>
                <a:lnTo>
                  <a:pt x="42689" y="22635"/>
                </a:lnTo>
                <a:lnTo>
                  <a:pt x="42532" y="22398"/>
                </a:lnTo>
                <a:lnTo>
                  <a:pt x="42355" y="22142"/>
                </a:lnTo>
                <a:lnTo>
                  <a:pt x="42178" y="21906"/>
                </a:lnTo>
                <a:lnTo>
                  <a:pt x="41961" y="21670"/>
                </a:lnTo>
                <a:lnTo>
                  <a:pt x="41745" y="21454"/>
                </a:lnTo>
                <a:lnTo>
                  <a:pt x="41528" y="21237"/>
                </a:lnTo>
                <a:lnTo>
                  <a:pt x="41292" y="21040"/>
                </a:lnTo>
                <a:lnTo>
                  <a:pt x="41056" y="20863"/>
                </a:lnTo>
                <a:lnTo>
                  <a:pt x="40800" y="20686"/>
                </a:lnTo>
                <a:lnTo>
                  <a:pt x="40544" y="20509"/>
                </a:lnTo>
                <a:lnTo>
                  <a:pt x="40268" y="20371"/>
                </a:lnTo>
                <a:lnTo>
                  <a:pt x="39993" y="20214"/>
                </a:lnTo>
                <a:lnTo>
                  <a:pt x="39717" y="20096"/>
                </a:lnTo>
                <a:lnTo>
                  <a:pt x="39422" y="19978"/>
                </a:lnTo>
                <a:lnTo>
                  <a:pt x="39127" y="19859"/>
                </a:lnTo>
                <a:lnTo>
                  <a:pt x="38517" y="19682"/>
                </a:lnTo>
                <a:lnTo>
                  <a:pt x="37907" y="19545"/>
                </a:lnTo>
                <a:lnTo>
                  <a:pt x="37257" y="19426"/>
                </a:lnTo>
                <a:lnTo>
                  <a:pt x="36608" y="19367"/>
                </a:lnTo>
                <a:lnTo>
                  <a:pt x="35958" y="19348"/>
                </a:lnTo>
                <a:lnTo>
                  <a:pt x="35289" y="19348"/>
                </a:lnTo>
                <a:lnTo>
                  <a:pt x="34639" y="19407"/>
                </a:lnTo>
                <a:lnTo>
                  <a:pt x="33990" y="19485"/>
                </a:lnTo>
                <a:lnTo>
                  <a:pt x="33341" y="19604"/>
                </a:lnTo>
                <a:lnTo>
                  <a:pt x="32711" y="19741"/>
                </a:lnTo>
                <a:lnTo>
                  <a:pt x="32101" y="19918"/>
                </a:lnTo>
                <a:lnTo>
                  <a:pt x="31490" y="20115"/>
                </a:lnTo>
                <a:lnTo>
                  <a:pt x="30900" y="20332"/>
                </a:lnTo>
                <a:lnTo>
                  <a:pt x="30310" y="20568"/>
                </a:lnTo>
                <a:lnTo>
                  <a:pt x="29719" y="20824"/>
                </a:lnTo>
                <a:lnTo>
                  <a:pt x="29129" y="21080"/>
                </a:lnTo>
                <a:lnTo>
                  <a:pt x="27987" y="21650"/>
                </a:lnTo>
                <a:lnTo>
                  <a:pt x="26846" y="22221"/>
                </a:lnTo>
                <a:lnTo>
                  <a:pt x="25724" y="22831"/>
                </a:lnTo>
                <a:lnTo>
                  <a:pt x="24582" y="23402"/>
                </a:lnTo>
                <a:lnTo>
                  <a:pt x="23421" y="23973"/>
                </a:lnTo>
                <a:lnTo>
                  <a:pt x="22850" y="24229"/>
                </a:lnTo>
                <a:lnTo>
                  <a:pt x="22260" y="24485"/>
                </a:lnTo>
                <a:lnTo>
                  <a:pt x="21650" y="24721"/>
                </a:lnTo>
                <a:lnTo>
                  <a:pt x="21040" y="24937"/>
                </a:lnTo>
                <a:lnTo>
                  <a:pt x="20410" y="25134"/>
                </a:lnTo>
                <a:lnTo>
                  <a:pt x="19780" y="25311"/>
                </a:lnTo>
                <a:lnTo>
                  <a:pt x="19150" y="25469"/>
                </a:lnTo>
                <a:lnTo>
                  <a:pt x="18520" y="25587"/>
                </a:lnTo>
                <a:lnTo>
                  <a:pt x="17871" y="25685"/>
                </a:lnTo>
                <a:lnTo>
                  <a:pt x="17241" y="25744"/>
                </a:lnTo>
                <a:lnTo>
                  <a:pt x="16611" y="25764"/>
                </a:lnTo>
                <a:lnTo>
                  <a:pt x="15981" y="25744"/>
                </a:lnTo>
                <a:lnTo>
                  <a:pt x="15352" y="25705"/>
                </a:lnTo>
                <a:lnTo>
                  <a:pt x="14722" y="25606"/>
                </a:lnTo>
                <a:lnTo>
                  <a:pt x="14092" y="25469"/>
                </a:lnTo>
                <a:lnTo>
                  <a:pt x="13797" y="25390"/>
                </a:lnTo>
                <a:lnTo>
                  <a:pt x="13482" y="25292"/>
                </a:lnTo>
                <a:lnTo>
                  <a:pt x="13147" y="25154"/>
                </a:lnTo>
                <a:lnTo>
                  <a:pt x="12793" y="25016"/>
                </a:lnTo>
                <a:lnTo>
                  <a:pt x="12458" y="24839"/>
                </a:lnTo>
                <a:lnTo>
                  <a:pt x="12144" y="24662"/>
                </a:lnTo>
                <a:lnTo>
                  <a:pt x="11829" y="24465"/>
                </a:lnTo>
                <a:lnTo>
                  <a:pt x="11514" y="24248"/>
                </a:lnTo>
                <a:lnTo>
                  <a:pt x="11218" y="24032"/>
                </a:lnTo>
                <a:lnTo>
                  <a:pt x="10943" y="23796"/>
                </a:lnTo>
                <a:lnTo>
                  <a:pt x="10687" y="23540"/>
                </a:lnTo>
                <a:lnTo>
                  <a:pt x="10431" y="23264"/>
                </a:lnTo>
                <a:lnTo>
                  <a:pt x="10215" y="22989"/>
                </a:lnTo>
                <a:lnTo>
                  <a:pt x="9998" y="22694"/>
                </a:lnTo>
                <a:lnTo>
                  <a:pt x="9821" y="22398"/>
                </a:lnTo>
                <a:lnTo>
                  <a:pt x="9644" y="22083"/>
                </a:lnTo>
                <a:lnTo>
                  <a:pt x="9506" y="21749"/>
                </a:lnTo>
                <a:lnTo>
                  <a:pt x="9368" y="21414"/>
                </a:lnTo>
                <a:lnTo>
                  <a:pt x="9250" y="20962"/>
                </a:lnTo>
                <a:lnTo>
                  <a:pt x="9172" y="20529"/>
                </a:lnTo>
                <a:lnTo>
                  <a:pt x="9132" y="20076"/>
                </a:lnTo>
                <a:lnTo>
                  <a:pt x="9113" y="19623"/>
                </a:lnTo>
                <a:lnTo>
                  <a:pt x="9132" y="19151"/>
                </a:lnTo>
                <a:lnTo>
                  <a:pt x="9191" y="18698"/>
                </a:lnTo>
                <a:lnTo>
                  <a:pt x="9250" y="18246"/>
                </a:lnTo>
                <a:lnTo>
                  <a:pt x="9349" y="17793"/>
                </a:lnTo>
                <a:lnTo>
                  <a:pt x="9467" y="17340"/>
                </a:lnTo>
                <a:lnTo>
                  <a:pt x="9585" y="16868"/>
                </a:lnTo>
                <a:lnTo>
                  <a:pt x="9880" y="15962"/>
                </a:lnTo>
                <a:lnTo>
                  <a:pt x="10510" y="14171"/>
                </a:lnTo>
                <a:lnTo>
                  <a:pt x="10746" y="13463"/>
                </a:lnTo>
                <a:lnTo>
                  <a:pt x="10963" y="12735"/>
                </a:lnTo>
                <a:lnTo>
                  <a:pt x="11159" y="11987"/>
                </a:lnTo>
                <a:lnTo>
                  <a:pt x="11317" y="11239"/>
                </a:lnTo>
                <a:lnTo>
                  <a:pt x="11435" y="10491"/>
                </a:lnTo>
                <a:lnTo>
                  <a:pt x="11533" y="9723"/>
                </a:lnTo>
                <a:lnTo>
                  <a:pt x="11573" y="8976"/>
                </a:lnTo>
                <a:lnTo>
                  <a:pt x="11592" y="8228"/>
                </a:lnTo>
                <a:lnTo>
                  <a:pt x="11573" y="7854"/>
                </a:lnTo>
                <a:lnTo>
                  <a:pt x="11553" y="7480"/>
                </a:lnTo>
                <a:lnTo>
                  <a:pt x="11494" y="7125"/>
                </a:lnTo>
                <a:lnTo>
                  <a:pt x="11455" y="6751"/>
                </a:lnTo>
                <a:lnTo>
                  <a:pt x="11376" y="6397"/>
                </a:lnTo>
                <a:lnTo>
                  <a:pt x="11297" y="6043"/>
                </a:lnTo>
                <a:lnTo>
                  <a:pt x="11199" y="5708"/>
                </a:lnTo>
                <a:lnTo>
                  <a:pt x="11081" y="5354"/>
                </a:lnTo>
                <a:lnTo>
                  <a:pt x="10963" y="5020"/>
                </a:lnTo>
                <a:lnTo>
                  <a:pt x="10825" y="4685"/>
                </a:lnTo>
                <a:lnTo>
                  <a:pt x="10667" y="4370"/>
                </a:lnTo>
                <a:lnTo>
                  <a:pt x="10490" y="4055"/>
                </a:lnTo>
                <a:lnTo>
                  <a:pt x="10293" y="3740"/>
                </a:lnTo>
                <a:lnTo>
                  <a:pt x="10077" y="3445"/>
                </a:lnTo>
                <a:lnTo>
                  <a:pt x="9841" y="3150"/>
                </a:lnTo>
                <a:lnTo>
                  <a:pt x="9585" y="2874"/>
                </a:lnTo>
                <a:lnTo>
                  <a:pt x="9368" y="2638"/>
                </a:lnTo>
                <a:lnTo>
                  <a:pt x="9152" y="2422"/>
                </a:lnTo>
                <a:lnTo>
                  <a:pt x="8916" y="2225"/>
                </a:lnTo>
                <a:lnTo>
                  <a:pt x="8660" y="2028"/>
                </a:lnTo>
                <a:lnTo>
                  <a:pt x="8424" y="1851"/>
                </a:lnTo>
                <a:lnTo>
                  <a:pt x="8168" y="1674"/>
                </a:lnTo>
                <a:lnTo>
                  <a:pt x="7892" y="1516"/>
                </a:lnTo>
                <a:lnTo>
                  <a:pt x="7636" y="1359"/>
                </a:lnTo>
                <a:lnTo>
                  <a:pt x="7085" y="1083"/>
                </a:lnTo>
                <a:lnTo>
                  <a:pt x="6495" y="847"/>
                </a:lnTo>
                <a:lnTo>
                  <a:pt x="5904" y="650"/>
                </a:lnTo>
                <a:lnTo>
                  <a:pt x="5294" y="473"/>
                </a:lnTo>
                <a:lnTo>
                  <a:pt x="4665" y="335"/>
                </a:lnTo>
                <a:lnTo>
                  <a:pt x="4015" y="217"/>
                </a:lnTo>
                <a:lnTo>
                  <a:pt x="3366" y="138"/>
                </a:lnTo>
                <a:lnTo>
                  <a:pt x="2696" y="79"/>
                </a:lnTo>
                <a:lnTo>
                  <a:pt x="2027" y="40"/>
                </a:lnTo>
                <a:lnTo>
                  <a:pt x="1358" y="20"/>
                </a:lnTo>
                <a:lnTo>
                  <a:pt x="6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13"/>
          <p:cNvGrpSpPr/>
          <p:nvPr/>
        </p:nvGrpSpPr>
        <p:grpSpPr>
          <a:xfrm>
            <a:off x="8424000" y="4599413"/>
            <a:ext cx="1131700" cy="1131025"/>
            <a:chOff x="4139300" y="-1667050"/>
            <a:chExt cx="1131700" cy="1131025"/>
          </a:xfrm>
        </p:grpSpPr>
        <p:sp>
          <p:nvSpPr>
            <p:cNvPr id="1015" name="Google Shape;1015;p13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13"/>
          <p:cNvGrpSpPr/>
          <p:nvPr/>
        </p:nvGrpSpPr>
        <p:grpSpPr>
          <a:xfrm>
            <a:off x="4156230" y="4404651"/>
            <a:ext cx="831539" cy="365725"/>
            <a:chOff x="2008025" y="2500150"/>
            <a:chExt cx="1165600" cy="512650"/>
          </a:xfrm>
        </p:grpSpPr>
        <p:sp>
          <p:nvSpPr>
            <p:cNvPr id="1038" name="Google Shape;1038;p13"/>
            <p:cNvSpPr/>
            <p:nvPr/>
          </p:nvSpPr>
          <p:spPr>
            <a:xfrm>
              <a:off x="2008025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8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3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2661000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9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4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13"/>
          <p:cNvGrpSpPr/>
          <p:nvPr/>
        </p:nvGrpSpPr>
        <p:grpSpPr>
          <a:xfrm rot="5400000">
            <a:off x="7484613" y="4247175"/>
            <a:ext cx="476700" cy="1181200"/>
            <a:chOff x="2025650" y="4295675"/>
            <a:chExt cx="476700" cy="1181200"/>
          </a:xfrm>
        </p:grpSpPr>
        <p:sp>
          <p:nvSpPr>
            <p:cNvPr id="1041" name="Google Shape;1041;p13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13"/>
          <p:cNvGrpSpPr/>
          <p:nvPr/>
        </p:nvGrpSpPr>
        <p:grpSpPr>
          <a:xfrm rot="-5400000">
            <a:off x="7715756" y="2389247"/>
            <a:ext cx="1445767" cy="794755"/>
            <a:chOff x="2063875" y="-303350"/>
            <a:chExt cx="1445767" cy="794755"/>
          </a:xfrm>
        </p:grpSpPr>
        <p:sp>
          <p:nvSpPr>
            <p:cNvPr id="1074" name="Google Shape;1074;p13"/>
            <p:cNvSpPr/>
            <p:nvPr/>
          </p:nvSpPr>
          <p:spPr>
            <a:xfrm>
              <a:off x="2063875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3" y="0"/>
                  </a:moveTo>
                  <a:lnTo>
                    <a:pt x="0" y="7133"/>
                  </a:lnTo>
                  <a:lnTo>
                    <a:pt x="16626" y="23759"/>
                  </a:lnTo>
                  <a:lnTo>
                    <a:pt x="0" y="40386"/>
                  </a:lnTo>
                  <a:lnTo>
                    <a:pt x="7133" y="47519"/>
                  </a:lnTo>
                  <a:lnTo>
                    <a:pt x="30893" y="2375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2528408" y="-303350"/>
              <a:ext cx="516702" cy="794755"/>
            </a:xfrm>
            <a:custGeom>
              <a:avLst/>
              <a:gdLst/>
              <a:ahLst/>
              <a:cxnLst/>
              <a:rect l="l" t="t" r="r" b="b"/>
              <a:pathLst>
                <a:path w="30894" h="47519" extrusionOk="0">
                  <a:moveTo>
                    <a:pt x="7134" y="0"/>
                  </a:moveTo>
                  <a:lnTo>
                    <a:pt x="1" y="7133"/>
                  </a:lnTo>
                  <a:lnTo>
                    <a:pt x="16600" y="23759"/>
                  </a:lnTo>
                  <a:lnTo>
                    <a:pt x="1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2992957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4" y="0"/>
                  </a:moveTo>
                  <a:lnTo>
                    <a:pt x="0" y="7133"/>
                  </a:lnTo>
                  <a:lnTo>
                    <a:pt x="16599" y="23759"/>
                  </a:lnTo>
                  <a:lnTo>
                    <a:pt x="0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13"/>
          <p:cNvGrpSpPr/>
          <p:nvPr/>
        </p:nvGrpSpPr>
        <p:grpSpPr>
          <a:xfrm>
            <a:off x="114638" y="1911350"/>
            <a:ext cx="476700" cy="1181200"/>
            <a:chOff x="2025650" y="4295675"/>
            <a:chExt cx="476700" cy="1181200"/>
          </a:xfrm>
        </p:grpSpPr>
        <p:sp>
          <p:nvSpPr>
            <p:cNvPr id="1078" name="Google Shape;1078;p13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13"/>
          <p:cNvGrpSpPr/>
          <p:nvPr/>
        </p:nvGrpSpPr>
        <p:grpSpPr>
          <a:xfrm>
            <a:off x="-418475" y="4599413"/>
            <a:ext cx="1131700" cy="1131025"/>
            <a:chOff x="4139300" y="-1667050"/>
            <a:chExt cx="1131700" cy="1131025"/>
          </a:xfrm>
        </p:grpSpPr>
        <p:sp>
          <p:nvSpPr>
            <p:cNvPr id="1111" name="Google Shape;1111;p13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4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4"/>
          <p:cNvSpPr txBox="1">
            <a:spLocks noGrp="1"/>
          </p:cNvSpPr>
          <p:nvPr>
            <p:ph type="title"/>
          </p:nvPr>
        </p:nvSpPr>
        <p:spPr>
          <a:xfrm>
            <a:off x="3457835" y="3599814"/>
            <a:ext cx="4251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5" name="Google Shape;1135;p14"/>
          <p:cNvSpPr txBox="1">
            <a:spLocks noGrp="1"/>
          </p:cNvSpPr>
          <p:nvPr>
            <p:ph type="subTitle" idx="1"/>
          </p:nvPr>
        </p:nvSpPr>
        <p:spPr>
          <a:xfrm>
            <a:off x="3457063" y="1086486"/>
            <a:ext cx="4252500" cy="25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14"/>
          <p:cNvSpPr/>
          <p:nvPr/>
        </p:nvSpPr>
        <p:spPr>
          <a:xfrm rot="10800000" flipH="1">
            <a:off x="6895900" y="4"/>
            <a:ext cx="2248095" cy="1303996"/>
          </a:xfrm>
          <a:custGeom>
            <a:avLst/>
            <a:gdLst/>
            <a:ahLst/>
            <a:cxnLst/>
            <a:rect l="l" t="t" r="r" b="b"/>
            <a:pathLst>
              <a:path w="59754" h="34660" extrusionOk="0">
                <a:moveTo>
                  <a:pt x="55305" y="0"/>
                </a:moveTo>
                <a:lnTo>
                  <a:pt x="54833" y="20"/>
                </a:lnTo>
                <a:lnTo>
                  <a:pt x="54361" y="79"/>
                </a:lnTo>
                <a:lnTo>
                  <a:pt x="53888" y="118"/>
                </a:lnTo>
                <a:lnTo>
                  <a:pt x="53416" y="197"/>
                </a:lnTo>
                <a:lnTo>
                  <a:pt x="52963" y="296"/>
                </a:lnTo>
                <a:lnTo>
                  <a:pt x="52491" y="394"/>
                </a:lnTo>
                <a:lnTo>
                  <a:pt x="52038" y="532"/>
                </a:lnTo>
                <a:lnTo>
                  <a:pt x="51586" y="670"/>
                </a:lnTo>
                <a:lnTo>
                  <a:pt x="51133" y="827"/>
                </a:lnTo>
                <a:lnTo>
                  <a:pt x="50543" y="1063"/>
                </a:lnTo>
                <a:lnTo>
                  <a:pt x="49972" y="1339"/>
                </a:lnTo>
                <a:lnTo>
                  <a:pt x="49401" y="1634"/>
                </a:lnTo>
                <a:lnTo>
                  <a:pt x="48870" y="1949"/>
                </a:lnTo>
                <a:lnTo>
                  <a:pt x="48338" y="2303"/>
                </a:lnTo>
                <a:lnTo>
                  <a:pt x="47826" y="2677"/>
                </a:lnTo>
                <a:lnTo>
                  <a:pt x="47334" y="3071"/>
                </a:lnTo>
                <a:lnTo>
                  <a:pt x="46882" y="3484"/>
                </a:lnTo>
                <a:lnTo>
                  <a:pt x="46429" y="3937"/>
                </a:lnTo>
                <a:lnTo>
                  <a:pt x="46016" y="4389"/>
                </a:lnTo>
                <a:lnTo>
                  <a:pt x="45622" y="4862"/>
                </a:lnTo>
                <a:lnTo>
                  <a:pt x="45248" y="5373"/>
                </a:lnTo>
                <a:lnTo>
                  <a:pt x="44914" y="5885"/>
                </a:lnTo>
                <a:lnTo>
                  <a:pt x="44599" y="6417"/>
                </a:lnTo>
                <a:lnTo>
                  <a:pt x="44303" y="6948"/>
                </a:lnTo>
                <a:lnTo>
                  <a:pt x="44048" y="7519"/>
                </a:lnTo>
                <a:lnTo>
                  <a:pt x="43811" y="8149"/>
                </a:lnTo>
                <a:lnTo>
                  <a:pt x="43595" y="8798"/>
                </a:lnTo>
                <a:lnTo>
                  <a:pt x="43378" y="9467"/>
                </a:lnTo>
                <a:lnTo>
                  <a:pt x="43201" y="10117"/>
                </a:lnTo>
                <a:lnTo>
                  <a:pt x="42827" y="11435"/>
                </a:lnTo>
                <a:lnTo>
                  <a:pt x="42611" y="12105"/>
                </a:lnTo>
                <a:lnTo>
                  <a:pt x="42375" y="12754"/>
                </a:lnTo>
                <a:lnTo>
                  <a:pt x="42119" y="13384"/>
                </a:lnTo>
                <a:lnTo>
                  <a:pt x="41961" y="13699"/>
                </a:lnTo>
                <a:lnTo>
                  <a:pt x="41784" y="14014"/>
                </a:lnTo>
                <a:lnTo>
                  <a:pt x="41607" y="14309"/>
                </a:lnTo>
                <a:lnTo>
                  <a:pt x="41430" y="14604"/>
                </a:lnTo>
                <a:lnTo>
                  <a:pt x="41233" y="14899"/>
                </a:lnTo>
                <a:lnTo>
                  <a:pt x="41017" y="15175"/>
                </a:lnTo>
                <a:lnTo>
                  <a:pt x="40780" y="15431"/>
                </a:lnTo>
                <a:lnTo>
                  <a:pt x="40544" y="15687"/>
                </a:lnTo>
                <a:lnTo>
                  <a:pt x="40288" y="15923"/>
                </a:lnTo>
                <a:lnTo>
                  <a:pt x="40013" y="16139"/>
                </a:lnTo>
                <a:lnTo>
                  <a:pt x="39737" y="16336"/>
                </a:lnTo>
                <a:lnTo>
                  <a:pt x="39442" y="16513"/>
                </a:lnTo>
                <a:lnTo>
                  <a:pt x="39127" y="16690"/>
                </a:lnTo>
                <a:lnTo>
                  <a:pt x="38793" y="16828"/>
                </a:lnTo>
                <a:lnTo>
                  <a:pt x="38379" y="16966"/>
                </a:lnTo>
                <a:lnTo>
                  <a:pt x="37946" y="17064"/>
                </a:lnTo>
                <a:lnTo>
                  <a:pt x="37513" y="17143"/>
                </a:lnTo>
                <a:lnTo>
                  <a:pt x="37080" y="17182"/>
                </a:lnTo>
                <a:lnTo>
                  <a:pt x="36628" y="17182"/>
                </a:lnTo>
                <a:lnTo>
                  <a:pt x="36195" y="17163"/>
                </a:lnTo>
                <a:lnTo>
                  <a:pt x="35742" y="17123"/>
                </a:lnTo>
                <a:lnTo>
                  <a:pt x="35289" y="17064"/>
                </a:lnTo>
                <a:lnTo>
                  <a:pt x="34837" y="16986"/>
                </a:lnTo>
                <a:lnTo>
                  <a:pt x="34404" y="16887"/>
                </a:lnTo>
                <a:lnTo>
                  <a:pt x="33498" y="16690"/>
                </a:lnTo>
                <a:lnTo>
                  <a:pt x="32593" y="16474"/>
                </a:lnTo>
                <a:lnTo>
                  <a:pt x="31707" y="16257"/>
                </a:lnTo>
                <a:lnTo>
                  <a:pt x="31255" y="16159"/>
                </a:lnTo>
                <a:lnTo>
                  <a:pt x="30802" y="16080"/>
                </a:lnTo>
                <a:lnTo>
                  <a:pt x="30330" y="16021"/>
                </a:lnTo>
                <a:lnTo>
                  <a:pt x="29877" y="15982"/>
                </a:lnTo>
                <a:lnTo>
                  <a:pt x="29405" y="15962"/>
                </a:lnTo>
                <a:lnTo>
                  <a:pt x="28932" y="15962"/>
                </a:lnTo>
                <a:lnTo>
                  <a:pt x="28460" y="16002"/>
                </a:lnTo>
                <a:lnTo>
                  <a:pt x="28007" y="16061"/>
                </a:lnTo>
                <a:lnTo>
                  <a:pt x="27574" y="16159"/>
                </a:lnTo>
                <a:lnTo>
                  <a:pt x="27141" y="16277"/>
                </a:lnTo>
                <a:lnTo>
                  <a:pt x="26748" y="16435"/>
                </a:lnTo>
                <a:lnTo>
                  <a:pt x="26374" y="16612"/>
                </a:lnTo>
                <a:lnTo>
                  <a:pt x="26196" y="16730"/>
                </a:lnTo>
                <a:lnTo>
                  <a:pt x="26019" y="16848"/>
                </a:lnTo>
                <a:lnTo>
                  <a:pt x="25842" y="16966"/>
                </a:lnTo>
                <a:lnTo>
                  <a:pt x="25704" y="17104"/>
                </a:lnTo>
                <a:lnTo>
                  <a:pt x="25547" y="17261"/>
                </a:lnTo>
                <a:lnTo>
                  <a:pt x="25409" y="17419"/>
                </a:lnTo>
                <a:lnTo>
                  <a:pt x="25291" y="17576"/>
                </a:lnTo>
                <a:lnTo>
                  <a:pt x="25153" y="17773"/>
                </a:lnTo>
                <a:lnTo>
                  <a:pt x="25055" y="17950"/>
                </a:lnTo>
                <a:lnTo>
                  <a:pt x="24957" y="18147"/>
                </a:lnTo>
                <a:lnTo>
                  <a:pt x="24878" y="18363"/>
                </a:lnTo>
                <a:lnTo>
                  <a:pt x="24819" y="18560"/>
                </a:lnTo>
                <a:lnTo>
                  <a:pt x="24760" y="18777"/>
                </a:lnTo>
                <a:lnTo>
                  <a:pt x="24720" y="18973"/>
                </a:lnTo>
                <a:lnTo>
                  <a:pt x="24661" y="19406"/>
                </a:lnTo>
                <a:lnTo>
                  <a:pt x="24622" y="19859"/>
                </a:lnTo>
                <a:lnTo>
                  <a:pt x="24622" y="20292"/>
                </a:lnTo>
                <a:lnTo>
                  <a:pt x="24681" y="21197"/>
                </a:lnTo>
                <a:lnTo>
                  <a:pt x="24720" y="22103"/>
                </a:lnTo>
                <a:lnTo>
                  <a:pt x="24720" y="22556"/>
                </a:lnTo>
                <a:lnTo>
                  <a:pt x="24720" y="23008"/>
                </a:lnTo>
                <a:lnTo>
                  <a:pt x="24661" y="23441"/>
                </a:lnTo>
                <a:lnTo>
                  <a:pt x="24583" y="23874"/>
                </a:lnTo>
                <a:lnTo>
                  <a:pt x="24524" y="24071"/>
                </a:lnTo>
                <a:lnTo>
                  <a:pt x="24465" y="24287"/>
                </a:lnTo>
                <a:lnTo>
                  <a:pt x="24366" y="24484"/>
                </a:lnTo>
                <a:lnTo>
                  <a:pt x="24268" y="24681"/>
                </a:lnTo>
                <a:lnTo>
                  <a:pt x="24110" y="24976"/>
                </a:lnTo>
                <a:lnTo>
                  <a:pt x="23894" y="25232"/>
                </a:lnTo>
                <a:lnTo>
                  <a:pt x="23677" y="25488"/>
                </a:lnTo>
                <a:lnTo>
                  <a:pt x="23421" y="25705"/>
                </a:lnTo>
                <a:lnTo>
                  <a:pt x="23146" y="25921"/>
                </a:lnTo>
                <a:lnTo>
                  <a:pt x="22870" y="26098"/>
                </a:lnTo>
                <a:lnTo>
                  <a:pt x="22555" y="26256"/>
                </a:lnTo>
                <a:lnTo>
                  <a:pt x="22241" y="26393"/>
                </a:lnTo>
                <a:lnTo>
                  <a:pt x="21906" y="26531"/>
                </a:lnTo>
                <a:lnTo>
                  <a:pt x="21571" y="26630"/>
                </a:lnTo>
                <a:lnTo>
                  <a:pt x="21217" y="26708"/>
                </a:lnTo>
                <a:lnTo>
                  <a:pt x="20863" y="26787"/>
                </a:lnTo>
                <a:lnTo>
                  <a:pt x="20509" y="26826"/>
                </a:lnTo>
                <a:lnTo>
                  <a:pt x="20154" y="26866"/>
                </a:lnTo>
                <a:lnTo>
                  <a:pt x="19446" y="26866"/>
                </a:lnTo>
                <a:lnTo>
                  <a:pt x="19091" y="26846"/>
                </a:lnTo>
                <a:lnTo>
                  <a:pt x="18737" y="26826"/>
                </a:lnTo>
                <a:lnTo>
                  <a:pt x="18029" y="26728"/>
                </a:lnTo>
                <a:lnTo>
                  <a:pt x="17340" y="26610"/>
                </a:lnTo>
                <a:lnTo>
                  <a:pt x="16651" y="26492"/>
                </a:lnTo>
                <a:lnTo>
                  <a:pt x="15254" y="26197"/>
                </a:lnTo>
                <a:lnTo>
                  <a:pt x="14565" y="26079"/>
                </a:lnTo>
                <a:lnTo>
                  <a:pt x="13856" y="25980"/>
                </a:lnTo>
                <a:lnTo>
                  <a:pt x="13423" y="25941"/>
                </a:lnTo>
                <a:lnTo>
                  <a:pt x="12990" y="25901"/>
                </a:lnTo>
                <a:lnTo>
                  <a:pt x="11711" y="25901"/>
                </a:lnTo>
                <a:lnTo>
                  <a:pt x="11278" y="25941"/>
                </a:lnTo>
                <a:lnTo>
                  <a:pt x="10845" y="25980"/>
                </a:lnTo>
                <a:lnTo>
                  <a:pt x="10412" y="26039"/>
                </a:lnTo>
                <a:lnTo>
                  <a:pt x="9999" y="26098"/>
                </a:lnTo>
                <a:lnTo>
                  <a:pt x="9566" y="26177"/>
                </a:lnTo>
                <a:lnTo>
                  <a:pt x="9152" y="26275"/>
                </a:lnTo>
                <a:lnTo>
                  <a:pt x="8739" y="26393"/>
                </a:lnTo>
                <a:lnTo>
                  <a:pt x="8326" y="26512"/>
                </a:lnTo>
                <a:lnTo>
                  <a:pt x="7912" y="26649"/>
                </a:lnTo>
                <a:lnTo>
                  <a:pt x="7519" y="26787"/>
                </a:lnTo>
                <a:lnTo>
                  <a:pt x="7105" y="26945"/>
                </a:lnTo>
                <a:lnTo>
                  <a:pt x="6712" y="27122"/>
                </a:lnTo>
                <a:lnTo>
                  <a:pt x="6338" y="27299"/>
                </a:lnTo>
                <a:lnTo>
                  <a:pt x="5944" y="27496"/>
                </a:lnTo>
                <a:lnTo>
                  <a:pt x="5570" y="27692"/>
                </a:lnTo>
                <a:lnTo>
                  <a:pt x="5196" y="27909"/>
                </a:lnTo>
                <a:lnTo>
                  <a:pt x="4842" y="28125"/>
                </a:lnTo>
                <a:lnTo>
                  <a:pt x="4488" y="28362"/>
                </a:lnTo>
                <a:lnTo>
                  <a:pt x="4153" y="28617"/>
                </a:lnTo>
                <a:lnTo>
                  <a:pt x="3819" y="28873"/>
                </a:lnTo>
                <a:lnTo>
                  <a:pt x="3484" y="29149"/>
                </a:lnTo>
                <a:lnTo>
                  <a:pt x="3169" y="29424"/>
                </a:lnTo>
                <a:lnTo>
                  <a:pt x="2874" y="29720"/>
                </a:lnTo>
                <a:lnTo>
                  <a:pt x="2579" y="30015"/>
                </a:lnTo>
                <a:lnTo>
                  <a:pt x="2303" y="30310"/>
                </a:lnTo>
                <a:lnTo>
                  <a:pt x="2028" y="30625"/>
                </a:lnTo>
                <a:lnTo>
                  <a:pt x="1772" y="30960"/>
                </a:lnTo>
                <a:lnTo>
                  <a:pt x="1457" y="31373"/>
                </a:lnTo>
                <a:lnTo>
                  <a:pt x="1181" y="31806"/>
                </a:lnTo>
                <a:lnTo>
                  <a:pt x="925" y="32259"/>
                </a:lnTo>
                <a:lnTo>
                  <a:pt x="689" y="32731"/>
                </a:lnTo>
                <a:lnTo>
                  <a:pt x="473" y="33184"/>
                </a:lnTo>
                <a:lnTo>
                  <a:pt x="296" y="33676"/>
                </a:lnTo>
                <a:lnTo>
                  <a:pt x="138" y="34168"/>
                </a:lnTo>
                <a:lnTo>
                  <a:pt x="0" y="34660"/>
                </a:lnTo>
                <a:lnTo>
                  <a:pt x="59753" y="34660"/>
                </a:lnTo>
                <a:lnTo>
                  <a:pt x="59753" y="551"/>
                </a:lnTo>
                <a:lnTo>
                  <a:pt x="59202" y="433"/>
                </a:lnTo>
                <a:lnTo>
                  <a:pt x="58632" y="296"/>
                </a:lnTo>
                <a:lnTo>
                  <a:pt x="58159" y="197"/>
                </a:lnTo>
                <a:lnTo>
                  <a:pt x="57687" y="138"/>
                </a:lnTo>
                <a:lnTo>
                  <a:pt x="57215" y="79"/>
                </a:lnTo>
                <a:lnTo>
                  <a:pt x="56742" y="40"/>
                </a:lnTo>
                <a:lnTo>
                  <a:pt x="562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14"/>
          <p:cNvSpPr/>
          <p:nvPr/>
        </p:nvSpPr>
        <p:spPr>
          <a:xfrm>
            <a:off x="0" y="3511000"/>
            <a:ext cx="2165315" cy="1632471"/>
          </a:xfrm>
          <a:custGeom>
            <a:avLst/>
            <a:gdLst/>
            <a:ahLst/>
            <a:cxnLst/>
            <a:rect l="l" t="t" r="r" b="b"/>
            <a:pathLst>
              <a:path w="51743" h="39010" extrusionOk="0">
                <a:moveTo>
                  <a:pt x="689" y="1"/>
                </a:moveTo>
                <a:lnTo>
                  <a:pt x="0" y="20"/>
                </a:lnTo>
                <a:lnTo>
                  <a:pt x="0" y="39010"/>
                </a:lnTo>
                <a:lnTo>
                  <a:pt x="51743" y="39010"/>
                </a:lnTo>
                <a:lnTo>
                  <a:pt x="51192" y="38675"/>
                </a:lnTo>
                <a:lnTo>
                  <a:pt x="50641" y="38321"/>
                </a:lnTo>
                <a:lnTo>
                  <a:pt x="50109" y="37947"/>
                </a:lnTo>
                <a:lnTo>
                  <a:pt x="49597" y="37573"/>
                </a:lnTo>
                <a:lnTo>
                  <a:pt x="49086" y="37160"/>
                </a:lnTo>
                <a:lnTo>
                  <a:pt x="48594" y="36727"/>
                </a:lnTo>
                <a:lnTo>
                  <a:pt x="48121" y="36294"/>
                </a:lnTo>
                <a:lnTo>
                  <a:pt x="47649" y="35841"/>
                </a:lnTo>
                <a:lnTo>
                  <a:pt x="47216" y="35369"/>
                </a:lnTo>
                <a:lnTo>
                  <a:pt x="46803" y="34876"/>
                </a:lnTo>
                <a:lnTo>
                  <a:pt x="46429" y="34365"/>
                </a:lnTo>
                <a:lnTo>
                  <a:pt x="46074" y="33853"/>
                </a:lnTo>
                <a:lnTo>
                  <a:pt x="45740" y="33322"/>
                </a:lnTo>
                <a:lnTo>
                  <a:pt x="45425" y="32771"/>
                </a:lnTo>
                <a:lnTo>
                  <a:pt x="45169" y="32200"/>
                </a:lnTo>
                <a:lnTo>
                  <a:pt x="44913" y="31629"/>
                </a:lnTo>
                <a:lnTo>
                  <a:pt x="44716" y="31019"/>
                </a:lnTo>
                <a:lnTo>
                  <a:pt x="44559" y="30448"/>
                </a:lnTo>
                <a:lnTo>
                  <a:pt x="44421" y="29858"/>
                </a:lnTo>
                <a:lnTo>
                  <a:pt x="44303" y="29267"/>
                </a:lnTo>
                <a:lnTo>
                  <a:pt x="44205" y="28677"/>
                </a:lnTo>
                <a:lnTo>
                  <a:pt x="44047" y="27457"/>
                </a:lnTo>
                <a:lnTo>
                  <a:pt x="43850" y="26276"/>
                </a:lnTo>
                <a:lnTo>
                  <a:pt x="43752" y="25685"/>
                </a:lnTo>
                <a:lnTo>
                  <a:pt x="43634" y="25095"/>
                </a:lnTo>
                <a:lnTo>
                  <a:pt x="43476" y="24524"/>
                </a:lnTo>
                <a:lnTo>
                  <a:pt x="43299" y="23973"/>
                </a:lnTo>
                <a:lnTo>
                  <a:pt x="43083" y="23422"/>
                </a:lnTo>
                <a:lnTo>
                  <a:pt x="42965" y="23166"/>
                </a:lnTo>
                <a:lnTo>
                  <a:pt x="42827" y="22890"/>
                </a:lnTo>
                <a:lnTo>
                  <a:pt x="42689" y="22635"/>
                </a:lnTo>
                <a:lnTo>
                  <a:pt x="42532" y="22398"/>
                </a:lnTo>
                <a:lnTo>
                  <a:pt x="42355" y="22142"/>
                </a:lnTo>
                <a:lnTo>
                  <a:pt x="42178" y="21906"/>
                </a:lnTo>
                <a:lnTo>
                  <a:pt x="41961" y="21670"/>
                </a:lnTo>
                <a:lnTo>
                  <a:pt x="41745" y="21454"/>
                </a:lnTo>
                <a:lnTo>
                  <a:pt x="41528" y="21237"/>
                </a:lnTo>
                <a:lnTo>
                  <a:pt x="41292" y="21040"/>
                </a:lnTo>
                <a:lnTo>
                  <a:pt x="41056" y="20863"/>
                </a:lnTo>
                <a:lnTo>
                  <a:pt x="40800" y="20686"/>
                </a:lnTo>
                <a:lnTo>
                  <a:pt x="40544" y="20509"/>
                </a:lnTo>
                <a:lnTo>
                  <a:pt x="40268" y="20371"/>
                </a:lnTo>
                <a:lnTo>
                  <a:pt x="39993" y="20214"/>
                </a:lnTo>
                <a:lnTo>
                  <a:pt x="39717" y="20096"/>
                </a:lnTo>
                <a:lnTo>
                  <a:pt x="39422" y="19978"/>
                </a:lnTo>
                <a:lnTo>
                  <a:pt x="39127" y="19859"/>
                </a:lnTo>
                <a:lnTo>
                  <a:pt x="38517" y="19682"/>
                </a:lnTo>
                <a:lnTo>
                  <a:pt x="37907" y="19545"/>
                </a:lnTo>
                <a:lnTo>
                  <a:pt x="37257" y="19426"/>
                </a:lnTo>
                <a:lnTo>
                  <a:pt x="36608" y="19367"/>
                </a:lnTo>
                <a:lnTo>
                  <a:pt x="35958" y="19348"/>
                </a:lnTo>
                <a:lnTo>
                  <a:pt x="35289" y="19348"/>
                </a:lnTo>
                <a:lnTo>
                  <a:pt x="34639" y="19407"/>
                </a:lnTo>
                <a:lnTo>
                  <a:pt x="33990" y="19485"/>
                </a:lnTo>
                <a:lnTo>
                  <a:pt x="33341" y="19604"/>
                </a:lnTo>
                <a:lnTo>
                  <a:pt x="32711" y="19741"/>
                </a:lnTo>
                <a:lnTo>
                  <a:pt x="32101" y="19918"/>
                </a:lnTo>
                <a:lnTo>
                  <a:pt x="31490" y="20115"/>
                </a:lnTo>
                <a:lnTo>
                  <a:pt x="30900" y="20332"/>
                </a:lnTo>
                <a:lnTo>
                  <a:pt x="30310" y="20568"/>
                </a:lnTo>
                <a:lnTo>
                  <a:pt x="29719" y="20824"/>
                </a:lnTo>
                <a:lnTo>
                  <a:pt x="29129" y="21080"/>
                </a:lnTo>
                <a:lnTo>
                  <a:pt x="27987" y="21650"/>
                </a:lnTo>
                <a:lnTo>
                  <a:pt x="26846" y="22221"/>
                </a:lnTo>
                <a:lnTo>
                  <a:pt x="25724" y="22831"/>
                </a:lnTo>
                <a:lnTo>
                  <a:pt x="24582" y="23402"/>
                </a:lnTo>
                <a:lnTo>
                  <a:pt x="23421" y="23973"/>
                </a:lnTo>
                <a:lnTo>
                  <a:pt x="22850" y="24229"/>
                </a:lnTo>
                <a:lnTo>
                  <a:pt x="22260" y="24485"/>
                </a:lnTo>
                <a:lnTo>
                  <a:pt x="21650" y="24721"/>
                </a:lnTo>
                <a:lnTo>
                  <a:pt x="21040" y="24937"/>
                </a:lnTo>
                <a:lnTo>
                  <a:pt x="20410" y="25134"/>
                </a:lnTo>
                <a:lnTo>
                  <a:pt x="19780" y="25311"/>
                </a:lnTo>
                <a:lnTo>
                  <a:pt x="19150" y="25469"/>
                </a:lnTo>
                <a:lnTo>
                  <a:pt x="18520" y="25587"/>
                </a:lnTo>
                <a:lnTo>
                  <a:pt x="17871" y="25685"/>
                </a:lnTo>
                <a:lnTo>
                  <a:pt x="17241" y="25744"/>
                </a:lnTo>
                <a:lnTo>
                  <a:pt x="16611" y="25764"/>
                </a:lnTo>
                <a:lnTo>
                  <a:pt x="15981" y="25744"/>
                </a:lnTo>
                <a:lnTo>
                  <a:pt x="15352" y="25705"/>
                </a:lnTo>
                <a:lnTo>
                  <a:pt x="14722" y="25606"/>
                </a:lnTo>
                <a:lnTo>
                  <a:pt x="14092" y="25469"/>
                </a:lnTo>
                <a:lnTo>
                  <a:pt x="13797" y="25390"/>
                </a:lnTo>
                <a:lnTo>
                  <a:pt x="13482" y="25292"/>
                </a:lnTo>
                <a:lnTo>
                  <a:pt x="13147" y="25154"/>
                </a:lnTo>
                <a:lnTo>
                  <a:pt x="12793" y="25016"/>
                </a:lnTo>
                <a:lnTo>
                  <a:pt x="12458" y="24839"/>
                </a:lnTo>
                <a:lnTo>
                  <a:pt x="12144" y="24662"/>
                </a:lnTo>
                <a:lnTo>
                  <a:pt x="11829" y="24465"/>
                </a:lnTo>
                <a:lnTo>
                  <a:pt x="11514" y="24248"/>
                </a:lnTo>
                <a:lnTo>
                  <a:pt x="11218" y="24032"/>
                </a:lnTo>
                <a:lnTo>
                  <a:pt x="10943" y="23796"/>
                </a:lnTo>
                <a:lnTo>
                  <a:pt x="10687" y="23540"/>
                </a:lnTo>
                <a:lnTo>
                  <a:pt x="10431" y="23264"/>
                </a:lnTo>
                <a:lnTo>
                  <a:pt x="10215" y="22989"/>
                </a:lnTo>
                <a:lnTo>
                  <a:pt x="9998" y="22694"/>
                </a:lnTo>
                <a:lnTo>
                  <a:pt x="9821" y="22398"/>
                </a:lnTo>
                <a:lnTo>
                  <a:pt x="9644" y="22083"/>
                </a:lnTo>
                <a:lnTo>
                  <a:pt x="9506" y="21749"/>
                </a:lnTo>
                <a:lnTo>
                  <a:pt x="9368" y="21414"/>
                </a:lnTo>
                <a:lnTo>
                  <a:pt x="9250" y="20962"/>
                </a:lnTo>
                <a:lnTo>
                  <a:pt x="9172" y="20529"/>
                </a:lnTo>
                <a:lnTo>
                  <a:pt x="9132" y="20076"/>
                </a:lnTo>
                <a:lnTo>
                  <a:pt x="9113" y="19623"/>
                </a:lnTo>
                <a:lnTo>
                  <a:pt x="9132" y="19151"/>
                </a:lnTo>
                <a:lnTo>
                  <a:pt x="9191" y="18698"/>
                </a:lnTo>
                <a:lnTo>
                  <a:pt x="9250" y="18246"/>
                </a:lnTo>
                <a:lnTo>
                  <a:pt x="9349" y="17793"/>
                </a:lnTo>
                <a:lnTo>
                  <a:pt x="9467" y="17340"/>
                </a:lnTo>
                <a:lnTo>
                  <a:pt x="9585" y="16868"/>
                </a:lnTo>
                <a:lnTo>
                  <a:pt x="9880" y="15962"/>
                </a:lnTo>
                <a:lnTo>
                  <a:pt x="10510" y="14171"/>
                </a:lnTo>
                <a:lnTo>
                  <a:pt x="10746" y="13463"/>
                </a:lnTo>
                <a:lnTo>
                  <a:pt x="10963" y="12735"/>
                </a:lnTo>
                <a:lnTo>
                  <a:pt x="11159" y="11987"/>
                </a:lnTo>
                <a:lnTo>
                  <a:pt x="11317" y="11239"/>
                </a:lnTo>
                <a:lnTo>
                  <a:pt x="11435" y="10491"/>
                </a:lnTo>
                <a:lnTo>
                  <a:pt x="11533" y="9723"/>
                </a:lnTo>
                <a:lnTo>
                  <a:pt x="11573" y="8976"/>
                </a:lnTo>
                <a:lnTo>
                  <a:pt x="11592" y="8228"/>
                </a:lnTo>
                <a:lnTo>
                  <a:pt x="11573" y="7854"/>
                </a:lnTo>
                <a:lnTo>
                  <a:pt x="11553" y="7480"/>
                </a:lnTo>
                <a:lnTo>
                  <a:pt x="11494" y="7125"/>
                </a:lnTo>
                <a:lnTo>
                  <a:pt x="11455" y="6751"/>
                </a:lnTo>
                <a:lnTo>
                  <a:pt x="11376" y="6397"/>
                </a:lnTo>
                <a:lnTo>
                  <a:pt x="11297" y="6043"/>
                </a:lnTo>
                <a:lnTo>
                  <a:pt x="11199" y="5708"/>
                </a:lnTo>
                <a:lnTo>
                  <a:pt x="11081" y="5354"/>
                </a:lnTo>
                <a:lnTo>
                  <a:pt x="10963" y="5020"/>
                </a:lnTo>
                <a:lnTo>
                  <a:pt x="10825" y="4685"/>
                </a:lnTo>
                <a:lnTo>
                  <a:pt x="10667" y="4370"/>
                </a:lnTo>
                <a:lnTo>
                  <a:pt x="10490" y="4055"/>
                </a:lnTo>
                <a:lnTo>
                  <a:pt x="10293" y="3740"/>
                </a:lnTo>
                <a:lnTo>
                  <a:pt x="10077" y="3445"/>
                </a:lnTo>
                <a:lnTo>
                  <a:pt x="9841" y="3150"/>
                </a:lnTo>
                <a:lnTo>
                  <a:pt x="9585" y="2874"/>
                </a:lnTo>
                <a:lnTo>
                  <a:pt x="9368" y="2638"/>
                </a:lnTo>
                <a:lnTo>
                  <a:pt x="9152" y="2422"/>
                </a:lnTo>
                <a:lnTo>
                  <a:pt x="8916" y="2225"/>
                </a:lnTo>
                <a:lnTo>
                  <a:pt x="8660" y="2028"/>
                </a:lnTo>
                <a:lnTo>
                  <a:pt x="8424" y="1851"/>
                </a:lnTo>
                <a:lnTo>
                  <a:pt x="8168" y="1674"/>
                </a:lnTo>
                <a:lnTo>
                  <a:pt x="7892" y="1516"/>
                </a:lnTo>
                <a:lnTo>
                  <a:pt x="7636" y="1359"/>
                </a:lnTo>
                <a:lnTo>
                  <a:pt x="7085" y="1083"/>
                </a:lnTo>
                <a:lnTo>
                  <a:pt x="6495" y="847"/>
                </a:lnTo>
                <a:lnTo>
                  <a:pt x="5904" y="650"/>
                </a:lnTo>
                <a:lnTo>
                  <a:pt x="5294" y="473"/>
                </a:lnTo>
                <a:lnTo>
                  <a:pt x="4665" y="335"/>
                </a:lnTo>
                <a:lnTo>
                  <a:pt x="4015" y="217"/>
                </a:lnTo>
                <a:lnTo>
                  <a:pt x="3366" y="138"/>
                </a:lnTo>
                <a:lnTo>
                  <a:pt x="2696" y="79"/>
                </a:lnTo>
                <a:lnTo>
                  <a:pt x="2027" y="40"/>
                </a:lnTo>
                <a:lnTo>
                  <a:pt x="1358" y="20"/>
                </a:lnTo>
                <a:lnTo>
                  <a:pt x="6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8" name="Google Shape;1138;p14"/>
          <p:cNvGrpSpPr/>
          <p:nvPr/>
        </p:nvGrpSpPr>
        <p:grpSpPr>
          <a:xfrm>
            <a:off x="236516" y="1714413"/>
            <a:ext cx="476700" cy="1181200"/>
            <a:chOff x="2025650" y="4295675"/>
            <a:chExt cx="476700" cy="1181200"/>
          </a:xfrm>
        </p:grpSpPr>
        <p:sp>
          <p:nvSpPr>
            <p:cNvPr id="1139" name="Google Shape;1139;p14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14"/>
          <p:cNvGrpSpPr/>
          <p:nvPr/>
        </p:nvGrpSpPr>
        <p:grpSpPr>
          <a:xfrm>
            <a:off x="8430775" y="1533200"/>
            <a:ext cx="476700" cy="1181200"/>
            <a:chOff x="2025650" y="4295675"/>
            <a:chExt cx="476700" cy="1181200"/>
          </a:xfrm>
        </p:grpSpPr>
        <p:sp>
          <p:nvSpPr>
            <p:cNvPr id="1172" name="Google Shape;1172;p14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14"/>
          <p:cNvGrpSpPr/>
          <p:nvPr/>
        </p:nvGrpSpPr>
        <p:grpSpPr>
          <a:xfrm rot="-5400000">
            <a:off x="8015009" y="4000795"/>
            <a:ext cx="831539" cy="365725"/>
            <a:chOff x="2008025" y="2500150"/>
            <a:chExt cx="1165600" cy="512650"/>
          </a:xfrm>
        </p:grpSpPr>
        <p:sp>
          <p:nvSpPr>
            <p:cNvPr id="1205" name="Google Shape;1205;p14"/>
            <p:cNvSpPr/>
            <p:nvPr/>
          </p:nvSpPr>
          <p:spPr>
            <a:xfrm>
              <a:off x="2008025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8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3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2661000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9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4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4"/>
          <p:cNvGrpSpPr/>
          <p:nvPr/>
        </p:nvGrpSpPr>
        <p:grpSpPr>
          <a:xfrm rot="-5400000">
            <a:off x="297446" y="772420"/>
            <a:ext cx="831539" cy="365725"/>
            <a:chOff x="2008025" y="2500150"/>
            <a:chExt cx="1165600" cy="512650"/>
          </a:xfrm>
        </p:grpSpPr>
        <p:sp>
          <p:nvSpPr>
            <p:cNvPr id="1208" name="Google Shape;1208;p14"/>
            <p:cNvSpPr/>
            <p:nvPr/>
          </p:nvSpPr>
          <p:spPr>
            <a:xfrm>
              <a:off x="2008025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8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3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661000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9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4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14"/>
          <p:cNvGrpSpPr/>
          <p:nvPr/>
        </p:nvGrpSpPr>
        <p:grpSpPr>
          <a:xfrm>
            <a:off x="4006150" y="4599425"/>
            <a:ext cx="1131700" cy="1131025"/>
            <a:chOff x="4139300" y="-1667050"/>
            <a:chExt cx="1131700" cy="1131025"/>
          </a:xfrm>
        </p:grpSpPr>
        <p:sp>
          <p:nvSpPr>
            <p:cNvPr id="1211" name="Google Shape;1211;p14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3" name="Google Shape;1233;p14"/>
          <p:cNvGrpSpPr/>
          <p:nvPr/>
        </p:nvGrpSpPr>
        <p:grpSpPr>
          <a:xfrm>
            <a:off x="4006150" y="-591525"/>
            <a:ext cx="1131700" cy="1131025"/>
            <a:chOff x="4139300" y="-1667050"/>
            <a:chExt cx="1131700" cy="1131025"/>
          </a:xfrm>
        </p:grpSpPr>
        <p:sp>
          <p:nvSpPr>
            <p:cNvPr id="1234" name="Google Shape;1234;p14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25"/>
          <p:cNvSpPr txBox="1">
            <a:spLocks noGrp="1"/>
          </p:cNvSpPr>
          <p:nvPr>
            <p:ph type="title"/>
          </p:nvPr>
        </p:nvSpPr>
        <p:spPr>
          <a:xfrm>
            <a:off x="718637" y="199961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83" name="Google Shape;2183;p25"/>
          <p:cNvSpPr txBox="1">
            <a:spLocks noGrp="1"/>
          </p:cNvSpPr>
          <p:nvPr>
            <p:ph type="subTitle" idx="1"/>
          </p:nvPr>
        </p:nvSpPr>
        <p:spPr>
          <a:xfrm>
            <a:off x="718637" y="2229327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4" name="Google Shape;2184;p25"/>
          <p:cNvSpPr txBox="1">
            <a:spLocks noGrp="1"/>
          </p:cNvSpPr>
          <p:nvPr>
            <p:ph type="title" idx="2"/>
          </p:nvPr>
        </p:nvSpPr>
        <p:spPr>
          <a:xfrm>
            <a:off x="3579000" y="199961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85" name="Google Shape;2185;p25"/>
          <p:cNvSpPr txBox="1">
            <a:spLocks noGrp="1"/>
          </p:cNvSpPr>
          <p:nvPr>
            <p:ph type="subTitle" idx="3"/>
          </p:nvPr>
        </p:nvSpPr>
        <p:spPr>
          <a:xfrm>
            <a:off x="3579000" y="2229327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6" name="Google Shape;2186;p25"/>
          <p:cNvSpPr txBox="1">
            <a:spLocks noGrp="1"/>
          </p:cNvSpPr>
          <p:nvPr>
            <p:ph type="title" idx="4"/>
          </p:nvPr>
        </p:nvSpPr>
        <p:spPr>
          <a:xfrm>
            <a:off x="718637" y="370833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87" name="Google Shape;2187;p25"/>
          <p:cNvSpPr txBox="1">
            <a:spLocks noGrp="1"/>
          </p:cNvSpPr>
          <p:nvPr>
            <p:ph type="subTitle" idx="5"/>
          </p:nvPr>
        </p:nvSpPr>
        <p:spPr>
          <a:xfrm>
            <a:off x="718637" y="3938771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8" name="Google Shape;2188;p25"/>
          <p:cNvSpPr txBox="1">
            <a:spLocks noGrp="1"/>
          </p:cNvSpPr>
          <p:nvPr>
            <p:ph type="title" idx="6"/>
          </p:nvPr>
        </p:nvSpPr>
        <p:spPr>
          <a:xfrm>
            <a:off x="3579000" y="370833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89" name="Google Shape;2189;p25"/>
          <p:cNvSpPr txBox="1">
            <a:spLocks noGrp="1"/>
          </p:cNvSpPr>
          <p:nvPr>
            <p:ph type="subTitle" idx="7"/>
          </p:nvPr>
        </p:nvSpPr>
        <p:spPr>
          <a:xfrm>
            <a:off x="3579000" y="3938771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0" name="Google Shape;2190;p25"/>
          <p:cNvSpPr txBox="1">
            <a:spLocks noGrp="1"/>
          </p:cNvSpPr>
          <p:nvPr>
            <p:ph type="title" idx="8"/>
          </p:nvPr>
        </p:nvSpPr>
        <p:spPr>
          <a:xfrm>
            <a:off x="6439363" y="199961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1" name="Google Shape;2191;p25"/>
          <p:cNvSpPr txBox="1">
            <a:spLocks noGrp="1"/>
          </p:cNvSpPr>
          <p:nvPr>
            <p:ph type="subTitle" idx="9"/>
          </p:nvPr>
        </p:nvSpPr>
        <p:spPr>
          <a:xfrm>
            <a:off x="6439363" y="2229327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2" name="Google Shape;2192;p25"/>
          <p:cNvSpPr txBox="1">
            <a:spLocks noGrp="1"/>
          </p:cNvSpPr>
          <p:nvPr>
            <p:ph type="title" idx="13"/>
          </p:nvPr>
        </p:nvSpPr>
        <p:spPr>
          <a:xfrm>
            <a:off x="6439363" y="370833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3" name="Google Shape;2193;p25"/>
          <p:cNvSpPr txBox="1">
            <a:spLocks noGrp="1"/>
          </p:cNvSpPr>
          <p:nvPr>
            <p:ph type="subTitle" idx="14"/>
          </p:nvPr>
        </p:nvSpPr>
        <p:spPr>
          <a:xfrm>
            <a:off x="6439363" y="3938771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4" name="Google Shape;2194;p25"/>
          <p:cNvSpPr txBox="1">
            <a:spLocks noGrp="1"/>
          </p:cNvSpPr>
          <p:nvPr>
            <p:ph type="title" idx="15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95" name="Google Shape;2195;p25"/>
          <p:cNvSpPr/>
          <p:nvPr/>
        </p:nvSpPr>
        <p:spPr>
          <a:xfrm rot="10800000" flipH="1">
            <a:off x="0" y="4"/>
            <a:ext cx="2165315" cy="1632471"/>
          </a:xfrm>
          <a:custGeom>
            <a:avLst/>
            <a:gdLst/>
            <a:ahLst/>
            <a:cxnLst/>
            <a:rect l="l" t="t" r="r" b="b"/>
            <a:pathLst>
              <a:path w="51743" h="39010" extrusionOk="0">
                <a:moveTo>
                  <a:pt x="689" y="1"/>
                </a:moveTo>
                <a:lnTo>
                  <a:pt x="0" y="20"/>
                </a:lnTo>
                <a:lnTo>
                  <a:pt x="0" y="39010"/>
                </a:lnTo>
                <a:lnTo>
                  <a:pt x="51743" y="39010"/>
                </a:lnTo>
                <a:lnTo>
                  <a:pt x="51192" y="38675"/>
                </a:lnTo>
                <a:lnTo>
                  <a:pt x="50641" y="38321"/>
                </a:lnTo>
                <a:lnTo>
                  <a:pt x="50109" y="37947"/>
                </a:lnTo>
                <a:lnTo>
                  <a:pt x="49597" y="37573"/>
                </a:lnTo>
                <a:lnTo>
                  <a:pt x="49086" y="37160"/>
                </a:lnTo>
                <a:lnTo>
                  <a:pt x="48594" y="36727"/>
                </a:lnTo>
                <a:lnTo>
                  <a:pt x="48121" y="36294"/>
                </a:lnTo>
                <a:lnTo>
                  <a:pt x="47649" y="35841"/>
                </a:lnTo>
                <a:lnTo>
                  <a:pt x="47216" y="35369"/>
                </a:lnTo>
                <a:lnTo>
                  <a:pt x="46803" y="34876"/>
                </a:lnTo>
                <a:lnTo>
                  <a:pt x="46429" y="34365"/>
                </a:lnTo>
                <a:lnTo>
                  <a:pt x="46074" y="33853"/>
                </a:lnTo>
                <a:lnTo>
                  <a:pt x="45740" y="33322"/>
                </a:lnTo>
                <a:lnTo>
                  <a:pt x="45425" y="32771"/>
                </a:lnTo>
                <a:lnTo>
                  <a:pt x="45169" y="32200"/>
                </a:lnTo>
                <a:lnTo>
                  <a:pt x="44913" y="31629"/>
                </a:lnTo>
                <a:lnTo>
                  <a:pt x="44716" y="31019"/>
                </a:lnTo>
                <a:lnTo>
                  <a:pt x="44559" y="30448"/>
                </a:lnTo>
                <a:lnTo>
                  <a:pt x="44421" y="29858"/>
                </a:lnTo>
                <a:lnTo>
                  <a:pt x="44303" y="29267"/>
                </a:lnTo>
                <a:lnTo>
                  <a:pt x="44205" y="28677"/>
                </a:lnTo>
                <a:lnTo>
                  <a:pt x="44047" y="27457"/>
                </a:lnTo>
                <a:lnTo>
                  <a:pt x="43850" y="26276"/>
                </a:lnTo>
                <a:lnTo>
                  <a:pt x="43752" y="25685"/>
                </a:lnTo>
                <a:lnTo>
                  <a:pt x="43634" y="25095"/>
                </a:lnTo>
                <a:lnTo>
                  <a:pt x="43476" y="24524"/>
                </a:lnTo>
                <a:lnTo>
                  <a:pt x="43299" y="23973"/>
                </a:lnTo>
                <a:lnTo>
                  <a:pt x="43083" y="23422"/>
                </a:lnTo>
                <a:lnTo>
                  <a:pt x="42965" y="23166"/>
                </a:lnTo>
                <a:lnTo>
                  <a:pt x="42827" y="22890"/>
                </a:lnTo>
                <a:lnTo>
                  <a:pt x="42689" y="22635"/>
                </a:lnTo>
                <a:lnTo>
                  <a:pt x="42532" y="22398"/>
                </a:lnTo>
                <a:lnTo>
                  <a:pt x="42355" y="22142"/>
                </a:lnTo>
                <a:lnTo>
                  <a:pt x="42178" y="21906"/>
                </a:lnTo>
                <a:lnTo>
                  <a:pt x="41961" y="21670"/>
                </a:lnTo>
                <a:lnTo>
                  <a:pt x="41745" y="21454"/>
                </a:lnTo>
                <a:lnTo>
                  <a:pt x="41528" y="21237"/>
                </a:lnTo>
                <a:lnTo>
                  <a:pt x="41292" y="21040"/>
                </a:lnTo>
                <a:lnTo>
                  <a:pt x="41056" y="20863"/>
                </a:lnTo>
                <a:lnTo>
                  <a:pt x="40800" y="20686"/>
                </a:lnTo>
                <a:lnTo>
                  <a:pt x="40544" y="20509"/>
                </a:lnTo>
                <a:lnTo>
                  <a:pt x="40268" y="20371"/>
                </a:lnTo>
                <a:lnTo>
                  <a:pt x="39993" y="20214"/>
                </a:lnTo>
                <a:lnTo>
                  <a:pt x="39717" y="20096"/>
                </a:lnTo>
                <a:lnTo>
                  <a:pt x="39422" y="19978"/>
                </a:lnTo>
                <a:lnTo>
                  <a:pt x="39127" y="19859"/>
                </a:lnTo>
                <a:lnTo>
                  <a:pt x="38517" y="19682"/>
                </a:lnTo>
                <a:lnTo>
                  <a:pt x="37907" y="19545"/>
                </a:lnTo>
                <a:lnTo>
                  <a:pt x="37257" y="19426"/>
                </a:lnTo>
                <a:lnTo>
                  <a:pt x="36608" y="19367"/>
                </a:lnTo>
                <a:lnTo>
                  <a:pt x="35958" y="19348"/>
                </a:lnTo>
                <a:lnTo>
                  <a:pt x="35289" y="19348"/>
                </a:lnTo>
                <a:lnTo>
                  <a:pt x="34639" y="19407"/>
                </a:lnTo>
                <a:lnTo>
                  <a:pt x="33990" y="19485"/>
                </a:lnTo>
                <a:lnTo>
                  <a:pt x="33341" y="19604"/>
                </a:lnTo>
                <a:lnTo>
                  <a:pt x="32711" y="19741"/>
                </a:lnTo>
                <a:lnTo>
                  <a:pt x="32101" y="19918"/>
                </a:lnTo>
                <a:lnTo>
                  <a:pt x="31490" y="20115"/>
                </a:lnTo>
                <a:lnTo>
                  <a:pt x="30900" y="20332"/>
                </a:lnTo>
                <a:lnTo>
                  <a:pt x="30310" y="20568"/>
                </a:lnTo>
                <a:lnTo>
                  <a:pt x="29719" y="20824"/>
                </a:lnTo>
                <a:lnTo>
                  <a:pt x="29129" y="21080"/>
                </a:lnTo>
                <a:lnTo>
                  <a:pt x="27987" y="21650"/>
                </a:lnTo>
                <a:lnTo>
                  <a:pt x="26846" y="22221"/>
                </a:lnTo>
                <a:lnTo>
                  <a:pt x="25724" y="22831"/>
                </a:lnTo>
                <a:lnTo>
                  <a:pt x="24582" y="23402"/>
                </a:lnTo>
                <a:lnTo>
                  <a:pt x="23421" y="23973"/>
                </a:lnTo>
                <a:lnTo>
                  <a:pt x="22850" y="24229"/>
                </a:lnTo>
                <a:lnTo>
                  <a:pt x="22260" y="24485"/>
                </a:lnTo>
                <a:lnTo>
                  <a:pt x="21650" y="24721"/>
                </a:lnTo>
                <a:lnTo>
                  <a:pt x="21040" y="24937"/>
                </a:lnTo>
                <a:lnTo>
                  <a:pt x="20410" y="25134"/>
                </a:lnTo>
                <a:lnTo>
                  <a:pt x="19780" y="25311"/>
                </a:lnTo>
                <a:lnTo>
                  <a:pt x="19150" y="25469"/>
                </a:lnTo>
                <a:lnTo>
                  <a:pt x="18520" y="25587"/>
                </a:lnTo>
                <a:lnTo>
                  <a:pt x="17871" y="25685"/>
                </a:lnTo>
                <a:lnTo>
                  <a:pt x="17241" y="25744"/>
                </a:lnTo>
                <a:lnTo>
                  <a:pt x="16611" y="25764"/>
                </a:lnTo>
                <a:lnTo>
                  <a:pt x="15981" y="25744"/>
                </a:lnTo>
                <a:lnTo>
                  <a:pt x="15352" y="25705"/>
                </a:lnTo>
                <a:lnTo>
                  <a:pt x="14722" y="25606"/>
                </a:lnTo>
                <a:lnTo>
                  <a:pt x="14092" y="25469"/>
                </a:lnTo>
                <a:lnTo>
                  <a:pt x="13797" y="25390"/>
                </a:lnTo>
                <a:lnTo>
                  <a:pt x="13482" y="25292"/>
                </a:lnTo>
                <a:lnTo>
                  <a:pt x="13147" y="25154"/>
                </a:lnTo>
                <a:lnTo>
                  <a:pt x="12793" y="25016"/>
                </a:lnTo>
                <a:lnTo>
                  <a:pt x="12458" y="24839"/>
                </a:lnTo>
                <a:lnTo>
                  <a:pt x="12144" y="24662"/>
                </a:lnTo>
                <a:lnTo>
                  <a:pt x="11829" y="24465"/>
                </a:lnTo>
                <a:lnTo>
                  <a:pt x="11514" y="24248"/>
                </a:lnTo>
                <a:lnTo>
                  <a:pt x="11218" y="24032"/>
                </a:lnTo>
                <a:lnTo>
                  <a:pt x="10943" y="23796"/>
                </a:lnTo>
                <a:lnTo>
                  <a:pt x="10687" y="23540"/>
                </a:lnTo>
                <a:lnTo>
                  <a:pt x="10431" y="23264"/>
                </a:lnTo>
                <a:lnTo>
                  <a:pt x="10215" y="22989"/>
                </a:lnTo>
                <a:lnTo>
                  <a:pt x="9998" y="22694"/>
                </a:lnTo>
                <a:lnTo>
                  <a:pt x="9821" y="22398"/>
                </a:lnTo>
                <a:lnTo>
                  <a:pt x="9644" y="22083"/>
                </a:lnTo>
                <a:lnTo>
                  <a:pt x="9506" y="21749"/>
                </a:lnTo>
                <a:lnTo>
                  <a:pt x="9368" y="21414"/>
                </a:lnTo>
                <a:lnTo>
                  <a:pt x="9250" y="20962"/>
                </a:lnTo>
                <a:lnTo>
                  <a:pt x="9172" y="20529"/>
                </a:lnTo>
                <a:lnTo>
                  <a:pt x="9132" y="20076"/>
                </a:lnTo>
                <a:lnTo>
                  <a:pt x="9113" y="19623"/>
                </a:lnTo>
                <a:lnTo>
                  <a:pt x="9132" y="19151"/>
                </a:lnTo>
                <a:lnTo>
                  <a:pt x="9191" y="18698"/>
                </a:lnTo>
                <a:lnTo>
                  <a:pt x="9250" y="18246"/>
                </a:lnTo>
                <a:lnTo>
                  <a:pt x="9349" y="17793"/>
                </a:lnTo>
                <a:lnTo>
                  <a:pt x="9467" y="17340"/>
                </a:lnTo>
                <a:lnTo>
                  <a:pt x="9585" y="16868"/>
                </a:lnTo>
                <a:lnTo>
                  <a:pt x="9880" y="15962"/>
                </a:lnTo>
                <a:lnTo>
                  <a:pt x="10510" y="14171"/>
                </a:lnTo>
                <a:lnTo>
                  <a:pt x="10746" y="13463"/>
                </a:lnTo>
                <a:lnTo>
                  <a:pt x="10963" y="12735"/>
                </a:lnTo>
                <a:lnTo>
                  <a:pt x="11159" y="11987"/>
                </a:lnTo>
                <a:lnTo>
                  <a:pt x="11317" y="11239"/>
                </a:lnTo>
                <a:lnTo>
                  <a:pt x="11435" y="10491"/>
                </a:lnTo>
                <a:lnTo>
                  <a:pt x="11533" y="9723"/>
                </a:lnTo>
                <a:lnTo>
                  <a:pt x="11573" y="8976"/>
                </a:lnTo>
                <a:lnTo>
                  <a:pt x="11592" y="8228"/>
                </a:lnTo>
                <a:lnTo>
                  <a:pt x="11573" y="7854"/>
                </a:lnTo>
                <a:lnTo>
                  <a:pt x="11553" y="7480"/>
                </a:lnTo>
                <a:lnTo>
                  <a:pt x="11494" y="7125"/>
                </a:lnTo>
                <a:lnTo>
                  <a:pt x="11455" y="6751"/>
                </a:lnTo>
                <a:lnTo>
                  <a:pt x="11376" y="6397"/>
                </a:lnTo>
                <a:lnTo>
                  <a:pt x="11297" y="6043"/>
                </a:lnTo>
                <a:lnTo>
                  <a:pt x="11199" y="5708"/>
                </a:lnTo>
                <a:lnTo>
                  <a:pt x="11081" y="5354"/>
                </a:lnTo>
                <a:lnTo>
                  <a:pt x="10963" y="5020"/>
                </a:lnTo>
                <a:lnTo>
                  <a:pt x="10825" y="4685"/>
                </a:lnTo>
                <a:lnTo>
                  <a:pt x="10667" y="4370"/>
                </a:lnTo>
                <a:lnTo>
                  <a:pt x="10490" y="4055"/>
                </a:lnTo>
                <a:lnTo>
                  <a:pt x="10293" y="3740"/>
                </a:lnTo>
                <a:lnTo>
                  <a:pt x="10077" y="3445"/>
                </a:lnTo>
                <a:lnTo>
                  <a:pt x="9841" y="3150"/>
                </a:lnTo>
                <a:lnTo>
                  <a:pt x="9585" y="2874"/>
                </a:lnTo>
                <a:lnTo>
                  <a:pt x="9368" y="2638"/>
                </a:lnTo>
                <a:lnTo>
                  <a:pt x="9152" y="2422"/>
                </a:lnTo>
                <a:lnTo>
                  <a:pt x="8916" y="2225"/>
                </a:lnTo>
                <a:lnTo>
                  <a:pt x="8660" y="2028"/>
                </a:lnTo>
                <a:lnTo>
                  <a:pt x="8424" y="1851"/>
                </a:lnTo>
                <a:lnTo>
                  <a:pt x="8168" y="1674"/>
                </a:lnTo>
                <a:lnTo>
                  <a:pt x="7892" y="1516"/>
                </a:lnTo>
                <a:lnTo>
                  <a:pt x="7636" y="1359"/>
                </a:lnTo>
                <a:lnTo>
                  <a:pt x="7085" y="1083"/>
                </a:lnTo>
                <a:lnTo>
                  <a:pt x="6495" y="847"/>
                </a:lnTo>
                <a:lnTo>
                  <a:pt x="5904" y="650"/>
                </a:lnTo>
                <a:lnTo>
                  <a:pt x="5294" y="473"/>
                </a:lnTo>
                <a:lnTo>
                  <a:pt x="4665" y="335"/>
                </a:lnTo>
                <a:lnTo>
                  <a:pt x="4015" y="217"/>
                </a:lnTo>
                <a:lnTo>
                  <a:pt x="3366" y="138"/>
                </a:lnTo>
                <a:lnTo>
                  <a:pt x="2696" y="79"/>
                </a:lnTo>
                <a:lnTo>
                  <a:pt x="2027" y="40"/>
                </a:lnTo>
                <a:lnTo>
                  <a:pt x="1358" y="20"/>
                </a:lnTo>
                <a:lnTo>
                  <a:pt x="6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6895900" y="3839475"/>
            <a:ext cx="2248095" cy="1303996"/>
          </a:xfrm>
          <a:custGeom>
            <a:avLst/>
            <a:gdLst/>
            <a:ahLst/>
            <a:cxnLst/>
            <a:rect l="l" t="t" r="r" b="b"/>
            <a:pathLst>
              <a:path w="59754" h="34660" extrusionOk="0">
                <a:moveTo>
                  <a:pt x="55305" y="0"/>
                </a:moveTo>
                <a:lnTo>
                  <a:pt x="54833" y="20"/>
                </a:lnTo>
                <a:lnTo>
                  <a:pt x="54361" y="79"/>
                </a:lnTo>
                <a:lnTo>
                  <a:pt x="53888" y="118"/>
                </a:lnTo>
                <a:lnTo>
                  <a:pt x="53416" y="197"/>
                </a:lnTo>
                <a:lnTo>
                  <a:pt x="52963" y="296"/>
                </a:lnTo>
                <a:lnTo>
                  <a:pt x="52491" y="394"/>
                </a:lnTo>
                <a:lnTo>
                  <a:pt x="52038" y="532"/>
                </a:lnTo>
                <a:lnTo>
                  <a:pt x="51586" y="670"/>
                </a:lnTo>
                <a:lnTo>
                  <a:pt x="51133" y="827"/>
                </a:lnTo>
                <a:lnTo>
                  <a:pt x="50543" y="1063"/>
                </a:lnTo>
                <a:lnTo>
                  <a:pt x="49972" y="1339"/>
                </a:lnTo>
                <a:lnTo>
                  <a:pt x="49401" y="1634"/>
                </a:lnTo>
                <a:lnTo>
                  <a:pt x="48870" y="1949"/>
                </a:lnTo>
                <a:lnTo>
                  <a:pt x="48338" y="2303"/>
                </a:lnTo>
                <a:lnTo>
                  <a:pt x="47826" y="2677"/>
                </a:lnTo>
                <a:lnTo>
                  <a:pt x="47334" y="3071"/>
                </a:lnTo>
                <a:lnTo>
                  <a:pt x="46882" y="3484"/>
                </a:lnTo>
                <a:lnTo>
                  <a:pt x="46429" y="3937"/>
                </a:lnTo>
                <a:lnTo>
                  <a:pt x="46016" y="4389"/>
                </a:lnTo>
                <a:lnTo>
                  <a:pt x="45622" y="4862"/>
                </a:lnTo>
                <a:lnTo>
                  <a:pt x="45248" y="5373"/>
                </a:lnTo>
                <a:lnTo>
                  <a:pt x="44914" y="5885"/>
                </a:lnTo>
                <a:lnTo>
                  <a:pt x="44599" y="6417"/>
                </a:lnTo>
                <a:lnTo>
                  <a:pt x="44303" y="6948"/>
                </a:lnTo>
                <a:lnTo>
                  <a:pt x="44048" y="7519"/>
                </a:lnTo>
                <a:lnTo>
                  <a:pt x="43811" y="8149"/>
                </a:lnTo>
                <a:lnTo>
                  <a:pt x="43595" y="8798"/>
                </a:lnTo>
                <a:lnTo>
                  <a:pt x="43378" y="9467"/>
                </a:lnTo>
                <a:lnTo>
                  <a:pt x="43201" y="10117"/>
                </a:lnTo>
                <a:lnTo>
                  <a:pt x="42827" y="11435"/>
                </a:lnTo>
                <a:lnTo>
                  <a:pt x="42611" y="12105"/>
                </a:lnTo>
                <a:lnTo>
                  <a:pt x="42375" y="12754"/>
                </a:lnTo>
                <a:lnTo>
                  <a:pt x="42119" y="13384"/>
                </a:lnTo>
                <a:lnTo>
                  <a:pt x="41961" y="13699"/>
                </a:lnTo>
                <a:lnTo>
                  <a:pt x="41784" y="14014"/>
                </a:lnTo>
                <a:lnTo>
                  <a:pt x="41607" y="14309"/>
                </a:lnTo>
                <a:lnTo>
                  <a:pt x="41430" y="14604"/>
                </a:lnTo>
                <a:lnTo>
                  <a:pt x="41233" y="14899"/>
                </a:lnTo>
                <a:lnTo>
                  <a:pt x="41017" y="15175"/>
                </a:lnTo>
                <a:lnTo>
                  <a:pt x="40780" y="15431"/>
                </a:lnTo>
                <a:lnTo>
                  <a:pt x="40544" y="15687"/>
                </a:lnTo>
                <a:lnTo>
                  <a:pt x="40288" y="15923"/>
                </a:lnTo>
                <a:lnTo>
                  <a:pt x="40013" y="16139"/>
                </a:lnTo>
                <a:lnTo>
                  <a:pt x="39737" y="16336"/>
                </a:lnTo>
                <a:lnTo>
                  <a:pt x="39442" y="16513"/>
                </a:lnTo>
                <a:lnTo>
                  <a:pt x="39127" y="16690"/>
                </a:lnTo>
                <a:lnTo>
                  <a:pt x="38793" y="16828"/>
                </a:lnTo>
                <a:lnTo>
                  <a:pt x="38379" y="16966"/>
                </a:lnTo>
                <a:lnTo>
                  <a:pt x="37946" y="17064"/>
                </a:lnTo>
                <a:lnTo>
                  <a:pt x="37513" y="17143"/>
                </a:lnTo>
                <a:lnTo>
                  <a:pt x="37080" y="17182"/>
                </a:lnTo>
                <a:lnTo>
                  <a:pt x="36628" y="17182"/>
                </a:lnTo>
                <a:lnTo>
                  <a:pt x="36195" y="17163"/>
                </a:lnTo>
                <a:lnTo>
                  <a:pt x="35742" y="17123"/>
                </a:lnTo>
                <a:lnTo>
                  <a:pt x="35289" y="17064"/>
                </a:lnTo>
                <a:lnTo>
                  <a:pt x="34837" y="16986"/>
                </a:lnTo>
                <a:lnTo>
                  <a:pt x="34404" y="16887"/>
                </a:lnTo>
                <a:lnTo>
                  <a:pt x="33498" y="16690"/>
                </a:lnTo>
                <a:lnTo>
                  <a:pt x="32593" y="16474"/>
                </a:lnTo>
                <a:lnTo>
                  <a:pt x="31707" y="16257"/>
                </a:lnTo>
                <a:lnTo>
                  <a:pt x="31255" y="16159"/>
                </a:lnTo>
                <a:lnTo>
                  <a:pt x="30802" y="16080"/>
                </a:lnTo>
                <a:lnTo>
                  <a:pt x="30330" y="16021"/>
                </a:lnTo>
                <a:lnTo>
                  <a:pt x="29877" y="15982"/>
                </a:lnTo>
                <a:lnTo>
                  <a:pt x="29405" y="15962"/>
                </a:lnTo>
                <a:lnTo>
                  <a:pt x="28932" y="15962"/>
                </a:lnTo>
                <a:lnTo>
                  <a:pt x="28460" y="16002"/>
                </a:lnTo>
                <a:lnTo>
                  <a:pt x="28007" y="16061"/>
                </a:lnTo>
                <a:lnTo>
                  <a:pt x="27574" y="16159"/>
                </a:lnTo>
                <a:lnTo>
                  <a:pt x="27141" y="16277"/>
                </a:lnTo>
                <a:lnTo>
                  <a:pt x="26748" y="16435"/>
                </a:lnTo>
                <a:lnTo>
                  <a:pt x="26374" y="16612"/>
                </a:lnTo>
                <a:lnTo>
                  <a:pt x="26196" y="16730"/>
                </a:lnTo>
                <a:lnTo>
                  <a:pt x="26019" y="16848"/>
                </a:lnTo>
                <a:lnTo>
                  <a:pt x="25842" y="16966"/>
                </a:lnTo>
                <a:lnTo>
                  <a:pt x="25704" y="17104"/>
                </a:lnTo>
                <a:lnTo>
                  <a:pt x="25547" y="17261"/>
                </a:lnTo>
                <a:lnTo>
                  <a:pt x="25409" y="17419"/>
                </a:lnTo>
                <a:lnTo>
                  <a:pt x="25291" y="17576"/>
                </a:lnTo>
                <a:lnTo>
                  <a:pt x="25153" y="17773"/>
                </a:lnTo>
                <a:lnTo>
                  <a:pt x="25055" y="17950"/>
                </a:lnTo>
                <a:lnTo>
                  <a:pt x="24957" y="18147"/>
                </a:lnTo>
                <a:lnTo>
                  <a:pt x="24878" y="18363"/>
                </a:lnTo>
                <a:lnTo>
                  <a:pt x="24819" y="18560"/>
                </a:lnTo>
                <a:lnTo>
                  <a:pt x="24760" y="18777"/>
                </a:lnTo>
                <a:lnTo>
                  <a:pt x="24720" y="18973"/>
                </a:lnTo>
                <a:lnTo>
                  <a:pt x="24661" y="19406"/>
                </a:lnTo>
                <a:lnTo>
                  <a:pt x="24622" y="19859"/>
                </a:lnTo>
                <a:lnTo>
                  <a:pt x="24622" y="20292"/>
                </a:lnTo>
                <a:lnTo>
                  <a:pt x="24681" y="21197"/>
                </a:lnTo>
                <a:lnTo>
                  <a:pt x="24720" y="22103"/>
                </a:lnTo>
                <a:lnTo>
                  <a:pt x="24720" y="22556"/>
                </a:lnTo>
                <a:lnTo>
                  <a:pt x="24720" y="23008"/>
                </a:lnTo>
                <a:lnTo>
                  <a:pt x="24661" y="23441"/>
                </a:lnTo>
                <a:lnTo>
                  <a:pt x="24583" y="23874"/>
                </a:lnTo>
                <a:lnTo>
                  <a:pt x="24524" y="24071"/>
                </a:lnTo>
                <a:lnTo>
                  <a:pt x="24465" y="24287"/>
                </a:lnTo>
                <a:lnTo>
                  <a:pt x="24366" y="24484"/>
                </a:lnTo>
                <a:lnTo>
                  <a:pt x="24268" y="24681"/>
                </a:lnTo>
                <a:lnTo>
                  <a:pt x="24110" y="24976"/>
                </a:lnTo>
                <a:lnTo>
                  <a:pt x="23894" y="25232"/>
                </a:lnTo>
                <a:lnTo>
                  <a:pt x="23677" y="25488"/>
                </a:lnTo>
                <a:lnTo>
                  <a:pt x="23421" y="25705"/>
                </a:lnTo>
                <a:lnTo>
                  <a:pt x="23146" y="25921"/>
                </a:lnTo>
                <a:lnTo>
                  <a:pt x="22870" y="26098"/>
                </a:lnTo>
                <a:lnTo>
                  <a:pt x="22555" y="26256"/>
                </a:lnTo>
                <a:lnTo>
                  <a:pt x="22241" y="26393"/>
                </a:lnTo>
                <a:lnTo>
                  <a:pt x="21906" y="26531"/>
                </a:lnTo>
                <a:lnTo>
                  <a:pt x="21571" y="26630"/>
                </a:lnTo>
                <a:lnTo>
                  <a:pt x="21217" y="26708"/>
                </a:lnTo>
                <a:lnTo>
                  <a:pt x="20863" y="26787"/>
                </a:lnTo>
                <a:lnTo>
                  <a:pt x="20509" y="26826"/>
                </a:lnTo>
                <a:lnTo>
                  <a:pt x="20154" y="26866"/>
                </a:lnTo>
                <a:lnTo>
                  <a:pt x="19446" y="26866"/>
                </a:lnTo>
                <a:lnTo>
                  <a:pt x="19091" y="26846"/>
                </a:lnTo>
                <a:lnTo>
                  <a:pt x="18737" y="26826"/>
                </a:lnTo>
                <a:lnTo>
                  <a:pt x="18029" y="26728"/>
                </a:lnTo>
                <a:lnTo>
                  <a:pt x="17340" y="26610"/>
                </a:lnTo>
                <a:lnTo>
                  <a:pt x="16651" y="26492"/>
                </a:lnTo>
                <a:lnTo>
                  <a:pt x="15254" y="26197"/>
                </a:lnTo>
                <a:lnTo>
                  <a:pt x="14565" y="26079"/>
                </a:lnTo>
                <a:lnTo>
                  <a:pt x="13856" y="25980"/>
                </a:lnTo>
                <a:lnTo>
                  <a:pt x="13423" y="25941"/>
                </a:lnTo>
                <a:lnTo>
                  <a:pt x="12990" y="25901"/>
                </a:lnTo>
                <a:lnTo>
                  <a:pt x="11711" y="25901"/>
                </a:lnTo>
                <a:lnTo>
                  <a:pt x="11278" y="25941"/>
                </a:lnTo>
                <a:lnTo>
                  <a:pt x="10845" y="25980"/>
                </a:lnTo>
                <a:lnTo>
                  <a:pt x="10412" y="26039"/>
                </a:lnTo>
                <a:lnTo>
                  <a:pt x="9999" y="26098"/>
                </a:lnTo>
                <a:lnTo>
                  <a:pt x="9566" y="26177"/>
                </a:lnTo>
                <a:lnTo>
                  <a:pt x="9152" y="26275"/>
                </a:lnTo>
                <a:lnTo>
                  <a:pt x="8739" y="26393"/>
                </a:lnTo>
                <a:lnTo>
                  <a:pt x="8326" y="26512"/>
                </a:lnTo>
                <a:lnTo>
                  <a:pt x="7912" y="26649"/>
                </a:lnTo>
                <a:lnTo>
                  <a:pt x="7519" y="26787"/>
                </a:lnTo>
                <a:lnTo>
                  <a:pt x="7105" y="26945"/>
                </a:lnTo>
                <a:lnTo>
                  <a:pt x="6712" y="27122"/>
                </a:lnTo>
                <a:lnTo>
                  <a:pt x="6338" y="27299"/>
                </a:lnTo>
                <a:lnTo>
                  <a:pt x="5944" y="27496"/>
                </a:lnTo>
                <a:lnTo>
                  <a:pt x="5570" y="27692"/>
                </a:lnTo>
                <a:lnTo>
                  <a:pt x="5196" y="27909"/>
                </a:lnTo>
                <a:lnTo>
                  <a:pt x="4842" y="28125"/>
                </a:lnTo>
                <a:lnTo>
                  <a:pt x="4488" y="28362"/>
                </a:lnTo>
                <a:lnTo>
                  <a:pt x="4153" y="28617"/>
                </a:lnTo>
                <a:lnTo>
                  <a:pt x="3819" y="28873"/>
                </a:lnTo>
                <a:lnTo>
                  <a:pt x="3484" y="29149"/>
                </a:lnTo>
                <a:lnTo>
                  <a:pt x="3169" y="29424"/>
                </a:lnTo>
                <a:lnTo>
                  <a:pt x="2874" y="29720"/>
                </a:lnTo>
                <a:lnTo>
                  <a:pt x="2579" y="30015"/>
                </a:lnTo>
                <a:lnTo>
                  <a:pt x="2303" y="30310"/>
                </a:lnTo>
                <a:lnTo>
                  <a:pt x="2028" y="30625"/>
                </a:lnTo>
                <a:lnTo>
                  <a:pt x="1772" y="30960"/>
                </a:lnTo>
                <a:lnTo>
                  <a:pt x="1457" y="31373"/>
                </a:lnTo>
                <a:lnTo>
                  <a:pt x="1181" y="31806"/>
                </a:lnTo>
                <a:lnTo>
                  <a:pt x="925" y="32259"/>
                </a:lnTo>
                <a:lnTo>
                  <a:pt x="689" y="32731"/>
                </a:lnTo>
                <a:lnTo>
                  <a:pt x="473" y="33184"/>
                </a:lnTo>
                <a:lnTo>
                  <a:pt x="296" y="33676"/>
                </a:lnTo>
                <a:lnTo>
                  <a:pt x="138" y="34168"/>
                </a:lnTo>
                <a:lnTo>
                  <a:pt x="0" y="34660"/>
                </a:lnTo>
                <a:lnTo>
                  <a:pt x="59753" y="34660"/>
                </a:lnTo>
                <a:lnTo>
                  <a:pt x="59753" y="551"/>
                </a:lnTo>
                <a:lnTo>
                  <a:pt x="59202" y="433"/>
                </a:lnTo>
                <a:lnTo>
                  <a:pt x="58632" y="296"/>
                </a:lnTo>
                <a:lnTo>
                  <a:pt x="58159" y="197"/>
                </a:lnTo>
                <a:lnTo>
                  <a:pt x="57687" y="138"/>
                </a:lnTo>
                <a:lnTo>
                  <a:pt x="57215" y="79"/>
                </a:lnTo>
                <a:lnTo>
                  <a:pt x="56742" y="40"/>
                </a:lnTo>
                <a:lnTo>
                  <a:pt x="562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430775" y="-591525"/>
            <a:ext cx="1131700" cy="1131025"/>
            <a:chOff x="4139300" y="-1667050"/>
            <a:chExt cx="1131700" cy="1131025"/>
          </a:xfrm>
        </p:grpSpPr>
        <p:sp>
          <p:nvSpPr>
            <p:cNvPr id="2198" name="Google Shape;2198;p25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5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5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5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0" name="Google Shape;2220;p25"/>
          <p:cNvGrpSpPr/>
          <p:nvPr/>
        </p:nvGrpSpPr>
        <p:grpSpPr>
          <a:xfrm>
            <a:off x="-421575" y="4583700"/>
            <a:ext cx="1131700" cy="1131025"/>
            <a:chOff x="4139300" y="-1667050"/>
            <a:chExt cx="1131700" cy="1131025"/>
          </a:xfrm>
        </p:grpSpPr>
        <p:sp>
          <p:nvSpPr>
            <p:cNvPr id="2221" name="Google Shape;2221;p25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5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5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5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5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5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5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5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5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5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5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5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5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5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5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5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5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5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5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3" name="Google Shape;2243;p25"/>
          <p:cNvGrpSpPr/>
          <p:nvPr/>
        </p:nvGrpSpPr>
        <p:grpSpPr>
          <a:xfrm>
            <a:off x="8430775" y="2123800"/>
            <a:ext cx="476700" cy="1181200"/>
            <a:chOff x="2025650" y="4295675"/>
            <a:chExt cx="476700" cy="1181200"/>
          </a:xfrm>
        </p:grpSpPr>
        <p:sp>
          <p:nvSpPr>
            <p:cNvPr id="2244" name="Google Shape;2244;p25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5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5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5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5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5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5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5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5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5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5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5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5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5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5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5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5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5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5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5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5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5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5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5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5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6" name="Google Shape;2276;p25"/>
          <p:cNvGrpSpPr/>
          <p:nvPr/>
        </p:nvGrpSpPr>
        <p:grpSpPr>
          <a:xfrm>
            <a:off x="7599234" y="70420"/>
            <a:ext cx="831539" cy="365725"/>
            <a:chOff x="2008025" y="2500150"/>
            <a:chExt cx="1165600" cy="512650"/>
          </a:xfrm>
        </p:grpSpPr>
        <p:sp>
          <p:nvSpPr>
            <p:cNvPr id="2277" name="Google Shape;2277;p25"/>
            <p:cNvSpPr/>
            <p:nvPr/>
          </p:nvSpPr>
          <p:spPr>
            <a:xfrm>
              <a:off x="2008025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8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3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5"/>
            <p:cNvSpPr/>
            <p:nvPr/>
          </p:nvSpPr>
          <p:spPr>
            <a:xfrm>
              <a:off x="2661000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9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4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9" name="Google Shape;2279;p25"/>
          <p:cNvGrpSpPr/>
          <p:nvPr/>
        </p:nvGrpSpPr>
        <p:grpSpPr>
          <a:xfrm rot="5400000">
            <a:off x="1248375" y="4247175"/>
            <a:ext cx="476700" cy="1181200"/>
            <a:chOff x="2025650" y="4295675"/>
            <a:chExt cx="476700" cy="1181200"/>
          </a:xfrm>
        </p:grpSpPr>
        <p:sp>
          <p:nvSpPr>
            <p:cNvPr id="2280" name="Google Shape;2280;p25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5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5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5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5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5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5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5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5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5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5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5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5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5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5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5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5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5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5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5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5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5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5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5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5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5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5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5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5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5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5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5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71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3" name="Google Shape;2833;p34"/>
          <p:cNvGrpSpPr/>
          <p:nvPr/>
        </p:nvGrpSpPr>
        <p:grpSpPr>
          <a:xfrm>
            <a:off x="6105787" y="1544462"/>
            <a:ext cx="1544540" cy="2040293"/>
            <a:chOff x="9497103" y="1408500"/>
            <a:chExt cx="2052000" cy="2710272"/>
          </a:xfrm>
        </p:grpSpPr>
        <p:sp>
          <p:nvSpPr>
            <p:cNvPr id="2834" name="Google Shape;2834;p34"/>
            <p:cNvSpPr/>
            <p:nvPr/>
          </p:nvSpPr>
          <p:spPr>
            <a:xfrm>
              <a:off x="9497103" y="3979572"/>
              <a:ext cx="2052000" cy="139200"/>
            </a:xfrm>
            <a:prstGeom prst="ellipse">
              <a:avLst/>
            </a:pr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9976609" y="1457249"/>
              <a:ext cx="412107" cy="467142"/>
            </a:xfrm>
            <a:custGeom>
              <a:avLst/>
              <a:gdLst/>
              <a:ahLst/>
              <a:cxnLst/>
              <a:rect l="l" t="t" r="r" b="b"/>
              <a:pathLst>
                <a:path w="10019" h="11357" extrusionOk="0">
                  <a:moveTo>
                    <a:pt x="2677" y="1"/>
                  </a:moveTo>
                  <a:lnTo>
                    <a:pt x="2323" y="40"/>
                  </a:lnTo>
                  <a:lnTo>
                    <a:pt x="1988" y="99"/>
                  </a:lnTo>
                  <a:lnTo>
                    <a:pt x="1654" y="198"/>
                  </a:lnTo>
                  <a:lnTo>
                    <a:pt x="1319" y="335"/>
                  </a:lnTo>
                  <a:lnTo>
                    <a:pt x="1024" y="493"/>
                  </a:lnTo>
                  <a:lnTo>
                    <a:pt x="886" y="591"/>
                  </a:lnTo>
                  <a:lnTo>
                    <a:pt x="748" y="690"/>
                  </a:lnTo>
                  <a:lnTo>
                    <a:pt x="630" y="808"/>
                  </a:lnTo>
                  <a:lnTo>
                    <a:pt x="512" y="926"/>
                  </a:lnTo>
                  <a:lnTo>
                    <a:pt x="335" y="1142"/>
                  </a:lnTo>
                  <a:lnTo>
                    <a:pt x="217" y="1378"/>
                  </a:lnTo>
                  <a:lnTo>
                    <a:pt x="119" y="1595"/>
                  </a:lnTo>
                  <a:lnTo>
                    <a:pt x="60" y="1831"/>
                  </a:lnTo>
                  <a:lnTo>
                    <a:pt x="20" y="2067"/>
                  </a:lnTo>
                  <a:lnTo>
                    <a:pt x="20" y="2284"/>
                  </a:lnTo>
                  <a:lnTo>
                    <a:pt x="40" y="2500"/>
                  </a:lnTo>
                  <a:lnTo>
                    <a:pt x="79" y="2697"/>
                  </a:lnTo>
                  <a:lnTo>
                    <a:pt x="138" y="2894"/>
                  </a:lnTo>
                  <a:lnTo>
                    <a:pt x="197" y="3071"/>
                  </a:lnTo>
                  <a:lnTo>
                    <a:pt x="276" y="3228"/>
                  </a:lnTo>
                  <a:lnTo>
                    <a:pt x="355" y="3366"/>
                  </a:lnTo>
                  <a:lnTo>
                    <a:pt x="453" y="3465"/>
                  </a:lnTo>
                  <a:lnTo>
                    <a:pt x="532" y="3543"/>
                  </a:lnTo>
                  <a:lnTo>
                    <a:pt x="611" y="3602"/>
                  </a:lnTo>
                  <a:lnTo>
                    <a:pt x="689" y="3602"/>
                  </a:lnTo>
                  <a:lnTo>
                    <a:pt x="591" y="3740"/>
                  </a:lnTo>
                  <a:lnTo>
                    <a:pt x="473" y="3976"/>
                  </a:lnTo>
                  <a:lnTo>
                    <a:pt x="335" y="4272"/>
                  </a:lnTo>
                  <a:lnTo>
                    <a:pt x="217" y="4587"/>
                  </a:lnTo>
                  <a:lnTo>
                    <a:pt x="99" y="4901"/>
                  </a:lnTo>
                  <a:lnTo>
                    <a:pt x="40" y="5197"/>
                  </a:lnTo>
                  <a:lnTo>
                    <a:pt x="20" y="5315"/>
                  </a:lnTo>
                  <a:lnTo>
                    <a:pt x="0" y="5433"/>
                  </a:lnTo>
                  <a:lnTo>
                    <a:pt x="20" y="5512"/>
                  </a:lnTo>
                  <a:lnTo>
                    <a:pt x="40" y="5571"/>
                  </a:lnTo>
                  <a:lnTo>
                    <a:pt x="99" y="5649"/>
                  </a:lnTo>
                  <a:lnTo>
                    <a:pt x="178" y="5689"/>
                  </a:lnTo>
                  <a:lnTo>
                    <a:pt x="237" y="5708"/>
                  </a:lnTo>
                  <a:lnTo>
                    <a:pt x="296" y="5689"/>
                  </a:lnTo>
                  <a:lnTo>
                    <a:pt x="453" y="5669"/>
                  </a:lnTo>
                  <a:lnTo>
                    <a:pt x="552" y="5649"/>
                  </a:lnTo>
                  <a:lnTo>
                    <a:pt x="670" y="5669"/>
                  </a:lnTo>
                  <a:lnTo>
                    <a:pt x="650" y="5984"/>
                  </a:lnTo>
                  <a:lnTo>
                    <a:pt x="650" y="6259"/>
                  </a:lnTo>
                  <a:lnTo>
                    <a:pt x="689" y="6712"/>
                  </a:lnTo>
                  <a:lnTo>
                    <a:pt x="709" y="7106"/>
                  </a:lnTo>
                  <a:lnTo>
                    <a:pt x="709" y="7283"/>
                  </a:lnTo>
                  <a:lnTo>
                    <a:pt x="689" y="7460"/>
                  </a:lnTo>
                  <a:lnTo>
                    <a:pt x="689" y="7637"/>
                  </a:lnTo>
                  <a:lnTo>
                    <a:pt x="689" y="7795"/>
                  </a:lnTo>
                  <a:lnTo>
                    <a:pt x="709" y="7972"/>
                  </a:lnTo>
                  <a:lnTo>
                    <a:pt x="748" y="8129"/>
                  </a:lnTo>
                  <a:lnTo>
                    <a:pt x="827" y="8267"/>
                  </a:lnTo>
                  <a:lnTo>
                    <a:pt x="906" y="8405"/>
                  </a:lnTo>
                  <a:lnTo>
                    <a:pt x="1024" y="8523"/>
                  </a:lnTo>
                  <a:lnTo>
                    <a:pt x="1162" y="8621"/>
                  </a:lnTo>
                  <a:lnTo>
                    <a:pt x="1280" y="8661"/>
                  </a:lnTo>
                  <a:lnTo>
                    <a:pt x="1398" y="8700"/>
                  </a:lnTo>
                  <a:lnTo>
                    <a:pt x="1516" y="8720"/>
                  </a:lnTo>
                  <a:lnTo>
                    <a:pt x="1634" y="8739"/>
                  </a:lnTo>
                  <a:lnTo>
                    <a:pt x="1752" y="8739"/>
                  </a:lnTo>
                  <a:lnTo>
                    <a:pt x="1870" y="8720"/>
                  </a:lnTo>
                  <a:lnTo>
                    <a:pt x="1988" y="8680"/>
                  </a:lnTo>
                  <a:lnTo>
                    <a:pt x="2106" y="8641"/>
                  </a:lnTo>
                  <a:lnTo>
                    <a:pt x="2323" y="8523"/>
                  </a:lnTo>
                  <a:lnTo>
                    <a:pt x="2559" y="8444"/>
                  </a:lnTo>
                  <a:lnTo>
                    <a:pt x="2815" y="8385"/>
                  </a:lnTo>
                  <a:lnTo>
                    <a:pt x="3051" y="8346"/>
                  </a:lnTo>
                  <a:lnTo>
                    <a:pt x="3307" y="8326"/>
                  </a:lnTo>
                  <a:lnTo>
                    <a:pt x="3563" y="8306"/>
                  </a:lnTo>
                  <a:lnTo>
                    <a:pt x="3838" y="8326"/>
                  </a:lnTo>
                  <a:lnTo>
                    <a:pt x="4094" y="8346"/>
                  </a:lnTo>
                  <a:lnTo>
                    <a:pt x="4370" y="8385"/>
                  </a:lnTo>
                  <a:lnTo>
                    <a:pt x="4645" y="8444"/>
                  </a:lnTo>
                  <a:lnTo>
                    <a:pt x="4901" y="8503"/>
                  </a:lnTo>
                  <a:lnTo>
                    <a:pt x="5177" y="8582"/>
                  </a:lnTo>
                  <a:lnTo>
                    <a:pt x="5728" y="8779"/>
                  </a:lnTo>
                  <a:lnTo>
                    <a:pt x="6259" y="8995"/>
                  </a:lnTo>
                  <a:lnTo>
                    <a:pt x="6791" y="9251"/>
                  </a:lnTo>
                  <a:lnTo>
                    <a:pt x="7283" y="9546"/>
                  </a:lnTo>
                  <a:lnTo>
                    <a:pt x="7775" y="9841"/>
                  </a:lnTo>
                  <a:lnTo>
                    <a:pt x="8227" y="10156"/>
                  </a:lnTo>
                  <a:lnTo>
                    <a:pt x="8641" y="10452"/>
                  </a:lnTo>
                  <a:lnTo>
                    <a:pt x="9015" y="10767"/>
                  </a:lnTo>
                  <a:lnTo>
                    <a:pt x="9349" y="11062"/>
                  </a:lnTo>
                  <a:lnTo>
                    <a:pt x="9644" y="11357"/>
                  </a:lnTo>
                  <a:lnTo>
                    <a:pt x="9703" y="10963"/>
                  </a:lnTo>
                  <a:lnTo>
                    <a:pt x="9743" y="10550"/>
                  </a:lnTo>
                  <a:lnTo>
                    <a:pt x="9822" y="9802"/>
                  </a:lnTo>
                  <a:lnTo>
                    <a:pt x="9900" y="9113"/>
                  </a:lnTo>
                  <a:lnTo>
                    <a:pt x="9959" y="8444"/>
                  </a:lnTo>
                  <a:lnTo>
                    <a:pt x="9999" y="7755"/>
                  </a:lnTo>
                  <a:lnTo>
                    <a:pt x="10018" y="7066"/>
                  </a:lnTo>
                  <a:lnTo>
                    <a:pt x="9428" y="6988"/>
                  </a:lnTo>
                  <a:lnTo>
                    <a:pt x="8700" y="6870"/>
                  </a:lnTo>
                  <a:lnTo>
                    <a:pt x="7086" y="6555"/>
                  </a:lnTo>
                  <a:lnTo>
                    <a:pt x="6279" y="6378"/>
                  </a:lnTo>
                  <a:lnTo>
                    <a:pt x="5551" y="6200"/>
                  </a:lnTo>
                  <a:lnTo>
                    <a:pt x="4941" y="6043"/>
                  </a:lnTo>
                  <a:lnTo>
                    <a:pt x="4488" y="5885"/>
                  </a:lnTo>
                  <a:lnTo>
                    <a:pt x="4429" y="5866"/>
                  </a:lnTo>
                  <a:lnTo>
                    <a:pt x="4389" y="5826"/>
                  </a:lnTo>
                  <a:lnTo>
                    <a:pt x="4370" y="5767"/>
                  </a:lnTo>
                  <a:lnTo>
                    <a:pt x="4370" y="5708"/>
                  </a:lnTo>
                  <a:lnTo>
                    <a:pt x="4389" y="5571"/>
                  </a:lnTo>
                  <a:lnTo>
                    <a:pt x="4429" y="5413"/>
                  </a:lnTo>
                  <a:lnTo>
                    <a:pt x="4527" y="5236"/>
                  </a:lnTo>
                  <a:lnTo>
                    <a:pt x="4626" y="5059"/>
                  </a:lnTo>
                  <a:lnTo>
                    <a:pt x="4822" y="4744"/>
                  </a:lnTo>
                  <a:lnTo>
                    <a:pt x="5039" y="4488"/>
                  </a:lnTo>
                  <a:lnTo>
                    <a:pt x="5255" y="4232"/>
                  </a:lnTo>
                  <a:lnTo>
                    <a:pt x="5472" y="3976"/>
                  </a:lnTo>
                  <a:lnTo>
                    <a:pt x="5669" y="3701"/>
                  </a:lnTo>
                  <a:lnTo>
                    <a:pt x="5747" y="3563"/>
                  </a:lnTo>
                  <a:lnTo>
                    <a:pt x="5807" y="3406"/>
                  </a:lnTo>
                  <a:lnTo>
                    <a:pt x="5866" y="3228"/>
                  </a:lnTo>
                  <a:lnTo>
                    <a:pt x="5905" y="3071"/>
                  </a:lnTo>
                  <a:lnTo>
                    <a:pt x="5944" y="2914"/>
                  </a:lnTo>
                  <a:lnTo>
                    <a:pt x="5944" y="2736"/>
                  </a:lnTo>
                  <a:lnTo>
                    <a:pt x="5944" y="2559"/>
                  </a:lnTo>
                  <a:lnTo>
                    <a:pt x="5944" y="2382"/>
                  </a:lnTo>
                  <a:lnTo>
                    <a:pt x="5925" y="2225"/>
                  </a:lnTo>
                  <a:lnTo>
                    <a:pt x="5885" y="2048"/>
                  </a:lnTo>
                  <a:lnTo>
                    <a:pt x="5846" y="1890"/>
                  </a:lnTo>
                  <a:lnTo>
                    <a:pt x="5787" y="1713"/>
                  </a:lnTo>
                  <a:lnTo>
                    <a:pt x="5708" y="1556"/>
                  </a:lnTo>
                  <a:lnTo>
                    <a:pt x="5629" y="1418"/>
                  </a:lnTo>
                  <a:lnTo>
                    <a:pt x="5551" y="1260"/>
                  </a:lnTo>
                  <a:lnTo>
                    <a:pt x="5433" y="1123"/>
                  </a:lnTo>
                  <a:lnTo>
                    <a:pt x="5216" y="867"/>
                  </a:lnTo>
                  <a:lnTo>
                    <a:pt x="4960" y="650"/>
                  </a:lnTo>
                  <a:lnTo>
                    <a:pt x="4665" y="453"/>
                  </a:lnTo>
                  <a:lnTo>
                    <a:pt x="4370" y="296"/>
                  </a:lnTo>
                  <a:lnTo>
                    <a:pt x="4035" y="178"/>
                  </a:lnTo>
                  <a:lnTo>
                    <a:pt x="3701" y="79"/>
                  </a:lnTo>
                  <a:lnTo>
                    <a:pt x="3366" y="20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10015479" y="1457249"/>
              <a:ext cx="373236" cy="392692"/>
            </a:xfrm>
            <a:custGeom>
              <a:avLst/>
              <a:gdLst/>
              <a:ahLst/>
              <a:cxnLst/>
              <a:rect l="l" t="t" r="r" b="b"/>
              <a:pathLst>
                <a:path w="9074" h="9547" extrusionOk="0">
                  <a:moveTo>
                    <a:pt x="1831" y="1"/>
                  </a:moveTo>
                  <a:lnTo>
                    <a:pt x="1575" y="20"/>
                  </a:lnTo>
                  <a:lnTo>
                    <a:pt x="1319" y="60"/>
                  </a:lnTo>
                  <a:lnTo>
                    <a:pt x="1063" y="99"/>
                  </a:lnTo>
                  <a:lnTo>
                    <a:pt x="807" y="158"/>
                  </a:lnTo>
                  <a:lnTo>
                    <a:pt x="571" y="257"/>
                  </a:lnTo>
                  <a:lnTo>
                    <a:pt x="335" y="355"/>
                  </a:lnTo>
                  <a:lnTo>
                    <a:pt x="118" y="473"/>
                  </a:lnTo>
                  <a:lnTo>
                    <a:pt x="40" y="867"/>
                  </a:lnTo>
                  <a:lnTo>
                    <a:pt x="0" y="1241"/>
                  </a:lnTo>
                  <a:lnTo>
                    <a:pt x="0" y="1634"/>
                  </a:lnTo>
                  <a:lnTo>
                    <a:pt x="20" y="2028"/>
                  </a:lnTo>
                  <a:lnTo>
                    <a:pt x="79" y="2402"/>
                  </a:lnTo>
                  <a:lnTo>
                    <a:pt x="138" y="2795"/>
                  </a:lnTo>
                  <a:lnTo>
                    <a:pt x="315" y="3563"/>
                  </a:lnTo>
                  <a:lnTo>
                    <a:pt x="492" y="4331"/>
                  </a:lnTo>
                  <a:lnTo>
                    <a:pt x="610" y="4960"/>
                  </a:lnTo>
                  <a:lnTo>
                    <a:pt x="689" y="5590"/>
                  </a:lnTo>
                  <a:lnTo>
                    <a:pt x="728" y="6240"/>
                  </a:lnTo>
                  <a:lnTo>
                    <a:pt x="728" y="6889"/>
                  </a:lnTo>
                  <a:lnTo>
                    <a:pt x="709" y="7342"/>
                  </a:lnTo>
                  <a:lnTo>
                    <a:pt x="650" y="7795"/>
                  </a:lnTo>
                  <a:lnTo>
                    <a:pt x="571" y="8247"/>
                  </a:lnTo>
                  <a:lnTo>
                    <a:pt x="473" y="8700"/>
                  </a:lnTo>
                  <a:lnTo>
                    <a:pt x="650" y="8739"/>
                  </a:lnTo>
                  <a:lnTo>
                    <a:pt x="827" y="8720"/>
                  </a:lnTo>
                  <a:lnTo>
                    <a:pt x="1004" y="8700"/>
                  </a:lnTo>
                  <a:lnTo>
                    <a:pt x="1161" y="8641"/>
                  </a:lnTo>
                  <a:lnTo>
                    <a:pt x="1417" y="8523"/>
                  </a:lnTo>
                  <a:lnTo>
                    <a:pt x="1673" y="8444"/>
                  </a:lnTo>
                  <a:lnTo>
                    <a:pt x="1949" y="8385"/>
                  </a:lnTo>
                  <a:lnTo>
                    <a:pt x="2224" y="8346"/>
                  </a:lnTo>
                  <a:lnTo>
                    <a:pt x="2382" y="8011"/>
                  </a:lnTo>
                  <a:lnTo>
                    <a:pt x="2539" y="7696"/>
                  </a:lnTo>
                  <a:lnTo>
                    <a:pt x="2638" y="7539"/>
                  </a:lnTo>
                  <a:lnTo>
                    <a:pt x="2756" y="7421"/>
                  </a:lnTo>
                  <a:lnTo>
                    <a:pt x="2874" y="7322"/>
                  </a:lnTo>
                  <a:lnTo>
                    <a:pt x="3031" y="7244"/>
                  </a:lnTo>
                  <a:lnTo>
                    <a:pt x="3169" y="7204"/>
                  </a:lnTo>
                  <a:lnTo>
                    <a:pt x="3326" y="7184"/>
                  </a:lnTo>
                  <a:lnTo>
                    <a:pt x="3484" y="7204"/>
                  </a:lnTo>
                  <a:lnTo>
                    <a:pt x="3641" y="7244"/>
                  </a:lnTo>
                  <a:lnTo>
                    <a:pt x="3779" y="7303"/>
                  </a:lnTo>
                  <a:lnTo>
                    <a:pt x="3937" y="7381"/>
                  </a:lnTo>
                  <a:lnTo>
                    <a:pt x="4232" y="7539"/>
                  </a:lnTo>
                  <a:lnTo>
                    <a:pt x="4783" y="7834"/>
                  </a:lnTo>
                  <a:lnTo>
                    <a:pt x="5354" y="8129"/>
                  </a:lnTo>
                  <a:lnTo>
                    <a:pt x="5924" y="8405"/>
                  </a:lnTo>
                  <a:lnTo>
                    <a:pt x="6495" y="8680"/>
                  </a:lnTo>
                  <a:lnTo>
                    <a:pt x="7086" y="8916"/>
                  </a:lnTo>
                  <a:lnTo>
                    <a:pt x="7696" y="9153"/>
                  </a:lnTo>
                  <a:lnTo>
                    <a:pt x="8286" y="9349"/>
                  </a:lnTo>
                  <a:lnTo>
                    <a:pt x="8896" y="9546"/>
                  </a:lnTo>
                  <a:lnTo>
                    <a:pt x="8975" y="8916"/>
                  </a:lnTo>
                  <a:lnTo>
                    <a:pt x="9034" y="8306"/>
                  </a:lnTo>
                  <a:lnTo>
                    <a:pt x="9054" y="7696"/>
                  </a:lnTo>
                  <a:lnTo>
                    <a:pt x="9073" y="7066"/>
                  </a:lnTo>
                  <a:lnTo>
                    <a:pt x="8483" y="6988"/>
                  </a:lnTo>
                  <a:lnTo>
                    <a:pt x="7755" y="6870"/>
                  </a:lnTo>
                  <a:lnTo>
                    <a:pt x="6141" y="6555"/>
                  </a:lnTo>
                  <a:lnTo>
                    <a:pt x="5334" y="6378"/>
                  </a:lnTo>
                  <a:lnTo>
                    <a:pt x="4606" y="6200"/>
                  </a:lnTo>
                  <a:lnTo>
                    <a:pt x="3996" y="6043"/>
                  </a:lnTo>
                  <a:lnTo>
                    <a:pt x="3543" y="5885"/>
                  </a:lnTo>
                  <a:lnTo>
                    <a:pt x="3484" y="5866"/>
                  </a:lnTo>
                  <a:lnTo>
                    <a:pt x="3444" y="5826"/>
                  </a:lnTo>
                  <a:lnTo>
                    <a:pt x="3425" y="5767"/>
                  </a:lnTo>
                  <a:lnTo>
                    <a:pt x="3425" y="5708"/>
                  </a:lnTo>
                  <a:lnTo>
                    <a:pt x="3444" y="5571"/>
                  </a:lnTo>
                  <a:lnTo>
                    <a:pt x="3484" y="5413"/>
                  </a:lnTo>
                  <a:lnTo>
                    <a:pt x="3582" y="5236"/>
                  </a:lnTo>
                  <a:lnTo>
                    <a:pt x="3681" y="5059"/>
                  </a:lnTo>
                  <a:lnTo>
                    <a:pt x="3877" y="4744"/>
                  </a:lnTo>
                  <a:lnTo>
                    <a:pt x="4094" y="4488"/>
                  </a:lnTo>
                  <a:lnTo>
                    <a:pt x="4310" y="4232"/>
                  </a:lnTo>
                  <a:lnTo>
                    <a:pt x="4527" y="3976"/>
                  </a:lnTo>
                  <a:lnTo>
                    <a:pt x="4724" y="3701"/>
                  </a:lnTo>
                  <a:lnTo>
                    <a:pt x="4802" y="3563"/>
                  </a:lnTo>
                  <a:lnTo>
                    <a:pt x="4862" y="3406"/>
                  </a:lnTo>
                  <a:lnTo>
                    <a:pt x="4921" y="3228"/>
                  </a:lnTo>
                  <a:lnTo>
                    <a:pt x="4960" y="3071"/>
                  </a:lnTo>
                  <a:lnTo>
                    <a:pt x="4999" y="2914"/>
                  </a:lnTo>
                  <a:lnTo>
                    <a:pt x="4999" y="2736"/>
                  </a:lnTo>
                  <a:lnTo>
                    <a:pt x="4999" y="2559"/>
                  </a:lnTo>
                  <a:lnTo>
                    <a:pt x="4999" y="2382"/>
                  </a:lnTo>
                  <a:lnTo>
                    <a:pt x="4980" y="2225"/>
                  </a:lnTo>
                  <a:lnTo>
                    <a:pt x="4940" y="2048"/>
                  </a:lnTo>
                  <a:lnTo>
                    <a:pt x="4901" y="1890"/>
                  </a:lnTo>
                  <a:lnTo>
                    <a:pt x="4842" y="1713"/>
                  </a:lnTo>
                  <a:lnTo>
                    <a:pt x="4763" y="1556"/>
                  </a:lnTo>
                  <a:lnTo>
                    <a:pt x="4684" y="1418"/>
                  </a:lnTo>
                  <a:lnTo>
                    <a:pt x="4606" y="1260"/>
                  </a:lnTo>
                  <a:lnTo>
                    <a:pt x="4488" y="1123"/>
                  </a:lnTo>
                  <a:lnTo>
                    <a:pt x="4271" y="867"/>
                  </a:lnTo>
                  <a:lnTo>
                    <a:pt x="4015" y="650"/>
                  </a:lnTo>
                  <a:lnTo>
                    <a:pt x="3720" y="453"/>
                  </a:lnTo>
                  <a:lnTo>
                    <a:pt x="3425" y="296"/>
                  </a:lnTo>
                  <a:lnTo>
                    <a:pt x="3090" y="178"/>
                  </a:lnTo>
                  <a:lnTo>
                    <a:pt x="2756" y="79"/>
                  </a:lnTo>
                  <a:lnTo>
                    <a:pt x="2421" y="20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9995242" y="1423273"/>
              <a:ext cx="242887" cy="276081"/>
            </a:xfrm>
            <a:custGeom>
              <a:avLst/>
              <a:gdLst/>
              <a:ahLst/>
              <a:cxnLst/>
              <a:rect l="l" t="t" r="r" b="b"/>
              <a:pathLst>
                <a:path w="5905" h="6712" extrusionOk="0">
                  <a:moveTo>
                    <a:pt x="2145" y="0"/>
                  </a:moveTo>
                  <a:lnTo>
                    <a:pt x="1850" y="20"/>
                  </a:lnTo>
                  <a:lnTo>
                    <a:pt x="1555" y="59"/>
                  </a:lnTo>
                  <a:lnTo>
                    <a:pt x="1339" y="98"/>
                  </a:lnTo>
                  <a:lnTo>
                    <a:pt x="1063" y="177"/>
                  </a:lnTo>
                  <a:lnTo>
                    <a:pt x="787" y="276"/>
                  </a:lnTo>
                  <a:lnTo>
                    <a:pt x="492" y="413"/>
                  </a:lnTo>
                  <a:lnTo>
                    <a:pt x="374" y="492"/>
                  </a:lnTo>
                  <a:lnTo>
                    <a:pt x="256" y="571"/>
                  </a:lnTo>
                  <a:lnTo>
                    <a:pt x="158" y="650"/>
                  </a:lnTo>
                  <a:lnTo>
                    <a:pt x="79" y="748"/>
                  </a:lnTo>
                  <a:lnTo>
                    <a:pt x="20" y="846"/>
                  </a:lnTo>
                  <a:lnTo>
                    <a:pt x="0" y="964"/>
                  </a:lnTo>
                  <a:lnTo>
                    <a:pt x="0" y="1063"/>
                  </a:lnTo>
                  <a:lnTo>
                    <a:pt x="40" y="1201"/>
                  </a:lnTo>
                  <a:lnTo>
                    <a:pt x="99" y="1260"/>
                  </a:lnTo>
                  <a:lnTo>
                    <a:pt x="177" y="1338"/>
                  </a:lnTo>
                  <a:lnTo>
                    <a:pt x="295" y="1417"/>
                  </a:lnTo>
                  <a:lnTo>
                    <a:pt x="413" y="1496"/>
                  </a:lnTo>
                  <a:lnTo>
                    <a:pt x="728" y="1634"/>
                  </a:lnTo>
                  <a:lnTo>
                    <a:pt x="1083" y="1752"/>
                  </a:lnTo>
                  <a:lnTo>
                    <a:pt x="1457" y="1830"/>
                  </a:lnTo>
                  <a:lnTo>
                    <a:pt x="1811" y="1889"/>
                  </a:lnTo>
                  <a:lnTo>
                    <a:pt x="2086" y="1909"/>
                  </a:lnTo>
                  <a:lnTo>
                    <a:pt x="2204" y="1909"/>
                  </a:lnTo>
                  <a:lnTo>
                    <a:pt x="2283" y="1889"/>
                  </a:lnTo>
                  <a:lnTo>
                    <a:pt x="2145" y="1968"/>
                  </a:lnTo>
                  <a:lnTo>
                    <a:pt x="2027" y="2086"/>
                  </a:lnTo>
                  <a:lnTo>
                    <a:pt x="1929" y="2224"/>
                  </a:lnTo>
                  <a:lnTo>
                    <a:pt x="1870" y="2382"/>
                  </a:lnTo>
                  <a:lnTo>
                    <a:pt x="1831" y="2559"/>
                  </a:lnTo>
                  <a:lnTo>
                    <a:pt x="1831" y="2736"/>
                  </a:lnTo>
                  <a:lnTo>
                    <a:pt x="1831" y="2913"/>
                  </a:lnTo>
                  <a:lnTo>
                    <a:pt x="1870" y="3090"/>
                  </a:lnTo>
                  <a:lnTo>
                    <a:pt x="1929" y="3248"/>
                  </a:lnTo>
                  <a:lnTo>
                    <a:pt x="1988" y="3405"/>
                  </a:lnTo>
                  <a:lnTo>
                    <a:pt x="2145" y="3700"/>
                  </a:lnTo>
                  <a:lnTo>
                    <a:pt x="2323" y="3995"/>
                  </a:lnTo>
                  <a:lnTo>
                    <a:pt x="2480" y="4310"/>
                  </a:lnTo>
                  <a:lnTo>
                    <a:pt x="2519" y="4625"/>
                  </a:lnTo>
                  <a:lnTo>
                    <a:pt x="2500" y="4901"/>
                  </a:lnTo>
                  <a:lnTo>
                    <a:pt x="2480" y="5176"/>
                  </a:lnTo>
                  <a:lnTo>
                    <a:pt x="2421" y="5432"/>
                  </a:lnTo>
                  <a:lnTo>
                    <a:pt x="2362" y="5708"/>
                  </a:lnTo>
                  <a:lnTo>
                    <a:pt x="2362" y="5747"/>
                  </a:lnTo>
                  <a:lnTo>
                    <a:pt x="2362" y="5786"/>
                  </a:lnTo>
                  <a:lnTo>
                    <a:pt x="2401" y="5826"/>
                  </a:lnTo>
                  <a:lnTo>
                    <a:pt x="2421" y="5845"/>
                  </a:lnTo>
                  <a:lnTo>
                    <a:pt x="2500" y="5845"/>
                  </a:lnTo>
                  <a:lnTo>
                    <a:pt x="2539" y="5826"/>
                  </a:lnTo>
                  <a:lnTo>
                    <a:pt x="2578" y="5806"/>
                  </a:lnTo>
                  <a:lnTo>
                    <a:pt x="2716" y="5511"/>
                  </a:lnTo>
                  <a:lnTo>
                    <a:pt x="2775" y="5353"/>
                  </a:lnTo>
                  <a:lnTo>
                    <a:pt x="2834" y="5196"/>
                  </a:lnTo>
                  <a:lnTo>
                    <a:pt x="2952" y="5137"/>
                  </a:lnTo>
                  <a:lnTo>
                    <a:pt x="3070" y="5098"/>
                  </a:lnTo>
                  <a:lnTo>
                    <a:pt x="3307" y="5098"/>
                  </a:lnTo>
                  <a:lnTo>
                    <a:pt x="3444" y="5157"/>
                  </a:lnTo>
                  <a:lnTo>
                    <a:pt x="3543" y="5235"/>
                  </a:lnTo>
                  <a:lnTo>
                    <a:pt x="3641" y="5334"/>
                  </a:lnTo>
                  <a:lnTo>
                    <a:pt x="3720" y="5452"/>
                  </a:lnTo>
                  <a:lnTo>
                    <a:pt x="3759" y="5570"/>
                  </a:lnTo>
                  <a:lnTo>
                    <a:pt x="3779" y="5708"/>
                  </a:lnTo>
                  <a:lnTo>
                    <a:pt x="3779" y="5845"/>
                  </a:lnTo>
                  <a:lnTo>
                    <a:pt x="3740" y="5983"/>
                  </a:lnTo>
                  <a:lnTo>
                    <a:pt x="3661" y="6101"/>
                  </a:lnTo>
                  <a:lnTo>
                    <a:pt x="3563" y="6200"/>
                  </a:lnTo>
                  <a:lnTo>
                    <a:pt x="3444" y="6259"/>
                  </a:lnTo>
                  <a:lnTo>
                    <a:pt x="3326" y="6318"/>
                  </a:lnTo>
                  <a:lnTo>
                    <a:pt x="3189" y="6338"/>
                  </a:lnTo>
                  <a:lnTo>
                    <a:pt x="3051" y="6338"/>
                  </a:lnTo>
                  <a:lnTo>
                    <a:pt x="2913" y="6298"/>
                  </a:lnTo>
                  <a:lnTo>
                    <a:pt x="2795" y="6239"/>
                  </a:lnTo>
                  <a:lnTo>
                    <a:pt x="2933" y="6338"/>
                  </a:lnTo>
                  <a:lnTo>
                    <a:pt x="3070" y="6436"/>
                  </a:lnTo>
                  <a:lnTo>
                    <a:pt x="3208" y="6515"/>
                  </a:lnTo>
                  <a:lnTo>
                    <a:pt x="3366" y="6593"/>
                  </a:lnTo>
                  <a:lnTo>
                    <a:pt x="3523" y="6652"/>
                  </a:lnTo>
                  <a:lnTo>
                    <a:pt x="3700" y="6692"/>
                  </a:lnTo>
                  <a:lnTo>
                    <a:pt x="3858" y="6711"/>
                  </a:lnTo>
                  <a:lnTo>
                    <a:pt x="4035" y="6711"/>
                  </a:lnTo>
                  <a:lnTo>
                    <a:pt x="4133" y="6495"/>
                  </a:lnTo>
                  <a:lnTo>
                    <a:pt x="4251" y="6298"/>
                  </a:lnTo>
                  <a:lnTo>
                    <a:pt x="4527" y="5885"/>
                  </a:lnTo>
                  <a:lnTo>
                    <a:pt x="5098" y="5098"/>
                  </a:lnTo>
                  <a:lnTo>
                    <a:pt x="5373" y="4704"/>
                  </a:lnTo>
                  <a:lnTo>
                    <a:pt x="5511" y="4487"/>
                  </a:lnTo>
                  <a:lnTo>
                    <a:pt x="5629" y="4271"/>
                  </a:lnTo>
                  <a:lnTo>
                    <a:pt x="5727" y="4054"/>
                  </a:lnTo>
                  <a:lnTo>
                    <a:pt x="5806" y="3838"/>
                  </a:lnTo>
                  <a:lnTo>
                    <a:pt x="5865" y="3602"/>
                  </a:lnTo>
                  <a:lnTo>
                    <a:pt x="5905" y="3366"/>
                  </a:lnTo>
                  <a:lnTo>
                    <a:pt x="5905" y="3110"/>
                  </a:lnTo>
                  <a:lnTo>
                    <a:pt x="5885" y="2874"/>
                  </a:lnTo>
                  <a:lnTo>
                    <a:pt x="5826" y="2637"/>
                  </a:lnTo>
                  <a:lnTo>
                    <a:pt x="5727" y="2401"/>
                  </a:lnTo>
                  <a:lnTo>
                    <a:pt x="5609" y="2204"/>
                  </a:lnTo>
                  <a:lnTo>
                    <a:pt x="5472" y="2008"/>
                  </a:lnTo>
                  <a:lnTo>
                    <a:pt x="5275" y="1870"/>
                  </a:lnTo>
                  <a:lnTo>
                    <a:pt x="5176" y="1811"/>
                  </a:lnTo>
                  <a:lnTo>
                    <a:pt x="5078" y="1752"/>
                  </a:lnTo>
                  <a:lnTo>
                    <a:pt x="5157" y="1634"/>
                  </a:lnTo>
                  <a:lnTo>
                    <a:pt x="5216" y="1496"/>
                  </a:lnTo>
                  <a:lnTo>
                    <a:pt x="5235" y="1358"/>
                  </a:lnTo>
                  <a:lnTo>
                    <a:pt x="5216" y="1220"/>
                  </a:lnTo>
                  <a:lnTo>
                    <a:pt x="5196" y="1083"/>
                  </a:lnTo>
                  <a:lnTo>
                    <a:pt x="5137" y="945"/>
                  </a:lnTo>
                  <a:lnTo>
                    <a:pt x="5058" y="807"/>
                  </a:lnTo>
                  <a:lnTo>
                    <a:pt x="4960" y="709"/>
                  </a:lnTo>
                  <a:lnTo>
                    <a:pt x="4861" y="610"/>
                  </a:lnTo>
                  <a:lnTo>
                    <a:pt x="4743" y="531"/>
                  </a:lnTo>
                  <a:lnTo>
                    <a:pt x="4625" y="453"/>
                  </a:lnTo>
                  <a:lnTo>
                    <a:pt x="4488" y="394"/>
                  </a:lnTo>
                  <a:lnTo>
                    <a:pt x="4212" y="295"/>
                  </a:lnTo>
                  <a:lnTo>
                    <a:pt x="3917" y="236"/>
                  </a:lnTo>
                  <a:lnTo>
                    <a:pt x="3346" y="98"/>
                  </a:lnTo>
                  <a:lnTo>
                    <a:pt x="3051" y="59"/>
                  </a:lnTo>
                  <a:lnTo>
                    <a:pt x="2736" y="20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11050088" y="3623627"/>
              <a:ext cx="331117" cy="432344"/>
            </a:xfrm>
            <a:custGeom>
              <a:avLst/>
              <a:gdLst/>
              <a:ahLst/>
              <a:cxnLst/>
              <a:rect l="l" t="t" r="r" b="b"/>
              <a:pathLst>
                <a:path w="8050" h="10511" extrusionOk="0">
                  <a:moveTo>
                    <a:pt x="99" y="1"/>
                  </a:moveTo>
                  <a:lnTo>
                    <a:pt x="0" y="2815"/>
                  </a:lnTo>
                  <a:lnTo>
                    <a:pt x="787" y="3661"/>
                  </a:lnTo>
                  <a:lnTo>
                    <a:pt x="1575" y="4547"/>
                  </a:lnTo>
                  <a:lnTo>
                    <a:pt x="2342" y="5452"/>
                  </a:lnTo>
                  <a:lnTo>
                    <a:pt x="3090" y="6397"/>
                  </a:lnTo>
                  <a:lnTo>
                    <a:pt x="3818" y="7362"/>
                  </a:lnTo>
                  <a:lnTo>
                    <a:pt x="4547" y="8365"/>
                  </a:lnTo>
                  <a:lnTo>
                    <a:pt x="5216" y="9428"/>
                  </a:lnTo>
                  <a:lnTo>
                    <a:pt x="5550" y="9960"/>
                  </a:lnTo>
                  <a:lnTo>
                    <a:pt x="5885" y="10511"/>
                  </a:lnTo>
                  <a:lnTo>
                    <a:pt x="8050" y="10511"/>
                  </a:lnTo>
                  <a:lnTo>
                    <a:pt x="7086" y="9133"/>
                  </a:lnTo>
                  <a:lnTo>
                    <a:pt x="6121" y="7775"/>
                  </a:lnTo>
                  <a:lnTo>
                    <a:pt x="5137" y="6437"/>
                  </a:lnTo>
                  <a:lnTo>
                    <a:pt x="4153" y="5098"/>
                  </a:lnTo>
                  <a:lnTo>
                    <a:pt x="3149" y="3799"/>
                  </a:lnTo>
                  <a:lnTo>
                    <a:pt x="2145" y="2520"/>
                  </a:lnTo>
                  <a:lnTo>
                    <a:pt x="1122" y="124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9818742" y="2643270"/>
              <a:ext cx="274477" cy="239638"/>
            </a:xfrm>
            <a:custGeom>
              <a:avLst/>
              <a:gdLst/>
              <a:ahLst/>
              <a:cxnLst/>
              <a:rect l="l" t="t" r="r" b="b"/>
              <a:pathLst>
                <a:path w="6673" h="5826" extrusionOk="0">
                  <a:moveTo>
                    <a:pt x="2618" y="0"/>
                  </a:moveTo>
                  <a:lnTo>
                    <a:pt x="2362" y="20"/>
                  </a:lnTo>
                  <a:lnTo>
                    <a:pt x="2107" y="59"/>
                  </a:lnTo>
                  <a:lnTo>
                    <a:pt x="1595" y="158"/>
                  </a:lnTo>
                  <a:lnTo>
                    <a:pt x="1103" y="276"/>
                  </a:lnTo>
                  <a:lnTo>
                    <a:pt x="650" y="394"/>
                  </a:lnTo>
                  <a:lnTo>
                    <a:pt x="276" y="473"/>
                  </a:lnTo>
                  <a:lnTo>
                    <a:pt x="197" y="492"/>
                  </a:lnTo>
                  <a:lnTo>
                    <a:pt x="119" y="532"/>
                  </a:lnTo>
                  <a:lnTo>
                    <a:pt x="79" y="571"/>
                  </a:lnTo>
                  <a:lnTo>
                    <a:pt x="40" y="630"/>
                  </a:lnTo>
                  <a:lnTo>
                    <a:pt x="20" y="689"/>
                  </a:lnTo>
                  <a:lnTo>
                    <a:pt x="1" y="768"/>
                  </a:lnTo>
                  <a:lnTo>
                    <a:pt x="1" y="827"/>
                  </a:lnTo>
                  <a:lnTo>
                    <a:pt x="20" y="906"/>
                  </a:lnTo>
                  <a:lnTo>
                    <a:pt x="79" y="1024"/>
                  </a:lnTo>
                  <a:lnTo>
                    <a:pt x="119" y="1083"/>
                  </a:lnTo>
                  <a:lnTo>
                    <a:pt x="178" y="1142"/>
                  </a:lnTo>
                  <a:lnTo>
                    <a:pt x="237" y="1181"/>
                  </a:lnTo>
                  <a:lnTo>
                    <a:pt x="315" y="1201"/>
                  </a:lnTo>
                  <a:lnTo>
                    <a:pt x="473" y="1201"/>
                  </a:lnTo>
                  <a:lnTo>
                    <a:pt x="945" y="1122"/>
                  </a:lnTo>
                  <a:lnTo>
                    <a:pt x="1418" y="1063"/>
                  </a:lnTo>
                  <a:lnTo>
                    <a:pt x="2362" y="965"/>
                  </a:lnTo>
                  <a:lnTo>
                    <a:pt x="2146" y="1220"/>
                  </a:lnTo>
                  <a:lnTo>
                    <a:pt x="1949" y="1496"/>
                  </a:lnTo>
                  <a:lnTo>
                    <a:pt x="1772" y="1791"/>
                  </a:lnTo>
                  <a:lnTo>
                    <a:pt x="1614" y="2086"/>
                  </a:lnTo>
                  <a:lnTo>
                    <a:pt x="1496" y="2382"/>
                  </a:lnTo>
                  <a:lnTo>
                    <a:pt x="1398" y="2697"/>
                  </a:lnTo>
                  <a:lnTo>
                    <a:pt x="1359" y="3031"/>
                  </a:lnTo>
                  <a:lnTo>
                    <a:pt x="1339" y="3385"/>
                  </a:lnTo>
                  <a:lnTo>
                    <a:pt x="1359" y="3700"/>
                  </a:lnTo>
                  <a:lnTo>
                    <a:pt x="1418" y="4035"/>
                  </a:lnTo>
                  <a:lnTo>
                    <a:pt x="1516" y="4350"/>
                  </a:lnTo>
                  <a:lnTo>
                    <a:pt x="1674" y="4625"/>
                  </a:lnTo>
                  <a:lnTo>
                    <a:pt x="1851" y="4901"/>
                  </a:lnTo>
                  <a:lnTo>
                    <a:pt x="1949" y="5019"/>
                  </a:lnTo>
                  <a:lnTo>
                    <a:pt x="2067" y="5137"/>
                  </a:lnTo>
                  <a:lnTo>
                    <a:pt x="2185" y="5236"/>
                  </a:lnTo>
                  <a:lnTo>
                    <a:pt x="2323" y="5334"/>
                  </a:lnTo>
                  <a:lnTo>
                    <a:pt x="2461" y="5432"/>
                  </a:lnTo>
                  <a:lnTo>
                    <a:pt x="2618" y="5511"/>
                  </a:lnTo>
                  <a:lnTo>
                    <a:pt x="2756" y="5590"/>
                  </a:lnTo>
                  <a:lnTo>
                    <a:pt x="2894" y="5649"/>
                  </a:lnTo>
                  <a:lnTo>
                    <a:pt x="3051" y="5708"/>
                  </a:lnTo>
                  <a:lnTo>
                    <a:pt x="3189" y="5747"/>
                  </a:lnTo>
                  <a:lnTo>
                    <a:pt x="3346" y="5787"/>
                  </a:lnTo>
                  <a:lnTo>
                    <a:pt x="3504" y="5806"/>
                  </a:lnTo>
                  <a:lnTo>
                    <a:pt x="3661" y="5826"/>
                  </a:lnTo>
                  <a:lnTo>
                    <a:pt x="3819" y="5826"/>
                  </a:lnTo>
                  <a:lnTo>
                    <a:pt x="3976" y="5806"/>
                  </a:lnTo>
                  <a:lnTo>
                    <a:pt x="4134" y="5787"/>
                  </a:lnTo>
                  <a:lnTo>
                    <a:pt x="4291" y="5747"/>
                  </a:lnTo>
                  <a:lnTo>
                    <a:pt x="4449" y="5708"/>
                  </a:lnTo>
                  <a:lnTo>
                    <a:pt x="4586" y="5629"/>
                  </a:lnTo>
                  <a:lnTo>
                    <a:pt x="4744" y="5570"/>
                  </a:lnTo>
                  <a:lnTo>
                    <a:pt x="4882" y="5472"/>
                  </a:lnTo>
                  <a:lnTo>
                    <a:pt x="5019" y="5373"/>
                  </a:lnTo>
                  <a:lnTo>
                    <a:pt x="5236" y="5236"/>
                  </a:lnTo>
                  <a:lnTo>
                    <a:pt x="5452" y="5078"/>
                  </a:lnTo>
                  <a:lnTo>
                    <a:pt x="5669" y="4901"/>
                  </a:lnTo>
                  <a:lnTo>
                    <a:pt x="5846" y="4724"/>
                  </a:lnTo>
                  <a:lnTo>
                    <a:pt x="6023" y="4507"/>
                  </a:lnTo>
                  <a:lnTo>
                    <a:pt x="6181" y="4291"/>
                  </a:lnTo>
                  <a:lnTo>
                    <a:pt x="6318" y="4074"/>
                  </a:lnTo>
                  <a:lnTo>
                    <a:pt x="6436" y="3818"/>
                  </a:lnTo>
                  <a:lnTo>
                    <a:pt x="6535" y="3582"/>
                  </a:lnTo>
                  <a:lnTo>
                    <a:pt x="6594" y="3326"/>
                  </a:lnTo>
                  <a:lnTo>
                    <a:pt x="6653" y="3071"/>
                  </a:lnTo>
                  <a:lnTo>
                    <a:pt x="6673" y="2795"/>
                  </a:lnTo>
                  <a:lnTo>
                    <a:pt x="6673" y="2519"/>
                  </a:lnTo>
                  <a:lnTo>
                    <a:pt x="6633" y="2264"/>
                  </a:lnTo>
                  <a:lnTo>
                    <a:pt x="6574" y="1988"/>
                  </a:lnTo>
                  <a:lnTo>
                    <a:pt x="6495" y="1713"/>
                  </a:lnTo>
                  <a:lnTo>
                    <a:pt x="6456" y="1634"/>
                  </a:lnTo>
                  <a:lnTo>
                    <a:pt x="6397" y="1575"/>
                  </a:lnTo>
                  <a:lnTo>
                    <a:pt x="6338" y="1516"/>
                  </a:lnTo>
                  <a:lnTo>
                    <a:pt x="6279" y="1476"/>
                  </a:lnTo>
                  <a:lnTo>
                    <a:pt x="6200" y="1457"/>
                  </a:lnTo>
                  <a:lnTo>
                    <a:pt x="6122" y="1457"/>
                  </a:lnTo>
                  <a:lnTo>
                    <a:pt x="5984" y="1476"/>
                  </a:lnTo>
                  <a:lnTo>
                    <a:pt x="5905" y="1496"/>
                  </a:lnTo>
                  <a:lnTo>
                    <a:pt x="5846" y="1535"/>
                  </a:lnTo>
                  <a:lnTo>
                    <a:pt x="5807" y="1575"/>
                  </a:lnTo>
                  <a:lnTo>
                    <a:pt x="5748" y="1634"/>
                  </a:lnTo>
                  <a:lnTo>
                    <a:pt x="5728" y="1693"/>
                  </a:lnTo>
                  <a:lnTo>
                    <a:pt x="5708" y="1752"/>
                  </a:lnTo>
                  <a:lnTo>
                    <a:pt x="5728" y="1831"/>
                  </a:lnTo>
                  <a:lnTo>
                    <a:pt x="5748" y="1929"/>
                  </a:lnTo>
                  <a:lnTo>
                    <a:pt x="5787" y="2067"/>
                  </a:lnTo>
                  <a:lnTo>
                    <a:pt x="5826" y="2244"/>
                  </a:lnTo>
                  <a:lnTo>
                    <a:pt x="5866" y="2401"/>
                  </a:lnTo>
                  <a:lnTo>
                    <a:pt x="5866" y="2559"/>
                  </a:lnTo>
                  <a:lnTo>
                    <a:pt x="5866" y="2716"/>
                  </a:lnTo>
                  <a:lnTo>
                    <a:pt x="5846" y="2874"/>
                  </a:lnTo>
                  <a:lnTo>
                    <a:pt x="5787" y="3208"/>
                  </a:lnTo>
                  <a:lnTo>
                    <a:pt x="5689" y="3504"/>
                  </a:lnTo>
                  <a:lnTo>
                    <a:pt x="5531" y="3799"/>
                  </a:lnTo>
                  <a:lnTo>
                    <a:pt x="5354" y="4074"/>
                  </a:lnTo>
                  <a:lnTo>
                    <a:pt x="5137" y="4311"/>
                  </a:lnTo>
                  <a:lnTo>
                    <a:pt x="4901" y="4527"/>
                  </a:lnTo>
                  <a:lnTo>
                    <a:pt x="4645" y="4704"/>
                  </a:lnTo>
                  <a:lnTo>
                    <a:pt x="4508" y="4783"/>
                  </a:lnTo>
                  <a:lnTo>
                    <a:pt x="4370" y="4842"/>
                  </a:lnTo>
                  <a:lnTo>
                    <a:pt x="4212" y="4881"/>
                  </a:lnTo>
                  <a:lnTo>
                    <a:pt x="4075" y="4921"/>
                  </a:lnTo>
                  <a:lnTo>
                    <a:pt x="3917" y="4940"/>
                  </a:lnTo>
                  <a:lnTo>
                    <a:pt x="3602" y="4940"/>
                  </a:lnTo>
                  <a:lnTo>
                    <a:pt x="3445" y="4921"/>
                  </a:lnTo>
                  <a:lnTo>
                    <a:pt x="3287" y="4881"/>
                  </a:lnTo>
                  <a:lnTo>
                    <a:pt x="3150" y="4822"/>
                  </a:lnTo>
                  <a:lnTo>
                    <a:pt x="2992" y="4744"/>
                  </a:lnTo>
                  <a:lnTo>
                    <a:pt x="2835" y="4645"/>
                  </a:lnTo>
                  <a:lnTo>
                    <a:pt x="2658" y="4468"/>
                  </a:lnTo>
                  <a:lnTo>
                    <a:pt x="2520" y="4232"/>
                  </a:lnTo>
                  <a:lnTo>
                    <a:pt x="2421" y="3996"/>
                  </a:lnTo>
                  <a:lnTo>
                    <a:pt x="2343" y="3740"/>
                  </a:lnTo>
                  <a:lnTo>
                    <a:pt x="2323" y="3464"/>
                  </a:lnTo>
                  <a:lnTo>
                    <a:pt x="2323" y="3169"/>
                  </a:lnTo>
                  <a:lnTo>
                    <a:pt x="2362" y="3031"/>
                  </a:lnTo>
                  <a:lnTo>
                    <a:pt x="2402" y="2874"/>
                  </a:lnTo>
                  <a:lnTo>
                    <a:pt x="2441" y="2716"/>
                  </a:lnTo>
                  <a:lnTo>
                    <a:pt x="2520" y="2559"/>
                  </a:lnTo>
                  <a:lnTo>
                    <a:pt x="2579" y="2421"/>
                  </a:lnTo>
                  <a:lnTo>
                    <a:pt x="2677" y="2303"/>
                  </a:lnTo>
                  <a:lnTo>
                    <a:pt x="2874" y="2067"/>
                  </a:lnTo>
                  <a:lnTo>
                    <a:pt x="3110" y="1831"/>
                  </a:lnTo>
                  <a:lnTo>
                    <a:pt x="3366" y="1614"/>
                  </a:lnTo>
                  <a:lnTo>
                    <a:pt x="3602" y="1398"/>
                  </a:lnTo>
                  <a:lnTo>
                    <a:pt x="3799" y="1161"/>
                  </a:lnTo>
                  <a:lnTo>
                    <a:pt x="3878" y="1043"/>
                  </a:lnTo>
                  <a:lnTo>
                    <a:pt x="3957" y="925"/>
                  </a:lnTo>
                  <a:lnTo>
                    <a:pt x="3996" y="787"/>
                  </a:lnTo>
                  <a:lnTo>
                    <a:pt x="4035" y="630"/>
                  </a:lnTo>
                  <a:lnTo>
                    <a:pt x="4035" y="512"/>
                  </a:lnTo>
                  <a:lnTo>
                    <a:pt x="4016" y="414"/>
                  </a:lnTo>
                  <a:lnTo>
                    <a:pt x="3957" y="315"/>
                  </a:lnTo>
                  <a:lnTo>
                    <a:pt x="3878" y="236"/>
                  </a:lnTo>
                  <a:lnTo>
                    <a:pt x="3701" y="138"/>
                  </a:lnTo>
                  <a:lnTo>
                    <a:pt x="3524" y="79"/>
                  </a:lnTo>
                  <a:lnTo>
                    <a:pt x="3307" y="20"/>
                  </a:lnTo>
                  <a:lnTo>
                    <a:pt x="3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4"/>
            <p:cNvSpPr/>
            <p:nvPr/>
          </p:nvSpPr>
          <p:spPr>
            <a:xfrm>
              <a:off x="10606432" y="2724219"/>
              <a:ext cx="466360" cy="1028189"/>
            </a:xfrm>
            <a:custGeom>
              <a:avLst/>
              <a:gdLst/>
              <a:ahLst/>
              <a:cxnLst/>
              <a:rect l="l" t="t" r="r" b="b"/>
              <a:pathLst>
                <a:path w="11338" h="24997" extrusionOk="0">
                  <a:moveTo>
                    <a:pt x="7657" y="0"/>
                  </a:moveTo>
                  <a:lnTo>
                    <a:pt x="7421" y="20"/>
                  </a:lnTo>
                  <a:lnTo>
                    <a:pt x="7184" y="40"/>
                  </a:lnTo>
                  <a:lnTo>
                    <a:pt x="6948" y="99"/>
                  </a:lnTo>
                  <a:lnTo>
                    <a:pt x="6732" y="158"/>
                  </a:lnTo>
                  <a:lnTo>
                    <a:pt x="6496" y="237"/>
                  </a:lnTo>
                  <a:lnTo>
                    <a:pt x="6279" y="335"/>
                  </a:lnTo>
                  <a:lnTo>
                    <a:pt x="6082" y="453"/>
                  </a:lnTo>
                  <a:lnTo>
                    <a:pt x="5866" y="591"/>
                  </a:lnTo>
                  <a:lnTo>
                    <a:pt x="5669" y="729"/>
                  </a:lnTo>
                  <a:lnTo>
                    <a:pt x="5492" y="906"/>
                  </a:lnTo>
                  <a:lnTo>
                    <a:pt x="5315" y="1063"/>
                  </a:lnTo>
                  <a:lnTo>
                    <a:pt x="5138" y="1260"/>
                  </a:lnTo>
                  <a:lnTo>
                    <a:pt x="4980" y="1437"/>
                  </a:lnTo>
                  <a:lnTo>
                    <a:pt x="4685" y="1850"/>
                  </a:lnTo>
                  <a:lnTo>
                    <a:pt x="4429" y="2283"/>
                  </a:lnTo>
                  <a:lnTo>
                    <a:pt x="4173" y="2736"/>
                  </a:lnTo>
                  <a:lnTo>
                    <a:pt x="3957" y="3189"/>
                  </a:lnTo>
                  <a:lnTo>
                    <a:pt x="3740" y="3661"/>
                  </a:lnTo>
                  <a:lnTo>
                    <a:pt x="1" y="11770"/>
                  </a:lnTo>
                  <a:lnTo>
                    <a:pt x="1654" y="24996"/>
                  </a:lnTo>
                  <a:lnTo>
                    <a:pt x="1910" y="24287"/>
                  </a:lnTo>
                  <a:lnTo>
                    <a:pt x="2166" y="23579"/>
                  </a:lnTo>
                  <a:lnTo>
                    <a:pt x="2402" y="22851"/>
                  </a:lnTo>
                  <a:lnTo>
                    <a:pt x="2599" y="22123"/>
                  </a:lnTo>
                  <a:lnTo>
                    <a:pt x="2795" y="21375"/>
                  </a:lnTo>
                  <a:lnTo>
                    <a:pt x="2973" y="20627"/>
                  </a:lnTo>
                  <a:lnTo>
                    <a:pt x="3130" y="19879"/>
                  </a:lnTo>
                  <a:lnTo>
                    <a:pt x="3248" y="19111"/>
                  </a:lnTo>
                  <a:lnTo>
                    <a:pt x="3366" y="18344"/>
                  </a:lnTo>
                  <a:lnTo>
                    <a:pt x="3465" y="17596"/>
                  </a:lnTo>
                  <a:lnTo>
                    <a:pt x="3524" y="16828"/>
                  </a:lnTo>
                  <a:lnTo>
                    <a:pt x="3583" y="16061"/>
                  </a:lnTo>
                  <a:lnTo>
                    <a:pt x="3602" y="15293"/>
                  </a:lnTo>
                  <a:lnTo>
                    <a:pt x="3602" y="14525"/>
                  </a:lnTo>
                  <a:lnTo>
                    <a:pt x="3602" y="13778"/>
                  </a:lnTo>
                  <a:lnTo>
                    <a:pt x="3563" y="13010"/>
                  </a:lnTo>
                  <a:lnTo>
                    <a:pt x="11318" y="3878"/>
                  </a:lnTo>
                  <a:lnTo>
                    <a:pt x="11337" y="3641"/>
                  </a:lnTo>
                  <a:lnTo>
                    <a:pt x="11337" y="3405"/>
                  </a:lnTo>
                  <a:lnTo>
                    <a:pt x="11337" y="3149"/>
                  </a:lnTo>
                  <a:lnTo>
                    <a:pt x="11298" y="2913"/>
                  </a:lnTo>
                  <a:lnTo>
                    <a:pt x="11239" y="2697"/>
                  </a:lnTo>
                  <a:lnTo>
                    <a:pt x="11160" y="2461"/>
                  </a:lnTo>
                  <a:lnTo>
                    <a:pt x="11081" y="2224"/>
                  </a:lnTo>
                  <a:lnTo>
                    <a:pt x="10963" y="2008"/>
                  </a:lnTo>
                  <a:lnTo>
                    <a:pt x="10845" y="1791"/>
                  </a:lnTo>
                  <a:lnTo>
                    <a:pt x="10707" y="1575"/>
                  </a:lnTo>
                  <a:lnTo>
                    <a:pt x="10570" y="1378"/>
                  </a:lnTo>
                  <a:lnTo>
                    <a:pt x="10412" y="1201"/>
                  </a:lnTo>
                  <a:lnTo>
                    <a:pt x="10235" y="1024"/>
                  </a:lnTo>
                  <a:lnTo>
                    <a:pt x="10058" y="847"/>
                  </a:lnTo>
                  <a:lnTo>
                    <a:pt x="9881" y="689"/>
                  </a:lnTo>
                  <a:lnTo>
                    <a:pt x="9684" y="551"/>
                  </a:lnTo>
                  <a:lnTo>
                    <a:pt x="9468" y="433"/>
                  </a:lnTo>
                  <a:lnTo>
                    <a:pt x="9271" y="315"/>
                  </a:lnTo>
                  <a:lnTo>
                    <a:pt x="9054" y="217"/>
                  </a:lnTo>
                  <a:lnTo>
                    <a:pt x="8818" y="138"/>
                  </a:lnTo>
                  <a:lnTo>
                    <a:pt x="8602" y="79"/>
                  </a:lnTo>
                  <a:lnTo>
                    <a:pt x="8365" y="40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10673642" y="2848070"/>
              <a:ext cx="414533" cy="734297"/>
            </a:xfrm>
            <a:custGeom>
              <a:avLst/>
              <a:gdLst/>
              <a:ahLst/>
              <a:cxnLst/>
              <a:rect l="l" t="t" r="r" b="b"/>
              <a:pathLst>
                <a:path w="10078" h="17852" extrusionOk="0">
                  <a:moveTo>
                    <a:pt x="5157" y="1"/>
                  </a:moveTo>
                  <a:lnTo>
                    <a:pt x="4133" y="60"/>
                  </a:lnTo>
                  <a:lnTo>
                    <a:pt x="3917" y="79"/>
                  </a:lnTo>
                  <a:lnTo>
                    <a:pt x="3681" y="119"/>
                  </a:lnTo>
                  <a:lnTo>
                    <a:pt x="3464" y="158"/>
                  </a:lnTo>
                  <a:lnTo>
                    <a:pt x="3248" y="237"/>
                  </a:lnTo>
                  <a:lnTo>
                    <a:pt x="3051" y="316"/>
                  </a:lnTo>
                  <a:lnTo>
                    <a:pt x="2874" y="453"/>
                  </a:lnTo>
                  <a:lnTo>
                    <a:pt x="2716" y="591"/>
                  </a:lnTo>
                  <a:lnTo>
                    <a:pt x="2657" y="670"/>
                  </a:lnTo>
                  <a:lnTo>
                    <a:pt x="2618" y="768"/>
                  </a:lnTo>
                  <a:lnTo>
                    <a:pt x="2401" y="788"/>
                  </a:lnTo>
                  <a:lnTo>
                    <a:pt x="2264" y="808"/>
                  </a:lnTo>
                  <a:lnTo>
                    <a:pt x="2106" y="847"/>
                  </a:lnTo>
                  <a:lnTo>
                    <a:pt x="1988" y="906"/>
                  </a:lnTo>
                  <a:lnTo>
                    <a:pt x="1870" y="985"/>
                  </a:lnTo>
                  <a:lnTo>
                    <a:pt x="1752" y="1063"/>
                  </a:lnTo>
                  <a:lnTo>
                    <a:pt x="1654" y="1182"/>
                  </a:lnTo>
                  <a:lnTo>
                    <a:pt x="1575" y="1300"/>
                  </a:lnTo>
                  <a:lnTo>
                    <a:pt x="1496" y="1418"/>
                  </a:lnTo>
                  <a:lnTo>
                    <a:pt x="1457" y="1556"/>
                  </a:lnTo>
                  <a:lnTo>
                    <a:pt x="1417" y="1674"/>
                  </a:lnTo>
                  <a:lnTo>
                    <a:pt x="1398" y="1831"/>
                  </a:lnTo>
                  <a:lnTo>
                    <a:pt x="1417" y="1969"/>
                  </a:lnTo>
                  <a:lnTo>
                    <a:pt x="1457" y="2087"/>
                  </a:lnTo>
                  <a:lnTo>
                    <a:pt x="1516" y="2225"/>
                  </a:lnTo>
                  <a:lnTo>
                    <a:pt x="1594" y="2362"/>
                  </a:lnTo>
                  <a:lnTo>
                    <a:pt x="1713" y="2481"/>
                  </a:lnTo>
                  <a:lnTo>
                    <a:pt x="1850" y="2599"/>
                  </a:lnTo>
                  <a:lnTo>
                    <a:pt x="2008" y="2717"/>
                  </a:lnTo>
                  <a:lnTo>
                    <a:pt x="2146" y="2795"/>
                  </a:lnTo>
                  <a:lnTo>
                    <a:pt x="2283" y="2874"/>
                  </a:lnTo>
                  <a:lnTo>
                    <a:pt x="2441" y="2933"/>
                  </a:lnTo>
                  <a:lnTo>
                    <a:pt x="2579" y="2973"/>
                  </a:lnTo>
                  <a:lnTo>
                    <a:pt x="2736" y="3012"/>
                  </a:lnTo>
                  <a:lnTo>
                    <a:pt x="2893" y="3012"/>
                  </a:lnTo>
                  <a:lnTo>
                    <a:pt x="3504" y="3307"/>
                  </a:lnTo>
                  <a:lnTo>
                    <a:pt x="4114" y="3563"/>
                  </a:lnTo>
                  <a:lnTo>
                    <a:pt x="2441" y="10550"/>
                  </a:lnTo>
                  <a:lnTo>
                    <a:pt x="2126" y="10550"/>
                  </a:lnTo>
                  <a:lnTo>
                    <a:pt x="2126" y="9881"/>
                  </a:lnTo>
                  <a:lnTo>
                    <a:pt x="2106" y="9546"/>
                  </a:lnTo>
                  <a:lnTo>
                    <a:pt x="2087" y="9212"/>
                  </a:lnTo>
                  <a:lnTo>
                    <a:pt x="2067" y="9094"/>
                  </a:lnTo>
                  <a:lnTo>
                    <a:pt x="2027" y="8995"/>
                  </a:lnTo>
                  <a:lnTo>
                    <a:pt x="1988" y="8897"/>
                  </a:lnTo>
                  <a:lnTo>
                    <a:pt x="1929" y="8818"/>
                  </a:lnTo>
                  <a:lnTo>
                    <a:pt x="1850" y="8739"/>
                  </a:lnTo>
                  <a:lnTo>
                    <a:pt x="1752" y="8700"/>
                  </a:lnTo>
                  <a:lnTo>
                    <a:pt x="1654" y="8661"/>
                  </a:lnTo>
                  <a:lnTo>
                    <a:pt x="1004" y="8661"/>
                  </a:lnTo>
                  <a:lnTo>
                    <a:pt x="453" y="8680"/>
                  </a:lnTo>
                  <a:lnTo>
                    <a:pt x="374" y="8700"/>
                  </a:lnTo>
                  <a:lnTo>
                    <a:pt x="276" y="8720"/>
                  </a:lnTo>
                  <a:lnTo>
                    <a:pt x="217" y="8759"/>
                  </a:lnTo>
                  <a:lnTo>
                    <a:pt x="138" y="8818"/>
                  </a:lnTo>
                  <a:lnTo>
                    <a:pt x="99" y="8877"/>
                  </a:lnTo>
                  <a:lnTo>
                    <a:pt x="59" y="8956"/>
                  </a:lnTo>
                  <a:lnTo>
                    <a:pt x="20" y="9035"/>
                  </a:lnTo>
                  <a:lnTo>
                    <a:pt x="0" y="9113"/>
                  </a:lnTo>
                  <a:lnTo>
                    <a:pt x="0" y="9192"/>
                  </a:lnTo>
                  <a:lnTo>
                    <a:pt x="0" y="9271"/>
                  </a:lnTo>
                  <a:lnTo>
                    <a:pt x="20" y="9349"/>
                  </a:lnTo>
                  <a:lnTo>
                    <a:pt x="59" y="9408"/>
                  </a:lnTo>
                  <a:lnTo>
                    <a:pt x="99" y="9487"/>
                  </a:lnTo>
                  <a:lnTo>
                    <a:pt x="158" y="9527"/>
                  </a:lnTo>
                  <a:lnTo>
                    <a:pt x="236" y="9586"/>
                  </a:lnTo>
                  <a:lnTo>
                    <a:pt x="335" y="9605"/>
                  </a:lnTo>
                  <a:lnTo>
                    <a:pt x="709" y="9684"/>
                  </a:lnTo>
                  <a:lnTo>
                    <a:pt x="1083" y="9723"/>
                  </a:lnTo>
                  <a:lnTo>
                    <a:pt x="1142" y="10038"/>
                  </a:lnTo>
                  <a:lnTo>
                    <a:pt x="1201" y="10353"/>
                  </a:lnTo>
                  <a:lnTo>
                    <a:pt x="1221" y="10688"/>
                  </a:lnTo>
                  <a:lnTo>
                    <a:pt x="1221" y="11003"/>
                  </a:lnTo>
                  <a:lnTo>
                    <a:pt x="1221" y="11101"/>
                  </a:lnTo>
                  <a:lnTo>
                    <a:pt x="1260" y="11180"/>
                  </a:lnTo>
                  <a:lnTo>
                    <a:pt x="1299" y="11259"/>
                  </a:lnTo>
                  <a:lnTo>
                    <a:pt x="1358" y="11318"/>
                  </a:lnTo>
                  <a:lnTo>
                    <a:pt x="1417" y="11377"/>
                  </a:lnTo>
                  <a:lnTo>
                    <a:pt x="1496" y="11416"/>
                  </a:lnTo>
                  <a:lnTo>
                    <a:pt x="1575" y="11455"/>
                  </a:lnTo>
                  <a:lnTo>
                    <a:pt x="1654" y="11455"/>
                  </a:lnTo>
                  <a:lnTo>
                    <a:pt x="2224" y="11416"/>
                  </a:lnTo>
                  <a:lnTo>
                    <a:pt x="669" y="17852"/>
                  </a:lnTo>
                  <a:lnTo>
                    <a:pt x="807" y="17852"/>
                  </a:lnTo>
                  <a:lnTo>
                    <a:pt x="945" y="17832"/>
                  </a:lnTo>
                  <a:lnTo>
                    <a:pt x="1240" y="17753"/>
                  </a:lnTo>
                  <a:lnTo>
                    <a:pt x="1535" y="17675"/>
                  </a:lnTo>
                  <a:lnTo>
                    <a:pt x="1673" y="17635"/>
                  </a:lnTo>
                  <a:lnTo>
                    <a:pt x="1791" y="17635"/>
                  </a:lnTo>
                  <a:lnTo>
                    <a:pt x="3523" y="11416"/>
                  </a:lnTo>
                  <a:lnTo>
                    <a:pt x="3976" y="11436"/>
                  </a:lnTo>
                  <a:lnTo>
                    <a:pt x="4429" y="11495"/>
                  </a:lnTo>
                  <a:lnTo>
                    <a:pt x="4862" y="11554"/>
                  </a:lnTo>
                  <a:lnTo>
                    <a:pt x="5314" y="11652"/>
                  </a:lnTo>
                  <a:lnTo>
                    <a:pt x="5432" y="11672"/>
                  </a:lnTo>
                  <a:lnTo>
                    <a:pt x="5531" y="11672"/>
                  </a:lnTo>
                  <a:lnTo>
                    <a:pt x="5629" y="11633"/>
                  </a:lnTo>
                  <a:lnTo>
                    <a:pt x="5708" y="11593"/>
                  </a:lnTo>
                  <a:lnTo>
                    <a:pt x="5787" y="11534"/>
                  </a:lnTo>
                  <a:lnTo>
                    <a:pt x="5826" y="11455"/>
                  </a:lnTo>
                  <a:lnTo>
                    <a:pt x="5865" y="11377"/>
                  </a:lnTo>
                  <a:lnTo>
                    <a:pt x="5885" y="11278"/>
                  </a:lnTo>
                  <a:lnTo>
                    <a:pt x="5905" y="11180"/>
                  </a:lnTo>
                  <a:lnTo>
                    <a:pt x="5885" y="11081"/>
                  </a:lnTo>
                  <a:lnTo>
                    <a:pt x="5865" y="11003"/>
                  </a:lnTo>
                  <a:lnTo>
                    <a:pt x="5806" y="10924"/>
                  </a:lnTo>
                  <a:lnTo>
                    <a:pt x="5747" y="10845"/>
                  </a:lnTo>
                  <a:lnTo>
                    <a:pt x="5669" y="10786"/>
                  </a:lnTo>
                  <a:lnTo>
                    <a:pt x="5570" y="10747"/>
                  </a:lnTo>
                  <a:lnTo>
                    <a:pt x="5432" y="10707"/>
                  </a:lnTo>
                  <a:lnTo>
                    <a:pt x="4606" y="10629"/>
                  </a:lnTo>
                  <a:lnTo>
                    <a:pt x="3759" y="10570"/>
                  </a:lnTo>
                  <a:lnTo>
                    <a:pt x="5117" y="5708"/>
                  </a:lnTo>
                  <a:lnTo>
                    <a:pt x="5236" y="5275"/>
                  </a:lnTo>
                  <a:lnTo>
                    <a:pt x="5373" y="4842"/>
                  </a:lnTo>
                  <a:lnTo>
                    <a:pt x="5550" y="4429"/>
                  </a:lnTo>
                  <a:lnTo>
                    <a:pt x="5747" y="4055"/>
                  </a:lnTo>
                  <a:lnTo>
                    <a:pt x="6062" y="4094"/>
                  </a:lnTo>
                  <a:lnTo>
                    <a:pt x="6377" y="4134"/>
                  </a:lnTo>
                  <a:lnTo>
                    <a:pt x="6712" y="4153"/>
                  </a:lnTo>
                  <a:lnTo>
                    <a:pt x="7046" y="4153"/>
                  </a:lnTo>
                  <a:lnTo>
                    <a:pt x="7460" y="4134"/>
                  </a:lnTo>
                  <a:lnTo>
                    <a:pt x="7912" y="4075"/>
                  </a:lnTo>
                  <a:lnTo>
                    <a:pt x="8148" y="4016"/>
                  </a:lnTo>
                  <a:lnTo>
                    <a:pt x="8385" y="3957"/>
                  </a:lnTo>
                  <a:lnTo>
                    <a:pt x="8621" y="3898"/>
                  </a:lnTo>
                  <a:lnTo>
                    <a:pt x="8837" y="3819"/>
                  </a:lnTo>
                  <a:lnTo>
                    <a:pt x="9054" y="3721"/>
                  </a:lnTo>
                  <a:lnTo>
                    <a:pt x="9251" y="3602"/>
                  </a:lnTo>
                  <a:lnTo>
                    <a:pt x="9428" y="3465"/>
                  </a:lnTo>
                  <a:lnTo>
                    <a:pt x="9605" y="3327"/>
                  </a:lnTo>
                  <a:lnTo>
                    <a:pt x="9743" y="3150"/>
                  </a:lnTo>
                  <a:lnTo>
                    <a:pt x="9880" y="2973"/>
                  </a:lnTo>
                  <a:lnTo>
                    <a:pt x="9979" y="2756"/>
                  </a:lnTo>
                  <a:lnTo>
                    <a:pt x="10038" y="2540"/>
                  </a:lnTo>
                  <a:lnTo>
                    <a:pt x="10077" y="2323"/>
                  </a:lnTo>
                  <a:lnTo>
                    <a:pt x="10077" y="2126"/>
                  </a:lnTo>
                  <a:lnTo>
                    <a:pt x="10058" y="1929"/>
                  </a:lnTo>
                  <a:lnTo>
                    <a:pt x="9998" y="1752"/>
                  </a:lnTo>
                  <a:lnTo>
                    <a:pt x="9920" y="1595"/>
                  </a:lnTo>
                  <a:lnTo>
                    <a:pt x="9821" y="1437"/>
                  </a:lnTo>
                  <a:lnTo>
                    <a:pt x="9703" y="1300"/>
                  </a:lnTo>
                  <a:lnTo>
                    <a:pt x="9565" y="1182"/>
                  </a:lnTo>
                  <a:lnTo>
                    <a:pt x="9565" y="1024"/>
                  </a:lnTo>
                  <a:lnTo>
                    <a:pt x="9546" y="886"/>
                  </a:lnTo>
                  <a:lnTo>
                    <a:pt x="9506" y="749"/>
                  </a:lnTo>
                  <a:lnTo>
                    <a:pt x="9428" y="611"/>
                  </a:lnTo>
                  <a:lnTo>
                    <a:pt x="9329" y="473"/>
                  </a:lnTo>
                  <a:lnTo>
                    <a:pt x="9192" y="375"/>
                  </a:lnTo>
                  <a:lnTo>
                    <a:pt x="9034" y="296"/>
                  </a:lnTo>
                  <a:lnTo>
                    <a:pt x="8877" y="217"/>
                  </a:lnTo>
                  <a:lnTo>
                    <a:pt x="8719" y="178"/>
                  </a:lnTo>
                  <a:lnTo>
                    <a:pt x="8542" y="138"/>
                  </a:lnTo>
                  <a:lnTo>
                    <a:pt x="8188" y="99"/>
                  </a:lnTo>
                  <a:lnTo>
                    <a:pt x="7164" y="20"/>
                  </a:lnTo>
                  <a:lnTo>
                    <a:pt x="6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9818742" y="3124153"/>
              <a:ext cx="1268609" cy="765846"/>
            </a:xfrm>
            <a:custGeom>
              <a:avLst/>
              <a:gdLst/>
              <a:ahLst/>
              <a:cxnLst/>
              <a:rect l="l" t="t" r="r" b="b"/>
              <a:pathLst>
                <a:path w="30842" h="18619" extrusionOk="0">
                  <a:moveTo>
                    <a:pt x="296" y="0"/>
                  </a:moveTo>
                  <a:lnTo>
                    <a:pt x="217" y="532"/>
                  </a:lnTo>
                  <a:lnTo>
                    <a:pt x="138" y="1024"/>
                  </a:lnTo>
                  <a:lnTo>
                    <a:pt x="60" y="1496"/>
                  </a:lnTo>
                  <a:lnTo>
                    <a:pt x="1" y="2027"/>
                  </a:lnTo>
                  <a:lnTo>
                    <a:pt x="1437" y="3287"/>
                  </a:lnTo>
                  <a:lnTo>
                    <a:pt x="2874" y="4586"/>
                  </a:lnTo>
                  <a:lnTo>
                    <a:pt x="4271" y="5905"/>
                  </a:lnTo>
                  <a:lnTo>
                    <a:pt x="5649" y="7243"/>
                  </a:lnTo>
                  <a:lnTo>
                    <a:pt x="7007" y="8601"/>
                  </a:lnTo>
                  <a:lnTo>
                    <a:pt x="8326" y="9998"/>
                  </a:lnTo>
                  <a:lnTo>
                    <a:pt x="9625" y="11396"/>
                  </a:lnTo>
                  <a:lnTo>
                    <a:pt x="10904" y="12833"/>
                  </a:lnTo>
                  <a:lnTo>
                    <a:pt x="10806" y="12951"/>
                  </a:lnTo>
                  <a:lnTo>
                    <a:pt x="10707" y="13088"/>
                  </a:lnTo>
                  <a:lnTo>
                    <a:pt x="10629" y="13206"/>
                  </a:lnTo>
                  <a:lnTo>
                    <a:pt x="10550" y="13344"/>
                  </a:lnTo>
                  <a:lnTo>
                    <a:pt x="10451" y="13639"/>
                  </a:lnTo>
                  <a:lnTo>
                    <a:pt x="10392" y="13935"/>
                  </a:lnTo>
                  <a:lnTo>
                    <a:pt x="10353" y="14250"/>
                  </a:lnTo>
                  <a:lnTo>
                    <a:pt x="10353" y="14584"/>
                  </a:lnTo>
                  <a:lnTo>
                    <a:pt x="10412" y="14919"/>
                  </a:lnTo>
                  <a:lnTo>
                    <a:pt x="10471" y="15253"/>
                  </a:lnTo>
                  <a:lnTo>
                    <a:pt x="10570" y="15588"/>
                  </a:lnTo>
                  <a:lnTo>
                    <a:pt x="10707" y="15903"/>
                  </a:lnTo>
                  <a:lnTo>
                    <a:pt x="10865" y="16218"/>
                  </a:lnTo>
                  <a:lnTo>
                    <a:pt x="11042" y="16513"/>
                  </a:lnTo>
                  <a:lnTo>
                    <a:pt x="11239" y="16808"/>
                  </a:lnTo>
                  <a:lnTo>
                    <a:pt x="11455" y="17064"/>
                  </a:lnTo>
                  <a:lnTo>
                    <a:pt x="11691" y="17281"/>
                  </a:lnTo>
                  <a:lnTo>
                    <a:pt x="11947" y="17477"/>
                  </a:lnTo>
                  <a:lnTo>
                    <a:pt x="12203" y="17635"/>
                  </a:lnTo>
                  <a:lnTo>
                    <a:pt x="12479" y="17792"/>
                  </a:lnTo>
                  <a:lnTo>
                    <a:pt x="12754" y="17930"/>
                  </a:lnTo>
                  <a:lnTo>
                    <a:pt x="13030" y="18028"/>
                  </a:lnTo>
                  <a:lnTo>
                    <a:pt x="13325" y="18127"/>
                  </a:lnTo>
                  <a:lnTo>
                    <a:pt x="13620" y="18225"/>
                  </a:lnTo>
                  <a:lnTo>
                    <a:pt x="13935" y="18284"/>
                  </a:lnTo>
                  <a:lnTo>
                    <a:pt x="14230" y="18343"/>
                  </a:lnTo>
                  <a:lnTo>
                    <a:pt x="14860" y="18442"/>
                  </a:lnTo>
                  <a:lnTo>
                    <a:pt x="15490" y="18501"/>
                  </a:lnTo>
                  <a:lnTo>
                    <a:pt x="16120" y="18520"/>
                  </a:lnTo>
                  <a:lnTo>
                    <a:pt x="16750" y="18540"/>
                  </a:lnTo>
                  <a:lnTo>
                    <a:pt x="19407" y="18599"/>
                  </a:lnTo>
                  <a:lnTo>
                    <a:pt x="20745" y="18619"/>
                  </a:lnTo>
                  <a:lnTo>
                    <a:pt x="22083" y="18619"/>
                  </a:lnTo>
                  <a:lnTo>
                    <a:pt x="23422" y="18580"/>
                  </a:lnTo>
                  <a:lnTo>
                    <a:pt x="24760" y="18520"/>
                  </a:lnTo>
                  <a:lnTo>
                    <a:pt x="26079" y="18422"/>
                  </a:lnTo>
                  <a:lnTo>
                    <a:pt x="26748" y="18363"/>
                  </a:lnTo>
                  <a:lnTo>
                    <a:pt x="27397" y="18284"/>
                  </a:lnTo>
                  <a:lnTo>
                    <a:pt x="27968" y="18186"/>
                  </a:lnTo>
                  <a:lnTo>
                    <a:pt x="28244" y="18147"/>
                  </a:lnTo>
                  <a:lnTo>
                    <a:pt x="28519" y="18068"/>
                  </a:lnTo>
                  <a:lnTo>
                    <a:pt x="28795" y="17989"/>
                  </a:lnTo>
                  <a:lnTo>
                    <a:pt x="29051" y="17891"/>
                  </a:lnTo>
                  <a:lnTo>
                    <a:pt x="29287" y="17753"/>
                  </a:lnTo>
                  <a:lnTo>
                    <a:pt x="29523" y="17595"/>
                  </a:lnTo>
                  <a:lnTo>
                    <a:pt x="29720" y="17438"/>
                  </a:lnTo>
                  <a:lnTo>
                    <a:pt x="29916" y="17241"/>
                  </a:lnTo>
                  <a:lnTo>
                    <a:pt x="30074" y="17044"/>
                  </a:lnTo>
                  <a:lnTo>
                    <a:pt x="30212" y="16828"/>
                  </a:lnTo>
                  <a:lnTo>
                    <a:pt x="30330" y="16611"/>
                  </a:lnTo>
                  <a:lnTo>
                    <a:pt x="30428" y="16356"/>
                  </a:lnTo>
                  <a:lnTo>
                    <a:pt x="30527" y="16119"/>
                  </a:lnTo>
                  <a:lnTo>
                    <a:pt x="30605" y="15863"/>
                  </a:lnTo>
                  <a:lnTo>
                    <a:pt x="30664" y="15588"/>
                  </a:lnTo>
                  <a:lnTo>
                    <a:pt x="30704" y="15332"/>
                  </a:lnTo>
                  <a:lnTo>
                    <a:pt x="30782" y="14781"/>
                  </a:lnTo>
                  <a:lnTo>
                    <a:pt x="30822" y="14230"/>
                  </a:lnTo>
                  <a:lnTo>
                    <a:pt x="30842" y="13679"/>
                  </a:lnTo>
                  <a:lnTo>
                    <a:pt x="30842" y="13029"/>
                  </a:lnTo>
                  <a:lnTo>
                    <a:pt x="30802" y="12380"/>
                  </a:lnTo>
                  <a:lnTo>
                    <a:pt x="30782" y="12045"/>
                  </a:lnTo>
                  <a:lnTo>
                    <a:pt x="30743" y="11711"/>
                  </a:lnTo>
                  <a:lnTo>
                    <a:pt x="30684" y="11396"/>
                  </a:lnTo>
                  <a:lnTo>
                    <a:pt x="30625" y="11081"/>
                  </a:lnTo>
                  <a:lnTo>
                    <a:pt x="30527" y="10786"/>
                  </a:lnTo>
                  <a:lnTo>
                    <a:pt x="30428" y="10490"/>
                  </a:lnTo>
                  <a:lnTo>
                    <a:pt x="30290" y="10215"/>
                  </a:lnTo>
                  <a:lnTo>
                    <a:pt x="30153" y="9939"/>
                  </a:lnTo>
                  <a:lnTo>
                    <a:pt x="29976" y="9703"/>
                  </a:lnTo>
                  <a:lnTo>
                    <a:pt x="29779" y="9467"/>
                  </a:lnTo>
                  <a:lnTo>
                    <a:pt x="29562" y="9270"/>
                  </a:lnTo>
                  <a:lnTo>
                    <a:pt x="29306" y="9093"/>
                  </a:lnTo>
                  <a:lnTo>
                    <a:pt x="29011" y="8936"/>
                  </a:lnTo>
                  <a:lnTo>
                    <a:pt x="28696" y="8817"/>
                  </a:lnTo>
                  <a:lnTo>
                    <a:pt x="28381" y="8719"/>
                  </a:lnTo>
                  <a:lnTo>
                    <a:pt x="28047" y="8660"/>
                  </a:lnTo>
                  <a:lnTo>
                    <a:pt x="27712" y="8621"/>
                  </a:lnTo>
                  <a:lnTo>
                    <a:pt x="27358" y="8601"/>
                  </a:lnTo>
                  <a:lnTo>
                    <a:pt x="26689" y="8601"/>
                  </a:lnTo>
                  <a:lnTo>
                    <a:pt x="16336" y="8562"/>
                  </a:lnTo>
                  <a:lnTo>
                    <a:pt x="15529" y="8562"/>
                  </a:lnTo>
                  <a:lnTo>
                    <a:pt x="15136" y="8581"/>
                  </a:lnTo>
                  <a:lnTo>
                    <a:pt x="14722" y="8601"/>
                  </a:lnTo>
                  <a:lnTo>
                    <a:pt x="14329" y="8660"/>
                  </a:lnTo>
                  <a:lnTo>
                    <a:pt x="13955" y="8719"/>
                  </a:lnTo>
                  <a:lnTo>
                    <a:pt x="13561" y="8817"/>
                  </a:lnTo>
                  <a:lnTo>
                    <a:pt x="13187" y="8936"/>
                  </a:lnTo>
                  <a:lnTo>
                    <a:pt x="12813" y="9113"/>
                  </a:lnTo>
                  <a:lnTo>
                    <a:pt x="12479" y="9329"/>
                  </a:lnTo>
                  <a:lnTo>
                    <a:pt x="12321" y="9447"/>
                  </a:lnTo>
                  <a:lnTo>
                    <a:pt x="12164" y="9565"/>
                  </a:lnTo>
                  <a:lnTo>
                    <a:pt x="12006" y="9703"/>
                  </a:lnTo>
                  <a:lnTo>
                    <a:pt x="11869" y="9861"/>
                  </a:lnTo>
                  <a:lnTo>
                    <a:pt x="11750" y="10018"/>
                  </a:lnTo>
                  <a:lnTo>
                    <a:pt x="11632" y="10175"/>
                  </a:lnTo>
                  <a:lnTo>
                    <a:pt x="11534" y="10333"/>
                  </a:lnTo>
                  <a:lnTo>
                    <a:pt x="11455" y="10510"/>
                  </a:lnTo>
                  <a:lnTo>
                    <a:pt x="11377" y="10687"/>
                  </a:lnTo>
                  <a:lnTo>
                    <a:pt x="11317" y="10884"/>
                  </a:lnTo>
                  <a:lnTo>
                    <a:pt x="11278" y="11081"/>
                  </a:lnTo>
                  <a:lnTo>
                    <a:pt x="11258" y="11278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9706203" y="2699128"/>
              <a:ext cx="182217" cy="1354411"/>
            </a:xfrm>
            <a:custGeom>
              <a:avLst/>
              <a:gdLst/>
              <a:ahLst/>
              <a:cxnLst/>
              <a:rect l="l" t="t" r="r" b="b"/>
              <a:pathLst>
                <a:path w="4430" h="32928" extrusionOk="0">
                  <a:moveTo>
                    <a:pt x="3425" y="0"/>
                  </a:moveTo>
                  <a:lnTo>
                    <a:pt x="1" y="32829"/>
                  </a:lnTo>
                  <a:lnTo>
                    <a:pt x="985" y="32928"/>
                  </a:lnTo>
                  <a:lnTo>
                    <a:pt x="4429" y="99"/>
                  </a:lnTo>
                  <a:lnTo>
                    <a:pt x="3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4"/>
            <p:cNvSpPr/>
            <p:nvPr/>
          </p:nvSpPr>
          <p:spPr>
            <a:xfrm>
              <a:off x="10353055" y="3528899"/>
              <a:ext cx="667087" cy="331980"/>
            </a:xfrm>
            <a:custGeom>
              <a:avLst/>
              <a:gdLst/>
              <a:ahLst/>
              <a:cxnLst/>
              <a:rect l="l" t="t" r="r" b="b"/>
              <a:pathLst>
                <a:path w="16218" h="8071" extrusionOk="0">
                  <a:moveTo>
                    <a:pt x="2106" y="1"/>
                  </a:moveTo>
                  <a:lnTo>
                    <a:pt x="1870" y="21"/>
                  </a:lnTo>
                  <a:lnTo>
                    <a:pt x="1634" y="80"/>
                  </a:lnTo>
                  <a:lnTo>
                    <a:pt x="1417" y="158"/>
                  </a:lnTo>
                  <a:lnTo>
                    <a:pt x="1201" y="257"/>
                  </a:lnTo>
                  <a:lnTo>
                    <a:pt x="1004" y="375"/>
                  </a:lnTo>
                  <a:lnTo>
                    <a:pt x="807" y="513"/>
                  </a:lnTo>
                  <a:lnTo>
                    <a:pt x="650" y="670"/>
                  </a:lnTo>
                  <a:lnTo>
                    <a:pt x="492" y="847"/>
                  </a:lnTo>
                  <a:lnTo>
                    <a:pt x="355" y="1024"/>
                  </a:lnTo>
                  <a:lnTo>
                    <a:pt x="237" y="1221"/>
                  </a:lnTo>
                  <a:lnTo>
                    <a:pt x="158" y="1438"/>
                  </a:lnTo>
                  <a:lnTo>
                    <a:pt x="79" y="1654"/>
                  </a:lnTo>
                  <a:lnTo>
                    <a:pt x="20" y="1890"/>
                  </a:lnTo>
                  <a:lnTo>
                    <a:pt x="0" y="2127"/>
                  </a:lnTo>
                  <a:lnTo>
                    <a:pt x="0" y="2382"/>
                  </a:lnTo>
                  <a:lnTo>
                    <a:pt x="178" y="5925"/>
                  </a:lnTo>
                  <a:lnTo>
                    <a:pt x="197" y="6161"/>
                  </a:lnTo>
                  <a:lnTo>
                    <a:pt x="256" y="6397"/>
                  </a:lnTo>
                  <a:lnTo>
                    <a:pt x="315" y="6614"/>
                  </a:lnTo>
                  <a:lnTo>
                    <a:pt x="414" y="6830"/>
                  </a:lnTo>
                  <a:lnTo>
                    <a:pt x="532" y="7027"/>
                  </a:lnTo>
                  <a:lnTo>
                    <a:pt x="650" y="7204"/>
                  </a:lnTo>
                  <a:lnTo>
                    <a:pt x="807" y="7362"/>
                  </a:lnTo>
                  <a:lnTo>
                    <a:pt x="965" y="7519"/>
                  </a:lnTo>
                  <a:lnTo>
                    <a:pt x="1142" y="7657"/>
                  </a:lnTo>
                  <a:lnTo>
                    <a:pt x="1319" y="7775"/>
                  </a:lnTo>
                  <a:lnTo>
                    <a:pt x="1516" y="7874"/>
                  </a:lnTo>
                  <a:lnTo>
                    <a:pt x="1732" y="7972"/>
                  </a:lnTo>
                  <a:lnTo>
                    <a:pt x="1949" y="8031"/>
                  </a:lnTo>
                  <a:lnTo>
                    <a:pt x="2185" y="8070"/>
                  </a:lnTo>
                  <a:lnTo>
                    <a:pt x="2638" y="8070"/>
                  </a:lnTo>
                  <a:lnTo>
                    <a:pt x="14151" y="7027"/>
                  </a:lnTo>
                  <a:lnTo>
                    <a:pt x="14368" y="6988"/>
                  </a:lnTo>
                  <a:lnTo>
                    <a:pt x="14584" y="6929"/>
                  </a:lnTo>
                  <a:lnTo>
                    <a:pt x="14781" y="6870"/>
                  </a:lnTo>
                  <a:lnTo>
                    <a:pt x="14978" y="6791"/>
                  </a:lnTo>
                  <a:lnTo>
                    <a:pt x="15155" y="6693"/>
                  </a:lnTo>
                  <a:lnTo>
                    <a:pt x="15313" y="6575"/>
                  </a:lnTo>
                  <a:lnTo>
                    <a:pt x="15470" y="6437"/>
                  </a:lnTo>
                  <a:lnTo>
                    <a:pt x="15628" y="6299"/>
                  </a:lnTo>
                  <a:lnTo>
                    <a:pt x="15746" y="6142"/>
                  </a:lnTo>
                  <a:lnTo>
                    <a:pt x="15864" y="5964"/>
                  </a:lnTo>
                  <a:lnTo>
                    <a:pt x="15962" y="5787"/>
                  </a:lnTo>
                  <a:lnTo>
                    <a:pt x="16061" y="5590"/>
                  </a:lnTo>
                  <a:lnTo>
                    <a:pt x="16120" y="5394"/>
                  </a:lnTo>
                  <a:lnTo>
                    <a:pt x="16179" y="5197"/>
                  </a:lnTo>
                  <a:lnTo>
                    <a:pt x="16198" y="4980"/>
                  </a:lnTo>
                  <a:lnTo>
                    <a:pt x="16218" y="4764"/>
                  </a:lnTo>
                  <a:lnTo>
                    <a:pt x="16218" y="2717"/>
                  </a:lnTo>
                  <a:lnTo>
                    <a:pt x="16198" y="2500"/>
                  </a:lnTo>
                  <a:lnTo>
                    <a:pt x="16179" y="2284"/>
                  </a:lnTo>
                  <a:lnTo>
                    <a:pt x="16120" y="2067"/>
                  </a:lnTo>
                  <a:lnTo>
                    <a:pt x="16041" y="1871"/>
                  </a:lnTo>
                  <a:lnTo>
                    <a:pt x="15962" y="1674"/>
                  </a:lnTo>
                  <a:lnTo>
                    <a:pt x="15844" y="1477"/>
                  </a:lnTo>
                  <a:lnTo>
                    <a:pt x="15726" y="1320"/>
                  </a:lnTo>
                  <a:lnTo>
                    <a:pt x="15588" y="1162"/>
                  </a:lnTo>
                  <a:lnTo>
                    <a:pt x="15431" y="1005"/>
                  </a:lnTo>
                  <a:lnTo>
                    <a:pt x="15254" y="887"/>
                  </a:lnTo>
                  <a:lnTo>
                    <a:pt x="15076" y="768"/>
                  </a:lnTo>
                  <a:lnTo>
                    <a:pt x="14899" y="670"/>
                  </a:lnTo>
                  <a:lnTo>
                    <a:pt x="14702" y="591"/>
                  </a:lnTo>
                  <a:lnTo>
                    <a:pt x="14486" y="513"/>
                  </a:lnTo>
                  <a:lnTo>
                    <a:pt x="14269" y="473"/>
                  </a:lnTo>
                  <a:lnTo>
                    <a:pt x="14033" y="454"/>
                  </a:lnTo>
                  <a:lnTo>
                    <a:pt x="23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4"/>
            <p:cNvSpPr/>
            <p:nvPr/>
          </p:nvSpPr>
          <p:spPr>
            <a:xfrm>
              <a:off x="9586425" y="3962849"/>
              <a:ext cx="334366" cy="93124"/>
            </a:xfrm>
            <a:custGeom>
              <a:avLst/>
              <a:gdLst/>
              <a:ahLst/>
              <a:cxnLst/>
              <a:rect l="l" t="t" r="r" b="b"/>
              <a:pathLst>
                <a:path w="8129" h="2264" extrusionOk="0">
                  <a:moveTo>
                    <a:pt x="1023" y="0"/>
                  </a:moveTo>
                  <a:lnTo>
                    <a:pt x="925" y="20"/>
                  </a:lnTo>
                  <a:lnTo>
                    <a:pt x="709" y="79"/>
                  </a:lnTo>
                  <a:lnTo>
                    <a:pt x="512" y="197"/>
                  </a:lnTo>
                  <a:lnTo>
                    <a:pt x="335" y="335"/>
                  </a:lnTo>
                  <a:lnTo>
                    <a:pt x="197" y="492"/>
                  </a:lnTo>
                  <a:lnTo>
                    <a:pt x="98" y="689"/>
                  </a:lnTo>
                  <a:lnTo>
                    <a:pt x="39" y="906"/>
                  </a:lnTo>
                  <a:lnTo>
                    <a:pt x="20" y="1024"/>
                  </a:lnTo>
                  <a:lnTo>
                    <a:pt x="0" y="1122"/>
                  </a:lnTo>
                  <a:lnTo>
                    <a:pt x="20" y="1240"/>
                  </a:lnTo>
                  <a:lnTo>
                    <a:pt x="39" y="1358"/>
                  </a:lnTo>
                  <a:lnTo>
                    <a:pt x="98" y="1575"/>
                  </a:lnTo>
                  <a:lnTo>
                    <a:pt x="197" y="1772"/>
                  </a:lnTo>
                  <a:lnTo>
                    <a:pt x="335" y="1929"/>
                  </a:lnTo>
                  <a:lnTo>
                    <a:pt x="512" y="2067"/>
                  </a:lnTo>
                  <a:lnTo>
                    <a:pt x="709" y="2185"/>
                  </a:lnTo>
                  <a:lnTo>
                    <a:pt x="925" y="2244"/>
                  </a:lnTo>
                  <a:lnTo>
                    <a:pt x="1023" y="2264"/>
                  </a:lnTo>
                  <a:lnTo>
                    <a:pt x="7105" y="2264"/>
                  </a:lnTo>
                  <a:lnTo>
                    <a:pt x="7223" y="2244"/>
                  </a:lnTo>
                  <a:lnTo>
                    <a:pt x="7440" y="2185"/>
                  </a:lnTo>
                  <a:lnTo>
                    <a:pt x="7617" y="2067"/>
                  </a:lnTo>
                  <a:lnTo>
                    <a:pt x="7794" y="1929"/>
                  </a:lnTo>
                  <a:lnTo>
                    <a:pt x="7932" y="1772"/>
                  </a:lnTo>
                  <a:lnTo>
                    <a:pt x="8030" y="1575"/>
                  </a:lnTo>
                  <a:lnTo>
                    <a:pt x="8109" y="1358"/>
                  </a:lnTo>
                  <a:lnTo>
                    <a:pt x="8128" y="1240"/>
                  </a:lnTo>
                  <a:lnTo>
                    <a:pt x="8128" y="1122"/>
                  </a:lnTo>
                  <a:lnTo>
                    <a:pt x="8128" y="1024"/>
                  </a:lnTo>
                  <a:lnTo>
                    <a:pt x="8109" y="906"/>
                  </a:lnTo>
                  <a:lnTo>
                    <a:pt x="8030" y="689"/>
                  </a:lnTo>
                  <a:lnTo>
                    <a:pt x="7932" y="492"/>
                  </a:lnTo>
                  <a:lnTo>
                    <a:pt x="7794" y="335"/>
                  </a:lnTo>
                  <a:lnTo>
                    <a:pt x="7617" y="197"/>
                  </a:lnTo>
                  <a:lnTo>
                    <a:pt x="7440" y="79"/>
                  </a:lnTo>
                  <a:lnTo>
                    <a:pt x="7223" y="20"/>
                  </a:lnTo>
                  <a:lnTo>
                    <a:pt x="7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4"/>
            <p:cNvSpPr/>
            <p:nvPr/>
          </p:nvSpPr>
          <p:spPr>
            <a:xfrm>
              <a:off x="11127787" y="3962849"/>
              <a:ext cx="333585" cy="93124"/>
            </a:xfrm>
            <a:custGeom>
              <a:avLst/>
              <a:gdLst/>
              <a:ahLst/>
              <a:cxnLst/>
              <a:rect l="l" t="t" r="r" b="b"/>
              <a:pathLst>
                <a:path w="8110" h="2264" extrusionOk="0">
                  <a:moveTo>
                    <a:pt x="1024" y="0"/>
                  </a:moveTo>
                  <a:lnTo>
                    <a:pt x="906" y="20"/>
                  </a:lnTo>
                  <a:lnTo>
                    <a:pt x="689" y="79"/>
                  </a:lnTo>
                  <a:lnTo>
                    <a:pt x="493" y="197"/>
                  </a:lnTo>
                  <a:lnTo>
                    <a:pt x="335" y="335"/>
                  </a:lnTo>
                  <a:lnTo>
                    <a:pt x="197" y="492"/>
                  </a:lnTo>
                  <a:lnTo>
                    <a:pt x="79" y="689"/>
                  </a:lnTo>
                  <a:lnTo>
                    <a:pt x="20" y="906"/>
                  </a:lnTo>
                  <a:lnTo>
                    <a:pt x="1" y="1024"/>
                  </a:lnTo>
                  <a:lnTo>
                    <a:pt x="1" y="1122"/>
                  </a:lnTo>
                  <a:lnTo>
                    <a:pt x="1" y="1240"/>
                  </a:lnTo>
                  <a:lnTo>
                    <a:pt x="20" y="1358"/>
                  </a:lnTo>
                  <a:lnTo>
                    <a:pt x="79" y="1575"/>
                  </a:lnTo>
                  <a:lnTo>
                    <a:pt x="197" y="1772"/>
                  </a:lnTo>
                  <a:lnTo>
                    <a:pt x="335" y="1929"/>
                  </a:lnTo>
                  <a:lnTo>
                    <a:pt x="493" y="2067"/>
                  </a:lnTo>
                  <a:lnTo>
                    <a:pt x="689" y="2185"/>
                  </a:lnTo>
                  <a:lnTo>
                    <a:pt x="906" y="2244"/>
                  </a:lnTo>
                  <a:lnTo>
                    <a:pt x="1024" y="2264"/>
                  </a:lnTo>
                  <a:lnTo>
                    <a:pt x="7086" y="2264"/>
                  </a:lnTo>
                  <a:lnTo>
                    <a:pt x="7204" y="2244"/>
                  </a:lnTo>
                  <a:lnTo>
                    <a:pt x="7421" y="2185"/>
                  </a:lnTo>
                  <a:lnTo>
                    <a:pt x="7617" y="2067"/>
                  </a:lnTo>
                  <a:lnTo>
                    <a:pt x="7775" y="1929"/>
                  </a:lnTo>
                  <a:lnTo>
                    <a:pt x="7913" y="1772"/>
                  </a:lnTo>
                  <a:lnTo>
                    <a:pt x="8031" y="1575"/>
                  </a:lnTo>
                  <a:lnTo>
                    <a:pt x="8090" y="1358"/>
                  </a:lnTo>
                  <a:lnTo>
                    <a:pt x="8109" y="1240"/>
                  </a:lnTo>
                  <a:lnTo>
                    <a:pt x="8109" y="1122"/>
                  </a:lnTo>
                  <a:lnTo>
                    <a:pt x="8109" y="1024"/>
                  </a:lnTo>
                  <a:lnTo>
                    <a:pt x="8090" y="906"/>
                  </a:lnTo>
                  <a:lnTo>
                    <a:pt x="8031" y="689"/>
                  </a:lnTo>
                  <a:lnTo>
                    <a:pt x="7913" y="492"/>
                  </a:lnTo>
                  <a:lnTo>
                    <a:pt x="7775" y="335"/>
                  </a:lnTo>
                  <a:lnTo>
                    <a:pt x="7617" y="197"/>
                  </a:lnTo>
                  <a:lnTo>
                    <a:pt x="7421" y="79"/>
                  </a:lnTo>
                  <a:lnTo>
                    <a:pt x="7204" y="20"/>
                  </a:lnTo>
                  <a:lnTo>
                    <a:pt x="7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4"/>
            <p:cNvSpPr/>
            <p:nvPr/>
          </p:nvSpPr>
          <p:spPr>
            <a:xfrm>
              <a:off x="10525483" y="3546709"/>
              <a:ext cx="296319" cy="296360"/>
            </a:xfrm>
            <a:custGeom>
              <a:avLst/>
              <a:gdLst/>
              <a:ahLst/>
              <a:cxnLst/>
              <a:rect l="l" t="t" r="r" b="b"/>
              <a:pathLst>
                <a:path w="7204" h="7205" extrusionOk="0">
                  <a:moveTo>
                    <a:pt x="3602" y="1"/>
                  </a:moveTo>
                  <a:lnTo>
                    <a:pt x="3228" y="21"/>
                  </a:lnTo>
                  <a:lnTo>
                    <a:pt x="2874" y="80"/>
                  </a:lnTo>
                  <a:lnTo>
                    <a:pt x="2520" y="158"/>
                  </a:lnTo>
                  <a:lnTo>
                    <a:pt x="2185" y="276"/>
                  </a:lnTo>
                  <a:lnTo>
                    <a:pt x="1870" y="434"/>
                  </a:lnTo>
                  <a:lnTo>
                    <a:pt x="1575" y="611"/>
                  </a:lnTo>
                  <a:lnTo>
                    <a:pt x="1300" y="828"/>
                  </a:lnTo>
                  <a:lnTo>
                    <a:pt x="1044" y="1064"/>
                  </a:lnTo>
                  <a:lnTo>
                    <a:pt x="807" y="1320"/>
                  </a:lnTo>
                  <a:lnTo>
                    <a:pt x="611" y="1595"/>
                  </a:lnTo>
                  <a:lnTo>
                    <a:pt x="434" y="1890"/>
                  </a:lnTo>
                  <a:lnTo>
                    <a:pt x="276" y="2205"/>
                  </a:lnTo>
                  <a:lnTo>
                    <a:pt x="158" y="2540"/>
                  </a:lnTo>
                  <a:lnTo>
                    <a:pt x="60" y="2874"/>
                  </a:lnTo>
                  <a:lnTo>
                    <a:pt x="20" y="3229"/>
                  </a:lnTo>
                  <a:lnTo>
                    <a:pt x="1" y="3603"/>
                  </a:lnTo>
                  <a:lnTo>
                    <a:pt x="20" y="3977"/>
                  </a:lnTo>
                  <a:lnTo>
                    <a:pt x="60" y="4331"/>
                  </a:lnTo>
                  <a:lnTo>
                    <a:pt x="158" y="4665"/>
                  </a:lnTo>
                  <a:lnTo>
                    <a:pt x="276" y="5000"/>
                  </a:lnTo>
                  <a:lnTo>
                    <a:pt x="434" y="5315"/>
                  </a:lnTo>
                  <a:lnTo>
                    <a:pt x="611" y="5610"/>
                  </a:lnTo>
                  <a:lnTo>
                    <a:pt x="807" y="5886"/>
                  </a:lnTo>
                  <a:lnTo>
                    <a:pt x="1044" y="6142"/>
                  </a:lnTo>
                  <a:lnTo>
                    <a:pt x="1300" y="6378"/>
                  </a:lnTo>
                  <a:lnTo>
                    <a:pt x="1575" y="6594"/>
                  </a:lnTo>
                  <a:lnTo>
                    <a:pt x="1870" y="6771"/>
                  </a:lnTo>
                  <a:lnTo>
                    <a:pt x="2185" y="6929"/>
                  </a:lnTo>
                  <a:lnTo>
                    <a:pt x="2520" y="7047"/>
                  </a:lnTo>
                  <a:lnTo>
                    <a:pt x="2874" y="7126"/>
                  </a:lnTo>
                  <a:lnTo>
                    <a:pt x="3228" y="7185"/>
                  </a:lnTo>
                  <a:lnTo>
                    <a:pt x="3602" y="7204"/>
                  </a:lnTo>
                  <a:lnTo>
                    <a:pt x="3957" y="7185"/>
                  </a:lnTo>
                  <a:lnTo>
                    <a:pt x="4311" y="7126"/>
                  </a:lnTo>
                  <a:lnTo>
                    <a:pt x="4665" y="7047"/>
                  </a:lnTo>
                  <a:lnTo>
                    <a:pt x="5000" y="6929"/>
                  </a:lnTo>
                  <a:lnTo>
                    <a:pt x="5315" y="6771"/>
                  </a:lnTo>
                  <a:lnTo>
                    <a:pt x="5610" y="6594"/>
                  </a:lnTo>
                  <a:lnTo>
                    <a:pt x="5885" y="6378"/>
                  </a:lnTo>
                  <a:lnTo>
                    <a:pt x="6141" y="6142"/>
                  </a:lnTo>
                  <a:lnTo>
                    <a:pt x="6377" y="5886"/>
                  </a:lnTo>
                  <a:lnTo>
                    <a:pt x="6574" y="5610"/>
                  </a:lnTo>
                  <a:lnTo>
                    <a:pt x="6771" y="5315"/>
                  </a:lnTo>
                  <a:lnTo>
                    <a:pt x="6909" y="5000"/>
                  </a:lnTo>
                  <a:lnTo>
                    <a:pt x="7027" y="4665"/>
                  </a:lnTo>
                  <a:lnTo>
                    <a:pt x="7125" y="4331"/>
                  </a:lnTo>
                  <a:lnTo>
                    <a:pt x="7184" y="3977"/>
                  </a:lnTo>
                  <a:lnTo>
                    <a:pt x="7204" y="3603"/>
                  </a:lnTo>
                  <a:lnTo>
                    <a:pt x="7184" y="3229"/>
                  </a:lnTo>
                  <a:lnTo>
                    <a:pt x="7125" y="2874"/>
                  </a:lnTo>
                  <a:lnTo>
                    <a:pt x="7027" y="2540"/>
                  </a:lnTo>
                  <a:lnTo>
                    <a:pt x="6909" y="2205"/>
                  </a:lnTo>
                  <a:lnTo>
                    <a:pt x="6771" y="1890"/>
                  </a:lnTo>
                  <a:lnTo>
                    <a:pt x="6574" y="1595"/>
                  </a:lnTo>
                  <a:lnTo>
                    <a:pt x="6377" y="1320"/>
                  </a:lnTo>
                  <a:lnTo>
                    <a:pt x="6141" y="1064"/>
                  </a:lnTo>
                  <a:lnTo>
                    <a:pt x="5885" y="828"/>
                  </a:lnTo>
                  <a:lnTo>
                    <a:pt x="5610" y="611"/>
                  </a:lnTo>
                  <a:lnTo>
                    <a:pt x="5315" y="434"/>
                  </a:lnTo>
                  <a:lnTo>
                    <a:pt x="5000" y="276"/>
                  </a:lnTo>
                  <a:lnTo>
                    <a:pt x="4665" y="158"/>
                  </a:lnTo>
                  <a:lnTo>
                    <a:pt x="4311" y="80"/>
                  </a:lnTo>
                  <a:lnTo>
                    <a:pt x="3957" y="21"/>
                  </a:lnTo>
                  <a:lnTo>
                    <a:pt x="3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4"/>
            <p:cNvSpPr/>
            <p:nvPr/>
          </p:nvSpPr>
          <p:spPr>
            <a:xfrm>
              <a:off x="10568384" y="3590433"/>
              <a:ext cx="209735" cy="208912"/>
            </a:xfrm>
            <a:custGeom>
              <a:avLst/>
              <a:gdLst/>
              <a:ahLst/>
              <a:cxnLst/>
              <a:rect l="l" t="t" r="r" b="b"/>
              <a:pathLst>
                <a:path w="5099" h="5079" extrusionOk="0">
                  <a:moveTo>
                    <a:pt x="2284" y="1"/>
                  </a:moveTo>
                  <a:lnTo>
                    <a:pt x="2048" y="40"/>
                  </a:lnTo>
                  <a:lnTo>
                    <a:pt x="1792" y="99"/>
                  </a:lnTo>
                  <a:lnTo>
                    <a:pt x="1556" y="198"/>
                  </a:lnTo>
                  <a:lnTo>
                    <a:pt x="1339" y="296"/>
                  </a:lnTo>
                  <a:lnTo>
                    <a:pt x="1123" y="434"/>
                  </a:lnTo>
                  <a:lnTo>
                    <a:pt x="926" y="571"/>
                  </a:lnTo>
                  <a:lnTo>
                    <a:pt x="749" y="749"/>
                  </a:lnTo>
                  <a:lnTo>
                    <a:pt x="591" y="926"/>
                  </a:lnTo>
                  <a:lnTo>
                    <a:pt x="434" y="1123"/>
                  </a:lnTo>
                  <a:lnTo>
                    <a:pt x="316" y="1319"/>
                  </a:lnTo>
                  <a:lnTo>
                    <a:pt x="197" y="1556"/>
                  </a:lnTo>
                  <a:lnTo>
                    <a:pt x="119" y="1792"/>
                  </a:lnTo>
                  <a:lnTo>
                    <a:pt x="60" y="2028"/>
                  </a:lnTo>
                  <a:lnTo>
                    <a:pt x="20" y="2284"/>
                  </a:lnTo>
                  <a:lnTo>
                    <a:pt x="1" y="2540"/>
                  </a:lnTo>
                  <a:lnTo>
                    <a:pt x="20" y="2795"/>
                  </a:lnTo>
                  <a:lnTo>
                    <a:pt x="60" y="3051"/>
                  </a:lnTo>
                  <a:lnTo>
                    <a:pt x="119" y="3307"/>
                  </a:lnTo>
                  <a:lnTo>
                    <a:pt x="197" y="3524"/>
                  </a:lnTo>
                  <a:lnTo>
                    <a:pt x="316" y="3760"/>
                  </a:lnTo>
                  <a:lnTo>
                    <a:pt x="434" y="3957"/>
                  </a:lnTo>
                  <a:lnTo>
                    <a:pt x="591" y="4154"/>
                  </a:lnTo>
                  <a:lnTo>
                    <a:pt x="749" y="4350"/>
                  </a:lnTo>
                  <a:lnTo>
                    <a:pt x="926" y="4508"/>
                  </a:lnTo>
                  <a:lnTo>
                    <a:pt x="1123" y="4646"/>
                  </a:lnTo>
                  <a:lnTo>
                    <a:pt x="1339" y="4783"/>
                  </a:lnTo>
                  <a:lnTo>
                    <a:pt x="1556" y="4882"/>
                  </a:lnTo>
                  <a:lnTo>
                    <a:pt x="1792" y="4980"/>
                  </a:lnTo>
                  <a:lnTo>
                    <a:pt x="2048" y="5039"/>
                  </a:lnTo>
                  <a:lnTo>
                    <a:pt x="2284" y="5079"/>
                  </a:lnTo>
                  <a:lnTo>
                    <a:pt x="2815" y="5079"/>
                  </a:lnTo>
                  <a:lnTo>
                    <a:pt x="3071" y="5039"/>
                  </a:lnTo>
                  <a:lnTo>
                    <a:pt x="3307" y="4980"/>
                  </a:lnTo>
                  <a:lnTo>
                    <a:pt x="3543" y="4882"/>
                  </a:lnTo>
                  <a:lnTo>
                    <a:pt x="3760" y="4783"/>
                  </a:lnTo>
                  <a:lnTo>
                    <a:pt x="3976" y="4646"/>
                  </a:lnTo>
                  <a:lnTo>
                    <a:pt x="4173" y="4508"/>
                  </a:lnTo>
                  <a:lnTo>
                    <a:pt x="4350" y="4350"/>
                  </a:lnTo>
                  <a:lnTo>
                    <a:pt x="4508" y="4154"/>
                  </a:lnTo>
                  <a:lnTo>
                    <a:pt x="4665" y="3957"/>
                  </a:lnTo>
                  <a:lnTo>
                    <a:pt x="4783" y="3760"/>
                  </a:lnTo>
                  <a:lnTo>
                    <a:pt x="4901" y="3524"/>
                  </a:lnTo>
                  <a:lnTo>
                    <a:pt x="4980" y="3307"/>
                  </a:lnTo>
                  <a:lnTo>
                    <a:pt x="5039" y="3051"/>
                  </a:lnTo>
                  <a:lnTo>
                    <a:pt x="5079" y="2795"/>
                  </a:lnTo>
                  <a:lnTo>
                    <a:pt x="5098" y="2540"/>
                  </a:lnTo>
                  <a:lnTo>
                    <a:pt x="5079" y="2284"/>
                  </a:lnTo>
                  <a:lnTo>
                    <a:pt x="5039" y="2028"/>
                  </a:lnTo>
                  <a:lnTo>
                    <a:pt x="4980" y="1792"/>
                  </a:lnTo>
                  <a:lnTo>
                    <a:pt x="4901" y="1556"/>
                  </a:lnTo>
                  <a:lnTo>
                    <a:pt x="4783" y="1319"/>
                  </a:lnTo>
                  <a:lnTo>
                    <a:pt x="4665" y="1123"/>
                  </a:lnTo>
                  <a:lnTo>
                    <a:pt x="4508" y="926"/>
                  </a:lnTo>
                  <a:lnTo>
                    <a:pt x="4350" y="749"/>
                  </a:lnTo>
                  <a:lnTo>
                    <a:pt x="4173" y="571"/>
                  </a:lnTo>
                  <a:lnTo>
                    <a:pt x="3976" y="434"/>
                  </a:lnTo>
                  <a:lnTo>
                    <a:pt x="3760" y="296"/>
                  </a:lnTo>
                  <a:lnTo>
                    <a:pt x="3543" y="198"/>
                  </a:lnTo>
                  <a:lnTo>
                    <a:pt x="3307" y="99"/>
                  </a:lnTo>
                  <a:lnTo>
                    <a:pt x="3071" y="40"/>
                  </a:ln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4"/>
            <p:cNvSpPr/>
            <p:nvPr/>
          </p:nvSpPr>
          <p:spPr>
            <a:xfrm>
              <a:off x="10434826" y="3396163"/>
              <a:ext cx="253417" cy="285789"/>
            </a:xfrm>
            <a:custGeom>
              <a:avLst/>
              <a:gdLst/>
              <a:ahLst/>
              <a:cxnLst/>
              <a:rect l="l" t="t" r="r" b="b"/>
              <a:pathLst>
                <a:path w="6161" h="6948" extrusionOk="0">
                  <a:moveTo>
                    <a:pt x="2067" y="0"/>
                  </a:moveTo>
                  <a:lnTo>
                    <a:pt x="1752" y="20"/>
                  </a:lnTo>
                  <a:lnTo>
                    <a:pt x="1417" y="39"/>
                  </a:lnTo>
                  <a:lnTo>
                    <a:pt x="1102" y="79"/>
                  </a:lnTo>
                  <a:lnTo>
                    <a:pt x="787" y="138"/>
                  </a:lnTo>
                  <a:lnTo>
                    <a:pt x="492" y="217"/>
                  </a:lnTo>
                  <a:lnTo>
                    <a:pt x="236" y="295"/>
                  </a:lnTo>
                  <a:lnTo>
                    <a:pt x="158" y="354"/>
                  </a:lnTo>
                  <a:lnTo>
                    <a:pt x="79" y="413"/>
                  </a:lnTo>
                  <a:lnTo>
                    <a:pt x="40" y="492"/>
                  </a:lnTo>
                  <a:lnTo>
                    <a:pt x="0" y="571"/>
                  </a:lnTo>
                  <a:lnTo>
                    <a:pt x="0" y="669"/>
                  </a:lnTo>
                  <a:lnTo>
                    <a:pt x="20" y="748"/>
                  </a:lnTo>
                  <a:lnTo>
                    <a:pt x="79" y="827"/>
                  </a:lnTo>
                  <a:lnTo>
                    <a:pt x="158" y="886"/>
                  </a:lnTo>
                  <a:lnTo>
                    <a:pt x="295" y="965"/>
                  </a:lnTo>
                  <a:lnTo>
                    <a:pt x="453" y="1024"/>
                  </a:lnTo>
                  <a:lnTo>
                    <a:pt x="748" y="1102"/>
                  </a:lnTo>
                  <a:lnTo>
                    <a:pt x="1063" y="1142"/>
                  </a:lnTo>
                  <a:lnTo>
                    <a:pt x="1358" y="1161"/>
                  </a:lnTo>
                  <a:lnTo>
                    <a:pt x="1673" y="1142"/>
                  </a:lnTo>
                  <a:lnTo>
                    <a:pt x="1988" y="1122"/>
                  </a:lnTo>
                  <a:lnTo>
                    <a:pt x="2303" y="1122"/>
                  </a:lnTo>
                  <a:lnTo>
                    <a:pt x="2618" y="1102"/>
                  </a:lnTo>
                  <a:lnTo>
                    <a:pt x="2795" y="1417"/>
                  </a:lnTo>
                  <a:lnTo>
                    <a:pt x="2952" y="1732"/>
                  </a:lnTo>
                  <a:lnTo>
                    <a:pt x="3248" y="2382"/>
                  </a:lnTo>
                  <a:lnTo>
                    <a:pt x="3504" y="3051"/>
                  </a:lnTo>
                  <a:lnTo>
                    <a:pt x="3779" y="3681"/>
                  </a:lnTo>
                  <a:lnTo>
                    <a:pt x="5117" y="6653"/>
                  </a:lnTo>
                  <a:lnTo>
                    <a:pt x="5176" y="6771"/>
                  </a:lnTo>
                  <a:lnTo>
                    <a:pt x="5255" y="6849"/>
                  </a:lnTo>
                  <a:lnTo>
                    <a:pt x="5334" y="6908"/>
                  </a:lnTo>
                  <a:lnTo>
                    <a:pt x="5432" y="6948"/>
                  </a:lnTo>
                  <a:lnTo>
                    <a:pt x="5629" y="6948"/>
                  </a:lnTo>
                  <a:lnTo>
                    <a:pt x="5728" y="6908"/>
                  </a:lnTo>
                  <a:lnTo>
                    <a:pt x="5826" y="6869"/>
                  </a:lnTo>
                  <a:lnTo>
                    <a:pt x="5924" y="6810"/>
                  </a:lnTo>
                  <a:lnTo>
                    <a:pt x="6003" y="6731"/>
                  </a:lnTo>
                  <a:lnTo>
                    <a:pt x="6062" y="6633"/>
                  </a:lnTo>
                  <a:lnTo>
                    <a:pt x="6121" y="6534"/>
                  </a:lnTo>
                  <a:lnTo>
                    <a:pt x="6141" y="6436"/>
                  </a:lnTo>
                  <a:lnTo>
                    <a:pt x="6161" y="6318"/>
                  </a:lnTo>
                  <a:lnTo>
                    <a:pt x="6141" y="6200"/>
                  </a:lnTo>
                  <a:lnTo>
                    <a:pt x="6101" y="6082"/>
                  </a:lnTo>
                  <a:lnTo>
                    <a:pt x="5531" y="4724"/>
                  </a:lnTo>
                  <a:lnTo>
                    <a:pt x="4960" y="3366"/>
                  </a:lnTo>
                  <a:lnTo>
                    <a:pt x="4665" y="2697"/>
                  </a:lnTo>
                  <a:lnTo>
                    <a:pt x="4350" y="2027"/>
                  </a:lnTo>
                  <a:lnTo>
                    <a:pt x="4035" y="1378"/>
                  </a:lnTo>
                  <a:lnTo>
                    <a:pt x="3681" y="728"/>
                  </a:lnTo>
                  <a:lnTo>
                    <a:pt x="3582" y="551"/>
                  </a:lnTo>
                  <a:lnTo>
                    <a:pt x="3484" y="394"/>
                  </a:lnTo>
                  <a:lnTo>
                    <a:pt x="3385" y="276"/>
                  </a:lnTo>
                  <a:lnTo>
                    <a:pt x="3287" y="177"/>
                  </a:lnTo>
                  <a:lnTo>
                    <a:pt x="3169" y="99"/>
                  </a:lnTo>
                  <a:lnTo>
                    <a:pt x="3031" y="59"/>
                  </a:lnTo>
                  <a:lnTo>
                    <a:pt x="2854" y="20"/>
                  </a:lnTo>
                  <a:lnTo>
                    <a:pt x="2657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4"/>
            <p:cNvSpPr/>
            <p:nvPr/>
          </p:nvSpPr>
          <p:spPr>
            <a:xfrm>
              <a:off x="10391102" y="2380144"/>
              <a:ext cx="820922" cy="939960"/>
            </a:xfrm>
            <a:custGeom>
              <a:avLst/>
              <a:gdLst/>
              <a:ahLst/>
              <a:cxnLst/>
              <a:rect l="l" t="t" r="r" b="b"/>
              <a:pathLst>
                <a:path w="19958" h="22852" extrusionOk="0">
                  <a:moveTo>
                    <a:pt x="15450" y="1"/>
                  </a:moveTo>
                  <a:lnTo>
                    <a:pt x="15096" y="20"/>
                  </a:lnTo>
                  <a:lnTo>
                    <a:pt x="14742" y="79"/>
                  </a:lnTo>
                  <a:lnTo>
                    <a:pt x="14388" y="158"/>
                  </a:lnTo>
                  <a:lnTo>
                    <a:pt x="14053" y="276"/>
                  </a:lnTo>
                  <a:lnTo>
                    <a:pt x="13718" y="434"/>
                  </a:lnTo>
                  <a:lnTo>
                    <a:pt x="13404" y="611"/>
                  </a:lnTo>
                  <a:lnTo>
                    <a:pt x="13108" y="808"/>
                  </a:lnTo>
                  <a:lnTo>
                    <a:pt x="12833" y="1044"/>
                  </a:lnTo>
                  <a:lnTo>
                    <a:pt x="12577" y="1300"/>
                  </a:lnTo>
                  <a:lnTo>
                    <a:pt x="12360" y="1575"/>
                  </a:lnTo>
                  <a:lnTo>
                    <a:pt x="12183" y="1870"/>
                  </a:lnTo>
                  <a:lnTo>
                    <a:pt x="12046" y="2185"/>
                  </a:lnTo>
                  <a:lnTo>
                    <a:pt x="11947" y="2520"/>
                  </a:lnTo>
                  <a:lnTo>
                    <a:pt x="11908" y="2677"/>
                  </a:lnTo>
                  <a:lnTo>
                    <a:pt x="11888" y="2855"/>
                  </a:lnTo>
                  <a:lnTo>
                    <a:pt x="11514" y="6771"/>
                  </a:lnTo>
                  <a:lnTo>
                    <a:pt x="2716" y="6299"/>
                  </a:lnTo>
                  <a:lnTo>
                    <a:pt x="2402" y="6279"/>
                  </a:lnTo>
                  <a:lnTo>
                    <a:pt x="2087" y="6279"/>
                  </a:lnTo>
                  <a:lnTo>
                    <a:pt x="1772" y="6299"/>
                  </a:lnTo>
                  <a:lnTo>
                    <a:pt x="1477" y="6338"/>
                  </a:lnTo>
                  <a:lnTo>
                    <a:pt x="1181" y="6417"/>
                  </a:lnTo>
                  <a:lnTo>
                    <a:pt x="906" y="6515"/>
                  </a:lnTo>
                  <a:lnTo>
                    <a:pt x="768" y="6594"/>
                  </a:lnTo>
                  <a:lnTo>
                    <a:pt x="650" y="6673"/>
                  </a:lnTo>
                  <a:lnTo>
                    <a:pt x="552" y="6771"/>
                  </a:lnTo>
                  <a:lnTo>
                    <a:pt x="433" y="6870"/>
                  </a:lnTo>
                  <a:lnTo>
                    <a:pt x="296" y="7047"/>
                  </a:lnTo>
                  <a:lnTo>
                    <a:pt x="197" y="7244"/>
                  </a:lnTo>
                  <a:lnTo>
                    <a:pt x="119" y="7460"/>
                  </a:lnTo>
                  <a:lnTo>
                    <a:pt x="59" y="7677"/>
                  </a:lnTo>
                  <a:lnTo>
                    <a:pt x="20" y="7893"/>
                  </a:lnTo>
                  <a:lnTo>
                    <a:pt x="0" y="8129"/>
                  </a:lnTo>
                  <a:lnTo>
                    <a:pt x="0" y="8582"/>
                  </a:lnTo>
                  <a:lnTo>
                    <a:pt x="0" y="9546"/>
                  </a:lnTo>
                  <a:lnTo>
                    <a:pt x="59" y="10491"/>
                  </a:lnTo>
                  <a:lnTo>
                    <a:pt x="158" y="11436"/>
                  </a:lnTo>
                  <a:lnTo>
                    <a:pt x="276" y="12380"/>
                  </a:lnTo>
                  <a:lnTo>
                    <a:pt x="433" y="13325"/>
                  </a:lnTo>
                  <a:lnTo>
                    <a:pt x="650" y="14250"/>
                  </a:lnTo>
                  <a:lnTo>
                    <a:pt x="886" y="15175"/>
                  </a:lnTo>
                  <a:lnTo>
                    <a:pt x="1162" y="16081"/>
                  </a:lnTo>
                  <a:lnTo>
                    <a:pt x="1477" y="16986"/>
                  </a:lnTo>
                  <a:lnTo>
                    <a:pt x="1811" y="17872"/>
                  </a:lnTo>
                  <a:lnTo>
                    <a:pt x="2185" y="18738"/>
                  </a:lnTo>
                  <a:lnTo>
                    <a:pt x="2598" y="19604"/>
                  </a:lnTo>
                  <a:lnTo>
                    <a:pt x="3051" y="20450"/>
                  </a:lnTo>
                  <a:lnTo>
                    <a:pt x="3523" y="21277"/>
                  </a:lnTo>
                  <a:lnTo>
                    <a:pt x="4035" y="22064"/>
                  </a:lnTo>
                  <a:lnTo>
                    <a:pt x="4586" y="22851"/>
                  </a:lnTo>
                  <a:lnTo>
                    <a:pt x="4626" y="22772"/>
                  </a:lnTo>
                  <a:lnTo>
                    <a:pt x="4685" y="22713"/>
                  </a:lnTo>
                  <a:lnTo>
                    <a:pt x="4724" y="22654"/>
                  </a:lnTo>
                  <a:lnTo>
                    <a:pt x="4783" y="22635"/>
                  </a:lnTo>
                  <a:lnTo>
                    <a:pt x="4901" y="22576"/>
                  </a:lnTo>
                  <a:lnTo>
                    <a:pt x="5157" y="22576"/>
                  </a:lnTo>
                  <a:lnTo>
                    <a:pt x="5275" y="22615"/>
                  </a:lnTo>
                  <a:lnTo>
                    <a:pt x="5511" y="22654"/>
                  </a:lnTo>
                  <a:lnTo>
                    <a:pt x="5590" y="22654"/>
                  </a:lnTo>
                  <a:lnTo>
                    <a:pt x="5669" y="22615"/>
                  </a:lnTo>
                  <a:lnTo>
                    <a:pt x="5688" y="22576"/>
                  </a:lnTo>
                  <a:lnTo>
                    <a:pt x="5708" y="22536"/>
                  </a:lnTo>
                  <a:lnTo>
                    <a:pt x="5728" y="22418"/>
                  </a:lnTo>
                  <a:lnTo>
                    <a:pt x="5708" y="22241"/>
                  </a:lnTo>
                  <a:lnTo>
                    <a:pt x="5649" y="21985"/>
                  </a:lnTo>
                  <a:lnTo>
                    <a:pt x="5551" y="21650"/>
                  </a:lnTo>
                  <a:lnTo>
                    <a:pt x="5393" y="21217"/>
                  </a:lnTo>
                  <a:lnTo>
                    <a:pt x="5236" y="20725"/>
                  </a:lnTo>
                  <a:lnTo>
                    <a:pt x="5098" y="20194"/>
                  </a:lnTo>
                  <a:lnTo>
                    <a:pt x="4980" y="19663"/>
                  </a:lnTo>
                  <a:lnTo>
                    <a:pt x="4881" y="19092"/>
                  </a:lnTo>
                  <a:lnTo>
                    <a:pt x="4803" y="18521"/>
                  </a:lnTo>
                  <a:lnTo>
                    <a:pt x="4744" y="17931"/>
                  </a:lnTo>
                  <a:lnTo>
                    <a:pt x="4704" y="17340"/>
                  </a:lnTo>
                  <a:lnTo>
                    <a:pt x="4665" y="16730"/>
                  </a:lnTo>
                  <a:lnTo>
                    <a:pt x="4626" y="15529"/>
                  </a:lnTo>
                  <a:lnTo>
                    <a:pt x="4586" y="14349"/>
                  </a:lnTo>
                  <a:lnTo>
                    <a:pt x="4547" y="13207"/>
                  </a:lnTo>
                  <a:lnTo>
                    <a:pt x="4507" y="12144"/>
                  </a:lnTo>
                  <a:lnTo>
                    <a:pt x="4507" y="12144"/>
                  </a:lnTo>
                  <a:lnTo>
                    <a:pt x="5629" y="12558"/>
                  </a:lnTo>
                  <a:lnTo>
                    <a:pt x="6791" y="12932"/>
                  </a:lnTo>
                  <a:lnTo>
                    <a:pt x="7952" y="13266"/>
                  </a:lnTo>
                  <a:lnTo>
                    <a:pt x="9133" y="13561"/>
                  </a:lnTo>
                  <a:lnTo>
                    <a:pt x="10314" y="13817"/>
                  </a:lnTo>
                  <a:lnTo>
                    <a:pt x="11514" y="14014"/>
                  </a:lnTo>
                  <a:lnTo>
                    <a:pt x="12715" y="14191"/>
                  </a:lnTo>
                  <a:lnTo>
                    <a:pt x="13915" y="14329"/>
                  </a:lnTo>
                  <a:lnTo>
                    <a:pt x="14329" y="14368"/>
                  </a:lnTo>
                  <a:lnTo>
                    <a:pt x="14762" y="14388"/>
                  </a:lnTo>
                  <a:lnTo>
                    <a:pt x="15175" y="14388"/>
                  </a:lnTo>
                  <a:lnTo>
                    <a:pt x="15608" y="14368"/>
                  </a:lnTo>
                  <a:lnTo>
                    <a:pt x="16021" y="14309"/>
                  </a:lnTo>
                  <a:lnTo>
                    <a:pt x="16415" y="14231"/>
                  </a:lnTo>
                  <a:lnTo>
                    <a:pt x="16631" y="14171"/>
                  </a:lnTo>
                  <a:lnTo>
                    <a:pt x="16808" y="14093"/>
                  </a:lnTo>
                  <a:lnTo>
                    <a:pt x="17005" y="14014"/>
                  </a:lnTo>
                  <a:lnTo>
                    <a:pt x="17202" y="13916"/>
                  </a:lnTo>
                  <a:lnTo>
                    <a:pt x="17458" y="13758"/>
                  </a:lnTo>
                  <a:lnTo>
                    <a:pt x="17694" y="13581"/>
                  </a:lnTo>
                  <a:lnTo>
                    <a:pt x="17930" y="13365"/>
                  </a:lnTo>
                  <a:lnTo>
                    <a:pt x="18127" y="13148"/>
                  </a:lnTo>
                  <a:lnTo>
                    <a:pt x="18324" y="12892"/>
                  </a:lnTo>
                  <a:lnTo>
                    <a:pt x="18501" y="12636"/>
                  </a:lnTo>
                  <a:lnTo>
                    <a:pt x="18658" y="12380"/>
                  </a:lnTo>
                  <a:lnTo>
                    <a:pt x="18796" y="12085"/>
                  </a:lnTo>
                  <a:lnTo>
                    <a:pt x="18914" y="11810"/>
                  </a:lnTo>
                  <a:lnTo>
                    <a:pt x="19032" y="11495"/>
                  </a:lnTo>
                  <a:lnTo>
                    <a:pt x="19229" y="10885"/>
                  </a:lnTo>
                  <a:lnTo>
                    <a:pt x="19406" y="10255"/>
                  </a:lnTo>
                  <a:lnTo>
                    <a:pt x="19524" y="9625"/>
                  </a:lnTo>
                  <a:lnTo>
                    <a:pt x="19662" y="8936"/>
                  </a:lnTo>
                  <a:lnTo>
                    <a:pt x="19780" y="8247"/>
                  </a:lnTo>
                  <a:lnTo>
                    <a:pt x="19879" y="7539"/>
                  </a:lnTo>
                  <a:lnTo>
                    <a:pt x="19938" y="6830"/>
                  </a:lnTo>
                  <a:lnTo>
                    <a:pt x="19957" y="6141"/>
                  </a:lnTo>
                  <a:lnTo>
                    <a:pt x="19957" y="5787"/>
                  </a:lnTo>
                  <a:lnTo>
                    <a:pt x="19938" y="5433"/>
                  </a:lnTo>
                  <a:lnTo>
                    <a:pt x="19918" y="5098"/>
                  </a:lnTo>
                  <a:lnTo>
                    <a:pt x="19859" y="4744"/>
                  </a:lnTo>
                  <a:lnTo>
                    <a:pt x="19800" y="4409"/>
                  </a:lnTo>
                  <a:lnTo>
                    <a:pt x="19741" y="4055"/>
                  </a:lnTo>
                  <a:lnTo>
                    <a:pt x="19643" y="3721"/>
                  </a:lnTo>
                  <a:lnTo>
                    <a:pt x="19524" y="3386"/>
                  </a:lnTo>
                  <a:lnTo>
                    <a:pt x="19387" y="3051"/>
                  </a:lnTo>
                  <a:lnTo>
                    <a:pt x="19249" y="2736"/>
                  </a:lnTo>
                  <a:lnTo>
                    <a:pt x="19072" y="2422"/>
                  </a:lnTo>
                  <a:lnTo>
                    <a:pt x="18895" y="2107"/>
                  </a:lnTo>
                  <a:lnTo>
                    <a:pt x="18678" y="1831"/>
                  </a:lnTo>
                  <a:lnTo>
                    <a:pt x="18462" y="1556"/>
                  </a:lnTo>
                  <a:lnTo>
                    <a:pt x="18225" y="1300"/>
                  </a:lnTo>
                  <a:lnTo>
                    <a:pt x="17970" y="1044"/>
                  </a:lnTo>
                  <a:lnTo>
                    <a:pt x="17714" y="827"/>
                  </a:lnTo>
                  <a:lnTo>
                    <a:pt x="17419" y="631"/>
                  </a:lnTo>
                  <a:lnTo>
                    <a:pt x="17123" y="453"/>
                  </a:lnTo>
                  <a:lnTo>
                    <a:pt x="16828" y="296"/>
                  </a:lnTo>
                  <a:lnTo>
                    <a:pt x="16494" y="178"/>
                  </a:lnTo>
                  <a:lnTo>
                    <a:pt x="16159" y="79"/>
                  </a:lnTo>
                  <a:lnTo>
                    <a:pt x="15805" y="20"/>
                  </a:lnTo>
                  <a:lnTo>
                    <a:pt x="15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4"/>
            <p:cNvSpPr/>
            <p:nvPr/>
          </p:nvSpPr>
          <p:spPr>
            <a:xfrm>
              <a:off x="10455845" y="2390674"/>
              <a:ext cx="756180" cy="923754"/>
            </a:xfrm>
            <a:custGeom>
              <a:avLst/>
              <a:gdLst/>
              <a:ahLst/>
              <a:cxnLst/>
              <a:rect l="l" t="t" r="r" b="b"/>
              <a:pathLst>
                <a:path w="18384" h="22458" extrusionOk="0">
                  <a:moveTo>
                    <a:pt x="15116" y="1"/>
                  </a:moveTo>
                  <a:lnTo>
                    <a:pt x="14762" y="138"/>
                  </a:lnTo>
                  <a:lnTo>
                    <a:pt x="14408" y="276"/>
                  </a:lnTo>
                  <a:lnTo>
                    <a:pt x="14073" y="453"/>
                  </a:lnTo>
                  <a:lnTo>
                    <a:pt x="13758" y="670"/>
                  </a:lnTo>
                  <a:lnTo>
                    <a:pt x="13463" y="886"/>
                  </a:lnTo>
                  <a:lnTo>
                    <a:pt x="13188" y="1122"/>
                  </a:lnTo>
                  <a:lnTo>
                    <a:pt x="12912" y="1378"/>
                  </a:lnTo>
                  <a:lnTo>
                    <a:pt x="12676" y="1654"/>
                  </a:lnTo>
                  <a:lnTo>
                    <a:pt x="12440" y="1949"/>
                  </a:lnTo>
                  <a:lnTo>
                    <a:pt x="12223" y="2264"/>
                  </a:lnTo>
                  <a:lnTo>
                    <a:pt x="12046" y="2579"/>
                  </a:lnTo>
                  <a:lnTo>
                    <a:pt x="11869" y="2913"/>
                  </a:lnTo>
                  <a:lnTo>
                    <a:pt x="11711" y="3268"/>
                  </a:lnTo>
                  <a:lnTo>
                    <a:pt x="11593" y="3622"/>
                  </a:lnTo>
                  <a:lnTo>
                    <a:pt x="11495" y="3976"/>
                  </a:lnTo>
                  <a:lnTo>
                    <a:pt x="11416" y="4331"/>
                  </a:lnTo>
                  <a:lnTo>
                    <a:pt x="11357" y="4704"/>
                  </a:lnTo>
                  <a:lnTo>
                    <a:pt x="11318" y="5078"/>
                  </a:lnTo>
                  <a:lnTo>
                    <a:pt x="11298" y="5748"/>
                  </a:lnTo>
                  <a:lnTo>
                    <a:pt x="11298" y="6102"/>
                  </a:lnTo>
                  <a:lnTo>
                    <a:pt x="11259" y="6436"/>
                  </a:lnTo>
                  <a:lnTo>
                    <a:pt x="11200" y="6751"/>
                  </a:lnTo>
                  <a:lnTo>
                    <a:pt x="11160" y="6909"/>
                  </a:lnTo>
                  <a:lnTo>
                    <a:pt x="11101" y="7047"/>
                  </a:lnTo>
                  <a:lnTo>
                    <a:pt x="11023" y="7184"/>
                  </a:lnTo>
                  <a:lnTo>
                    <a:pt x="10944" y="7322"/>
                  </a:lnTo>
                  <a:lnTo>
                    <a:pt x="10845" y="7440"/>
                  </a:lnTo>
                  <a:lnTo>
                    <a:pt x="10747" y="7558"/>
                  </a:lnTo>
                  <a:lnTo>
                    <a:pt x="12912" y="8838"/>
                  </a:lnTo>
                  <a:lnTo>
                    <a:pt x="12912" y="8838"/>
                  </a:lnTo>
                  <a:lnTo>
                    <a:pt x="11613" y="8621"/>
                  </a:lnTo>
                  <a:lnTo>
                    <a:pt x="10334" y="8405"/>
                  </a:lnTo>
                  <a:lnTo>
                    <a:pt x="9035" y="8227"/>
                  </a:lnTo>
                  <a:lnTo>
                    <a:pt x="7755" y="8050"/>
                  </a:lnTo>
                  <a:lnTo>
                    <a:pt x="6456" y="7893"/>
                  </a:lnTo>
                  <a:lnTo>
                    <a:pt x="5157" y="7755"/>
                  </a:lnTo>
                  <a:lnTo>
                    <a:pt x="3859" y="7637"/>
                  </a:lnTo>
                  <a:lnTo>
                    <a:pt x="2560" y="7519"/>
                  </a:lnTo>
                  <a:lnTo>
                    <a:pt x="2245" y="7499"/>
                  </a:lnTo>
                  <a:lnTo>
                    <a:pt x="1910" y="7499"/>
                  </a:lnTo>
                  <a:lnTo>
                    <a:pt x="1575" y="7519"/>
                  </a:lnTo>
                  <a:lnTo>
                    <a:pt x="1261" y="7578"/>
                  </a:lnTo>
                  <a:lnTo>
                    <a:pt x="946" y="7657"/>
                  </a:lnTo>
                  <a:lnTo>
                    <a:pt x="808" y="7716"/>
                  </a:lnTo>
                  <a:lnTo>
                    <a:pt x="670" y="7775"/>
                  </a:lnTo>
                  <a:lnTo>
                    <a:pt x="532" y="7854"/>
                  </a:lnTo>
                  <a:lnTo>
                    <a:pt x="414" y="7952"/>
                  </a:lnTo>
                  <a:lnTo>
                    <a:pt x="316" y="8070"/>
                  </a:lnTo>
                  <a:lnTo>
                    <a:pt x="217" y="8188"/>
                  </a:lnTo>
                  <a:lnTo>
                    <a:pt x="158" y="8287"/>
                  </a:lnTo>
                  <a:lnTo>
                    <a:pt x="99" y="8405"/>
                  </a:lnTo>
                  <a:lnTo>
                    <a:pt x="21" y="8621"/>
                  </a:lnTo>
                  <a:lnTo>
                    <a:pt x="1" y="8857"/>
                  </a:lnTo>
                  <a:lnTo>
                    <a:pt x="1" y="9113"/>
                  </a:lnTo>
                  <a:lnTo>
                    <a:pt x="40" y="9349"/>
                  </a:lnTo>
                  <a:lnTo>
                    <a:pt x="99" y="9586"/>
                  </a:lnTo>
                  <a:lnTo>
                    <a:pt x="198" y="9802"/>
                  </a:lnTo>
                  <a:lnTo>
                    <a:pt x="316" y="10019"/>
                  </a:lnTo>
                  <a:lnTo>
                    <a:pt x="473" y="10215"/>
                  </a:lnTo>
                  <a:lnTo>
                    <a:pt x="631" y="10392"/>
                  </a:lnTo>
                  <a:lnTo>
                    <a:pt x="788" y="10570"/>
                  </a:lnTo>
                  <a:lnTo>
                    <a:pt x="985" y="10727"/>
                  </a:lnTo>
                  <a:lnTo>
                    <a:pt x="1359" y="11022"/>
                  </a:lnTo>
                  <a:lnTo>
                    <a:pt x="1772" y="11317"/>
                  </a:lnTo>
                  <a:lnTo>
                    <a:pt x="119" y="10471"/>
                  </a:lnTo>
                  <a:lnTo>
                    <a:pt x="158" y="10511"/>
                  </a:lnTo>
                  <a:lnTo>
                    <a:pt x="217" y="10570"/>
                  </a:lnTo>
                  <a:lnTo>
                    <a:pt x="316" y="10747"/>
                  </a:lnTo>
                  <a:lnTo>
                    <a:pt x="414" y="10983"/>
                  </a:lnTo>
                  <a:lnTo>
                    <a:pt x="513" y="11258"/>
                  </a:lnTo>
                  <a:lnTo>
                    <a:pt x="611" y="11593"/>
                  </a:lnTo>
                  <a:lnTo>
                    <a:pt x="709" y="11967"/>
                  </a:lnTo>
                  <a:lnTo>
                    <a:pt x="867" y="12774"/>
                  </a:lnTo>
                  <a:lnTo>
                    <a:pt x="1024" y="13601"/>
                  </a:lnTo>
                  <a:lnTo>
                    <a:pt x="1142" y="14368"/>
                  </a:lnTo>
                  <a:lnTo>
                    <a:pt x="1241" y="14998"/>
                  </a:lnTo>
                  <a:lnTo>
                    <a:pt x="1320" y="15392"/>
                  </a:lnTo>
                  <a:lnTo>
                    <a:pt x="2579" y="20450"/>
                  </a:lnTo>
                  <a:lnTo>
                    <a:pt x="2835" y="21493"/>
                  </a:lnTo>
                  <a:lnTo>
                    <a:pt x="3091" y="22457"/>
                  </a:lnTo>
                  <a:lnTo>
                    <a:pt x="3209" y="22379"/>
                  </a:lnTo>
                  <a:lnTo>
                    <a:pt x="3307" y="22339"/>
                  </a:lnTo>
                  <a:lnTo>
                    <a:pt x="3426" y="22320"/>
                  </a:lnTo>
                  <a:lnTo>
                    <a:pt x="3544" y="22320"/>
                  </a:lnTo>
                  <a:lnTo>
                    <a:pt x="3780" y="22359"/>
                  </a:lnTo>
                  <a:lnTo>
                    <a:pt x="3878" y="22379"/>
                  </a:lnTo>
                  <a:lnTo>
                    <a:pt x="3977" y="22398"/>
                  </a:lnTo>
                  <a:lnTo>
                    <a:pt x="4055" y="22379"/>
                  </a:lnTo>
                  <a:lnTo>
                    <a:pt x="4114" y="22339"/>
                  </a:lnTo>
                  <a:lnTo>
                    <a:pt x="4134" y="22260"/>
                  </a:lnTo>
                  <a:lnTo>
                    <a:pt x="4154" y="22123"/>
                  </a:lnTo>
                  <a:lnTo>
                    <a:pt x="4114" y="21946"/>
                  </a:lnTo>
                  <a:lnTo>
                    <a:pt x="4055" y="21690"/>
                  </a:lnTo>
                  <a:lnTo>
                    <a:pt x="3957" y="21355"/>
                  </a:lnTo>
                  <a:lnTo>
                    <a:pt x="3819" y="20961"/>
                  </a:lnTo>
                  <a:lnTo>
                    <a:pt x="3662" y="20469"/>
                  </a:lnTo>
                  <a:lnTo>
                    <a:pt x="3524" y="19938"/>
                  </a:lnTo>
                  <a:lnTo>
                    <a:pt x="3406" y="19407"/>
                  </a:lnTo>
                  <a:lnTo>
                    <a:pt x="3307" y="18836"/>
                  </a:lnTo>
                  <a:lnTo>
                    <a:pt x="3229" y="18265"/>
                  </a:lnTo>
                  <a:lnTo>
                    <a:pt x="3170" y="17675"/>
                  </a:lnTo>
                  <a:lnTo>
                    <a:pt x="3130" y="17084"/>
                  </a:lnTo>
                  <a:lnTo>
                    <a:pt x="3091" y="16474"/>
                  </a:lnTo>
                  <a:lnTo>
                    <a:pt x="3052" y="15273"/>
                  </a:lnTo>
                  <a:lnTo>
                    <a:pt x="3012" y="14093"/>
                  </a:lnTo>
                  <a:lnTo>
                    <a:pt x="2973" y="12951"/>
                  </a:lnTo>
                  <a:lnTo>
                    <a:pt x="2933" y="11888"/>
                  </a:lnTo>
                  <a:lnTo>
                    <a:pt x="2933" y="11888"/>
                  </a:lnTo>
                  <a:lnTo>
                    <a:pt x="4055" y="12302"/>
                  </a:lnTo>
                  <a:lnTo>
                    <a:pt x="5217" y="12676"/>
                  </a:lnTo>
                  <a:lnTo>
                    <a:pt x="6378" y="13010"/>
                  </a:lnTo>
                  <a:lnTo>
                    <a:pt x="7559" y="13305"/>
                  </a:lnTo>
                  <a:lnTo>
                    <a:pt x="8740" y="13561"/>
                  </a:lnTo>
                  <a:lnTo>
                    <a:pt x="9940" y="13758"/>
                  </a:lnTo>
                  <a:lnTo>
                    <a:pt x="11141" y="13935"/>
                  </a:lnTo>
                  <a:lnTo>
                    <a:pt x="12341" y="14073"/>
                  </a:lnTo>
                  <a:lnTo>
                    <a:pt x="12755" y="14112"/>
                  </a:lnTo>
                  <a:lnTo>
                    <a:pt x="13188" y="14132"/>
                  </a:lnTo>
                  <a:lnTo>
                    <a:pt x="13601" y="14132"/>
                  </a:lnTo>
                  <a:lnTo>
                    <a:pt x="14034" y="14112"/>
                  </a:lnTo>
                  <a:lnTo>
                    <a:pt x="14447" y="14053"/>
                  </a:lnTo>
                  <a:lnTo>
                    <a:pt x="14841" y="13975"/>
                  </a:lnTo>
                  <a:lnTo>
                    <a:pt x="15057" y="13915"/>
                  </a:lnTo>
                  <a:lnTo>
                    <a:pt x="15234" y="13837"/>
                  </a:lnTo>
                  <a:lnTo>
                    <a:pt x="15431" y="13758"/>
                  </a:lnTo>
                  <a:lnTo>
                    <a:pt x="15628" y="13660"/>
                  </a:lnTo>
                  <a:lnTo>
                    <a:pt x="15884" y="13502"/>
                  </a:lnTo>
                  <a:lnTo>
                    <a:pt x="16120" y="13325"/>
                  </a:lnTo>
                  <a:lnTo>
                    <a:pt x="16356" y="13109"/>
                  </a:lnTo>
                  <a:lnTo>
                    <a:pt x="16553" y="12892"/>
                  </a:lnTo>
                  <a:lnTo>
                    <a:pt x="16750" y="12636"/>
                  </a:lnTo>
                  <a:lnTo>
                    <a:pt x="16927" y="12380"/>
                  </a:lnTo>
                  <a:lnTo>
                    <a:pt x="17084" y="12124"/>
                  </a:lnTo>
                  <a:lnTo>
                    <a:pt x="17222" y="11829"/>
                  </a:lnTo>
                  <a:lnTo>
                    <a:pt x="17340" y="11554"/>
                  </a:lnTo>
                  <a:lnTo>
                    <a:pt x="17458" y="11239"/>
                  </a:lnTo>
                  <a:lnTo>
                    <a:pt x="17655" y="10629"/>
                  </a:lnTo>
                  <a:lnTo>
                    <a:pt x="17832" y="9999"/>
                  </a:lnTo>
                  <a:lnTo>
                    <a:pt x="17950" y="9369"/>
                  </a:lnTo>
                  <a:lnTo>
                    <a:pt x="18088" y="8680"/>
                  </a:lnTo>
                  <a:lnTo>
                    <a:pt x="18206" y="7991"/>
                  </a:lnTo>
                  <a:lnTo>
                    <a:pt x="18305" y="7283"/>
                  </a:lnTo>
                  <a:lnTo>
                    <a:pt x="18364" y="6574"/>
                  </a:lnTo>
                  <a:lnTo>
                    <a:pt x="18383" y="5885"/>
                  </a:lnTo>
                  <a:lnTo>
                    <a:pt x="18383" y="5531"/>
                  </a:lnTo>
                  <a:lnTo>
                    <a:pt x="18364" y="5177"/>
                  </a:lnTo>
                  <a:lnTo>
                    <a:pt x="18344" y="4842"/>
                  </a:lnTo>
                  <a:lnTo>
                    <a:pt x="18285" y="4488"/>
                  </a:lnTo>
                  <a:lnTo>
                    <a:pt x="18226" y="4153"/>
                  </a:lnTo>
                  <a:lnTo>
                    <a:pt x="18167" y="3799"/>
                  </a:lnTo>
                  <a:lnTo>
                    <a:pt x="18069" y="3504"/>
                  </a:lnTo>
                  <a:lnTo>
                    <a:pt x="17970" y="3189"/>
                  </a:lnTo>
                  <a:lnTo>
                    <a:pt x="17852" y="2894"/>
                  </a:lnTo>
                  <a:lnTo>
                    <a:pt x="17734" y="2599"/>
                  </a:lnTo>
                  <a:lnTo>
                    <a:pt x="17596" y="2323"/>
                  </a:lnTo>
                  <a:lnTo>
                    <a:pt x="17419" y="2047"/>
                  </a:lnTo>
                  <a:lnTo>
                    <a:pt x="17262" y="1772"/>
                  </a:lnTo>
                  <a:lnTo>
                    <a:pt x="17065" y="1516"/>
                  </a:lnTo>
                  <a:lnTo>
                    <a:pt x="16868" y="1280"/>
                  </a:lnTo>
                  <a:lnTo>
                    <a:pt x="16651" y="1044"/>
                  </a:lnTo>
                  <a:lnTo>
                    <a:pt x="16415" y="827"/>
                  </a:lnTo>
                  <a:lnTo>
                    <a:pt x="16179" y="630"/>
                  </a:lnTo>
                  <a:lnTo>
                    <a:pt x="15923" y="434"/>
                  </a:lnTo>
                  <a:lnTo>
                    <a:pt x="15667" y="276"/>
                  </a:lnTo>
                  <a:lnTo>
                    <a:pt x="15392" y="138"/>
                  </a:lnTo>
                  <a:lnTo>
                    <a:pt x="15116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4"/>
            <p:cNvSpPr/>
            <p:nvPr/>
          </p:nvSpPr>
          <p:spPr>
            <a:xfrm>
              <a:off x="10844466" y="2282988"/>
              <a:ext cx="350572" cy="302817"/>
            </a:xfrm>
            <a:custGeom>
              <a:avLst/>
              <a:gdLst/>
              <a:ahLst/>
              <a:cxnLst/>
              <a:rect l="l" t="t" r="r" b="b"/>
              <a:pathLst>
                <a:path w="8523" h="7362" extrusionOk="0">
                  <a:moveTo>
                    <a:pt x="5275" y="1"/>
                  </a:moveTo>
                  <a:lnTo>
                    <a:pt x="5078" y="40"/>
                  </a:lnTo>
                  <a:lnTo>
                    <a:pt x="4861" y="80"/>
                  </a:lnTo>
                  <a:lnTo>
                    <a:pt x="4665" y="158"/>
                  </a:lnTo>
                  <a:lnTo>
                    <a:pt x="4468" y="237"/>
                  </a:lnTo>
                  <a:lnTo>
                    <a:pt x="4271" y="336"/>
                  </a:lnTo>
                  <a:lnTo>
                    <a:pt x="3917" y="572"/>
                  </a:lnTo>
                  <a:lnTo>
                    <a:pt x="3582" y="828"/>
                  </a:lnTo>
                  <a:lnTo>
                    <a:pt x="3248" y="1103"/>
                  </a:lnTo>
                  <a:lnTo>
                    <a:pt x="2480" y="1753"/>
                  </a:lnTo>
                  <a:lnTo>
                    <a:pt x="2086" y="2087"/>
                  </a:lnTo>
                  <a:lnTo>
                    <a:pt x="1732" y="2441"/>
                  </a:lnTo>
                  <a:lnTo>
                    <a:pt x="1378" y="2815"/>
                  </a:lnTo>
                  <a:lnTo>
                    <a:pt x="1043" y="3209"/>
                  </a:lnTo>
                  <a:lnTo>
                    <a:pt x="748" y="3622"/>
                  </a:lnTo>
                  <a:lnTo>
                    <a:pt x="472" y="4055"/>
                  </a:lnTo>
                  <a:lnTo>
                    <a:pt x="394" y="4213"/>
                  </a:lnTo>
                  <a:lnTo>
                    <a:pt x="295" y="4410"/>
                  </a:lnTo>
                  <a:lnTo>
                    <a:pt x="217" y="4626"/>
                  </a:lnTo>
                  <a:lnTo>
                    <a:pt x="158" y="4843"/>
                  </a:lnTo>
                  <a:lnTo>
                    <a:pt x="98" y="5079"/>
                  </a:lnTo>
                  <a:lnTo>
                    <a:pt x="59" y="5315"/>
                  </a:lnTo>
                  <a:lnTo>
                    <a:pt x="20" y="5571"/>
                  </a:lnTo>
                  <a:lnTo>
                    <a:pt x="0" y="5807"/>
                  </a:lnTo>
                  <a:lnTo>
                    <a:pt x="20" y="6063"/>
                  </a:lnTo>
                  <a:lnTo>
                    <a:pt x="59" y="6279"/>
                  </a:lnTo>
                  <a:lnTo>
                    <a:pt x="98" y="6516"/>
                  </a:lnTo>
                  <a:lnTo>
                    <a:pt x="197" y="6712"/>
                  </a:lnTo>
                  <a:lnTo>
                    <a:pt x="315" y="6909"/>
                  </a:lnTo>
                  <a:lnTo>
                    <a:pt x="453" y="7067"/>
                  </a:lnTo>
                  <a:lnTo>
                    <a:pt x="630" y="7204"/>
                  </a:lnTo>
                  <a:lnTo>
                    <a:pt x="846" y="7303"/>
                  </a:lnTo>
                  <a:lnTo>
                    <a:pt x="964" y="7342"/>
                  </a:lnTo>
                  <a:lnTo>
                    <a:pt x="1083" y="7362"/>
                  </a:lnTo>
                  <a:lnTo>
                    <a:pt x="1319" y="7362"/>
                  </a:lnTo>
                  <a:lnTo>
                    <a:pt x="1555" y="7342"/>
                  </a:lnTo>
                  <a:lnTo>
                    <a:pt x="1771" y="7303"/>
                  </a:lnTo>
                  <a:lnTo>
                    <a:pt x="7676" y="6161"/>
                  </a:lnTo>
                  <a:lnTo>
                    <a:pt x="7892" y="6122"/>
                  </a:lnTo>
                  <a:lnTo>
                    <a:pt x="8089" y="6063"/>
                  </a:lnTo>
                  <a:lnTo>
                    <a:pt x="8188" y="6004"/>
                  </a:lnTo>
                  <a:lnTo>
                    <a:pt x="8266" y="5964"/>
                  </a:lnTo>
                  <a:lnTo>
                    <a:pt x="8345" y="5886"/>
                  </a:lnTo>
                  <a:lnTo>
                    <a:pt x="8404" y="5827"/>
                  </a:lnTo>
                  <a:lnTo>
                    <a:pt x="8483" y="5709"/>
                  </a:lnTo>
                  <a:lnTo>
                    <a:pt x="8502" y="5590"/>
                  </a:lnTo>
                  <a:lnTo>
                    <a:pt x="8522" y="5453"/>
                  </a:lnTo>
                  <a:lnTo>
                    <a:pt x="8522" y="5315"/>
                  </a:lnTo>
                  <a:lnTo>
                    <a:pt x="8502" y="5177"/>
                  </a:lnTo>
                  <a:lnTo>
                    <a:pt x="8463" y="5039"/>
                  </a:lnTo>
                  <a:lnTo>
                    <a:pt x="8384" y="4784"/>
                  </a:lnTo>
                  <a:lnTo>
                    <a:pt x="7223" y="1654"/>
                  </a:lnTo>
                  <a:lnTo>
                    <a:pt x="7046" y="1261"/>
                  </a:lnTo>
                  <a:lnTo>
                    <a:pt x="6967" y="1044"/>
                  </a:lnTo>
                  <a:lnTo>
                    <a:pt x="6869" y="867"/>
                  </a:lnTo>
                  <a:lnTo>
                    <a:pt x="6751" y="670"/>
                  </a:lnTo>
                  <a:lnTo>
                    <a:pt x="6613" y="513"/>
                  </a:lnTo>
                  <a:lnTo>
                    <a:pt x="6475" y="355"/>
                  </a:lnTo>
                  <a:lnTo>
                    <a:pt x="6298" y="237"/>
                  </a:lnTo>
                  <a:lnTo>
                    <a:pt x="6101" y="139"/>
                  </a:lnTo>
                  <a:lnTo>
                    <a:pt x="5905" y="60"/>
                  </a:lnTo>
                  <a:lnTo>
                    <a:pt x="5708" y="21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4"/>
            <p:cNvSpPr/>
            <p:nvPr/>
          </p:nvSpPr>
          <p:spPr>
            <a:xfrm>
              <a:off x="9858394" y="2755768"/>
              <a:ext cx="127963" cy="52691"/>
            </a:xfrm>
            <a:custGeom>
              <a:avLst/>
              <a:gdLst/>
              <a:ahLst/>
              <a:cxnLst/>
              <a:rect l="l" t="t" r="r" b="b"/>
              <a:pathLst>
                <a:path w="3111" h="1281" extrusionOk="0">
                  <a:moveTo>
                    <a:pt x="1359" y="1"/>
                  </a:moveTo>
                  <a:lnTo>
                    <a:pt x="1202" y="21"/>
                  </a:lnTo>
                  <a:lnTo>
                    <a:pt x="1044" y="40"/>
                  </a:lnTo>
                  <a:lnTo>
                    <a:pt x="887" y="60"/>
                  </a:lnTo>
                  <a:lnTo>
                    <a:pt x="729" y="119"/>
                  </a:lnTo>
                  <a:lnTo>
                    <a:pt x="572" y="178"/>
                  </a:lnTo>
                  <a:lnTo>
                    <a:pt x="414" y="237"/>
                  </a:lnTo>
                  <a:lnTo>
                    <a:pt x="277" y="336"/>
                  </a:lnTo>
                  <a:lnTo>
                    <a:pt x="158" y="434"/>
                  </a:lnTo>
                  <a:lnTo>
                    <a:pt x="60" y="572"/>
                  </a:lnTo>
                  <a:lnTo>
                    <a:pt x="40" y="650"/>
                  </a:lnTo>
                  <a:lnTo>
                    <a:pt x="21" y="729"/>
                  </a:lnTo>
                  <a:lnTo>
                    <a:pt x="1" y="808"/>
                  </a:lnTo>
                  <a:lnTo>
                    <a:pt x="1" y="887"/>
                  </a:lnTo>
                  <a:lnTo>
                    <a:pt x="21" y="965"/>
                  </a:lnTo>
                  <a:lnTo>
                    <a:pt x="40" y="1044"/>
                  </a:lnTo>
                  <a:lnTo>
                    <a:pt x="80" y="1103"/>
                  </a:lnTo>
                  <a:lnTo>
                    <a:pt x="139" y="1162"/>
                  </a:lnTo>
                  <a:lnTo>
                    <a:pt x="237" y="1221"/>
                  </a:lnTo>
                  <a:lnTo>
                    <a:pt x="336" y="1261"/>
                  </a:lnTo>
                  <a:lnTo>
                    <a:pt x="454" y="1280"/>
                  </a:lnTo>
                  <a:lnTo>
                    <a:pt x="1221" y="1280"/>
                  </a:lnTo>
                  <a:lnTo>
                    <a:pt x="1536" y="1261"/>
                  </a:lnTo>
                  <a:lnTo>
                    <a:pt x="1851" y="1221"/>
                  </a:lnTo>
                  <a:lnTo>
                    <a:pt x="2166" y="1182"/>
                  </a:lnTo>
                  <a:lnTo>
                    <a:pt x="2481" y="1123"/>
                  </a:lnTo>
                  <a:lnTo>
                    <a:pt x="2796" y="1044"/>
                  </a:lnTo>
                  <a:lnTo>
                    <a:pt x="3111" y="965"/>
                  </a:lnTo>
                  <a:lnTo>
                    <a:pt x="3012" y="631"/>
                  </a:lnTo>
                  <a:lnTo>
                    <a:pt x="2894" y="513"/>
                  </a:lnTo>
                  <a:lnTo>
                    <a:pt x="2756" y="414"/>
                  </a:lnTo>
                  <a:lnTo>
                    <a:pt x="2619" y="336"/>
                  </a:lnTo>
                  <a:lnTo>
                    <a:pt x="2481" y="257"/>
                  </a:lnTo>
                  <a:lnTo>
                    <a:pt x="2323" y="178"/>
                  </a:lnTo>
                  <a:lnTo>
                    <a:pt x="2166" y="119"/>
                  </a:lnTo>
                  <a:lnTo>
                    <a:pt x="1851" y="40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4"/>
            <p:cNvSpPr/>
            <p:nvPr/>
          </p:nvSpPr>
          <p:spPr>
            <a:xfrm>
              <a:off x="9858394" y="2755768"/>
              <a:ext cx="127963" cy="52691"/>
            </a:xfrm>
            <a:custGeom>
              <a:avLst/>
              <a:gdLst/>
              <a:ahLst/>
              <a:cxnLst/>
              <a:rect l="l" t="t" r="r" b="b"/>
              <a:pathLst>
                <a:path w="3111" h="1281" fill="none" extrusionOk="0">
                  <a:moveTo>
                    <a:pt x="3012" y="631"/>
                  </a:moveTo>
                  <a:lnTo>
                    <a:pt x="3012" y="631"/>
                  </a:lnTo>
                  <a:lnTo>
                    <a:pt x="2894" y="513"/>
                  </a:lnTo>
                  <a:lnTo>
                    <a:pt x="2756" y="414"/>
                  </a:lnTo>
                  <a:lnTo>
                    <a:pt x="2619" y="336"/>
                  </a:lnTo>
                  <a:lnTo>
                    <a:pt x="2481" y="257"/>
                  </a:lnTo>
                  <a:lnTo>
                    <a:pt x="2323" y="178"/>
                  </a:lnTo>
                  <a:lnTo>
                    <a:pt x="2166" y="119"/>
                  </a:lnTo>
                  <a:lnTo>
                    <a:pt x="1851" y="40"/>
                  </a:lnTo>
                  <a:lnTo>
                    <a:pt x="1536" y="1"/>
                  </a:lnTo>
                  <a:lnTo>
                    <a:pt x="1359" y="1"/>
                  </a:lnTo>
                  <a:lnTo>
                    <a:pt x="1202" y="21"/>
                  </a:lnTo>
                  <a:lnTo>
                    <a:pt x="1044" y="40"/>
                  </a:lnTo>
                  <a:lnTo>
                    <a:pt x="887" y="60"/>
                  </a:lnTo>
                  <a:lnTo>
                    <a:pt x="729" y="119"/>
                  </a:lnTo>
                  <a:lnTo>
                    <a:pt x="572" y="178"/>
                  </a:lnTo>
                  <a:lnTo>
                    <a:pt x="572" y="178"/>
                  </a:lnTo>
                  <a:lnTo>
                    <a:pt x="414" y="237"/>
                  </a:lnTo>
                  <a:lnTo>
                    <a:pt x="277" y="336"/>
                  </a:lnTo>
                  <a:lnTo>
                    <a:pt x="158" y="43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40" y="650"/>
                  </a:lnTo>
                  <a:lnTo>
                    <a:pt x="21" y="729"/>
                  </a:lnTo>
                  <a:lnTo>
                    <a:pt x="1" y="808"/>
                  </a:lnTo>
                  <a:lnTo>
                    <a:pt x="1" y="887"/>
                  </a:lnTo>
                  <a:lnTo>
                    <a:pt x="21" y="965"/>
                  </a:lnTo>
                  <a:lnTo>
                    <a:pt x="40" y="1044"/>
                  </a:lnTo>
                  <a:lnTo>
                    <a:pt x="80" y="1103"/>
                  </a:lnTo>
                  <a:lnTo>
                    <a:pt x="139" y="1162"/>
                  </a:lnTo>
                  <a:lnTo>
                    <a:pt x="139" y="1162"/>
                  </a:lnTo>
                  <a:lnTo>
                    <a:pt x="237" y="1221"/>
                  </a:lnTo>
                  <a:lnTo>
                    <a:pt x="336" y="1261"/>
                  </a:lnTo>
                  <a:lnTo>
                    <a:pt x="454" y="1280"/>
                  </a:lnTo>
                  <a:lnTo>
                    <a:pt x="572" y="1280"/>
                  </a:lnTo>
                  <a:lnTo>
                    <a:pt x="572" y="1280"/>
                  </a:lnTo>
                  <a:lnTo>
                    <a:pt x="887" y="1280"/>
                  </a:lnTo>
                  <a:lnTo>
                    <a:pt x="1221" y="1280"/>
                  </a:lnTo>
                  <a:lnTo>
                    <a:pt x="1536" y="1261"/>
                  </a:lnTo>
                  <a:lnTo>
                    <a:pt x="1851" y="1221"/>
                  </a:lnTo>
                  <a:lnTo>
                    <a:pt x="2166" y="1182"/>
                  </a:lnTo>
                  <a:lnTo>
                    <a:pt x="2481" y="1123"/>
                  </a:lnTo>
                  <a:lnTo>
                    <a:pt x="2796" y="1044"/>
                  </a:lnTo>
                  <a:lnTo>
                    <a:pt x="3111" y="9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4"/>
            <p:cNvSpPr/>
            <p:nvPr/>
          </p:nvSpPr>
          <p:spPr>
            <a:xfrm>
              <a:off x="9944238" y="1673401"/>
              <a:ext cx="1269390" cy="1134229"/>
            </a:xfrm>
            <a:custGeom>
              <a:avLst/>
              <a:gdLst/>
              <a:ahLst/>
              <a:cxnLst/>
              <a:rect l="l" t="t" r="r" b="b"/>
              <a:pathLst>
                <a:path w="30861" h="27575" extrusionOk="0">
                  <a:moveTo>
                    <a:pt x="10609" y="1"/>
                  </a:moveTo>
                  <a:lnTo>
                    <a:pt x="10392" y="20"/>
                  </a:lnTo>
                  <a:lnTo>
                    <a:pt x="10156" y="20"/>
                  </a:lnTo>
                  <a:lnTo>
                    <a:pt x="9939" y="60"/>
                  </a:lnTo>
                  <a:lnTo>
                    <a:pt x="9723" y="99"/>
                  </a:lnTo>
                  <a:lnTo>
                    <a:pt x="9506" y="178"/>
                  </a:lnTo>
                  <a:lnTo>
                    <a:pt x="9290" y="276"/>
                  </a:lnTo>
                  <a:lnTo>
                    <a:pt x="9132" y="375"/>
                  </a:lnTo>
                  <a:lnTo>
                    <a:pt x="8975" y="493"/>
                  </a:lnTo>
                  <a:lnTo>
                    <a:pt x="8857" y="630"/>
                  </a:lnTo>
                  <a:lnTo>
                    <a:pt x="8778" y="768"/>
                  </a:lnTo>
                  <a:lnTo>
                    <a:pt x="8699" y="906"/>
                  </a:lnTo>
                  <a:lnTo>
                    <a:pt x="8660" y="1063"/>
                  </a:lnTo>
                  <a:lnTo>
                    <a:pt x="8621" y="1221"/>
                  </a:lnTo>
                  <a:lnTo>
                    <a:pt x="8601" y="1378"/>
                  </a:lnTo>
                  <a:lnTo>
                    <a:pt x="8601" y="1713"/>
                  </a:lnTo>
                  <a:lnTo>
                    <a:pt x="8621" y="2067"/>
                  </a:lnTo>
                  <a:lnTo>
                    <a:pt x="8640" y="2422"/>
                  </a:lnTo>
                  <a:lnTo>
                    <a:pt x="8660" y="2776"/>
                  </a:lnTo>
                  <a:lnTo>
                    <a:pt x="8640" y="3248"/>
                  </a:lnTo>
                  <a:lnTo>
                    <a:pt x="8581" y="3720"/>
                  </a:lnTo>
                  <a:lnTo>
                    <a:pt x="8542" y="4193"/>
                  </a:lnTo>
                  <a:lnTo>
                    <a:pt x="8463" y="4665"/>
                  </a:lnTo>
                  <a:lnTo>
                    <a:pt x="8306" y="5610"/>
                  </a:lnTo>
                  <a:lnTo>
                    <a:pt x="8148" y="6555"/>
                  </a:lnTo>
                  <a:lnTo>
                    <a:pt x="7971" y="7480"/>
                  </a:lnTo>
                  <a:lnTo>
                    <a:pt x="7794" y="8424"/>
                  </a:lnTo>
                  <a:lnTo>
                    <a:pt x="7597" y="9349"/>
                  </a:lnTo>
                  <a:lnTo>
                    <a:pt x="7381" y="10274"/>
                  </a:lnTo>
                  <a:lnTo>
                    <a:pt x="7145" y="11200"/>
                  </a:lnTo>
                  <a:lnTo>
                    <a:pt x="6908" y="12125"/>
                  </a:lnTo>
                  <a:lnTo>
                    <a:pt x="6633" y="13030"/>
                  </a:lnTo>
                  <a:lnTo>
                    <a:pt x="6357" y="13935"/>
                  </a:lnTo>
                  <a:lnTo>
                    <a:pt x="6062" y="14841"/>
                  </a:lnTo>
                  <a:lnTo>
                    <a:pt x="5747" y="15746"/>
                  </a:lnTo>
                  <a:lnTo>
                    <a:pt x="5432" y="16651"/>
                  </a:lnTo>
                  <a:lnTo>
                    <a:pt x="5098" y="17537"/>
                  </a:lnTo>
                  <a:lnTo>
                    <a:pt x="4743" y="18423"/>
                  </a:lnTo>
                  <a:lnTo>
                    <a:pt x="4370" y="19289"/>
                  </a:lnTo>
                  <a:lnTo>
                    <a:pt x="3976" y="20155"/>
                  </a:lnTo>
                  <a:lnTo>
                    <a:pt x="3582" y="21021"/>
                  </a:lnTo>
                  <a:lnTo>
                    <a:pt x="2972" y="22320"/>
                  </a:lnTo>
                  <a:lnTo>
                    <a:pt x="2441" y="23363"/>
                  </a:lnTo>
                  <a:lnTo>
                    <a:pt x="1850" y="24524"/>
                  </a:lnTo>
                  <a:lnTo>
                    <a:pt x="1260" y="25646"/>
                  </a:lnTo>
                  <a:lnTo>
                    <a:pt x="984" y="26158"/>
                  </a:lnTo>
                  <a:lnTo>
                    <a:pt x="709" y="26610"/>
                  </a:lnTo>
                  <a:lnTo>
                    <a:pt x="473" y="26964"/>
                  </a:lnTo>
                  <a:lnTo>
                    <a:pt x="276" y="27260"/>
                  </a:lnTo>
                  <a:lnTo>
                    <a:pt x="177" y="27358"/>
                  </a:lnTo>
                  <a:lnTo>
                    <a:pt x="118" y="27417"/>
                  </a:lnTo>
                  <a:lnTo>
                    <a:pt x="40" y="27457"/>
                  </a:lnTo>
                  <a:lnTo>
                    <a:pt x="0" y="27457"/>
                  </a:lnTo>
                  <a:lnTo>
                    <a:pt x="236" y="27516"/>
                  </a:lnTo>
                  <a:lnTo>
                    <a:pt x="492" y="27555"/>
                  </a:lnTo>
                  <a:lnTo>
                    <a:pt x="748" y="27575"/>
                  </a:lnTo>
                  <a:lnTo>
                    <a:pt x="1004" y="27575"/>
                  </a:lnTo>
                  <a:lnTo>
                    <a:pt x="1260" y="27555"/>
                  </a:lnTo>
                  <a:lnTo>
                    <a:pt x="1496" y="27516"/>
                  </a:lnTo>
                  <a:lnTo>
                    <a:pt x="1752" y="27457"/>
                  </a:lnTo>
                  <a:lnTo>
                    <a:pt x="2008" y="27378"/>
                  </a:lnTo>
                  <a:lnTo>
                    <a:pt x="2244" y="27279"/>
                  </a:lnTo>
                  <a:lnTo>
                    <a:pt x="2500" y="27181"/>
                  </a:lnTo>
                  <a:lnTo>
                    <a:pt x="2972" y="26945"/>
                  </a:lnTo>
                  <a:lnTo>
                    <a:pt x="3444" y="26689"/>
                  </a:lnTo>
                  <a:lnTo>
                    <a:pt x="3877" y="26413"/>
                  </a:lnTo>
                  <a:lnTo>
                    <a:pt x="4704" y="25843"/>
                  </a:lnTo>
                  <a:lnTo>
                    <a:pt x="5511" y="25252"/>
                  </a:lnTo>
                  <a:lnTo>
                    <a:pt x="6298" y="24622"/>
                  </a:lnTo>
                  <a:lnTo>
                    <a:pt x="7046" y="23973"/>
                  </a:lnTo>
                  <a:lnTo>
                    <a:pt x="7774" y="23304"/>
                  </a:lnTo>
                  <a:lnTo>
                    <a:pt x="8483" y="22595"/>
                  </a:lnTo>
                  <a:lnTo>
                    <a:pt x="9172" y="21867"/>
                  </a:lnTo>
                  <a:lnTo>
                    <a:pt x="9821" y="21099"/>
                  </a:lnTo>
                  <a:lnTo>
                    <a:pt x="10451" y="20332"/>
                  </a:lnTo>
                  <a:lnTo>
                    <a:pt x="11042" y="19525"/>
                  </a:lnTo>
                  <a:lnTo>
                    <a:pt x="11612" y="18698"/>
                  </a:lnTo>
                  <a:lnTo>
                    <a:pt x="12144" y="17852"/>
                  </a:lnTo>
                  <a:lnTo>
                    <a:pt x="12655" y="16986"/>
                  </a:lnTo>
                  <a:lnTo>
                    <a:pt x="13128" y="16120"/>
                  </a:lnTo>
                  <a:lnTo>
                    <a:pt x="13561" y="15215"/>
                  </a:lnTo>
                  <a:lnTo>
                    <a:pt x="13974" y="14309"/>
                  </a:lnTo>
                  <a:lnTo>
                    <a:pt x="14840" y="14821"/>
                  </a:lnTo>
                  <a:lnTo>
                    <a:pt x="15726" y="15352"/>
                  </a:lnTo>
                  <a:lnTo>
                    <a:pt x="16159" y="15648"/>
                  </a:lnTo>
                  <a:lnTo>
                    <a:pt x="16572" y="15943"/>
                  </a:lnTo>
                  <a:lnTo>
                    <a:pt x="16985" y="16238"/>
                  </a:lnTo>
                  <a:lnTo>
                    <a:pt x="17379" y="16553"/>
                  </a:lnTo>
                  <a:lnTo>
                    <a:pt x="17773" y="16868"/>
                  </a:lnTo>
                  <a:lnTo>
                    <a:pt x="18147" y="17222"/>
                  </a:lnTo>
                  <a:lnTo>
                    <a:pt x="18501" y="17576"/>
                  </a:lnTo>
                  <a:lnTo>
                    <a:pt x="18835" y="17931"/>
                  </a:lnTo>
                  <a:lnTo>
                    <a:pt x="19150" y="18324"/>
                  </a:lnTo>
                  <a:lnTo>
                    <a:pt x="19446" y="18738"/>
                  </a:lnTo>
                  <a:lnTo>
                    <a:pt x="19701" y="19151"/>
                  </a:lnTo>
                  <a:lnTo>
                    <a:pt x="19938" y="19604"/>
                  </a:lnTo>
                  <a:lnTo>
                    <a:pt x="20095" y="19958"/>
                  </a:lnTo>
                  <a:lnTo>
                    <a:pt x="20272" y="20292"/>
                  </a:lnTo>
                  <a:lnTo>
                    <a:pt x="20371" y="20470"/>
                  </a:lnTo>
                  <a:lnTo>
                    <a:pt x="20469" y="20627"/>
                  </a:lnTo>
                  <a:lnTo>
                    <a:pt x="20587" y="20765"/>
                  </a:lnTo>
                  <a:lnTo>
                    <a:pt x="20725" y="20903"/>
                  </a:lnTo>
                  <a:lnTo>
                    <a:pt x="20882" y="21021"/>
                  </a:lnTo>
                  <a:lnTo>
                    <a:pt x="21059" y="21099"/>
                  </a:lnTo>
                  <a:lnTo>
                    <a:pt x="21217" y="21178"/>
                  </a:lnTo>
                  <a:lnTo>
                    <a:pt x="21394" y="21217"/>
                  </a:lnTo>
                  <a:lnTo>
                    <a:pt x="21591" y="21237"/>
                  </a:lnTo>
                  <a:lnTo>
                    <a:pt x="21788" y="21257"/>
                  </a:lnTo>
                  <a:lnTo>
                    <a:pt x="21965" y="21257"/>
                  </a:lnTo>
                  <a:lnTo>
                    <a:pt x="22162" y="21237"/>
                  </a:lnTo>
                  <a:lnTo>
                    <a:pt x="22575" y="21158"/>
                  </a:lnTo>
                  <a:lnTo>
                    <a:pt x="22969" y="21040"/>
                  </a:lnTo>
                  <a:lnTo>
                    <a:pt x="23342" y="20883"/>
                  </a:lnTo>
                  <a:lnTo>
                    <a:pt x="23716" y="20725"/>
                  </a:lnTo>
                  <a:lnTo>
                    <a:pt x="23953" y="20647"/>
                  </a:lnTo>
                  <a:lnTo>
                    <a:pt x="24189" y="20548"/>
                  </a:lnTo>
                  <a:lnTo>
                    <a:pt x="24445" y="20489"/>
                  </a:lnTo>
                  <a:lnTo>
                    <a:pt x="24701" y="20430"/>
                  </a:lnTo>
                  <a:lnTo>
                    <a:pt x="25232" y="20351"/>
                  </a:lnTo>
                  <a:lnTo>
                    <a:pt x="25763" y="20292"/>
                  </a:lnTo>
                  <a:lnTo>
                    <a:pt x="26314" y="20253"/>
                  </a:lnTo>
                  <a:lnTo>
                    <a:pt x="26885" y="20233"/>
                  </a:lnTo>
                  <a:lnTo>
                    <a:pt x="27417" y="20214"/>
                  </a:lnTo>
                  <a:lnTo>
                    <a:pt x="27968" y="20174"/>
                  </a:lnTo>
                  <a:lnTo>
                    <a:pt x="28479" y="20135"/>
                  </a:lnTo>
                  <a:lnTo>
                    <a:pt x="28952" y="20056"/>
                  </a:lnTo>
                  <a:lnTo>
                    <a:pt x="29188" y="20017"/>
                  </a:lnTo>
                  <a:lnTo>
                    <a:pt x="29404" y="19938"/>
                  </a:lnTo>
                  <a:lnTo>
                    <a:pt x="29621" y="19879"/>
                  </a:lnTo>
                  <a:lnTo>
                    <a:pt x="29818" y="19781"/>
                  </a:lnTo>
                  <a:lnTo>
                    <a:pt x="29995" y="19682"/>
                  </a:lnTo>
                  <a:lnTo>
                    <a:pt x="30152" y="19584"/>
                  </a:lnTo>
                  <a:lnTo>
                    <a:pt x="30310" y="19446"/>
                  </a:lnTo>
                  <a:lnTo>
                    <a:pt x="30448" y="19308"/>
                  </a:lnTo>
                  <a:lnTo>
                    <a:pt x="30566" y="19131"/>
                  </a:lnTo>
                  <a:lnTo>
                    <a:pt x="30684" y="18954"/>
                  </a:lnTo>
                  <a:lnTo>
                    <a:pt x="30762" y="18738"/>
                  </a:lnTo>
                  <a:lnTo>
                    <a:pt x="30821" y="18501"/>
                  </a:lnTo>
                  <a:lnTo>
                    <a:pt x="30861" y="18344"/>
                  </a:lnTo>
                  <a:lnTo>
                    <a:pt x="30861" y="18147"/>
                  </a:lnTo>
                  <a:lnTo>
                    <a:pt x="30861" y="17950"/>
                  </a:lnTo>
                  <a:lnTo>
                    <a:pt x="30861" y="17734"/>
                  </a:lnTo>
                  <a:lnTo>
                    <a:pt x="30802" y="17261"/>
                  </a:lnTo>
                  <a:lnTo>
                    <a:pt x="30703" y="16750"/>
                  </a:lnTo>
                  <a:lnTo>
                    <a:pt x="30566" y="16218"/>
                  </a:lnTo>
                  <a:lnTo>
                    <a:pt x="30388" y="15648"/>
                  </a:lnTo>
                  <a:lnTo>
                    <a:pt x="30211" y="15057"/>
                  </a:lnTo>
                  <a:lnTo>
                    <a:pt x="29995" y="14467"/>
                  </a:lnTo>
                  <a:lnTo>
                    <a:pt x="29759" y="13896"/>
                  </a:lnTo>
                  <a:lnTo>
                    <a:pt x="29522" y="13305"/>
                  </a:lnTo>
                  <a:lnTo>
                    <a:pt x="29050" y="12223"/>
                  </a:lnTo>
                  <a:lnTo>
                    <a:pt x="28578" y="11298"/>
                  </a:lnTo>
                  <a:lnTo>
                    <a:pt x="28204" y="10589"/>
                  </a:lnTo>
                  <a:lnTo>
                    <a:pt x="27869" y="10038"/>
                  </a:lnTo>
                  <a:lnTo>
                    <a:pt x="27515" y="9487"/>
                  </a:lnTo>
                  <a:lnTo>
                    <a:pt x="27141" y="8936"/>
                  </a:lnTo>
                  <a:lnTo>
                    <a:pt x="26747" y="8424"/>
                  </a:lnTo>
                  <a:lnTo>
                    <a:pt x="26334" y="7913"/>
                  </a:lnTo>
                  <a:lnTo>
                    <a:pt x="25921" y="7401"/>
                  </a:lnTo>
                  <a:lnTo>
                    <a:pt x="25488" y="6929"/>
                  </a:lnTo>
                  <a:lnTo>
                    <a:pt x="25035" y="6456"/>
                  </a:lnTo>
                  <a:lnTo>
                    <a:pt x="24563" y="5984"/>
                  </a:lnTo>
                  <a:lnTo>
                    <a:pt x="24090" y="5551"/>
                  </a:lnTo>
                  <a:lnTo>
                    <a:pt x="23598" y="5118"/>
                  </a:lnTo>
                  <a:lnTo>
                    <a:pt x="23087" y="4705"/>
                  </a:lnTo>
                  <a:lnTo>
                    <a:pt x="22555" y="4291"/>
                  </a:lnTo>
                  <a:lnTo>
                    <a:pt x="22044" y="3917"/>
                  </a:lnTo>
                  <a:lnTo>
                    <a:pt x="21492" y="3543"/>
                  </a:lnTo>
                  <a:lnTo>
                    <a:pt x="20941" y="3189"/>
                  </a:lnTo>
                  <a:lnTo>
                    <a:pt x="20371" y="2855"/>
                  </a:lnTo>
                  <a:lnTo>
                    <a:pt x="19800" y="2540"/>
                  </a:lnTo>
                  <a:lnTo>
                    <a:pt x="19229" y="2244"/>
                  </a:lnTo>
                  <a:lnTo>
                    <a:pt x="18639" y="1949"/>
                  </a:lnTo>
                  <a:lnTo>
                    <a:pt x="18028" y="1693"/>
                  </a:lnTo>
                  <a:lnTo>
                    <a:pt x="17438" y="1437"/>
                  </a:lnTo>
                  <a:lnTo>
                    <a:pt x="16808" y="1201"/>
                  </a:lnTo>
                  <a:lnTo>
                    <a:pt x="16198" y="1004"/>
                  </a:lnTo>
                  <a:lnTo>
                    <a:pt x="15568" y="808"/>
                  </a:lnTo>
                  <a:lnTo>
                    <a:pt x="14938" y="630"/>
                  </a:lnTo>
                  <a:lnTo>
                    <a:pt x="14309" y="473"/>
                  </a:lnTo>
                  <a:lnTo>
                    <a:pt x="13659" y="355"/>
                  </a:lnTo>
                  <a:lnTo>
                    <a:pt x="13029" y="237"/>
                  </a:lnTo>
                  <a:lnTo>
                    <a:pt x="12380" y="138"/>
                  </a:lnTo>
                  <a:lnTo>
                    <a:pt x="11730" y="79"/>
                  </a:lnTo>
                  <a:lnTo>
                    <a:pt x="11061" y="20"/>
                  </a:lnTo>
                  <a:lnTo>
                    <a:pt x="106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4"/>
            <p:cNvSpPr/>
            <p:nvPr/>
          </p:nvSpPr>
          <p:spPr>
            <a:xfrm>
              <a:off x="10018688" y="1674224"/>
              <a:ext cx="1194940" cy="1126948"/>
            </a:xfrm>
            <a:custGeom>
              <a:avLst/>
              <a:gdLst/>
              <a:ahLst/>
              <a:cxnLst/>
              <a:rect l="l" t="t" r="r" b="b"/>
              <a:pathLst>
                <a:path w="29051" h="27398" extrusionOk="0">
                  <a:moveTo>
                    <a:pt x="8464" y="0"/>
                  </a:moveTo>
                  <a:lnTo>
                    <a:pt x="8267" y="20"/>
                  </a:lnTo>
                  <a:lnTo>
                    <a:pt x="8070" y="59"/>
                  </a:lnTo>
                  <a:lnTo>
                    <a:pt x="7874" y="118"/>
                  </a:lnTo>
                  <a:lnTo>
                    <a:pt x="7677" y="177"/>
                  </a:lnTo>
                  <a:lnTo>
                    <a:pt x="7598" y="453"/>
                  </a:lnTo>
                  <a:lnTo>
                    <a:pt x="7539" y="748"/>
                  </a:lnTo>
                  <a:lnTo>
                    <a:pt x="7500" y="1004"/>
                  </a:lnTo>
                  <a:lnTo>
                    <a:pt x="7480" y="1280"/>
                  </a:lnTo>
                  <a:lnTo>
                    <a:pt x="7480" y="1536"/>
                  </a:lnTo>
                  <a:lnTo>
                    <a:pt x="7480" y="1791"/>
                  </a:lnTo>
                  <a:lnTo>
                    <a:pt x="7559" y="2323"/>
                  </a:lnTo>
                  <a:lnTo>
                    <a:pt x="7657" y="2835"/>
                  </a:lnTo>
                  <a:lnTo>
                    <a:pt x="7775" y="3366"/>
                  </a:lnTo>
                  <a:lnTo>
                    <a:pt x="7913" y="3878"/>
                  </a:lnTo>
                  <a:lnTo>
                    <a:pt x="8051" y="4389"/>
                  </a:lnTo>
                  <a:lnTo>
                    <a:pt x="8149" y="4921"/>
                  </a:lnTo>
                  <a:lnTo>
                    <a:pt x="8228" y="5275"/>
                  </a:lnTo>
                  <a:lnTo>
                    <a:pt x="8267" y="5629"/>
                  </a:lnTo>
                  <a:lnTo>
                    <a:pt x="8307" y="6003"/>
                  </a:lnTo>
                  <a:lnTo>
                    <a:pt x="8326" y="6358"/>
                  </a:lnTo>
                  <a:lnTo>
                    <a:pt x="8326" y="6712"/>
                  </a:lnTo>
                  <a:lnTo>
                    <a:pt x="8326" y="7086"/>
                  </a:lnTo>
                  <a:lnTo>
                    <a:pt x="8307" y="7440"/>
                  </a:lnTo>
                  <a:lnTo>
                    <a:pt x="8267" y="7814"/>
                  </a:lnTo>
                  <a:lnTo>
                    <a:pt x="8228" y="8168"/>
                  </a:lnTo>
                  <a:lnTo>
                    <a:pt x="8169" y="8522"/>
                  </a:lnTo>
                  <a:lnTo>
                    <a:pt x="8090" y="8877"/>
                  </a:lnTo>
                  <a:lnTo>
                    <a:pt x="8011" y="9231"/>
                  </a:lnTo>
                  <a:lnTo>
                    <a:pt x="7893" y="9585"/>
                  </a:lnTo>
                  <a:lnTo>
                    <a:pt x="7795" y="9920"/>
                  </a:lnTo>
                  <a:lnTo>
                    <a:pt x="7657" y="10254"/>
                  </a:lnTo>
                  <a:lnTo>
                    <a:pt x="7519" y="10589"/>
                  </a:lnTo>
                  <a:lnTo>
                    <a:pt x="7263" y="11140"/>
                  </a:lnTo>
                  <a:lnTo>
                    <a:pt x="7145" y="11416"/>
                  </a:lnTo>
                  <a:lnTo>
                    <a:pt x="7027" y="11711"/>
                  </a:lnTo>
                  <a:lnTo>
                    <a:pt x="6949" y="11986"/>
                  </a:lnTo>
                  <a:lnTo>
                    <a:pt x="6889" y="12282"/>
                  </a:lnTo>
                  <a:lnTo>
                    <a:pt x="6870" y="12577"/>
                  </a:lnTo>
                  <a:lnTo>
                    <a:pt x="6870" y="12715"/>
                  </a:lnTo>
                  <a:lnTo>
                    <a:pt x="6889" y="12872"/>
                  </a:lnTo>
                  <a:lnTo>
                    <a:pt x="6909" y="12971"/>
                  </a:lnTo>
                  <a:lnTo>
                    <a:pt x="6949" y="13089"/>
                  </a:lnTo>
                  <a:lnTo>
                    <a:pt x="7047" y="13285"/>
                  </a:lnTo>
                  <a:lnTo>
                    <a:pt x="7165" y="13463"/>
                  </a:lnTo>
                  <a:lnTo>
                    <a:pt x="7342" y="13620"/>
                  </a:lnTo>
                  <a:lnTo>
                    <a:pt x="7519" y="13758"/>
                  </a:lnTo>
                  <a:lnTo>
                    <a:pt x="7716" y="13856"/>
                  </a:lnTo>
                  <a:lnTo>
                    <a:pt x="7913" y="13915"/>
                  </a:lnTo>
                  <a:lnTo>
                    <a:pt x="8110" y="13935"/>
                  </a:lnTo>
                  <a:lnTo>
                    <a:pt x="7539" y="14210"/>
                  </a:lnTo>
                  <a:lnTo>
                    <a:pt x="7244" y="14348"/>
                  </a:lnTo>
                  <a:lnTo>
                    <a:pt x="6968" y="14506"/>
                  </a:lnTo>
                  <a:lnTo>
                    <a:pt x="6712" y="14683"/>
                  </a:lnTo>
                  <a:lnTo>
                    <a:pt x="6437" y="14860"/>
                  </a:lnTo>
                  <a:lnTo>
                    <a:pt x="6201" y="15057"/>
                  </a:lnTo>
                  <a:lnTo>
                    <a:pt x="5964" y="15273"/>
                  </a:lnTo>
                  <a:lnTo>
                    <a:pt x="5709" y="15569"/>
                  </a:lnTo>
                  <a:lnTo>
                    <a:pt x="5472" y="15883"/>
                  </a:lnTo>
                  <a:lnTo>
                    <a:pt x="5276" y="16218"/>
                  </a:lnTo>
                  <a:lnTo>
                    <a:pt x="5197" y="16395"/>
                  </a:lnTo>
                  <a:lnTo>
                    <a:pt x="5118" y="16572"/>
                  </a:lnTo>
                  <a:lnTo>
                    <a:pt x="5079" y="16769"/>
                  </a:lnTo>
                  <a:lnTo>
                    <a:pt x="5020" y="16946"/>
                  </a:lnTo>
                  <a:lnTo>
                    <a:pt x="5000" y="17143"/>
                  </a:lnTo>
                  <a:lnTo>
                    <a:pt x="4980" y="17320"/>
                  </a:lnTo>
                  <a:lnTo>
                    <a:pt x="4980" y="17517"/>
                  </a:lnTo>
                  <a:lnTo>
                    <a:pt x="5000" y="17694"/>
                  </a:lnTo>
                  <a:lnTo>
                    <a:pt x="5020" y="17891"/>
                  </a:lnTo>
                  <a:lnTo>
                    <a:pt x="5079" y="18068"/>
                  </a:lnTo>
                  <a:lnTo>
                    <a:pt x="5197" y="18403"/>
                  </a:lnTo>
                  <a:lnTo>
                    <a:pt x="5236" y="18560"/>
                  </a:lnTo>
                  <a:lnTo>
                    <a:pt x="5256" y="18737"/>
                  </a:lnTo>
                  <a:lnTo>
                    <a:pt x="5256" y="18855"/>
                  </a:lnTo>
                  <a:lnTo>
                    <a:pt x="5236" y="18993"/>
                  </a:lnTo>
                  <a:lnTo>
                    <a:pt x="5197" y="19111"/>
                  </a:lnTo>
                  <a:lnTo>
                    <a:pt x="5138" y="19229"/>
                  </a:lnTo>
                  <a:lnTo>
                    <a:pt x="5000" y="19465"/>
                  </a:lnTo>
                  <a:lnTo>
                    <a:pt x="4843" y="19682"/>
                  </a:lnTo>
                  <a:lnTo>
                    <a:pt x="1497" y="24268"/>
                  </a:lnTo>
                  <a:lnTo>
                    <a:pt x="1083" y="24839"/>
                  </a:lnTo>
                  <a:lnTo>
                    <a:pt x="887" y="25134"/>
                  </a:lnTo>
                  <a:lnTo>
                    <a:pt x="690" y="25429"/>
                  </a:lnTo>
                  <a:lnTo>
                    <a:pt x="532" y="25724"/>
                  </a:lnTo>
                  <a:lnTo>
                    <a:pt x="375" y="26039"/>
                  </a:lnTo>
                  <a:lnTo>
                    <a:pt x="237" y="26354"/>
                  </a:lnTo>
                  <a:lnTo>
                    <a:pt x="119" y="26689"/>
                  </a:lnTo>
                  <a:lnTo>
                    <a:pt x="80" y="26866"/>
                  </a:lnTo>
                  <a:lnTo>
                    <a:pt x="40" y="27063"/>
                  </a:lnTo>
                  <a:lnTo>
                    <a:pt x="1" y="27397"/>
                  </a:lnTo>
                  <a:lnTo>
                    <a:pt x="276" y="27318"/>
                  </a:lnTo>
                  <a:lnTo>
                    <a:pt x="552" y="27220"/>
                  </a:lnTo>
                  <a:lnTo>
                    <a:pt x="808" y="27102"/>
                  </a:lnTo>
                  <a:lnTo>
                    <a:pt x="1083" y="26984"/>
                  </a:lnTo>
                  <a:lnTo>
                    <a:pt x="1575" y="26689"/>
                  </a:lnTo>
                  <a:lnTo>
                    <a:pt x="2067" y="26393"/>
                  </a:lnTo>
                  <a:lnTo>
                    <a:pt x="2894" y="25823"/>
                  </a:lnTo>
                  <a:lnTo>
                    <a:pt x="3701" y="25232"/>
                  </a:lnTo>
                  <a:lnTo>
                    <a:pt x="4488" y="24602"/>
                  </a:lnTo>
                  <a:lnTo>
                    <a:pt x="5236" y="23953"/>
                  </a:lnTo>
                  <a:lnTo>
                    <a:pt x="5964" y="23284"/>
                  </a:lnTo>
                  <a:lnTo>
                    <a:pt x="6673" y="22575"/>
                  </a:lnTo>
                  <a:lnTo>
                    <a:pt x="7362" y="21847"/>
                  </a:lnTo>
                  <a:lnTo>
                    <a:pt x="8011" y="21079"/>
                  </a:lnTo>
                  <a:lnTo>
                    <a:pt x="8641" y="20312"/>
                  </a:lnTo>
                  <a:lnTo>
                    <a:pt x="9232" y="19505"/>
                  </a:lnTo>
                  <a:lnTo>
                    <a:pt x="9802" y="18678"/>
                  </a:lnTo>
                  <a:lnTo>
                    <a:pt x="10334" y="17832"/>
                  </a:lnTo>
                  <a:lnTo>
                    <a:pt x="10845" y="16966"/>
                  </a:lnTo>
                  <a:lnTo>
                    <a:pt x="11318" y="16100"/>
                  </a:lnTo>
                  <a:lnTo>
                    <a:pt x="11751" y="15195"/>
                  </a:lnTo>
                  <a:lnTo>
                    <a:pt x="12164" y="14289"/>
                  </a:lnTo>
                  <a:lnTo>
                    <a:pt x="12322" y="14368"/>
                  </a:lnTo>
                  <a:lnTo>
                    <a:pt x="12479" y="14053"/>
                  </a:lnTo>
                  <a:lnTo>
                    <a:pt x="12656" y="13738"/>
                  </a:lnTo>
                  <a:lnTo>
                    <a:pt x="12853" y="13423"/>
                  </a:lnTo>
                  <a:lnTo>
                    <a:pt x="13050" y="13128"/>
                  </a:lnTo>
                  <a:lnTo>
                    <a:pt x="13266" y="12833"/>
                  </a:lnTo>
                  <a:lnTo>
                    <a:pt x="13502" y="12557"/>
                  </a:lnTo>
                  <a:lnTo>
                    <a:pt x="13758" y="12301"/>
                  </a:lnTo>
                  <a:lnTo>
                    <a:pt x="14014" y="12065"/>
                  </a:lnTo>
                  <a:lnTo>
                    <a:pt x="14290" y="11829"/>
                  </a:lnTo>
                  <a:lnTo>
                    <a:pt x="14565" y="11632"/>
                  </a:lnTo>
                  <a:lnTo>
                    <a:pt x="14860" y="11435"/>
                  </a:lnTo>
                  <a:lnTo>
                    <a:pt x="15175" y="11278"/>
                  </a:lnTo>
                  <a:lnTo>
                    <a:pt x="15490" y="11140"/>
                  </a:lnTo>
                  <a:lnTo>
                    <a:pt x="15825" y="11022"/>
                  </a:lnTo>
                  <a:lnTo>
                    <a:pt x="16159" y="10924"/>
                  </a:lnTo>
                  <a:lnTo>
                    <a:pt x="16514" y="10884"/>
                  </a:lnTo>
                  <a:lnTo>
                    <a:pt x="14762" y="13522"/>
                  </a:lnTo>
                  <a:lnTo>
                    <a:pt x="15156" y="14014"/>
                  </a:lnTo>
                  <a:lnTo>
                    <a:pt x="15589" y="14506"/>
                  </a:lnTo>
                  <a:lnTo>
                    <a:pt x="16061" y="14958"/>
                  </a:lnTo>
                  <a:lnTo>
                    <a:pt x="16553" y="15372"/>
                  </a:lnTo>
                  <a:lnTo>
                    <a:pt x="17084" y="15765"/>
                  </a:lnTo>
                  <a:lnTo>
                    <a:pt x="17616" y="16120"/>
                  </a:lnTo>
                  <a:lnTo>
                    <a:pt x="18187" y="16454"/>
                  </a:lnTo>
                  <a:lnTo>
                    <a:pt x="18757" y="16749"/>
                  </a:lnTo>
                  <a:lnTo>
                    <a:pt x="19368" y="17005"/>
                  </a:lnTo>
                  <a:lnTo>
                    <a:pt x="19978" y="17222"/>
                  </a:lnTo>
                  <a:lnTo>
                    <a:pt x="20607" y="17419"/>
                  </a:lnTo>
                  <a:lnTo>
                    <a:pt x="21237" y="17556"/>
                  </a:lnTo>
                  <a:lnTo>
                    <a:pt x="21867" y="17674"/>
                  </a:lnTo>
                  <a:lnTo>
                    <a:pt x="22517" y="17733"/>
                  </a:lnTo>
                  <a:lnTo>
                    <a:pt x="23166" y="17753"/>
                  </a:lnTo>
                  <a:lnTo>
                    <a:pt x="23816" y="17753"/>
                  </a:lnTo>
                  <a:lnTo>
                    <a:pt x="23599" y="17871"/>
                  </a:lnTo>
                  <a:lnTo>
                    <a:pt x="23363" y="17989"/>
                  </a:lnTo>
                  <a:lnTo>
                    <a:pt x="23166" y="18127"/>
                  </a:lnTo>
                  <a:lnTo>
                    <a:pt x="22950" y="18285"/>
                  </a:lnTo>
                  <a:lnTo>
                    <a:pt x="22772" y="18462"/>
                  </a:lnTo>
                  <a:lnTo>
                    <a:pt x="22595" y="18639"/>
                  </a:lnTo>
                  <a:lnTo>
                    <a:pt x="22418" y="18836"/>
                  </a:lnTo>
                  <a:lnTo>
                    <a:pt x="22261" y="19032"/>
                  </a:lnTo>
                  <a:lnTo>
                    <a:pt x="22123" y="19249"/>
                  </a:lnTo>
                  <a:lnTo>
                    <a:pt x="21985" y="19465"/>
                  </a:lnTo>
                  <a:lnTo>
                    <a:pt x="21867" y="19702"/>
                  </a:lnTo>
                  <a:lnTo>
                    <a:pt x="21749" y="19918"/>
                  </a:lnTo>
                  <a:lnTo>
                    <a:pt x="21651" y="20174"/>
                  </a:lnTo>
                  <a:lnTo>
                    <a:pt x="21572" y="20410"/>
                  </a:lnTo>
                  <a:lnTo>
                    <a:pt x="21493" y="20666"/>
                  </a:lnTo>
                  <a:lnTo>
                    <a:pt x="21434" y="20902"/>
                  </a:lnTo>
                  <a:lnTo>
                    <a:pt x="21906" y="20705"/>
                  </a:lnTo>
                  <a:lnTo>
                    <a:pt x="22143" y="20627"/>
                  </a:lnTo>
                  <a:lnTo>
                    <a:pt x="22379" y="20528"/>
                  </a:lnTo>
                  <a:lnTo>
                    <a:pt x="22635" y="20469"/>
                  </a:lnTo>
                  <a:lnTo>
                    <a:pt x="22891" y="20410"/>
                  </a:lnTo>
                  <a:lnTo>
                    <a:pt x="23422" y="20331"/>
                  </a:lnTo>
                  <a:lnTo>
                    <a:pt x="23953" y="20272"/>
                  </a:lnTo>
                  <a:lnTo>
                    <a:pt x="24504" y="20233"/>
                  </a:lnTo>
                  <a:lnTo>
                    <a:pt x="25075" y="20213"/>
                  </a:lnTo>
                  <a:lnTo>
                    <a:pt x="25607" y="20194"/>
                  </a:lnTo>
                  <a:lnTo>
                    <a:pt x="26158" y="20154"/>
                  </a:lnTo>
                  <a:lnTo>
                    <a:pt x="26669" y="20115"/>
                  </a:lnTo>
                  <a:lnTo>
                    <a:pt x="27142" y="20036"/>
                  </a:lnTo>
                  <a:lnTo>
                    <a:pt x="27378" y="19997"/>
                  </a:lnTo>
                  <a:lnTo>
                    <a:pt x="27594" y="19918"/>
                  </a:lnTo>
                  <a:lnTo>
                    <a:pt x="27811" y="19859"/>
                  </a:lnTo>
                  <a:lnTo>
                    <a:pt x="28008" y="19761"/>
                  </a:lnTo>
                  <a:lnTo>
                    <a:pt x="28185" y="19662"/>
                  </a:lnTo>
                  <a:lnTo>
                    <a:pt x="28342" y="19564"/>
                  </a:lnTo>
                  <a:lnTo>
                    <a:pt x="28500" y="19426"/>
                  </a:lnTo>
                  <a:lnTo>
                    <a:pt x="28638" y="19288"/>
                  </a:lnTo>
                  <a:lnTo>
                    <a:pt x="28756" y="19111"/>
                  </a:lnTo>
                  <a:lnTo>
                    <a:pt x="28874" y="18934"/>
                  </a:lnTo>
                  <a:lnTo>
                    <a:pt x="28952" y="18718"/>
                  </a:lnTo>
                  <a:lnTo>
                    <a:pt x="29011" y="18481"/>
                  </a:lnTo>
                  <a:lnTo>
                    <a:pt x="29051" y="18324"/>
                  </a:lnTo>
                  <a:lnTo>
                    <a:pt x="29051" y="18127"/>
                  </a:lnTo>
                  <a:lnTo>
                    <a:pt x="29051" y="17930"/>
                  </a:lnTo>
                  <a:lnTo>
                    <a:pt x="29051" y="17714"/>
                  </a:lnTo>
                  <a:lnTo>
                    <a:pt x="28992" y="17241"/>
                  </a:lnTo>
                  <a:lnTo>
                    <a:pt x="28893" y="16730"/>
                  </a:lnTo>
                  <a:lnTo>
                    <a:pt x="28756" y="16198"/>
                  </a:lnTo>
                  <a:lnTo>
                    <a:pt x="28578" y="15628"/>
                  </a:lnTo>
                  <a:lnTo>
                    <a:pt x="28401" y="15037"/>
                  </a:lnTo>
                  <a:lnTo>
                    <a:pt x="28185" y="14447"/>
                  </a:lnTo>
                  <a:lnTo>
                    <a:pt x="27949" y="13876"/>
                  </a:lnTo>
                  <a:lnTo>
                    <a:pt x="27712" y="13285"/>
                  </a:lnTo>
                  <a:lnTo>
                    <a:pt x="27240" y="12203"/>
                  </a:lnTo>
                  <a:lnTo>
                    <a:pt x="26768" y="11278"/>
                  </a:lnTo>
                  <a:lnTo>
                    <a:pt x="26394" y="10569"/>
                  </a:lnTo>
                  <a:lnTo>
                    <a:pt x="26059" y="10018"/>
                  </a:lnTo>
                  <a:lnTo>
                    <a:pt x="25705" y="9467"/>
                  </a:lnTo>
                  <a:lnTo>
                    <a:pt x="25331" y="8916"/>
                  </a:lnTo>
                  <a:lnTo>
                    <a:pt x="24937" y="8404"/>
                  </a:lnTo>
                  <a:lnTo>
                    <a:pt x="24524" y="7893"/>
                  </a:lnTo>
                  <a:lnTo>
                    <a:pt x="24111" y="7381"/>
                  </a:lnTo>
                  <a:lnTo>
                    <a:pt x="23678" y="6909"/>
                  </a:lnTo>
                  <a:lnTo>
                    <a:pt x="23225" y="6436"/>
                  </a:lnTo>
                  <a:lnTo>
                    <a:pt x="22753" y="5964"/>
                  </a:lnTo>
                  <a:lnTo>
                    <a:pt x="22280" y="5531"/>
                  </a:lnTo>
                  <a:lnTo>
                    <a:pt x="21788" y="5098"/>
                  </a:lnTo>
                  <a:lnTo>
                    <a:pt x="21277" y="4685"/>
                  </a:lnTo>
                  <a:lnTo>
                    <a:pt x="20745" y="4271"/>
                  </a:lnTo>
                  <a:lnTo>
                    <a:pt x="20234" y="3897"/>
                  </a:lnTo>
                  <a:lnTo>
                    <a:pt x="19682" y="3523"/>
                  </a:lnTo>
                  <a:lnTo>
                    <a:pt x="19131" y="3169"/>
                  </a:lnTo>
                  <a:lnTo>
                    <a:pt x="18561" y="2835"/>
                  </a:lnTo>
                  <a:lnTo>
                    <a:pt x="17990" y="2520"/>
                  </a:lnTo>
                  <a:lnTo>
                    <a:pt x="17419" y="2224"/>
                  </a:lnTo>
                  <a:lnTo>
                    <a:pt x="16829" y="1929"/>
                  </a:lnTo>
                  <a:lnTo>
                    <a:pt x="16218" y="1673"/>
                  </a:lnTo>
                  <a:lnTo>
                    <a:pt x="15628" y="1417"/>
                  </a:lnTo>
                  <a:lnTo>
                    <a:pt x="14998" y="1181"/>
                  </a:lnTo>
                  <a:lnTo>
                    <a:pt x="14388" y="984"/>
                  </a:lnTo>
                  <a:lnTo>
                    <a:pt x="13758" y="788"/>
                  </a:lnTo>
                  <a:lnTo>
                    <a:pt x="13128" y="610"/>
                  </a:lnTo>
                  <a:lnTo>
                    <a:pt x="12499" y="453"/>
                  </a:lnTo>
                  <a:lnTo>
                    <a:pt x="11849" y="335"/>
                  </a:lnTo>
                  <a:lnTo>
                    <a:pt x="11219" y="217"/>
                  </a:lnTo>
                  <a:lnTo>
                    <a:pt x="10570" y="118"/>
                  </a:lnTo>
                  <a:lnTo>
                    <a:pt x="9920" y="59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4"/>
            <p:cNvSpPr/>
            <p:nvPr/>
          </p:nvSpPr>
          <p:spPr>
            <a:xfrm>
              <a:off x="9944238" y="1674224"/>
              <a:ext cx="477672" cy="1133406"/>
            </a:xfrm>
            <a:custGeom>
              <a:avLst/>
              <a:gdLst/>
              <a:ahLst/>
              <a:cxnLst/>
              <a:rect l="l" t="t" r="r" b="b"/>
              <a:pathLst>
                <a:path w="11613" h="27555" extrusionOk="0">
                  <a:moveTo>
                    <a:pt x="10254" y="0"/>
                  </a:moveTo>
                  <a:lnTo>
                    <a:pt x="9979" y="40"/>
                  </a:lnTo>
                  <a:lnTo>
                    <a:pt x="9841" y="551"/>
                  </a:lnTo>
                  <a:lnTo>
                    <a:pt x="9743" y="1043"/>
                  </a:lnTo>
                  <a:lnTo>
                    <a:pt x="9624" y="1555"/>
                  </a:lnTo>
                  <a:lnTo>
                    <a:pt x="9546" y="2067"/>
                  </a:lnTo>
                  <a:lnTo>
                    <a:pt x="9388" y="3130"/>
                  </a:lnTo>
                  <a:lnTo>
                    <a:pt x="9270" y="4193"/>
                  </a:lnTo>
                  <a:lnTo>
                    <a:pt x="9113" y="5413"/>
                  </a:lnTo>
                  <a:lnTo>
                    <a:pt x="8936" y="6613"/>
                  </a:lnTo>
                  <a:lnTo>
                    <a:pt x="8739" y="7814"/>
                  </a:lnTo>
                  <a:lnTo>
                    <a:pt x="8503" y="8975"/>
                  </a:lnTo>
                  <a:lnTo>
                    <a:pt x="8247" y="10156"/>
                  </a:lnTo>
                  <a:lnTo>
                    <a:pt x="7932" y="11317"/>
                  </a:lnTo>
                  <a:lnTo>
                    <a:pt x="7597" y="12478"/>
                  </a:lnTo>
                  <a:lnTo>
                    <a:pt x="7204" y="13659"/>
                  </a:lnTo>
                  <a:lnTo>
                    <a:pt x="6475" y="15765"/>
                  </a:lnTo>
                  <a:lnTo>
                    <a:pt x="6101" y="16808"/>
                  </a:lnTo>
                  <a:lnTo>
                    <a:pt x="5708" y="17852"/>
                  </a:lnTo>
                  <a:lnTo>
                    <a:pt x="5295" y="18895"/>
                  </a:lnTo>
                  <a:lnTo>
                    <a:pt x="4862" y="19918"/>
                  </a:lnTo>
                  <a:lnTo>
                    <a:pt x="4409" y="20942"/>
                  </a:lnTo>
                  <a:lnTo>
                    <a:pt x="3917" y="21926"/>
                  </a:lnTo>
                  <a:lnTo>
                    <a:pt x="3602" y="22496"/>
                  </a:lnTo>
                  <a:lnTo>
                    <a:pt x="3267" y="23048"/>
                  </a:lnTo>
                  <a:lnTo>
                    <a:pt x="2933" y="23559"/>
                  </a:lnTo>
                  <a:lnTo>
                    <a:pt x="2579" y="24071"/>
                  </a:lnTo>
                  <a:lnTo>
                    <a:pt x="2205" y="24563"/>
                  </a:lnTo>
                  <a:lnTo>
                    <a:pt x="1811" y="25055"/>
                  </a:lnTo>
                  <a:lnTo>
                    <a:pt x="1043" y="26019"/>
                  </a:lnTo>
                  <a:lnTo>
                    <a:pt x="689" y="26610"/>
                  </a:lnTo>
                  <a:lnTo>
                    <a:pt x="394" y="27063"/>
                  </a:lnTo>
                  <a:lnTo>
                    <a:pt x="256" y="27240"/>
                  </a:lnTo>
                  <a:lnTo>
                    <a:pt x="158" y="27358"/>
                  </a:lnTo>
                  <a:lnTo>
                    <a:pt x="59" y="27437"/>
                  </a:lnTo>
                  <a:lnTo>
                    <a:pt x="0" y="27437"/>
                  </a:lnTo>
                  <a:lnTo>
                    <a:pt x="197" y="27496"/>
                  </a:lnTo>
                  <a:lnTo>
                    <a:pt x="394" y="27535"/>
                  </a:lnTo>
                  <a:lnTo>
                    <a:pt x="610" y="27535"/>
                  </a:lnTo>
                  <a:lnTo>
                    <a:pt x="807" y="27555"/>
                  </a:lnTo>
                  <a:lnTo>
                    <a:pt x="1122" y="27338"/>
                  </a:lnTo>
                  <a:lnTo>
                    <a:pt x="1417" y="27122"/>
                  </a:lnTo>
                  <a:lnTo>
                    <a:pt x="1693" y="26866"/>
                  </a:lnTo>
                  <a:lnTo>
                    <a:pt x="1988" y="26630"/>
                  </a:lnTo>
                  <a:lnTo>
                    <a:pt x="2244" y="26354"/>
                  </a:lnTo>
                  <a:lnTo>
                    <a:pt x="2519" y="26078"/>
                  </a:lnTo>
                  <a:lnTo>
                    <a:pt x="2775" y="25783"/>
                  </a:lnTo>
                  <a:lnTo>
                    <a:pt x="3011" y="25488"/>
                  </a:lnTo>
                  <a:lnTo>
                    <a:pt x="3484" y="24858"/>
                  </a:lnTo>
                  <a:lnTo>
                    <a:pt x="3917" y="24189"/>
                  </a:lnTo>
                  <a:lnTo>
                    <a:pt x="4330" y="23500"/>
                  </a:lnTo>
                  <a:lnTo>
                    <a:pt x="4724" y="22792"/>
                  </a:lnTo>
                  <a:lnTo>
                    <a:pt x="5098" y="22063"/>
                  </a:lnTo>
                  <a:lnTo>
                    <a:pt x="5432" y="21316"/>
                  </a:lnTo>
                  <a:lnTo>
                    <a:pt x="5767" y="20587"/>
                  </a:lnTo>
                  <a:lnTo>
                    <a:pt x="6082" y="19859"/>
                  </a:lnTo>
                  <a:lnTo>
                    <a:pt x="6653" y="18422"/>
                  </a:lnTo>
                  <a:lnTo>
                    <a:pt x="7204" y="17084"/>
                  </a:lnTo>
                  <a:lnTo>
                    <a:pt x="7617" y="16061"/>
                  </a:lnTo>
                  <a:lnTo>
                    <a:pt x="8030" y="15037"/>
                  </a:lnTo>
                  <a:lnTo>
                    <a:pt x="8424" y="13994"/>
                  </a:lnTo>
                  <a:lnTo>
                    <a:pt x="8798" y="12971"/>
                  </a:lnTo>
                  <a:lnTo>
                    <a:pt x="9152" y="11927"/>
                  </a:lnTo>
                  <a:lnTo>
                    <a:pt x="9467" y="10865"/>
                  </a:lnTo>
                  <a:lnTo>
                    <a:pt x="9762" y="9802"/>
                  </a:lnTo>
                  <a:lnTo>
                    <a:pt x="10018" y="8719"/>
                  </a:lnTo>
                  <a:lnTo>
                    <a:pt x="10117" y="8188"/>
                  </a:lnTo>
                  <a:lnTo>
                    <a:pt x="10215" y="7637"/>
                  </a:lnTo>
                  <a:lnTo>
                    <a:pt x="10392" y="6535"/>
                  </a:lnTo>
                  <a:lnTo>
                    <a:pt x="10687" y="4350"/>
                  </a:lnTo>
                  <a:lnTo>
                    <a:pt x="10845" y="3248"/>
                  </a:lnTo>
                  <a:lnTo>
                    <a:pt x="11042" y="2185"/>
                  </a:lnTo>
                  <a:lnTo>
                    <a:pt x="11160" y="1634"/>
                  </a:lnTo>
                  <a:lnTo>
                    <a:pt x="11297" y="1103"/>
                  </a:lnTo>
                  <a:lnTo>
                    <a:pt x="11435" y="571"/>
                  </a:lnTo>
                  <a:lnTo>
                    <a:pt x="11612" y="59"/>
                  </a:lnTo>
                  <a:lnTo>
                    <a:pt x="110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4"/>
            <p:cNvSpPr/>
            <p:nvPr/>
          </p:nvSpPr>
          <p:spPr>
            <a:xfrm>
              <a:off x="10347378" y="3290905"/>
              <a:ext cx="314952" cy="136066"/>
            </a:xfrm>
            <a:custGeom>
              <a:avLst/>
              <a:gdLst/>
              <a:ahLst/>
              <a:cxnLst/>
              <a:rect l="l" t="t" r="r" b="b"/>
              <a:pathLst>
                <a:path w="7657" h="3308" extrusionOk="0">
                  <a:moveTo>
                    <a:pt x="6771" y="1"/>
                  </a:moveTo>
                  <a:lnTo>
                    <a:pt x="6574" y="119"/>
                  </a:lnTo>
                  <a:lnTo>
                    <a:pt x="6377" y="178"/>
                  </a:lnTo>
                  <a:lnTo>
                    <a:pt x="6181" y="217"/>
                  </a:lnTo>
                  <a:lnTo>
                    <a:pt x="6023" y="217"/>
                  </a:lnTo>
                  <a:lnTo>
                    <a:pt x="5728" y="197"/>
                  </a:lnTo>
                  <a:lnTo>
                    <a:pt x="5492" y="178"/>
                  </a:lnTo>
                  <a:lnTo>
                    <a:pt x="5413" y="197"/>
                  </a:lnTo>
                  <a:lnTo>
                    <a:pt x="5334" y="217"/>
                  </a:lnTo>
                  <a:lnTo>
                    <a:pt x="5295" y="276"/>
                  </a:lnTo>
                  <a:lnTo>
                    <a:pt x="5256" y="374"/>
                  </a:lnTo>
                  <a:lnTo>
                    <a:pt x="5256" y="512"/>
                  </a:lnTo>
                  <a:lnTo>
                    <a:pt x="5275" y="709"/>
                  </a:lnTo>
                  <a:lnTo>
                    <a:pt x="5315" y="945"/>
                  </a:lnTo>
                  <a:lnTo>
                    <a:pt x="5374" y="1260"/>
                  </a:lnTo>
                  <a:lnTo>
                    <a:pt x="5019" y="1280"/>
                  </a:lnTo>
                  <a:lnTo>
                    <a:pt x="4626" y="1280"/>
                  </a:lnTo>
                  <a:lnTo>
                    <a:pt x="4232" y="1240"/>
                  </a:lnTo>
                  <a:lnTo>
                    <a:pt x="3839" y="1221"/>
                  </a:lnTo>
                  <a:lnTo>
                    <a:pt x="3032" y="1122"/>
                  </a:lnTo>
                  <a:lnTo>
                    <a:pt x="2244" y="1044"/>
                  </a:lnTo>
                  <a:lnTo>
                    <a:pt x="1870" y="1024"/>
                  </a:lnTo>
                  <a:lnTo>
                    <a:pt x="1516" y="1024"/>
                  </a:lnTo>
                  <a:lnTo>
                    <a:pt x="1182" y="1044"/>
                  </a:lnTo>
                  <a:lnTo>
                    <a:pt x="886" y="1103"/>
                  </a:lnTo>
                  <a:lnTo>
                    <a:pt x="611" y="1181"/>
                  </a:lnTo>
                  <a:lnTo>
                    <a:pt x="493" y="1240"/>
                  </a:lnTo>
                  <a:lnTo>
                    <a:pt x="375" y="1300"/>
                  </a:lnTo>
                  <a:lnTo>
                    <a:pt x="256" y="1378"/>
                  </a:lnTo>
                  <a:lnTo>
                    <a:pt x="158" y="1477"/>
                  </a:lnTo>
                  <a:lnTo>
                    <a:pt x="79" y="1575"/>
                  </a:lnTo>
                  <a:lnTo>
                    <a:pt x="1" y="1693"/>
                  </a:lnTo>
                  <a:lnTo>
                    <a:pt x="453" y="1890"/>
                  </a:lnTo>
                  <a:lnTo>
                    <a:pt x="906" y="2067"/>
                  </a:lnTo>
                  <a:lnTo>
                    <a:pt x="1378" y="2244"/>
                  </a:lnTo>
                  <a:lnTo>
                    <a:pt x="1851" y="2402"/>
                  </a:lnTo>
                  <a:lnTo>
                    <a:pt x="2323" y="2559"/>
                  </a:lnTo>
                  <a:lnTo>
                    <a:pt x="2795" y="2697"/>
                  </a:lnTo>
                  <a:lnTo>
                    <a:pt x="3268" y="2815"/>
                  </a:lnTo>
                  <a:lnTo>
                    <a:pt x="3740" y="2913"/>
                  </a:lnTo>
                  <a:lnTo>
                    <a:pt x="4232" y="3012"/>
                  </a:lnTo>
                  <a:lnTo>
                    <a:pt x="4724" y="3091"/>
                  </a:lnTo>
                  <a:lnTo>
                    <a:pt x="5197" y="3169"/>
                  </a:lnTo>
                  <a:lnTo>
                    <a:pt x="5689" y="3228"/>
                  </a:lnTo>
                  <a:lnTo>
                    <a:pt x="6181" y="3268"/>
                  </a:lnTo>
                  <a:lnTo>
                    <a:pt x="6673" y="3307"/>
                  </a:lnTo>
                  <a:lnTo>
                    <a:pt x="7657" y="3307"/>
                  </a:lnTo>
                  <a:lnTo>
                    <a:pt x="7617" y="3189"/>
                  </a:lnTo>
                  <a:lnTo>
                    <a:pt x="7539" y="2835"/>
                  </a:lnTo>
                  <a:lnTo>
                    <a:pt x="7302" y="1772"/>
                  </a:lnTo>
                  <a:lnTo>
                    <a:pt x="7165" y="1201"/>
                  </a:lnTo>
                  <a:lnTo>
                    <a:pt x="7027" y="650"/>
                  </a:lnTo>
                  <a:lnTo>
                    <a:pt x="6889" y="237"/>
                  </a:lnTo>
                  <a:lnTo>
                    <a:pt x="6830" y="99"/>
                  </a:lnTo>
                  <a:lnTo>
                    <a:pt x="67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4"/>
            <p:cNvSpPr/>
            <p:nvPr/>
          </p:nvSpPr>
          <p:spPr>
            <a:xfrm>
              <a:off x="10531982" y="3357293"/>
              <a:ext cx="55899" cy="69678"/>
            </a:xfrm>
            <a:custGeom>
              <a:avLst/>
              <a:gdLst/>
              <a:ahLst/>
              <a:cxnLst/>
              <a:rect l="l" t="t" r="r" b="b"/>
              <a:pathLst>
                <a:path w="1359" h="1694" extrusionOk="0">
                  <a:moveTo>
                    <a:pt x="59" y="0"/>
                  </a:moveTo>
                  <a:lnTo>
                    <a:pt x="20" y="20"/>
                  </a:lnTo>
                  <a:lnTo>
                    <a:pt x="0" y="59"/>
                  </a:lnTo>
                  <a:lnTo>
                    <a:pt x="20" y="79"/>
                  </a:lnTo>
                  <a:lnTo>
                    <a:pt x="118" y="296"/>
                  </a:lnTo>
                  <a:lnTo>
                    <a:pt x="236" y="492"/>
                  </a:lnTo>
                  <a:lnTo>
                    <a:pt x="354" y="709"/>
                  </a:lnTo>
                  <a:lnTo>
                    <a:pt x="512" y="906"/>
                  </a:lnTo>
                  <a:lnTo>
                    <a:pt x="807" y="1299"/>
                  </a:lnTo>
                  <a:lnTo>
                    <a:pt x="1142" y="1673"/>
                  </a:lnTo>
                  <a:lnTo>
                    <a:pt x="1181" y="1693"/>
                  </a:lnTo>
                  <a:lnTo>
                    <a:pt x="1279" y="1693"/>
                  </a:lnTo>
                  <a:lnTo>
                    <a:pt x="1319" y="1673"/>
                  </a:lnTo>
                  <a:lnTo>
                    <a:pt x="1338" y="1654"/>
                  </a:lnTo>
                  <a:lnTo>
                    <a:pt x="1358" y="1614"/>
                  </a:lnTo>
                  <a:lnTo>
                    <a:pt x="1358" y="1575"/>
                  </a:lnTo>
                  <a:lnTo>
                    <a:pt x="1338" y="1536"/>
                  </a:lnTo>
                  <a:lnTo>
                    <a:pt x="768" y="788"/>
                  </a:lnTo>
                  <a:lnTo>
                    <a:pt x="472" y="394"/>
                  </a:lnTo>
                  <a:lnTo>
                    <a:pt x="177" y="2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4"/>
            <p:cNvSpPr/>
            <p:nvPr/>
          </p:nvSpPr>
          <p:spPr>
            <a:xfrm>
              <a:off x="10555427" y="3350794"/>
              <a:ext cx="65606" cy="76177"/>
            </a:xfrm>
            <a:custGeom>
              <a:avLst/>
              <a:gdLst/>
              <a:ahLst/>
              <a:cxnLst/>
              <a:rect l="l" t="t" r="r" b="b"/>
              <a:pathLst>
                <a:path w="1595" h="1852" extrusionOk="0">
                  <a:moveTo>
                    <a:pt x="79" y="1"/>
                  </a:moveTo>
                  <a:lnTo>
                    <a:pt x="40" y="21"/>
                  </a:lnTo>
                  <a:lnTo>
                    <a:pt x="1" y="40"/>
                  </a:lnTo>
                  <a:lnTo>
                    <a:pt x="1" y="80"/>
                  </a:lnTo>
                  <a:lnTo>
                    <a:pt x="99" y="316"/>
                  </a:lnTo>
                  <a:lnTo>
                    <a:pt x="217" y="552"/>
                  </a:lnTo>
                  <a:lnTo>
                    <a:pt x="355" y="788"/>
                  </a:lnTo>
                  <a:lnTo>
                    <a:pt x="512" y="1024"/>
                  </a:lnTo>
                  <a:lnTo>
                    <a:pt x="690" y="1261"/>
                  </a:lnTo>
                  <a:lnTo>
                    <a:pt x="886" y="1457"/>
                  </a:lnTo>
                  <a:lnTo>
                    <a:pt x="1083" y="1654"/>
                  </a:lnTo>
                  <a:lnTo>
                    <a:pt x="1300" y="1831"/>
                  </a:lnTo>
                  <a:lnTo>
                    <a:pt x="1359" y="1851"/>
                  </a:lnTo>
                  <a:lnTo>
                    <a:pt x="1477" y="1851"/>
                  </a:lnTo>
                  <a:lnTo>
                    <a:pt x="1516" y="1831"/>
                  </a:lnTo>
                  <a:lnTo>
                    <a:pt x="1556" y="1792"/>
                  </a:lnTo>
                  <a:lnTo>
                    <a:pt x="1595" y="1753"/>
                  </a:lnTo>
                  <a:lnTo>
                    <a:pt x="1595" y="1713"/>
                  </a:lnTo>
                  <a:lnTo>
                    <a:pt x="1556" y="1654"/>
                  </a:lnTo>
                  <a:lnTo>
                    <a:pt x="1398" y="1438"/>
                  </a:lnTo>
                  <a:lnTo>
                    <a:pt x="1201" y="1221"/>
                  </a:lnTo>
                  <a:lnTo>
                    <a:pt x="827" y="788"/>
                  </a:lnTo>
                  <a:lnTo>
                    <a:pt x="473" y="395"/>
                  </a:lnTo>
                  <a:lnTo>
                    <a:pt x="316" y="217"/>
                  </a:lnTo>
                  <a:lnTo>
                    <a:pt x="119" y="2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4"/>
            <p:cNvSpPr/>
            <p:nvPr/>
          </p:nvSpPr>
          <p:spPr>
            <a:xfrm>
              <a:off x="10348201" y="3360542"/>
              <a:ext cx="315774" cy="72064"/>
            </a:xfrm>
            <a:custGeom>
              <a:avLst/>
              <a:gdLst/>
              <a:ahLst/>
              <a:cxnLst/>
              <a:rect l="l" t="t" r="r" b="b"/>
              <a:pathLst>
                <a:path w="7677" h="1752" extrusionOk="0">
                  <a:moveTo>
                    <a:pt x="0" y="0"/>
                  </a:moveTo>
                  <a:lnTo>
                    <a:pt x="20" y="20"/>
                  </a:lnTo>
                  <a:lnTo>
                    <a:pt x="433" y="295"/>
                  </a:lnTo>
                  <a:lnTo>
                    <a:pt x="847" y="551"/>
                  </a:lnTo>
                  <a:lnTo>
                    <a:pt x="1299" y="768"/>
                  </a:lnTo>
                  <a:lnTo>
                    <a:pt x="1752" y="945"/>
                  </a:lnTo>
                  <a:lnTo>
                    <a:pt x="2224" y="1102"/>
                  </a:lnTo>
                  <a:lnTo>
                    <a:pt x="2697" y="1240"/>
                  </a:lnTo>
                  <a:lnTo>
                    <a:pt x="3189" y="1358"/>
                  </a:lnTo>
                  <a:lnTo>
                    <a:pt x="3681" y="1457"/>
                  </a:lnTo>
                  <a:lnTo>
                    <a:pt x="4192" y="1535"/>
                  </a:lnTo>
                  <a:lnTo>
                    <a:pt x="4685" y="1594"/>
                  </a:lnTo>
                  <a:lnTo>
                    <a:pt x="5196" y="1653"/>
                  </a:lnTo>
                  <a:lnTo>
                    <a:pt x="5708" y="1693"/>
                  </a:lnTo>
                  <a:lnTo>
                    <a:pt x="6692" y="1732"/>
                  </a:lnTo>
                  <a:lnTo>
                    <a:pt x="7676" y="1752"/>
                  </a:lnTo>
                  <a:lnTo>
                    <a:pt x="7656" y="1260"/>
                  </a:lnTo>
                  <a:lnTo>
                    <a:pt x="6672" y="1240"/>
                  </a:lnTo>
                  <a:lnTo>
                    <a:pt x="5688" y="1181"/>
                  </a:lnTo>
                  <a:lnTo>
                    <a:pt x="4744" y="1083"/>
                  </a:lnTo>
                  <a:lnTo>
                    <a:pt x="3799" y="945"/>
                  </a:lnTo>
                  <a:lnTo>
                    <a:pt x="2854" y="748"/>
                  </a:lnTo>
                  <a:lnTo>
                    <a:pt x="1929" y="532"/>
                  </a:lnTo>
                  <a:lnTo>
                    <a:pt x="984" y="27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4"/>
            <p:cNvSpPr/>
            <p:nvPr/>
          </p:nvSpPr>
          <p:spPr>
            <a:xfrm flipH="1">
              <a:off x="10068950" y="1408500"/>
              <a:ext cx="463025" cy="418750"/>
            </a:xfrm>
            <a:custGeom>
              <a:avLst/>
              <a:gdLst/>
              <a:ahLst/>
              <a:cxnLst/>
              <a:rect l="l" t="t" r="r" b="b"/>
              <a:pathLst>
                <a:path w="18521" h="16750" extrusionOk="0">
                  <a:moveTo>
                    <a:pt x="14703" y="0"/>
                  </a:moveTo>
                  <a:lnTo>
                    <a:pt x="14309" y="20"/>
                  </a:lnTo>
                  <a:lnTo>
                    <a:pt x="13935" y="79"/>
                  </a:lnTo>
                  <a:lnTo>
                    <a:pt x="13561" y="177"/>
                  </a:lnTo>
                  <a:lnTo>
                    <a:pt x="13207" y="315"/>
                  </a:lnTo>
                  <a:lnTo>
                    <a:pt x="12872" y="473"/>
                  </a:lnTo>
                  <a:lnTo>
                    <a:pt x="12557" y="669"/>
                  </a:lnTo>
                  <a:lnTo>
                    <a:pt x="12262" y="906"/>
                  </a:lnTo>
                  <a:lnTo>
                    <a:pt x="11987" y="1142"/>
                  </a:lnTo>
                  <a:lnTo>
                    <a:pt x="11514" y="1024"/>
                  </a:lnTo>
                  <a:lnTo>
                    <a:pt x="11022" y="925"/>
                  </a:lnTo>
                  <a:lnTo>
                    <a:pt x="10511" y="866"/>
                  </a:lnTo>
                  <a:lnTo>
                    <a:pt x="9959" y="846"/>
                  </a:lnTo>
                  <a:lnTo>
                    <a:pt x="9664" y="866"/>
                  </a:lnTo>
                  <a:lnTo>
                    <a:pt x="9389" y="886"/>
                  </a:lnTo>
                  <a:lnTo>
                    <a:pt x="9113" y="925"/>
                  </a:lnTo>
                  <a:lnTo>
                    <a:pt x="8818" y="965"/>
                  </a:lnTo>
                  <a:lnTo>
                    <a:pt x="8523" y="1024"/>
                  </a:lnTo>
                  <a:lnTo>
                    <a:pt x="8228" y="1102"/>
                  </a:lnTo>
                  <a:lnTo>
                    <a:pt x="7952" y="1201"/>
                  </a:lnTo>
                  <a:lnTo>
                    <a:pt x="7657" y="1319"/>
                  </a:lnTo>
                  <a:lnTo>
                    <a:pt x="7362" y="1437"/>
                  </a:lnTo>
                  <a:lnTo>
                    <a:pt x="7086" y="1594"/>
                  </a:lnTo>
                  <a:lnTo>
                    <a:pt x="6791" y="1752"/>
                  </a:lnTo>
                  <a:lnTo>
                    <a:pt x="6515" y="1929"/>
                  </a:lnTo>
                  <a:lnTo>
                    <a:pt x="6240" y="2126"/>
                  </a:lnTo>
                  <a:lnTo>
                    <a:pt x="5984" y="2342"/>
                  </a:lnTo>
                  <a:lnTo>
                    <a:pt x="5708" y="2598"/>
                  </a:lnTo>
                  <a:lnTo>
                    <a:pt x="5452" y="2854"/>
                  </a:lnTo>
                  <a:lnTo>
                    <a:pt x="5216" y="3130"/>
                  </a:lnTo>
                  <a:lnTo>
                    <a:pt x="4960" y="3444"/>
                  </a:lnTo>
                  <a:lnTo>
                    <a:pt x="4724" y="3759"/>
                  </a:lnTo>
                  <a:lnTo>
                    <a:pt x="4508" y="4114"/>
                  </a:lnTo>
                  <a:lnTo>
                    <a:pt x="4291" y="4488"/>
                  </a:lnTo>
                  <a:lnTo>
                    <a:pt x="4094" y="4881"/>
                  </a:lnTo>
                  <a:lnTo>
                    <a:pt x="3898" y="5295"/>
                  </a:lnTo>
                  <a:lnTo>
                    <a:pt x="3720" y="5747"/>
                  </a:lnTo>
                  <a:lnTo>
                    <a:pt x="3563" y="6200"/>
                  </a:lnTo>
                  <a:lnTo>
                    <a:pt x="3465" y="6633"/>
                  </a:lnTo>
                  <a:lnTo>
                    <a:pt x="3406" y="7026"/>
                  </a:lnTo>
                  <a:lnTo>
                    <a:pt x="3386" y="7420"/>
                  </a:lnTo>
                  <a:lnTo>
                    <a:pt x="3032" y="7538"/>
                  </a:lnTo>
                  <a:lnTo>
                    <a:pt x="2697" y="7676"/>
                  </a:lnTo>
                  <a:lnTo>
                    <a:pt x="2362" y="7833"/>
                  </a:lnTo>
                  <a:lnTo>
                    <a:pt x="2067" y="8011"/>
                  </a:lnTo>
                  <a:lnTo>
                    <a:pt x="1752" y="8188"/>
                  </a:lnTo>
                  <a:lnTo>
                    <a:pt x="1477" y="8404"/>
                  </a:lnTo>
                  <a:lnTo>
                    <a:pt x="1221" y="8621"/>
                  </a:lnTo>
                  <a:lnTo>
                    <a:pt x="985" y="8857"/>
                  </a:lnTo>
                  <a:lnTo>
                    <a:pt x="768" y="9113"/>
                  </a:lnTo>
                  <a:lnTo>
                    <a:pt x="571" y="9388"/>
                  </a:lnTo>
                  <a:lnTo>
                    <a:pt x="414" y="9683"/>
                  </a:lnTo>
                  <a:lnTo>
                    <a:pt x="276" y="9998"/>
                  </a:lnTo>
                  <a:lnTo>
                    <a:pt x="158" y="10313"/>
                  </a:lnTo>
                  <a:lnTo>
                    <a:pt x="79" y="10668"/>
                  </a:lnTo>
                  <a:lnTo>
                    <a:pt x="20" y="11022"/>
                  </a:lnTo>
                  <a:lnTo>
                    <a:pt x="1" y="11415"/>
                  </a:lnTo>
                  <a:lnTo>
                    <a:pt x="40" y="11967"/>
                  </a:lnTo>
                  <a:lnTo>
                    <a:pt x="99" y="12518"/>
                  </a:lnTo>
                  <a:lnTo>
                    <a:pt x="197" y="13029"/>
                  </a:lnTo>
                  <a:lnTo>
                    <a:pt x="355" y="13541"/>
                  </a:lnTo>
                  <a:lnTo>
                    <a:pt x="532" y="13994"/>
                  </a:lnTo>
                  <a:lnTo>
                    <a:pt x="650" y="14230"/>
                  </a:lnTo>
                  <a:lnTo>
                    <a:pt x="768" y="14446"/>
                  </a:lnTo>
                  <a:lnTo>
                    <a:pt x="886" y="14643"/>
                  </a:lnTo>
                  <a:lnTo>
                    <a:pt x="1024" y="14860"/>
                  </a:lnTo>
                  <a:lnTo>
                    <a:pt x="1162" y="15037"/>
                  </a:lnTo>
                  <a:lnTo>
                    <a:pt x="1319" y="15234"/>
                  </a:lnTo>
                  <a:lnTo>
                    <a:pt x="1496" y="15391"/>
                  </a:lnTo>
                  <a:lnTo>
                    <a:pt x="1654" y="15568"/>
                  </a:lnTo>
                  <a:lnTo>
                    <a:pt x="1851" y="15726"/>
                  </a:lnTo>
                  <a:lnTo>
                    <a:pt x="2028" y="15864"/>
                  </a:lnTo>
                  <a:lnTo>
                    <a:pt x="2225" y="16001"/>
                  </a:lnTo>
                  <a:lnTo>
                    <a:pt x="2441" y="16119"/>
                  </a:lnTo>
                  <a:lnTo>
                    <a:pt x="2658" y="16237"/>
                  </a:lnTo>
                  <a:lnTo>
                    <a:pt x="2874" y="16356"/>
                  </a:lnTo>
                  <a:lnTo>
                    <a:pt x="3110" y="16434"/>
                  </a:lnTo>
                  <a:lnTo>
                    <a:pt x="3346" y="16513"/>
                  </a:lnTo>
                  <a:lnTo>
                    <a:pt x="3583" y="16592"/>
                  </a:lnTo>
                  <a:lnTo>
                    <a:pt x="3839" y="16651"/>
                  </a:lnTo>
                  <a:lnTo>
                    <a:pt x="4114" y="16690"/>
                  </a:lnTo>
                  <a:lnTo>
                    <a:pt x="4370" y="16730"/>
                  </a:lnTo>
                  <a:lnTo>
                    <a:pt x="4645" y="16749"/>
                  </a:lnTo>
                  <a:lnTo>
                    <a:pt x="5216" y="16749"/>
                  </a:lnTo>
                  <a:lnTo>
                    <a:pt x="5492" y="16730"/>
                  </a:lnTo>
                  <a:lnTo>
                    <a:pt x="5767" y="16690"/>
                  </a:lnTo>
                  <a:lnTo>
                    <a:pt x="6043" y="16651"/>
                  </a:lnTo>
                  <a:lnTo>
                    <a:pt x="6318" y="16572"/>
                  </a:lnTo>
                  <a:lnTo>
                    <a:pt x="6574" y="16513"/>
                  </a:lnTo>
                  <a:lnTo>
                    <a:pt x="6830" y="16415"/>
                  </a:lnTo>
                  <a:lnTo>
                    <a:pt x="7086" y="16316"/>
                  </a:lnTo>
                  <a:lnTo>
                    <a:pt x="7322" y="16218"/>
                  </a:lnTo>
                  <a:lnTo>
                    <a:pt x="7558" y="16080"/>
                  </a:lnTo>
                  <a:lnTo>
                    <a:pt x="7795" y="15962"/>
                  </a:lnTo>
                  <a:lnTo>
                    <a:pt x="8011" y="15804"/>
                  </a:lnTo>
                  <a:lnTo>
                    <a:pt x="8228" y="15647"/>
                  </a:lnTo>
                  <a:lnTo>
                    <a:pt x="8444" y="15490"/>
                  </a:lnTo>
                  <a:lnTo>
                    <a:pt x="8641" y="15312"/>
                  </a:lnTo>
                  <a:lnTo>
                    <a:pt x="8838" y="15135"/>
                  </a:lnTo>
                  <a:lnTo>
                    <a:pt x="9015" y="14938"/>
                  </a:lnTo>
                  <a:lnTo>
                    <a:pt x="9192" y="14742"/>
                  </a:lnTo>
                  <a:lnTo>
                    <a:pt x="9349" y="14525"/>
                  </a:lnTo>
                  <a:lnTo>
                    <a:pt x="9507" y="14309"/>
                  </a:lnTo>
                  <a:lnTo>
                    <a:pt x="9664" y="14092"/>
                  </a:lnTo>
                  <a:lnTo>
                    <a:pt x="9782" y="13856"/>
                  </a:lnTo>
                  <a:lnTo>
                    <a:pt x="9920" y="13620"/>
                  </a:lnTo>
                  <a:lnTo>
                    <a:pt x="10019" y="13384"/>
                  </a:lnTo>
                  <a:lnTo>
                    <a:pt x="10117" y="13128"/>
                  </a:lnTo>
                  <a:lnTo>
                    <a:pt x="10215" y="12872"/>
                  </a:lnTo>
                  <a:lnTo>
                    <a:pt x="10274" y="12616"/>
                  </a:lnTo>
                  <a:lnTo>
                    <a:pt x="10353" y="12341"/>
                  </a:lnTo>
                  <a:lnTo>
                    <a:pt x="10392" y="12065"/>
                  </a:lnTo>
                  <a:lnTo>
                    <a:pt x="10432" y="11789"/>
                  </a:lnTo>
                  <a:lnTo>
                    <a:pt x="10452" y="11514"/>
                  </a:lnTo>
                  <a:lnTo>
                    <a:pt x="10452" y="11238"/>
                  </a:lnTo>
                  <a:lnTo>
                    <a:pt x="10452" y="10687"/>
                  </a:lnTo>
                  <a:lnTo>
                    <a:pt x="10392" y="10176"/>
                  </a:lnTo>
                  <a:lnTo>
                    <a:pt x="10333" y="9723"/>
                  </a:lnTo>
                  <a:lnTo>
                    <a:pt x="10235" y="9310"/>
                  </a:lnTo>
                  <a:lnTo>
                    <a:pt x="10392" y="8975"/>
                  </a:lnTo>
                  <a:lnTo>
                    <a:pt x="10570" y="8680"/>
                  </a:lnTo>
                  <a:lnTo>
                    <a:pt x="10766" y="8365"/>
                  </a:lnTo>
                  <a:lnTo>
                    <a:pt x="11003" y="8050"/>
                  </a:lnTo>
                  <a:lnTo>
                    <a:pt x="11278" y="7735"/>
                  </a:lnTo>
                  <a:lnTo>
                    <a:pt x="11573" y="7420"/>
                  </a:lnTo>
                  <a:lnTo>
                    <a:pt x="11888" y="7086"/>
                  </a:lnTo>
                  <a:lnTo>
                    <a:pt x="12243" y="6731"/>
                  </a:lnTo>
                  <a:lnTo>
                    <a:pt x="12498" y="6948"/>
                  </a:lnTo>
                  <a:lnTo>
                    <a:pt x="12774" y="7125"/>
                  </a:lnTo>
                  <a:lnTo>
                    <a:pt x="13069" y="7263"/>
                  </a:lnTo>
                  <a:lnTo>
                    <a:pt x="13364" y="7400"/>
                  </a:lnTo>
                  <a:lnTo>
                    <a:pt x="13699" y="7499"/>
                  </a:lnTo>
                  <a:lnTo>
                    <a:pt x="14014" y="7578"/>
                  </a:lnTo>
                  <a:lnTo>
                    <a:pt x="14348" y="7617"/>
                  </a:lnTo>
                  <a:lnTo>
                    <a:pt x="14703" y="7637"/>
                  </a:lnTo>
                  <a:lnTo>
                    <a:pt x="15096" y="7617"/>
                  </a:lnTo>
                  <a:lnTo>
                    <a:pt x="15470" y="7558"/>
                  </a:lnTo>
                  <a:lnTo>
                    <a:pt x="15844" y="7479"/>
                  </a:lnTo>
                  <a:lnTo>
                    <a:pt x="16199" y="7341"/>
                  </a:lnTo>
                  <a:lnTo>
                    <a:pt x="16533" y="7184"/>
                  </a:lnTo>
                  <a:lnTo>
                    <a:pt x="16848" y="6987"/>
                  </a:lnTo>
                  <a:lnTo>
                    <a:pt x="17143" y="6771"/>
                  </a:lnTo>
                  <a:lnTo>
                    <a:pt x="17399" y="6515"/>
                  </a:lnTo>
                  <a:lnTo>
                    <a:pt x="17655" y="6259"/>
                  </a:lnTo>
                  <a:lnTo>
                    <a:pt x="17871" y="5964"/>
                  </a:lnTo>
                  <a:lnTo>
                    <a:pt x="18068" y="5649"/>
                  </a:lnTo>
                  <a:lnTo>
                    <a:pt x="18226" y="5314"/>
                  </a:lnTo>
                  <a:lnTo>
                    <a:pt x="18344" y="4960"/>
                  </a:lnTo>
                  <a:lnTo>
                    <a:pt x="18442" y="4586"/>
                  </a:lnTo>
                  <a:lnTo>
                    <a:pt x="18501" y="4212"/>
                  </a:lnTo>
                  <a:lnTo>
                    <a:pt x="18521" y="3818"/>
                  </a:lnTo>
                  <a:lnTo>
                    <a:pt x="18501" y="3425"/>
                  </a:lnTo>
                  <a:lnTo>
                    <a:pt x="18442" y="3051"/>
                  </a:lnTo>
                  <a:lnTo>
                    <a:pt x="18344" y="2697"/>
                  </a:lnTo>
                  <a:lnTo>
                    <a:pt x="18226" y="2342"/>
                  </a:lnTo>
                  <a:lnTo>
                    <a:pt x="18068" y="2008"/>
                  </a:lnTo>
                  <a:lnTo>
                    <a:pt x="17871" y="1693"/>
                  </a:lnTo>
                  <a:lnTo>
                    <a:pt x="17655" y="1398"/>
                  </a:lnTo>
                  <a:lnTo>
                    <a:pt x="17399" y="1122"/>
                  </a:lnTo>
                  <a:lnTo>
                    <a:pt x="17143" y="886"/>
                  </a:lnTo>
                  <a:lnTo>
                    <a:pt x="16848" y="650"/>
                  </a:lnTo>
                  <a:lnTo>
                    <a:pt x="16533" y="473"/>
                  </a:lnTo>
                  <a:lnTo>
                    <a:pt x="16199" y="315"/>
                  </a:lnTo>
                  <a:lnTo>
                    <a:pt x="15844" y="177"/>
                  </a:lnTo>
                  <a:lnTo>
                    <a:pt x="15470" y="79"/>
                  </a:lnTo>
                  <a:lnTo>
                    <a:pt x="15096" y="20"/>
                  </a:lnTo>
                  <a:lnTo>
                    <a:pt x="14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4"/>
            <p:cNvSpPr/>
            <p:nvPr/>
          </p:nvSpPr>
          <p:spPr>
            <a:xfrm>
              <a:off x="9974182" y="1488839"/>
              <a:ext cx="260698" cy="140879"/>
            </a:xfrm>
            <a:custGeom>
              <a:avLst/>
              <a:gdLst/>
              <a:ahLst/>
              <a:cxnLst/>
              <a:rect l="l" t="t" r="r" b="b"/>
              <a:pathLst>
                <a:path w="6338" h="3425" extrusionOk="0">
                  <a:moveTo>
                    <a:pt x="473" y="0"/>
                  </a:moveTo>
                  <a:lnTo>
                    <a:pt x="237" y="532"/>
                  </a:lnTo>
                  <a:lnTo>
                    <a:pt x="0" y="1063"/>
                  </a:lnTo>
                  <a:lnTo>
                    <a:pt x="709" y="1417"/>
                  </a:lnTo>
                  <a:lnTo>
                    <a:pt x="1418" y="1752"/>
                  </a:lnTo>
                  <a:lnTo>
                    <a:pt x="2126" y="2067"/>
                  </a:lnTo>
                  <a:lnTo>
                    <a:pt x="2854" y="2382"/>
                  </a:lnTo>
                  <a:lnTo>
                    <a:pt x="3582" y="2657"/>
                  </a:lnTo>
                  <a:lnTo>
                    <a:pt x="4330" y="2933"/>
                  </a:lnTo>
                  <a:lnTo>
                    <a:pt x="5059" y="3189"/>
                  </a:lnTo>
                  <a:lnTo>
                    <a:pt x="5806" y="3425"/>
                  </a:lnTo>
                  <a:lnTo>
                    <a:pt x="6082" y="2992"/>
                  </a:lnTo>
                  <a:lnTo>
                    <a:pt x="6338" y="2579"/>
                  </a:lnTo>
                  <a:lnTo>
                    <a:pt x="5590" y="2323"/>
                  </a:lnTo>
                  <a:lnTo>
                    <a:pt x="4822" y="2047"/>
                  </a:lnTo>
                  <a:lnTo>
                    <a:pt x="4075" y="1752"/>
                  </a:lnTo>
                  <a:lnTo>
                    <a:pt x="3346" y="1437"/>
                  </a:lnTo>
                  <a:lnTo>
                    <a:pt x="2618" y="1102"/>
                  </a:lnTo>
                  <a:lnTo>
                    <a:pt x="1890" y="748"/>
                  </a:lnTo>
                  <a:lnTo>
                    <a:pt x="1181" y="394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4" name="Google Shape;2864;p34"/>
          <p:cNvSpPr txBox="1">
            <a:spLocks noGrp="1"/>
          </p:cNvSpPr>
          <p:nvPr>
            <p:ph type="ctrTitle"/>
          </p:nvPr>
        </p:nvSpPr>
        <p:spPr>
          <a:xfrm>
            <a:off x="724025" y="1206125"/>
            <a:ext cx="5452500" cy="23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Life-Style Builder</a:t>
            </a:r>
            <a:endParaRPr sz="10800" dirty="0"/>
          </a:p>
        </p:txBody>
      </p:sp>
      <p:sp>
        <p:nvSpPr>
          <p:cNvPr id="2865" name="Google Shape;2865;p34"/>
          <p:cNvSpPr txBox="1">
            <a:spLocks noGrp="1"/>
          </p:cNvSpPr>
          <p:nvPr>
            <p:ph type="subTitle" idx="1"/>
          </p:nvPr>
        </p:nvSpPr>
        <p:spPr>
          <a:xfrm>
            <a:off x="793376" y="3412535"/>
            <a:ext cx="3981424" cy="524839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Shahar Almog – 206217606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Yehontan Ben Shitrit - 315687442</a:t>
            </a: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866" name="Google Shape;2866;p34"/>
          <p:cNvGrpSpPr/>
          <p:nvPr/>
        </p:nvGrpSpPr>
        <p:grpSpPr>
          <a:xfrm>
            <a:off x="7191734" y="1349089"/>
            <a:ext cx="1544492" cy="2445322"/>
            <a:chOff x="7578325" y="1590050"/>
            <a:chExt cx="2254075" cy="3568250"/>
          </a:xfrm>
        </p:grpSpPr>
        <p:sp>
          <p:nvSpPr>
            <p:cNvPr id="2867" name="Google Shape;2867;p34"/>
            <p:cNvSpPr/>
            <p:nvPr/>
          </p:nvSpPr>
          <p:spPr>
            <a:xfrm>
              <a:off x="7623800" y="4990900"/>
              <a:ext cx="2208600" cy="167400"/>
            </a:xfrm>
            <a:prstGeom prst="ellipse">
              <a:avLst/>
            </a:pr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4"/>
            <p:cNvSpPr/>
            <p:nvPr/>
          </p:nvSpPr>
          <p:spPr>
            <a:xfrm>
              <a:off x="9225068" y="3196313"/>
              <a:ext cx="496389" cy="462347"/>
            </a:xfrm>
            <a:custGeom>
              <a:avLst/>
              <a:gdLst/>
              <a:ahLst/>
              <a:cxnLst/>
              <a:rect l="l" t="t" r="r" b="b"/>
              <a:pathLst>
                <a:path w="9172" h="8543" extrusionOk="0">
                  <a:moveTo>
                    <a:pt x="4921" y="1"/>
                  </a:moveTo>
                  <a:lnTo>
                    <a:pt x="4645" y="20"/>
                  </a:lnTo>
                  <a:lnTo>
                    <a:pt x="4370" y="40"/>
                  </a:lnTo>
                  <a:lnTo>
                    <a:pt x="4055" y="99"/>
                  </a:lnTo>
                  <a:lnTo>
                    <a:pt x="3760" y="178"/>
                  </a:lnTo>
                  <a:lnTo>
                    <a:pt x="3464" y="257"/>
                  </a:lnTo>
                  <a:lnTo>
                    <a:pt x="3189" y="355"/>
                  </a:lnTo>
                  <a:lnTo>
                    <a:pt x="2913" y="453"/>
                  </a:lnTo>
                  <a:lnTo>
                    <a:pt x="2638" y="591"/>
                  </a:lnTo>
                  <a:lnTo>
                    <a:pt x="2382" y="729"/>
                  </a:lnTo>
                  <a:lnTo>
                    <a:pt x="2146" y="867"/>
                  </a:lnTo>
                  <a:lnTo>
                    <a:pt x="1890" y="1024"/>
                  </a:lnTo>
                  <a:lnTo>
                    <a:pt x="1673" y="1201"/>
                  </a:lnTo>
                  <a:lnTo>
                    <a:pt x="1457" y="1378"/>
                  </a:lnTo>
                  <a:lnTo>
                    <a:pt x="1260" y="1556"/>
                  </a:lnTo>
                  <a:lnTo>
                    <a:pt x="1063" y="1752"/>
                  </a:lnTo>
                  <a:lnTo>
                    <a:pt x="886" y="1949"/>
                  </a:lnTo>
                  <a:lnTo>
                    <a:pt x="729" y="2166"/>
                  </a:lnTo>
                  <a:lnTo>
                    <a:pt x="591" y="2382"/>
                  </a:lnTo>
                  <a:lnTo>
                    <a:pt x="453" y="2618"/>
                  </a:lnTo>
                  <a:lnTo>
                    <a:pt x="335" y="2835"/>
                  </a:lnTo>
                  <a:lnTo>
                    <a:pt x="237" y="3071"/>
                  </a:lnTo>
                  <a:lnTo>
                    <a:pt x="158" y="3307"/>
                  </a:lnTo>
                  <a:lnTo>
                    <a:pt x="99" y="3563"/>
                  </a:lnTo>
                  <a:lnTo>
                    <a:pt x="40" y="3799"/>
                  </a:lnTo>
                  <a:lnTo>
                    <a:pt x="20" y="4055"/>
                  </a:lnTo>
                  <a:lnTo>
                    <a:pt x="0" y="4311"/>
                  </a:lnTo>
                  <a:lnTo>
                    <a:pt x="0" y="4567"/>
                  </a:lnTo>
                  <a:lnTo>
                    <a:pt x="40" y="4823"/>
                  </a:lnTo>
                  <a:lnTo>
                    <a:pt x="79" y="5059"/>
                  </a:lnTo>
                  <a:lnTo>
                    <a:pt x="158" y="5315"/>
                  </a:lnTo>
                  <a:lnTo>
                    <a:pt x="237" y="5571"/>
                  </a:lnTo>
                  <a:lnTo>
                    <a:pt x="355" y="5826"/>
                  </a:lnTo>
                  <a:lnTo>
                    <a:pt x="492" y="6082"/>
                  </a:lnTo>
                  <a:lnTo>
                    <a:pt x="650" y="6318"/>
                  </a:lnTo>
                  <a:lnTo>
                    <a:pt x="847" y="6574"/>
                  </a:lnTo>
                  <a:lnTo>
                    <a:pt x="1063" y="6830"/>
                  </a:lnTo>
                  <a:lnTo>
                    <a:pt x="1299" y="7047"/>
                  </a:lnTo>
                  <a:lnTo>
                    <a:pt x="1555" y="7263"/>
                  </a:lnTo>
                  <a:lnTo>
                    <a:pt x="1811" y="7460"/>
                  </a:lnTo>
                  <a:lnTo>
                    <a:pt x="2087" y="7657"/>
                  </a:lnTo>
                  <a:lnTo>
                    <a:pt x="2382" y="7814"/>
                  </a:lnTo>
                  <a:lnTo>
                    <a:pt x="2697" y="7972"/>
                  </a:lnTo>
                  <a:lnTo>
                    <a:pt x="2972" y="8109"/>
                  </a:lnTo>
                  <a:lnTo>
                    <a:pt x="3268" y="8208"/>
                  </a:lnTo>
                  <a:lnTo>
                    <a:pt x="3563" y="8326"/>
                  </a:lnTo>
                  <a:lnTo>
                    <a:pt x="3858" y="8405"/>
                  </a:lnTo>
                  <a:lnTo>
                    <a:pt x="4173" y="8464"/>
                  </a:lnTo>
                  <a:lnTo>
                    <a:pt x="4488" y="8523"/>
                  </a:lnTo>
                  <a:lnTo>
                    <a:pt x="4803" y="8542"/>
                  </a:lnTo>
                  <a:lnTo>
                    <a:pt x="5118" y="8542"/>
                  </a:lnTo>
                  <a:lnTo>
                    <a:pt x="5492" y="8523"/>
                  </a:lnTo>
                  <a:lnTo>
                    <a:pt x="5846" y="8464"/>
                  </a:lnTo>
                  <a:lnTo>
                    <a:pt x="6200" y="8365"/>
                  </a:lnTo>
                  <a:lnTo>
                    <a:pt x="6535" y="8247"/>
                  </a:lnTo>
                  <a:lnTo>
                    <a:pt x="6869" y="8109"/>
                  </a:lnTo>
                  <a:lnTo>
                    <a:pt x="7164" y="7932"/>
                  </a:lnTo>
                  <a:lnTo>
                    <a:pt x="7460" y="7755"/>
                  </a:lnTo>
                  <a:lnTo>
                    <a:pt x="7755" y="7539"/>
                  </a:lnTo>
                  <a:lnTo>
                    <a:pt x="8011" y="7303"/>
                  </a:lnTo>
                  <a:lnTo>
                    <a:pt x="8247" y="7047"/>
                  </a:lnTo>
                  <a:lnTo>
                    <a:pt x="8463" y="6791"/>
                  </a:lnTo>
                  <a:lnTo>
                    <a:pt x="8641" y="6496"/>
                  </a:lnTo>
                  <a:lnTo>
                    <a:pt x="8818" y="6200"/>
                  </a:lnTo>
                  <a:lnTo>
                    <a:pt x="8955" y="5905"/>
                  </a:lnTo>
                  <a:lnTo>
                    <a:pt x="9054" y="5590"/>
                  </a:lnTo>
                  <a:lnTo>
                    <a:pt x="9133" y="5275"/>
                  </a:lnTo>
                  <a:lnTo>
                    <a:pt x="9172" y="5059"/>
                  </a:lnTo>
                  <a:lnTo>
                    <a:pt x="9172" y="4842"/>
                  </a:lnTo>
                  <a:lnTo>
                    <a:pt x="9172" y="4606"/>
                  </a:lnTo>
                  <a:lnTo>
                    <a:pt x="9172" y="4390"/>
                  </a:lnTo>
                  <a:lnTo>
                    <a:pt x="9152" y="4153"/>
                  </a:lnTo>
                  <a:lnTo>
                    <a:pt x="9093" y="3917"/>
                  </a:lnTo>
                  <a:lnTo>
                    <a:pt x="9054" y="3681"/>
                  </a:lnTo>
                  <a:lnTo>
                    <a:pt x="8975" y="3445"/>
                  </a:lnTo>
                  <a:lnTo>
                    <a:pt x="8896" y="3209"/>
                  </a:lnTo>
                  <a:lnTo>
                    <a:pt x="8818" y="2973"/>
                  </a:lnTo>
                  <a:lnTo>
                    <a:pt x="8700" y="2736"/>
                  </a:lnTo>
                  <a:lnTo>
                    <a:pt x="8601" y="2500"/>
                  </a:lnTo>
                  <a:lnTo>
                    <a:pt x="8463" y="2284"/>
                  </a:lnTo>
                  <a:lnTo>
                    <a:pt x="8326" y="2067"/>
                  </a:lnTo>
                  <a:lnTo>
                    <a:pt x="8188" y="1851"/>
                  </a:lnTo>
                  <a:lnTo>
                    <a:pt x="8030" y="1634"/>
                  </a:lnTo>
                  <a:lnTo>
                    <a:pt x="7853" y="1437"/>
                  </a:lnTo>
                  <a:lnTo>
                    <a:pt x="7676" y="1260"/>
                  </a:lnTo>
                  <a:lnTo>
                    <a:pt x="7479" y="1063"/>
                  </a:lnTo>
                  <a:lnTo>
                    <a:pt x="7283" y="906"/>
                  </a:lnTo>
                  <a:lnTo>
                    <a:pt x="7086" y="749"/>
                  </a:lnTo>
                  <a:lnTo>
                    <a:pt x="6869" y="611"/>
                  </a:lnTo>
                  <a:lnTo>
                    <a:pt x="6653" y="473"/>
                  </a:lnTo>
                  <a:lnTo>
                    <a:pt x="6417" y="355"/>
                  </a:lnTo>
                  <a:lnTo>
                    <a:pt x="6180" y="257"/>
                  </a:lnTo>
                  <a:lnTo>
                    <a:pt x="5944" y="158"/>
                  </a:lnTo>
                  <a:lnTo>
                    <a:pt x="5688" y="99"/>
                  </a:lnTo>
                  <a:lnTo>
                    <a:pt x="5433" y="40"/>
                  </a:lnTo>
                  <a:lnTo>
                    <a:pt x="5177" y="20"/>
                  </a:lnTo>
                  <a:lnTo>
                    <a:pt x="49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4"/>
            <p:cNvSpPr/>
            <p:nvPr/>
          </p:nvSpPr>
          <p:spPr>
            <a:xfrm>
              <a:off x="9203745" y="3209086"/>
              <a:ext cx="434638" cy="461265"/>
            </a:xfrm>
            <a:custGeom>
              <a:avLst/>
              <a:gdLst/>
              <a:ahLst/>
              <a:cxnLst/>
              <a:rect l="l" t="t" r="r" b="b"/>
              <a:pathLst>
                <a:path w="8031" h="8523" extrusionOk="0">
                  <a:moveTo>
                    <a:pt x="4016" y="1"/>
                  </a:moveTo>
                  <a:lnTo>
                    <a:pt x="3760" y="21"/>
                  </a:lnTo>
                  <a:lnTo>
                    <a:pt x="3504" y="80"/>
                  </a:lnTo>
                  <a:lnTo>
                    <a:pt x="3229" y="139"/>
                  </a:lnTo>
                  <a:lnTo>
                    <a:pt x="2973" y="217"/>
                  </a:lnTo>
                  <a:lnTo>
                    <a:pt x="2737" y="316"/>
                  </a:lnTo>
                  <a:lnTo>
                    <a:pt x="2500" y="434"/>
                  </a:lnTo>
                  <a:lnTo>
                    <a:pt x="2264" y="552"/>
                  </a:lnTo>
                  <a:lnTo>
                    <a:pt x="2048" y="690"/>
                  </a:lnTo>
                  <a:lnTo>
                    <a:pt x="1831" y="827"/>
                  </a:lnTo>
                  <a:lnTo>
                    <a:pt x="1615" y="985"/>
                  </a:lnTo>
                  <a:lnTo>
                    <a:pt x="1418" y="1142"/>
                  </a:lnTo>
                  <a:lnTo>
                    <a:pt x="1241" y="1320"/>
                  </a:lnTo>
                  <a:lnTo>
                    <a:pt x="1064" y="1497"/>
                  </a:lnTo>
                  <a:lnTo>
                    <a:pt x="906" y="1693"/>
                  </a:lnTo>
                  <a:lnTo>
                    <a:pt x="749" y="1910"/>
                  </a:lnTo>
                  <a:lnTo>
                    <a:pt x="611" y="2107"/>
                  </a:lnTo>
                  <a:lnTo>
                    <a:pt x="493" y="2323"/>
                  </a:lnTo>
                  <a:lnTo>
                    <a:pt x="375" y="2540"/>
                  </a:lnTo>
                  <a:lnTo>
                    <a:pt x="276" y="2776"/>
                  </a:lnTo>
                  <a:lnTo>
                    <a:pt x="178" y="3012"/>
                  </a:lnTo>
                  <a:lnTo>
                    <a:pt x="119" y="3248"/>
                  </a:lnTo>
                  <a:lnTo>
                    <a:pt x="60" y="3484"/>
                  </a:lnTo>
                  <a:lnTo>
                    <a:pt x="20" y="3740"/>
                  </a:lnTo>
                  <a:lnTo>
                    <a:pt x="1" y="3996"/>
                  </a:lnTo>
                  <a:lnTo>
                    <a:pt x="1" y="4232"/>
                  </a:lnTo>
                  <a:lnTo>
                    <a:pt x="1" y="4488"/>
                  </a:lnTo>
                  <a:lnTo>
                    <a:pt x="20" y="4744"/>
                  </a:lnTo>
                  <a:lnTo>
                    <a:pt x="80" y="5000"/>
                  </a:lnTo>
                  <a:lnTo>
                    <a:pt x="139" y="5256"/>
                  </a:lnTo>
                  <a:lnTo>
                    <a:pt x="217" y="5512"/>
                  </a:lnTo>
                  <a:lnTo>
                    <a:pt x="316" y="5768"/>
                  </a:lnTo>
                  <a:lnTo>
                    <a:pt x="434" y="6004"/>
                  </a:lnTo>
                  <a:lnTo>
                    <a:pt x="591" y="6260"/>
                  </a:lnTo>
                  <a:lnTo>
                    <a:pt x="749" y="6515"/>
                  </a:lnTo>
                  <a:lnTo>
                    <a:pt x="945" y="6771"/>
                  </a:lnTo>
                  <a:lnTo>
                    <a:pt x="1162" y="6988"/>
                  </a:lnTo>
                  <a:lnTo>
                    <a:pt x="1378" y="7204"/>
                  </a:lnTo>
                  <a:lnTo>
                    <a:pt x="1615" y="7401"/>
                  </a:lnTo>
                  <a:lnTo>
                    <a:pt x="1851" y="7598"/>
                  </a:lnTo>
                  <a:lnTo>
                    <a:pt x="2126" y="7775"/>
                  </a:lnTo>
                  <a:lnTo>
                    <a:pt x="2382" y="7933"/>
                  </a:lnTo>
                  <a:lnTo>
                    <a:pt x="2638" y="8070"/>
                  </a:lnTo>
                  <a:lnTo>
                    <a:pt x="2894" y="8188"/>
                  </a:lnTo>
                  <a:lnTo>
                    <a:pt x="3150" y="8287"/>
                  </a:lnTo>
                  <a:lnTo>
                    <a:pt x="3425" y="8366"/>
                  </a:lnTo>
                  <a:lnTo>
                    <a:pt x="3681" y="8444"/>
                  </a:lnTo>
                  <a:lnTo>
                    <a:pt x="3957" y="8503"/>
                  </a:lnTo>
                  <a:lnTo>
                    <a:pt x="4252" y="8523"/>
                  </a:lnTo>
                  <a:lnTo>
                    <a:pt x="4528" y="8523"/>
                  </a:lnTo>
                  <a:lnTo>
                    <a:pt x="4842" y="8503"/>
                  </a:lnTo>
                  <a:lnTo>
                    <a:pt x="5157" y="8464"/>
                  </a:lnTo>
                  <a:lnTo>
                    <a:pt x="5453" y="8366"/>
                  </a:lnTo>
                  <a:lnTo>
                    <a:pt x="5748" y="8247"/>
                  </a:lnTo>
                  <a:lnTo>
                    <a:pt x="6043" y="8110"/>
                  </a:lnTo>
                  <a:lnTo>
                    <a:pt x="6299" y="7952"/>
                  </a:lnTo>
                  <a:lnTo>
                    <a:pt x="6555" y="7755"/>
                  </a:lnTo>
                  <a:lnTo>
                    <a:pt x="6811" y="7539"/>
                  </a:lnTo>
                  <a:lnTo>
                    <a:pt x="7027" y="7322"/>
                  </a:lnTo>
                  <a:lnTo>
                    <a:pt x="7244" y="7067"/>
                  </a:lnTo>
                  <a:lnTo>
                    <a:pt x="7421" y="6811"/>
                  </a:lnTo>
                  <a:lnTo>
                    <a:pt x="7578" y="6515"/>
                  </a:lnTo>
                  <a:lnTo>
                    <a:pt x="7716" y="6240"/>
                  </a:lnTo>
                  <a:lnTo>
                    <a:pt x="7834" y="5925"/>
                  </a:lnTo>
                  <a:lnTo>
                    <a:pt x="7932" y="5630"/>
                  </a:lnTo>
                  <a:lnTo>
                    <a:pt x="7991" y="5315"/>
                  </a:lnTo>
                  <a:lnTo>
                    <a:pt x="8011" y="5098"/>
                  </a:lnTo>
                  <a:lnTo>
                    <a:pt x="8031" y="4862"/>
                  </a:lnTo>
                  <a:lnTo>
                    <a:pt x="8031" y="4646"/>
                  </a:lnTo>
                  <a:lnTo>
                    <a:pt x="8011" y="4410"/>
                  </a:lnTo>
                  <a:lnTo>
                    <a:pt x="7952" y="3937"/>
                  </a:lnTo>
                  <a:lnTo>
                    <a:pt x="7834" y="3465"/>
                  </a:lnTo>
                  <a:lnTo>
                    <a:pt x="7696" y="2992"/>
                  </a:lnTo>
                  <a:lnTo>
                    <a:pt x="7499" y="2520"/>
                  </a:lnTo>
                  <a:lnTo>
                    <a:pt x="7263" y="2087"/>
                  </a:lnTo>
                  <a:lnTo>
                    <a:pt x="6988" y="1654"/>
                  </a:lnTo>
                  <a:lnTo>
                    <a:pt x="6830" y="1457"/>
                  </a:lnTo>
                  <a:lnTo>
                    <a:pt x="6673" y="1260"/>
                  </a:lnTo>
                  <a:lnTo>
                    <a:pt x="6515" y="1083"/>
                  </a:lnTo>
                  <a:lnTo>
                    <a:pt x="6338" y="926"/>
                  </a:lnTo>
                  <a:lnTo>
                    <a:pt x="6161" y="749"/>
                  </a:lnTo>
                  <a:lnTo>
                    <a:pt x="5964" y="611"/>
                  </a:lnTo>
                  <a:lnTo>
                    <a:pt x="5767" y="473"/>
                  </a:lnTo>
                  <a:lnTo>
                    <a:pt x="5571" y="355"/>
                  </a:lnTo>
                  <a:lnTo>
                    <a:pt x="5354" y="257"/>
                  </a:lnTo>
                  <a:lnTo>
                    <a:pt x="5157" y="158"/>
                  </a:lnTo>
                  <a:lnTo>
                    <a:pt x="4921" y="99"/>
                  </a:lnTo>
                  <a:lnTo>
                    <a:pt x="4705" y="40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4"/>
            <p:cNvSpPr/>
            <p:nvPr/>
          </p:nvSpPr>
          <p:spPr>
            <a:xfrm>
              <a:off x="9359284" y="3377397"/>
              <a:ext cx="108673" cy="115113"/>
            </a:xfrm>
            <a:custGeom>
              <a:avLst/>
              <a:gdLst/>
              <a:ahLst/>
              <a:cxnLst/>
              <a:rect l="l" t="t" r="r" b="b"/>
              <a:pathLst>
                <a:path w="2008" h="2127" extrusionOk="0">
                  <a:moveTo>
                    <a:pt x="945" y="1"/>
                  </a:moveTo>
                  <a:lnTo>
                    <a:pt x="807" y="40"/>
                  </a:lnTo>
                  <a:lnTo>
                    <a:pt x="689" y="79"/>
                  </a:lnTo>
                  <a:lnTo>
                    <a:pt x="571" y="138"/>
                  </a:lnTo>
                  <a:lnTo>
                    <a:pt x="453" y="197"/>
                  </a:lnTo>
                  <a:lnTo>
                    <a:pt x="355" y="296"/>
                  </a:lnTo>
                  <a:lnTo>
                    <a:pt x="256" y="374"/>
                  </a:lnTo>
                  <a:lnTo>
                    <a:pt x="197" y="473"/>
                  </a:lnTo>
                  <a:lnTo>
                    <a:pt x="118" y="571"/>
                  </a:lnTo>
                  <a:lnTo>
                    <a:pt x="59" y="689"/>
                  </a:lnTo>
                  <a:lnTo>
                    <a:pt x="20" y="807"/>
                  </a:lnTo>
                  <a:lnTo>
                    <a:pt x="0" y="926"/>
                  </a:lnTo>
                  <a:lnTo>
                    <a:pt x="0" y="1063"/>
                  </a:lnTo>
                  <a:lnTo>
                    <a:pt x="0" y="1181"/>
                  </a:lnTo>
                  <a:lnTo>
                    <a:pt x="40" y="1319"/>
                  </a:lnTo>
                  <a:lnTo>
                    <a:pt x="79" y="1437"/>
                  </a:lnTo>
                  <a:lnTo>
                    <a:pt x="138" y="1555"/>
                  </a:lnTo>
                  <a:lnTo>
                    <a:pt x="236" y="1693"/>
                  </a:lnTo>
                  <a:lnTo>
                    <a:pt x="335" y="1792"/>
                  </a:lnTo>
                  <a:lnTo>
                    <a:pt x="473" y="1890"/>
                  </a:lnTo>
                  <a:lnTo>
                    <a:pt x="591" y="1988"/>
                  </a:lnTo>
                  <a:lnTo>
                    <a:pt x="728" y="2047"/>
                  </a:lnTo>
                  <a:lnTo>
                    <a:pt x="847" y="2087"/>
                  </a:lnTo>
                  <a:lnTo>
                    <a:pt x="984" y="2126"/>
                  </a:lnTo>
                  <a:lnTo>
                    <a:pt x="1122" y="2126"/>
                  </a:lnTo>
                  <a:lnTo>
                    <a:pt x="1280" y="2106"/>
                  </a:lnTo>
                  <a:lnTo>
                    <a:pt x="1437" y="2067"/>
                  </a:lnTo>
                  <a:lnTo>
                    <a:pt x="1575" y="1988"/>
                  </a:lnTo>
                  <a:lnTo>
                    <a:pt x="1693" y="1890"/>
                  </a:lnTo>
                  <a:lnTo>
                    <a:pt x="1811" y="1772"/>
                  </a:lnTo>
                  <a:lnTo>
                    <a:pt x="1890" y="1634"/>
                  </a:lnTo>
                  <a:lnTo>
                    <a:pt x="1949" y="1477"/>
                  </a:lnTo>
                  <a:lnTo>
                    <a:pt x="1988" y="1319"/>
                  </a:lnTo>
                  <a:lnTo>
                    <a:pt x="2008" y="1221"/>
                  </a:lnTo>
                  <a:lnTo>
                    <a:pt x="2008" y="1103"/>
                  </a:lnTo>
                  <a:lnTo>
                    <a:pt x="1968" y="867"/>
                  </a:lnTo>
                  <a:lnTo>
                    <a:pt x="1870" y="630"/>
                  </a:lnTo>
                  <a:lnTo>
                    <a:pt x="1752" y="414"/>
                  </a:lnTo>
                  <a:lnTo>
                    <a:pt x="1673" y="315"/>
                  </a:lnTo>
                  <a:lnTo>
                    <a:pt x="1575" y="237"/>
                  </a:lnTo>
                  <a:lnTo>
                    <a:pt x="1496" y="158"/>
                  </a:lnTo>
                  <a:lnTo>
                    <a:pt x="1398" y="99"/>
                  </a:lnTo>
                  <a:lnTo>
                    <a:pt x="1280" y="40"/>
                  </a:lnTo>
                  <a:lnTo>
                    <a:pt x="1181" y="20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4"/>
            <p:cNvSpPr/>
            <p:nvPr/>
          </p:nvSpPr>
          <p:spPr>
            <a:xfrm>
              <a:off x="9372057" y="3390169"/>
              <a:ext cx="95901" cy="102341"/>
            </a:xfrm>
            <a:custGeom>
              <a:avLst/>
              <a:gdLst/>
              <a:ahLst/>
              <a:cxnLst/>
              <a:rect l="l" t="t" r="r" b="b"/>
              <a:pathLst>
                <a:path w="1772" h="1891" extrusionOk="0">
                  <a:moveTo>
                    <a:pt x="827" y="1"/>
                  </a:moveTo>
                  <a:lnTo>
                    <a:pt x="709" y="20"/>
                  </a:lnTo>
                  <a:lnTo>
                    <a:pt x="611" y="60"/>
                  </a:lnTo>
                  <a:lnTo>
                    <a:pt x="492" y="119"/>
                  </a:lnTo>
                  <a:lnTo>
                    <a:pt x="394" y="178"/>
                  </a:lnTo>
                  <a:lnTo>
                    <a:pt x="315" y="257"/>
                  </a:lnTo>
                  <a:lnTo>
                    <a:pt x="237" y="335"/>
                  </a:lnTo>
                  <a:lnTo>
                    <a:pt x="158" y="414"/>
                  </a:lnTo>
                  <a:lnTo>
                    <a:pt x="99" y="512"/>
                  </a:lnTo>
                  <a:lnTo>
                    <a:pt x="59" y="611"/>
                  </a:lnTo>
                  <a:lnTo>
                    <a:pt x="20" y="709"/>
                  </a:lnTo>
                  <a:lnTo>
                    <a:pt x="0" y="827"/>
                  </a:lnTo>
                  <a:lnTo>
                    <a:pt x="0" y="926"/>
                  </a:lnTo>
                  <a:lnTo>
                    <a:pt x="0" y="1044"/>
                  </a:lnTo>
                  <a:lnTo>
                    <a:pt x="40" y="1162"/>
                  </a:lnTo>
                  <a:lnTo>
                    <a:pt x="79" y="1280"/>
                  </a:lnTo>
                  <a:lnTo>
                    <a:pt x="138" y="1378"/>
                  </a:lnTo>
                  <a:lnTo>
                    <a:pt x="217" y="1497"/>
                  </a:lnTo>
                  <a:lnTo>
                    <a:pt x="296" y="1595"/>
                  </a:lnTo>
                  <a:lnTo>
                    <a:pt x="414" y="1674"/>
                  </a:lnTo>
                  <a:lnTo>
                    <a:pt x="532" y="1752"/>
                  </a:lnTo>
                  <a:lnTo>
                    <a:pt x="630" y="1811"/>
                  </a:lnTo>
                  <a:lnTo>
                    <a:pt x="748" y="1851"/>
                  </a:lnTo>
                  <a:lnTo>
                    <a:pt x="886" y="1870"/>
                  </a:lnTo>
                  <a:lnTo>
                    <a:pt x="1004" y="1890"/>
                  </a:lnTo>
                  <a:lnTo>
                    <a:pt x="1142" y="1870"/>
                  </a:lnTo>
                  <a:lnTo>
                    <a:pt x="1280" y="1831"/>
                  </a:lnTo>
                  <a:lnTo>
                    <a:pt x="1398" y="1752"/>
                  </a:lnTo>
                  <a:lnTo>
                    <a:pt x="1516" y="1674"/>
                  </a:lnTo>
                  <a:lnTo>
                    <a:pt x="1595" y="1556"/>
                  </a:lnTo>
                  <a:lnTo>
                    <a:pt x="1673" y="1437"/>
                  </a:lnTo>
                  <a:lnTo>
                    <a:pt x="1732" y="1319"/>
                  </a:lnTo>
                  <a:lnTo>
                    <a:pt x="1772" y="1162"/>
                  </a:lnTo>
                  <a:lnTo>
                    <a:pt x="1772" y="965"/>
                  </a:lnTo>
                  <a:lnTo>
                    <a:pt x="1732" y="768"/>
                  </a:lnTo>
                  <a:lnTo>
                    <a:pt x="1654" y="552"/>
                  </a:lnTo>
                  <a:lnTo>
                    <a:pt x="1555" y="355"/>
                  </a:lnTo>
                  <a:lnTo>
                    <a:pt x="1398" y="198"/>
                  </a:lnTo>
                  <a:lnTo>
                    <a:pt x="1319" y="138"/>
                  </a:lnTo>
                  <a:lnTo>
                    <a:pt x="1240" y="79"/>
                  </a:lnTo>
                  <a:lnTo>
                    <a:pt x="1142" y="40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4"/>
            <p:cNvSpPr/>
            <p:nvPr/>
          </p:nvSpPr>
          <p:spPr>
            <a:xfrm>
              <a:off x="7857418" y="1891495"/>
              <a:ext cx="496389" cy="462347"/>
            </a:xfrm>
            <a:custGeom>
              <a:avLst/>
              <a:gdLst/>
              <a:ahLst/>
              <a:cxnLst/>
              <a:rect l="l" t="t" r="r" b="b"/>
              <a:pathLst>
                <a:path w="9172" h="8543" extrusionOk="0">
                  <a:moveTo>
                    <a:pt x="4626" y="1"/>
                  </a:moveTo>
                  <a:lnTo>
                    <a:pt x="4350" y="40"/>
                  </a:lnTo>
                  <a:lnTo>
                    <a:pt x="4055" y="99"/>
                  </a:lnTo>
                  <a:lnTo>
                    <a:pt x="3760" y="158"/>
                  </a:lnTo>
                  <a:lnTo>
                    <a:pt x="3464" y="237"/>
                  </a:lnTo>
                  <a:lnTo>
                    <a:pt x="3169" y="335"/>
                  </a:lnTo>
                  <a:lnTo>
                    <a:pt x="2894" y="453"/>
                  </a:lnTo>
                  <a:lnTo>
                    <a:pt x="2638" y="571"/>
                  </a:lnTo>
                  <a:lnTo>
                    <a:pt x="2382" y="709"/>
                  </a:lnTo>
                  <a:lnTo>
                    <a:pt x="2126" y="867"/>
                  </a:lnTo>
                  <a:lnTo>
                    <a:pt x="1890" y="1024"/>
                  </a:lnTo>
                  <a:lnTo>
                    <a:pt x="1673" y="1182"/>
                  </a:lnTo>
                  <a:lnTo>
                    <a:pt x="1457" y="1359"/>
                  </a:lnTo>
                  <a:lnTo>
                    <a:pt x="1260" y="1556"/>
                  </a:lnTo>
                  <a:lnTo>
                    <a:pt x="1063" y="1752"/>
                  </a:lnTo>
                  <a:lnTo>
                    <a:pt x="886" y="1949"/>
                  </a:lnTo>
                  <a:lnTo>
                    <a:pt x="729" y="2166"/>
                  </a:lnTo>
                  <a:lnTo>
                    <a:pt x="571" y="2382"/>
                  </a:lnTo>
                  <a:lnTo>
                    <a:pt x="453" y="2599"/>
                  </a:lnTo>
                  <a:lnTo>
                    <a:pt x="335" y="2835"/>
                  </a:lnTo>
                  <a:lnTo>
                    <a:pt x="237" y="3071"/>
                  </a:lnTo>
                  <a:lnTo>
                    <a:pt x="138" y="3307"/>
                  </a:lnTo>
                  <a:lnTo>
                    <a:pt x="79" y="3543"/>
                  </a:lnTo>
                  <a:lnTo>
                    <a:pt x="40" y="3799"/>
                  </a:lnTo>
                  <a:lnTo>
                    <a:pt x="0" y="4055"/>
                  </a:lnTo>
                  <a:lnTo>
                    <a:pt x="0" y="4291"/>
                  </a:lnTo>
                  <a:lnTo>
                    <a:pt x="0" y="4547"/>
                  </a:lnTo>
                  <a:lnTo>
                    <a:pt x="20" y="4803"/>
                  </a:lnTo>
                  <a:lnTo>
                    <a:pt x="79" y="5059"/>
                  </a:lnTo>
                  <a:lnTo>
                    <a:pt x="138" y="5315"/>
                  </a:lnTo>
                  <a:lnTo>
                    <a:pt x="237" y="5571"/>
                  </a:lnTo>
                  <a:lnTo>
                    <a:pt x="355" y="5826"/>
                  </a:lnTo>
                  <a:lnTo>
                    <a:pt x="492" y="6063"/>
                  </a:lnTo>
                  <a:lnTo>
                    <a:pt x="650" y="6318"/>
                  </a:lnTo>
                  <a:lnTo>
                    <a:pt x="847" y="6574"/>
                  </a:lnTo>
                  <a:lnTo>
                    <a:pt x="1063" y="6811"/>
                  </a:lnTo>
                  <a:lnTo>
                    <a:pt x="1280" y="7047"/>
                  </a:lnTo>
                  <a:lnTo>
                    <a:pt x="1536" y="7263"/>
                  </a:lnTo>
                  <a:lnTo>
                    <a:pt x="1811" y="7460"/>
                  </a:lnTo>
                  <a:lnTo>
                    <a:pt x="2087" y="7637"/>
                  </a:lnTo>
                  <a:lnTo>
                    <a:pt x="2382" y="7814"/>
                  </a:lnTo>
                  <a:lnTo>
                    <a:pt x="2677" y="7972"/>
                  </a:lnTo>
                  <a:lnTo>
                    <a:pt x="2972" y="8090"/>
                  </a:lnTo>
                  <a:lnTo>
                    <a:pt x="3248" y="8208"/>
                  </a:lnTo>
                  <a:lnTo>
                    <a:pt x="3543" y="8306"/>
                  </a:lnTo>
                  <a:lnTo>
                    <a:pt x="3858" y="8405"/>
                  </a:lnTo>
                  <a:lnTo>
                    <a:pt x="4173" y="8464"/>
                  </a:lnTo>
                  <a:lnTo>
                    <a:pt x="4488" y="8503"/>
                  </a:lnTo>
                  <a:lnTo>
                    <a:pt x="4803" y="8543"/>
                  </a:lnTo>
                  <a:lnTo>
                    <a:pt x="5118" y="8543"/>
                  </a:lnTo>
                  <a:lnTo>
                    <a:pt x="5491" y="8523"/>
                  </a:lnTo>
                  <a:lnTo>
                    <a:pt x="5846" y="8464"/>
                  </a:lnTo>
                  <a:lnTo>
                    <a:pt x="6180" y="8365"/>
                  </a:lnTo>
                  <a:lnTo>
                    <a:pt x="6535" y="8247"/>
                  </a:lnTo>
                  <a:lnTo>
                    <a:pt x="6850" y="8110"/>
                  </a:lnTo>
                  <a:lnTo>
                    <a:pt x="7164" y="7932"/>
                  </a:lnTo>
                  <a:lnTo>
                    <a:pt x="7460" y="7736"/>
                  </a:lnTo>
                  <a:lnTo>
                    <a:pt x="7735" y="7519"/>
                  </a:lnTo>
                  <a:lnTo>
                    <a:pt x="7991" y="7283"/>
                  </a:lnTo>
                  <a:lnTo>
                    <a:pt x="8227" y="7047"/>
                  </a:lnTo>
                  <a:lnTo>
                    <a:pt x="8444" y="6771"/>
                  </a:lnTo>
                  <a:lnTo>
                    <a:pt x="8641" y="6496"/>
                  </a:lnTo>
                  <a:lnTo>
                    <a:pt x="8798" y="6200"/>
                  </a:lnTo>
                  <a:lnTo>
                    <a:pt x="8936" y="5905"/>
                  </a:lnTo>
                  <a:lnTo>
                    <a:pt x="9054" y="5590"/>
                  </a:lnTo>
                  <a:lnTo>
                    <a:pt x="9133" y="5275"/>
                  </a:lnTo>
                  <a:lnTo>
                    <a:pt x="9152" y="5059"/>
                  </a:lnTo>
                  <a:lnTo>
                    <a:pt x="9172" y="4823"/>
                  </a:lnTo>
                  <a:lnTo>
                    <a:pt x="9172" y="4606"/>
                  </a:lnTo>
                  <a:lnTo>
                    <a:pt x="9152" y="4370"/>
                  </a:lnTo>
                  <a:lnTo>
                    <a:pt x="9133" y="4134"/>
                  </a:lnTo>
                  <a:lnTo>
                    <a:pt x="9093" y="3898"/>
                  </a:lnTo>
                  <a:lnTo>
                    <a:pt x="9034" y="3661"/>
                  </a:lnTo>
                  <a:lnTo>
                    <a:pt x="8975" y="3425"/>
                  </a:lnTo>
                  <a:lnTo>
                    <a:pt x="8896" y="3189"/>
                  </a:lnTo>
                  <a:lnTo>
                    <a:pt x="8798" y="2953"/>
                  </a:lnTo>
                  <a:lnTo>
                    <a:pt x="8700" y="2717"/>
                  </a:lnTo>
                  <a:lnTo>
                    <a:pt x="8581" y="2500"/>
                  </a:lnTo>
                  <a:lnTo>
                    <a:pt x="8463" y="2264"/>
                  </a:lnTo>
                  <a:lnTo>
                    <a:pt x="8326" y="2048"/>
                  </a:lnTo>
                  <a:lnTo>
                    <a:pt x="8168" y="1831"/>
                  </a:lnTo>
                  <a:lnTo>
                    <a:pt x="8011" y="1634"/>
                  </a:lnTo>
                  <a:lnTo>
                    <a:pt x="7853" y="1437"/>
                  </a:lnTo>
                  <a:lnTo>
                    <a:pt x="7676" y="1241"/>
                  </a:lnTo>
                  <a:lnTo>
                    <a:pt x="7479" y="1064"/>
                  </a:lnTo>
                  <a:lnTo>
                    <a:pt x="7283" y="886"/>
                  </a:lnTo>
                  <a:lnTo>
                    <a:pt x="7086" y="729"/>
                  </a:lnTo>
                  <a:lnTo>
                    <a:pt x="6869" y="591"/>
                  </a:lnTo>
                  <a:lnTo>
                    <a:pt x="6653" y="453"/>
                  </a:lnTo>
                  <a:lnTo>
                    <a:pt x="6417" y="355"/>
                  </a:lnTo>
                  <a:lnTo>
                    <a:pt x="6180" y="237"/>
                  </a:lnTo>
                  <a:lnTo>
                    <a:pt x="5944" y="158"/>
                  </a:lnTo>
                  <a:lnTo>
                    <a:pt x="5688" y="99"/>
                  </a:lnTo>
                  <a:lnTo>
                    <a:pt x="5432" y="40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4"/>
            <p:cNvSpPr/>
            <p:nvPr/>
          </p:nvSpPr>
          <p:spPr>
            <a:xfrm>
              <a:off x="7835067" y="1903239"/>
              <a:ext cx="435666" cy="462347"/>
            </a:xfrm>
            <a:custGeom>
              <a:avLst/>
              <a:gdLst/>
              <a:ahLst/>
              <a:cxnLst/>
              <a:rect l="l" t="t" r="r" b="b"/>
              <a:pathLst>
                <a:path w="8050" h="8543" extrusionOk="0">
                  <a:moveTo>
                    <a:pt x="4251" y="0"/>
                  </a:moveTo>
                  <a:lnTo>
                    <a:pt x="4015" y="20"/>
                  </a:lnTo>
                  <a:lnTo>
                    <a:pt x="3779" y="40"/>
                  </a:lnTo>
                  <a:lnTo>
                    <a:pt x="3503" y="99"/>
                  </a:lnTo>
                  <a:lnTo>
                    <a:pt x="3247" y="158"/>
                  </a:lnTo>
                  <a:lnTo>
                    <a:pt x="2992" y="236"/>
                  </a:lnTo>
                  <a:lnTo>
                    <a:pt x="2736" y="335"/>
                  </a:lnTo>
                  <a:lnTo>
                    <a:pt x="2500" y="433"/>
                  </a:lnTo>
                  <a:lnTo>
                    <a:pt x="2263" y="551"/>
                  </a:lnTo>
                  <a:lnTo>
                    <a:pt x="2047" y="689"/>
                  </a:lnTo>
                  <a:lnTo>
                    <a:pt x="1830" y="827"/>
                  </a:lnTo>
                  <a:lnTo>
                    <a:pt x="1634" y="984"/>
                  </a:lnTo>
                  <a:lnTo>
                    <a:pt x="1437" y="1161"/>
                  </a:lnTo>
                  <a:lnTo>
                    <a:pt x="1240" y="1339"/>
                  </a:lnTo>
                  <a:lnTo>
                    <a:pt x="1083" y="1516"/>
                  </a:lnTo>
                  <a:lnTo>
                    <a:pt x="905" y="1712"/>
                  </a:lnTo>
                  <a:lnTo>
                    <a:pt x="768" y="1909"/>
                  </a:lnTo>
                  <a:lnTo>
                    <a:pt x="630" y="2126"/>
                  </a:lnTo>
                  <a:lnTo>
                    <a:pt x="492" y="2342"/>
                  </a:lnTo>
                  <a:lnTo>
                    <a:pt x="374" y="2559"/>
                  </a:lnTo>
                  <a:lnTo>
                    <a:pt x="276" y="2795"/>
                  </a:lnTo>
                  <a:lnTo>
                    <a:pt x="197" y="3031"/>
                  </a:lnTo>
                  <a:lnTo>
                    <a:pt x="118" y="3267"/>
                  </a:lnTo>
                  <a:lnTo>
                    <a:pt x="79" y="3504"/>
                  </a:lnTo>
                  <a:lnTo>
                    <a:pt x="39" y="3740"/>
                  </a:lnTo>
                  <a:lnTo>
                    <a:pt x="0" y="3996"/>
                  </a:lnTo>
                  <a:lnTo>
                    <a:pt x="0" y="4251"/>
                  </a:lnTo>
                  <a:lnTo>
                    <a:pt x="20" y="4507"/>
                  </a:lnTo>
                  <a:lnTo>
                    <a:pt x="39" y="4763"/>
                  </a:lnTo>
                  <a:lnTo>
                    <a:pt x="79" y="5019"/>
                  </a:lnTo>
                  <a:lnTo>
                    <a:pt x="157" y="5275"/>
                  </a:lnTo>
                  <a:lnTo>
                    <a:pt x="236" y="5511"/>
                  </a:lnTo>
                  <a:lnTo>
                    <a:pt x="335" y="5767"/>
                  </a:lnTo>
                  <a:lnTo>
                    <a:pt x="453" y="6023"/>
                  </a:lnTo>
                  <a:lnTo>
                    <a:pt x="590" y="6279"/>
                  </a:lnTo>
                  <a:lnTo>
                    <a:pt x="768" y="6534"/>
                  </a:lnTo>
                  <a:lnTo>
                    <a:pt x="964" y="6771"/>
                  </a:lnTo>
                  <a:lnTo>
                    <a:pt x="1161" y="7007"/>
                  </a:lnTo>
                  <a:lnTo>
                    <a:pt x="1397" y="7223"/>
                  </a:lnTo>
                  <a:lnTo>
                    <a:pt x="1614" y="7420"/>
                  </a:lnTo>
                  <a:lnTo>
                    <a:pt x="1870" y="7617"/>
                  </a:lnTo>
                  <a:lnTo>
                    <a:pt x="2126" y="7774"/>
                  </a:lnTo>
                  <a:lnTo>
                    <a:pt x="2401" y="7932"/>
                  </a:lnTo>
                  <a:lnTo>
                    <a:pt x="2637" y="8070"/>
                  </a:lnTo>
                  <a:lnTo>
                    <a:pt x="2893" y="8188"/>
                  </a:lnTo>
                  <a:lnTo>
                    <a:pt x="3169" y="8286"/>
                  </a:lnTo>
                  <a:lnTo>
                    <a:pt x="3425" y="8385"/>
                  </a:lnTo>
                  <a:lnTo>
                    <a:pt x="3700" y="8463"/>
                  </a:lnTo>
                  <a:lnTo>
                    <a:pt x="3976" y="8503"/>
                  </a:lnTo>
                  <a:lnTo>
                    <a:pt x="4251" y="8542"/>
                  </a:lnTo>
                  <a:lnTo>
                    <a:pt x="4527" y="8542"/>
                  </a:lnTo>
                  <a:lnTo>
                    <a:pt x="4861" y="8522"/>
                  </a:lnTo>
                  <a:lnTo>
                    <a:pt x="5157" y="8463"/>
                  </a:lnTo>
                  <a:lnTo>
                    <a:pt x="5471" y="8385"/>
                  </a:lnTo>
                  <a:lnTo>
                    <a:pt x="5767" y="8266"/>
                  </a:lnTo>
                  <a:lnTo>
                    <a:pt x="6042" y="8129"/>
                  </a:lnTo>
                  <a:lnTo>
                    <a:pt x="6318" y="7952"/>
                  </a:lnTo>
                  <a:lnTo>
                    <a:pt x="6574" y="7774"/>
                  </a:lnTo>
                  <a:lnTo>
                    <a:pt x="6810" y="7558"/>
                  </a:lnTo>
                  <a:lnTo>
                    <a:pt x="7046" y="7322"/>
                  </a:lnTo>
                  <a:lnTo>
                    <a:pt x="7243" y="7086"/>
                  </a:lnTo>
                  <a:lnTo>
                    <a:pt x="7440" y="6810"/>
                  </a:lnTo>
                  <a:lnTo>
                    <a:pt x="7597" y="6534"/>
                  </a:lnTo>
                  <a:lnTo>
                    <a:pt x="7735" y="6239"/>
                  </a:lnTo>
                  <a:lnTo>
                    <a:pt x="7853" y="5944"/>
                  </a:lnTo>
                  <a:lnTo>
                    <a:pt x="7932" y="5629"/>
                  </a:lnTo>
                  <a:lnTo>
                    <a:pt x="8010" y="5314"/>
                  </a:lnTo>
                  <a:lnTo>
                    <a:pt x="8030" y="5098"/>
                  </a:lnTo>
                  <a:lnTo>
                    <a:pt x="8050" y="4881"/>
                  </a:lnTo>
                  <a:lnTo>
                    <a:pt x="8050" y="4645"/>
                  </a:lnTo>
                  <a:lnTo>
                    <a:pt x="8030" y="4429"/>
                  </a:lnTo>
                  <a:lnTo>
                    <a:pt x="7971" y="3956"/>
                  </a:lnTo>
                  <a:lnTo>
                    <a:pt x="7853" y="3484"/>
                  </a:lnTo>
                  <a:lnTo>
                    <a:pt x="7696" y="3011"/>
                  </a:lnTo>
                  <a:lnTo>
                    <a:pt x="7499" y="2539"/>
                  </a:lnTo>
                  <a:lnTo>
                    <a:pt x="7263" y="2086"/>
                  </a:lnTo>
                  <a:lnTo>
                    <a:pt x="6987" y="1673"/>
                  </a:lnTo>
                  <a:lnTo>
                    <a:pt x="6849" y="1476"/>
                  </a:lnTo>
                  <a:lnTo>
                    <a:pt x="6692" y="1280"/>
                  </a:lnTo>
                  <a:lnTo>
                    <a:pt x="6515" y="1102"/>
                  </a:lnTo>
                  <a:lnTo>
                    <a:pt x="6337" y="925"/>
                  </a:lnTo>
                  <a:lnTo>
                    <a:pt x="6160" y="768"/>
                  </a:lnTo>
                  <a:lnTo>
                    <a:pt x="5983" y="630"/>
                  </a:lnTo>
                  <a:lnTo>
                    <a:pt x="5786" y="492"/>
                  </a:lnTo>
                  <a:lnTo>
                    <a:pt x="5590" y="374"/>
                  </a:lnTo>
                  <a:lnTo>
                    <a:pt x="5373" y="256"/>
                  </a:lnTo>
                  <a:lnTo>
                    <a:pt x="5157" y="177"/>
                  </a:lnTo>
                  <a:lnTo>
                    <a:pt x="4940" y="99"/>
                  </a:lnTo>
                  <a:lnTo>
                    <a:pt x="4724" y="59"/>
                  </a:lnTo>
                  <a:lnTo>
                    <a:pt x="4487" y="20"/>
                  </a:lnTo>
                  <a:lnTo>
                    <a:pt x="4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4"/>
            <p:cNvSpPr/>
            <p:nvPr/>
          </p:nvSpPr>
          <p:spPr>
            <a:xfrm>
              <a:off x="7990552" y="2071496"/>
              <a:ext cx="108727" cy="116196"/>
            </a:xfrm>
            <a:custGeom>
              <a:avLst/>
              <a:gdLst/>
              <a:ahLst/>
              <a:cxnLst/>
              <a:rect l="l" t="t" r="r" b="b"/>
              <a:pathLst>
                <a:path w="2009" h="2147" extrusionOk="0">
                  <a:moveTo>
                    <a:pt x="1063" y="1"/>
                  </a:moveTo>
                  <a:lnTo>
                    <a:pt x="945" y="21"/>
                  </a:lnTo>
                  <a:lnTo>
                    <a:pt x="827" y="40"/>
                  </a:lnTo>
                  <a:lnTo>
                    <a:pt x="689" y="99"/>
                  </a:lnTo>
                  <a:lnTo>
                    <a:pt x="571" y="158"/>
                  </a:lnTo>
                  <a:lnTo>
                    <a:pt x="473" y="217"/>
                  </a:lnTo>
                  <a:lnTo>
                    <a:pt x="374" y="296"/>
                  </a:lnTo>
                  <a:lnTo>
                    <a:pt x="276" y="395"/>
                  </a:lnTo>
                  <a:lnTo>
                    <a:pt x="197" y="493"/>
                  </a:lnTo>
                  <a:lnTo>
                    <a:pt x="138" y="591"/>
                  </a:lnTo>
                  <a:lnTo>
                    <a:pt x="79" y="709"/>
                  </a:lnTo>
                  <a:lnTo>
                    <a:pt x="40" y="828"/>
                  </a:lnTo>
                  <a:lnTo>
                    <a:pt x="20" y="946"/>
                  </a:lnTo>
                  <a:lnTo>
                    <a:pt x="1" y="1064"/>
                  </a:lnTo>
                  <a:lnTo>
                    <a:pt x="20" y="1201"/>
                  </a:lnTo>
                  <a:lnTo>
                    <a:pt x="40" y="1320"/>
                  </a:lnTo>
                  <a:lnTo>
                    <a:pt x="99" y="1457"/>
                  </a:lnTo>
                  <a:lnTo>
                    <a:pt x="158" y="1575"/>
                  </a:lnTo>
                  <a:lnTo>
                    <a:pt x="256" y="1694"/>
                  </a:lnTo>
                  <a:lnTo>
                    <a:pt x="355" y="1812"/>
                  </a:lnTo>
                  <a:lnTo>
                    <a:pt x="473" y="1910"/>
                  </a:lnTo>
                  <a:lnTo>
                    <a:pt x="611" y="1989"/>
                  </a:lnTo>
                  <a:lnTo>
                    <a:pt x="729" y="2048"/>
                  </a:lnTo>
                  <a:lnTo>
                    <a:pt x="867" y="2107"/>
                  </a:lnTo>
                  <a:lnTo>
                    <a:pt x="1004" y="2127"/>
                  </a:lnTo>
                  <a:lnTo>
                    <a:pt x="1142" y="2146"/>
                  </a:lnTo>
                  <a:lnTo>
                    <a:pt x="1300" y="2127"/>
                  </a:lnTo>
                  <a:lnTo>
                    <a:pt x="1457" y="2067"/>
                  </a:lnTo>
                  <a:lnTo>
                    <a:pt x="1595" y="1989"/>
                  </a:lnTo>
                  <a:lnTo>
                    <a:pt x="1713" y="1890"/>
                  </a:lnTo>
                  <a:lnTo>
                    <a:pt x="1811" y="1772"/>
                  </a:lnTo>
                  <a:lnTo>
                    <a:pt x="1910" y="1634"/>
                  </a:lnTo>
                  <a:lnTo>
                    <a:pt x="1969" y="1497"/>
                  </a:lnTo>
                  <a:lnTo>
                    <a:pt x="2008" y="1339"/>
                  </a:lnTo>
                  <a:lnTo>
                    <a:pt x="2008" y="1221"/>
                  </a:lnTo>
                  <a:lnTo>
                    <a:pt x="2008" y="1123"/>
                  </a:lnTo>
                  <a:lnTo>
                    <a:pt x="1969" y="887"/>
                  </a:lnTo>
                  <a:lnTo>
                    <a:pt x="1890" y="650"/>
                  </a:lnTo>
                  <a:lnTo>
                    <a:pt x="1752" y="434"/>
                  </a:lnTo>
                  <a:lnTo>
                    <a:pt x="1673" y="335"/>
                  </a:lnTo>
                  <a:lnTo>
                    <a:pt x="1595" y="237"/>
                  </a:lnTo>
                  <a:lnTo>
                    <a:pt x="1496" y="158"/>
                  </a:lnTo>
                  <a:lnTo>
                    <a:pt x="1398" y="99"/>
                  </a:lnTo>
                  <a:lnTo>
                    <a:pt x="1300" y="60"/>
                  </a:lnTo>
                  <a:lnTo>
                    <a:pt x="1181" y="21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4"/>
            <p:cNvSpPr/>
            <p:nvPr/>
          </p:nvSpPr>
          <p:spPr>
            <a:xfrm>
              <a:off x="8003324" y="2084322"/>
              <a:ext cx="96983" cy="102287"/>
            </a:xfrm>
            <a:custGeom>
              <a:avLst/>
              <a:gdLst/>
              <a:ahLst/>
              <a:cxnLst/>
              <a:rect l="l" t="t" r="r" b="b"/>
              <a:pathLst>
                <a:path w="1792" h="1890" extrusionOk="0">
                  <a:moveTo>
                    <a:pt x="945" y="0"/>
                  </a:moveTo>
                  <a:lnTo>
                    <a:pt x="847" y="20"/>
                  </a:lnTo>
                  <a:lnTo>
                    <a:pt x="729" y="39"/>
                  </a:lnTo>
                  <a:lnTo>
                    <a:pt x="611" y="79"/>
                  </a:lnTo>
                  <a:lnTo>
                    <a:pt x="512" y="138"/>
                  </a:lnTo>
                  <a:lnTo>
                    <a:pt x="414" y="197"/>
                  </a:lnTo>
                  <a:lnTo>
                    <a:pt x="335" y="256"/>
                  </a:lnTo>
                  <a:lnTo>
                    <a:pt x="257" y="335"/>
                  </a:lnTo>
                  <a:lnTo>
                    <a:pt x="178" y="433"/>
                  </a:lnTo>
                  <a:lnTo>
                    <a:pt x="119" y="531"/>
                  </a:lnTo>
                  <a:lnTo>
                    <a:pt x="79" y="630"/>
                  </a:lnTo>
                  <a:lnTo>
                    <a:pt x="40" y="728"/>
                  </a:lnTo>
                  <a:lnTo>
                    <a:pt x="20" y="827"/>
                  </a:lnTo>
                  <a:lnTo>
                    <a:pt x="1" y="945"/>
                  </a:lnTo>
                  <a:lnTo>
                    <a:pt x="20" y="1063"/>
                  </a:lnTo>
                  <a:lnTo>
                    <a:pt x="40" y="1161"/>
                  </a:lnTo>
                  <a:lnTo>
                    <a:pt x="79" y="1279"/>
                  </a:lnTo>
                  <a:lnTo>
                    <a:pt x="138" y="1397"/>
                  </a:lnTo>
                  <a:lnTo>
                    <a:pt x="217" y="1496"/>
                  </a:lnTo>
                  <a:lnTo>
                    <a:pt x="316" y="1594"/>
                  </a:lnTo>
                  <a:lnTo>
                    <a:pt x="414" y="1693"/>
                  </a:lnTo>
                  <a:lnTo>
                    <a:pt x="532" y="1771"/>
                  </a:lnTo>
                  <a:lnTo>
                    <a:pt x="650" y="1811"/>
                  </a:lnTo>
                  <a:lnTo>
                    <a:pt x="768" y="1870"/>
                  </a:lnTo>
                  <a:lnTo>
                    <a:pt x="886" y="1890"/>
                  </a:lnTo>
                  <a:lnTo>
                    <a:pt x="1162" y="1890"/>
                  </a:lnTo>
                  <a:lnTo>
                    <a:pt x="1280" y="1830"/>
                  </a:lnTo>
                  <a:lnTo>
                    <a:pt x="1418" y="1771"/>
                  </a:lnTo>
                  <a:lnTo>
                    <a:pt x="1516" y="1673"/>
                  </a:lnTo>
                  <a:lnTo>
                    <a:pt x="1615" y="1575"/>
                  </a:lnTo>
                  <a:lnTo>
                    <a:pt x="1693" y="1457"/>
                  </a:lnTo>
                  <a:lnTo>
                    <a:pt x="1752" y="1319"/>
                  </a:lnTo>
                  <a:lnTo>
                    <a:pt x="1792" y="1181"/>
                  </a:lnTo>
                  <a:lnTo>
                    <a:pt x="1792" y="984"/>
                  </a:lnTo>
                  <a:lnTo>
                    <a:pt x="1752" y="768"/>
                  </a:lnTo>
                  <a:lnTo>
                    <a:pt x="1674" y="571"/>
                  </a:lnTo>
                  <a:lnTo>
                    <a:pt x="1556" y="374"/>
                  </a:lnTo>
                  <a:lnTo>
                    <a:pt x="1418" y="217"/>
                  </a:lnTo>
                  <a:lnTo>
                    <a:pt x="1339" y="138"/>
                  </a:lnTo>
                  <a:lnTo>
                    <a:pt x="1241" y="79"/>
                  </a:lnTo>
                  <a:lnTo>
                    <a:pt x="1162" y="39"/>
                  </a:lnTo>
                  <a:lnTo>
                    <a:pt x="1064" y="2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4"/>
            <p:cNvSpPr/>
            <p:nvPr/>
          </p:nvSpPr>
          <p:spPr>
            <a:xfrm>
              <a:off x="8866095" y="2088544"/>
              <a:ext cx="635964" cy="1366692"/>
            </a:xfrm>
            <a:custGeom>
              <a:avLst/>
              <a:gdLst/>
              <a:ahLst/>
              <a:cxnLst/>
              <a:rect l="l" t="t" r="r" b="b"/>
              <a:pathLst>
                <a:path w="11751" h="25253" extrusionOk="0">
                  <a:moveTo>
                    <a:pt x="2933" y="1"/>
                  </a:moveTo>
                  <a:lnTo>
                    <a:pt x="2736" y="80"/>
                  </a:lnTo>
                  <a:lnTo>
                    <a:pt x="2540" y="178"/>
                  </a:lnTo>
                  <a:lnTo>
                    <a:pt x="2166" y="394"/>
                  </a:lnTo>
                  <a:lnTo>
                    <a:pt x="1831" y="650"/>
                  </a:lnTo>
                  <a:lnTo>
                    <a:pt x="1516" y="946"/>
                  </a:lnTo>
                  <a:lnTo>
                    <a:pt x="1241" y="1260"/>
                  </a:lnTo>
                  <a:lnTo>
                    <a:pt x="985" y="1595"/>
                  </a:lnTo>
                  <a:lnTo>
                    <a:pt x="768" y="1969"/>
                  </a:lnTo>
                  <a:lnTo>
                    <a:pt x="572" y="2343"/>
                  </a:lnTo>
                  <a:lnTo>
                    <a:pt x="394" y="2756"/>
                  </a:lnTo>
                  <a:lnTo>
                    <a:pt x="257" y="3170"/>
                  </a:lnTo>
                  <a:lnTo>
                    <a:pt x="158" y="3603"/>
                  </a:lnTo>
                  <a:lnTo>
                    <a:pt x="79" y="4036"/>
                  </a:lnTo>
                  <a:lnTo>
                    <a:pt x="20" y="4469"/>
                  </a:lnTo>
                  <a:lnTo>
                    <a:pt x="1" y="4921"/>
                  </a:lnTo>
                  <a:lnTo>
                    <a:pt x="1" y="5374"/>
                  </a:lnTo>
                  <a:lnTo>
                    <a:pt x="20" y="5807"/>
                  </a:lnTo>
                  <a:lnTo>
                    <a:pt x="79" y="6240"/>
                  </a:lnTo>
                  <a:lnTo>
                    <a:pt x="158" y="6673"/>
                  </a:lnTo>
                  <a:lnTo>
                    <a:pt x="276" y="7106"/>
                  </a:lnTo>
                  <a:lnTo>
                    <a:pt x="394" y="7519"/>
                  </a:lnTo>
                  <a:lnTo>
                    <a:pt x="552" y="7932"/>
                  </a:lnTo>
                  <a:lnTo>
                    <a:pt x="709" y="8346"/>
                  </a:lnTo>
                  <a:lnTo>
                    <a:pt x="886" y="8759"/>
                  </a:lnTo>
                  <a:lnTo>
                    <a:pt x="1083" y="9153"/>
                  </a:lnTo>
                  <a:lnTo>
                    <a:pt x="1300" y="9546"/>
                  </a:lnTo>
                  <a:lnTo>
                    <a:pt x="1516" y="9920"/>
                  </a:lnTo>
                  <a:lnTo>
                    <a:pt x="1772" y="10294"/>
                  </a:lnTo>
                  <a:lnTo>
                    <a:pt x="2008" y="10668"/>
                  </a:lnTo>
                  <a:lnTo>
                    <a:pt x="2540" y="11396"/>
                  </a:lnTo>
                  <a:lnTo>
                    <a:pt x="3091" y="12105"/>
                  </a:lnTo>
                  <a:lnTo>
                    <a:pt x="3543" y="12656"/>
                  </a:lnTo>
                  <a:lnTo>
                    <a:pt x="4055" y="13187"/>
                  </a:lnTo>
                  <a:lnTo>
                    <a:pt x="4311" y="13443"/>
                  </a:lnTo>
                  <a:lnTo>
                    <a:pt x="4587" y="13699"/>
                  </a:lnTo>
                  <a:lnTo>
                    <a:pt x="4862" y="13935"/>
                  </a:lnTo>
                  <a:lnTo>
                    <a:pt x="5157" y="14152"/>
                  </a:lnTo>
                  <a:lnTo>
                    <a:pt x="5453" y="14349"/>
                  </a:lnTo>
                  <a:lnTo>
                    <a:pt x="5767" y="14526"/>
                  </a:lnTo>
                  <a:lnTo>
                    <a:pt x="6082" y="14683"/>
                  </a:lnTo>
                  <a:lnTo>
                    <a:pt x="6397" y="14801"/>
                  </a:lnTo>
                  <a:lnTo>
                    <a:pt x="6732" y="14880"/>
                  </a:lnTo>
                  <a:lnTo>
                    <a:pt x="7066" y="14939"/>
                  </a:lnTo>
                  <a:lnTo>
                    <a:pt x="7401" y="14959"/>
                  </a:lnTo>
                  <a:lnTo>
                    <a:pt x="7755" y="14939"/>
                  </a:lnTo>
                  <a:lnTo>
                    <a:pt x="7598" y="15175"/>
                  </a:lnTo>
                  <a:lnTo>
                    <a:pt x="7421" y="15471"/>
                  </a:lnTo>
                  <a:lnTo>
                    <a:pt x="7263" y="15785"/>
                  </a:lnTo>
                  <a:lnTo>
                    <a:pt x="7106" y="16140"/>
                  </a:lnTo>
                  <a:lnTo>
                    <a:pt x="6988" y="16494"/>
                  </a:lnTo>
                  <a:lnTo>
                    <a:pt x="6909" y="16848"/>
                  </a:lnTo>
                  <a:lnTo>
                    <a:pt x="6889" y="17006"/>
                  </a:lnTo>
                  <a:lnTo>
                    <a:pt x="6870" y="17163"/>
                  </a:lnTo>
                  <a:lnTo>
                    <a:pt x="6870" y="17301"/>
                  </a:lnTo>
                  <a:lnTo>
                    <a:pt x="6889" y="17439"/>
                  </a:lnTo>
                  <a:lnTo>
                    <a:pt x="6968" y="17695"/>
                  </a:lnTo>
                  <a:lnTo>
                    <a:pt x="7047" y="17950"/>
                  </a:lnTo>
                  <a:lnTo>
                    <a:pt x="7244" y="18442"/>
                  </a:lnTo>
                  <a:lnTo>
                    <a:pt x="7460" y="18915"/>
                  </a:lnTo>
                  <a:lnTo>
                    <a:pt x="7677" y="19367"/>
                  </a:lnTo>
                  <a:lnTo>
                    <a:pt x="7893" y="19820"/>
                  </a:lnTo>
                  <a:lnTo>
                    <a:pt x="8070" y="20293"/>
                  </a:lnTo>
                  <a:lnTo>
                    <a:pt x="8149" y="20529"/>
                  </a:lnTo>
                  <a:lnTo>
                    <a:pt x="8208" y="20785"/>
                  </a:lnTo>
                  <a:lnTo>
                    <a:pt x="8247" y="21040"/>
                  </a:lnTo>
                  <a:lnTo>
                    <a:pt x="8267" y="21316"/>
                  </a:lnTo>
                  <a:lnTo>
                    <a:pt x="8267" y="21532"/>
                  </a:lnTo>
                  <a:lnTo>
                    <a:pt x="8247" y="21769"/>
                  </a:lnTo>
                  <a:lnTo>
                    <a:pt x="8208" y="21985"/>
                  </a:lnTo>
                  <a:lnTo>
                    <a:pt x="8149" y="22221"/>
                  </a:lnTo>
                  <a:lnTo>
                    <a:pt x="8070" y="22458"/>
                  </a:lnTo>
                  <a:lnTo>
                    <a:pt x="7991" y="22674"/>
                  </a:lnTo>
                  <a:lnTo>
                    <a:pt x="7814" y="23087"/>
                  </a:lnTo>
                  <a:lnTo>
                    <a:pt x="7322" y="23146"/>
                  </a:lnTo>
                  <a:lnTo>
                    <a:pt x="7086" y="23205"/>
                  </a:lnTo>
                  <a:lnTo>
                    <a:pt x="6870" y="23264"/>
                  </a:lnTo>
                  <a:lnTo>
                    <a:pt x="6653" y="23363"/>
                  </a:lnTo>
                  <a:lnTo>
                    <a:pt x="6456" y="23481"/>
                  </a:lnTo>
                  <a:lnTo>
                    <a:pt x="6378" y="23560"/>
                  </a:lnTo>
                  <a:lnTo>
                    <a:pt x="6299" y="23638"/>
                  </a:lnTo>
                  <a:lnTo>
                    <a:pt x="6220" y="23737"/>
                  </a:lnTo>
                  <a:lnTo>
                    <a:pt x="6161" y="23835"/>
                  </a:lnTo>
                  <a:lnTo>
                    <a:pt x="6102" y="24012"/>
                  </a:lnTo>
                  <a:lnTo>
                    <a:pt x="6082" y="24209"/>
                  </a:lnTo>
                  <a:lnTo>
                    <a:pt x="6082" y="24406"/>
                  </a:lnTo>
                  <a:lnTo>
                    <a:pt x="6122" y="24583"/>
                  </a:lnTo>
                  <a:lnTo>
                    <a:pt x="6200" y="24780"/>
                  </a:lnTo>
                  <a:lnTo>
                    <a:pt x="6299" y="24957"/>
                  </a:lnTo>
                  <a:lnTo>
                    <a:pt x="6417" y="25115"/>
                  </a:lnTo>
                  <a:lnTo>
                    <a:pt x="6555" y="25252"/>
                  </a:lnTo>
                  <a:lnTo>
                    <a:pt x="6968" y="25016"/>
                  </a:lnTo>
                  <a:lnTo>
                    <a:pt x="7362" y="24760"/>
                  </a:lnTo>
                  <a:lnTo>
                    <a:pt x="7736" y="24465"/>
                  </a:lnTo>
                  <a:lnTo>
                    <a:pt x="8090" y="24150"/>
                  </a:lnTo>
                  <a:lnTo>
                    <a:pt x="8405" y="23816"/>
                  </a:lnTo>
                  <a:lnTo>
                    <a:pt x="8720" y="23461"/>
                  </a:lnTo>
                  <a:lnTo>
                    <a:pt x="8995" y="23087"/>
                  </a:lnTo>
                  <a:lnTo>
                    <a:pt x="9271" y="22674"/>
                  </a:lnTo>
                  <a:lnTo>
                    <a:pt x="9527" y="22261"/>
                  </a:lnTo>
                  <a:lnTo>
                    <a:pt x="9763" y="21847"/>
                  </a:lnTo>
                  <a:lnTo>
                    <a:pt x="9999" y="21414"/>
                  </a:lnTo>
                  <a:lnTo>
                    <a:pt x="10215" y="20981"/>
                  </a:lnTo>
                  <a:lnTo>
                    <a:pt x="10629" y="20076"/>
                  </a:lnTo>
                  <a:lnTo>
                    <a:pt x="11003" y="19190"/>
                  </a:lnTo>
                  <a:lnTo>
                    <a:pt x="11239" y="18600"/>
                  </a:lnTo>
                  <a:lnTo>
                    <a:pt x="11455" y="18009"/>
                  </a:lnTo>
                  <a:lnTo>
                    <a:pt x="11554" y="17714"/>
                  </a:lnTo>
                  <a:lnTo>
                    <a:pt x="11633" y="17399"/>
                  </a:lnTo>
                  <a:lnTo>
                    <a:pt x="11692" y="17104"/>
                  </a:lnTo>
                  <a:lnTo>
                    <a:pt x="11731" y="16789"/>
                  </a:lnTo>
                  <a:lnTo>
                    <a:pt x="11751" y="16455"/>
                  </a:lnTo>
                  <a:lnTo>
                    <a:pt x="11731" y="16140"/>
                  </a:lnTo>
                  <a:lnTo>
                    <a:pt x="11711" y="15805"/>
                  </a:lnTo>
                  <a:lnTo>
                    <a:pt x="11652" y="15490"/>
                  </a:lnTo>
                  <a:lnTo>
                    <a:pt x="11593" y="15156"/>
                  </a:lnTo>
                  <a:lnTo>
                    <a:pt x="11514" y="14841"/>
                  </a:lnTo>
                  <a:lnTo>
                    <a:pt x="11337" y="14211"/>
                  </a:lnTo>
                  <a:lnTo>
                    <a:pt x="11101" y="13463"/>
                  </a:lnTo>
                  <a:lnTo>
                    <a:pt x="10845" y="12715"/>
                  </a:lnTo>
                  <a:lnTo>
                    <a:pt x="10550" y="11967"/>
                  </a:lnTo>
                  <a:lnTo>
                    <a:pt x="10255" y="11239"/>
                  </a:lnTo>
                  <a:lnTo>
                    <a:pt x="9920" y="10530"/>
                  </a:lnTo>
                  <a:lnTo>
                    <a:pt x="9586" y="9822"/>
                  </a:lnTo>
                  <a:lnTo>
                    <a:pt x="9212" y="9113"/>
                  </a:lnTo>
                  <a:lnTo>
                    <a:pt x="8818" y="8444"/>
                  </a:lnTo>
                  <a:lnTo>
                    <a:pt x="8621" y="8070"/>
                  </a:lnTo>
                  <a:lnTo>
                    <a:pt x="8543" y="7893"/>
                  </a:lnTo>
                  <a:lnTo>
                    <a:pt x="8464" y="7696"/>
                  </a:lnTo>
                  <a:lnTo>
                    <a:pt x="8424" y="7460"/>
                  </a:lnTo>
                  <a:lnTo>
                    <a:pt x="8405" y="7224"/>
                  </a:lnTo>
                  <a:lnTo>
                    <a:pt x="8405" y="6752"/>
                  </a:lnTo>
                  <a:lnTo>
                    <a:pt x="8385" y="6456"/>
                  </a:lnTo>
                  <a:lnTo>
                    <a:pt x="8365" y="6161"/>
                  </a:lnTo>
                  <a:lnTo>
                    <a:pt x="8326" y="5866"/>
                  </a:lnTo>
                  <a:lnTo>
                    <a:pt x="8287" y="5590"/>
                  </a:lnTo>
                  <a:lnTo>
                    <a:pt x="8228" y="5295"/>
                  </a:lnTo>
                  <a:lnTo>
                    <a:pt x="8149" y="5020"/>
                  </a:lnTo>
                  <a:lnTo>
                    <a:pt x="8050" y="4744"/>
                  </a:lnTo>
                  <a:lnTo>
                    <a:pt x="7952" y="4469"/>
                  </a:lnTo>
                  <a:lnTo>
                    <a:pt x="7854" y="4193"/>
                  </a:lnTo>
                  <a:lnTo>
                    <a:pt x="7736" y="3937"/>
                  </a:lnTo>
                  <a:lnTo>
                    <a:pt x="7460" y="3425"/>
                  </a:lnTo>
                  <a:lnTo>
                    <a:pt x="7145" y="2933"/>
                  </a:lnTo>
                  <a:lnTo>
                    <a:pt x="6791" y="2461"/>
                  </a:lnTo>
                  <a:lnTo>
                    <a:pt x="6417" y="2008"/>
                  </a:lnTo>
                  <a:lnTo>
                    <a:pt x="6004" y="1615"/>
                  </a:lnTo>
                  <a:lnTo>
                    <a:pt x="5551" y="1241"/>
                  </a:lnTo>
                  <a:lnTo>
                    <a:pt x="5315" y="1064"/>
                  </a:lnTo>
                  <a:lnTo>
                    <a:pt x="5079" y="906"/>
                  </a:lnTo>
                  <a:lnTo>
                    <a:pt x="4823" y="749"/>
                  </a:lnTo>
                  <a:lnTo>
                    <a:pt x="4567" y="611"/>
                  </a:lnTo>
                  <a:lnTo>
                    <a:pt x="4311" y="473"/>
                  </a:lnTo>
                  <a:lnTo>
                    <a:pt x="4035" y="355"/>
                  </a:lnTo>
                  <a:lnTo>
                    <a:pt x="3780" y="237"/>
                  </a:lnTo>
                  <a:lnTo>
                    <a:pt x="3504" y="158"/>
                  </a:lnTo>
                  <a:lnTo>
                    <a:pt x="3209" y="60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D18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4"/>
            <p:cNvSpPr/>
            <p:nvPr/>
          </p:nvSpPr>
          <p:spPr>
            <a:xfrm>
              <a:off x="8408083" y="1646497"/>
              <a:ext cx="516684" cy="869275"/>
            </a:xfrm>
            <a:custGeom>
              <a:avLst/>
              <a:gdLst/>
              <a:ahLst/>
              <a:cxnLst/>
              <a:rect l="l" t="t" r="r" b="b"/>
              <a:pathLst>
                <a:path w="9547" h="16062" extrusionOk="0">
                  <a:moveTo>
                    <a:pt x="3386" y="1"/>
                  </a:moveTo>
                  <a:lnTo>
                    <a:pt x="3051" y="40"/>
                  </a:lnTo>
                  <a:lnTo>
                    <a:pt x="2697" y="60"/>
                  </a:lnTo>
                  <a:lnTo>
                    <a:pt x="2205" y="119"/>
                  </a:lnTo>
                  <a:lnTo>
                    <a:pt x="1969" y="178"/>
                  </a:lnTo>
                  <a:lnTo>
                    <a:pt x="1733" y="237"/>
                  </a:lnTo>
                  <a:lnTo>
                    <a:pt x="1516" y="316"/>
                  </a:lnTo>
                  <a:lnTo>
                    <a:pt x="1319" y="414"/>
                  </a:lnTo>
                  <a:lnTo>
                    <a:pt x="1123" y="552"/>
                  </a:lnTo>
                  <a:lnTo>
                    <a:pt x="965" y="729"/>
                  </a:lnTo>
                  <a:lnTo>
                    <a:pt x="867" y="847"/>
                  </a:lnTo>
                  <a:lnTo>
                    <a:pt x="788" y="1005"/>
                  </a:lnTo>
                  <a:lnTo>
                    <a:pt x="729" y="1142"/>
                  </a:lnTo>
                  <a:lnTo>
                    <a:pt x="670" y="1300"/>
                  </a:lnTo>
                  <a:lnTo>
                    <a:pt x="611" y="1615"/>
                  </a:lnTo>
                  <a:lnTo>
                    <a:pt x="552" y="1949"/>
                  </a:lnTo>
                  <a:lnTo>
                    <a:pt x="1" y="5669"/>
                  </a:lnTo>
                  <a:lnTo>
                    <a:pt x="99" y="5689"/>
                  </a:lnTo>
                  <a:lnTo>
                    <a:pt x="178" y="5709"/>
                  </a:lnTo>
                  <a:lnTo>
                    <a:pt x="394" y="5709"/>
                  </a:lnTo>
                  <a:lnTo>
                    <a:pt x="473" y="5689"/>
                  </a:lnTo>
                  <a:lnTo>
                    <a:pt x="571" y="5650"/>
                  </a:lnTo>
                  <a:lnTo>
                    <a:pt x="670" y="5610"/>
                  </a:lnTo>
                  <a:lnTo>
                    <a:pt x="749" y="5551"/>
                  </a:lnTo>
                  <a:lnTo>
                    <a:pt x="768" y="5827"/>
                  </a:lnTo>
                  <a:lnTo>
                    <a:pt x="808" y="6122"/>
                  </a:lnTo>
                  <a:lnTo>
                    <a:pt x="906" y="6693"/>
                  </a:lnTo>
                  <a:lnTo>
                    <a:pt x="1004" y="7283"/>
                  </a:lnTo>
                  <a:lnTo>
                    <a:pt x="1044" y="7559"/>
                  </a:lnTo>
                  <a:lnTo>
                    <a:pt x="1063" y="7854"/>
                  </a:lnTo>
                  <a:lnTo>
                    <a:pt x="1083" y="7992"/>
                  </a:lnTo>
                  <a:lnTo>
                    <a:pt x="1103" y="8051"/>
                  </a:lnTo>
                  <a:lnTo>
                    <a:pt x="1123" y="8110"/>
                  </a:lnTo>
                  <a:lnTo>
                    <a:pt x="1162" y="8149"/>
                  </a:lnTo>
                  <a:lnTo>
                    <a:pt x="1221" y="8188"/>
                  </a:lnTo>
                  <a:lnTo>
                    <a:pt x="1339" y="8248"/>
                  </a:lnTo>
                  <a:lnTo>
                    <a:pt x="1457" y="8267"/>
                  </a:lnTo>
                  <a:lnTo>
                    <a:pt x="1595" y="8267"/>
                  </a:lnTo>
                  <a:lnTo>
                    <a:pt x="1929" y="8228"/>
                  </a:lnTo>
                  <a:lnTo>
                    <a:pt x="2244" y="8188"/>
                  </a:lnTo>
                  <a:lnTo>
                    <a:pt x="2559" y="8110"/>
                  </a:lnTo>
                  <a:lnTo>
                    <a:pt x="2874" y="8031"/>
                  </a:lnTo>
                  <a:lnTo>
                    <a:pt x="2559" y="11416"/>
                  </a:lnTo>
                  <a:lnTo>
                    <a:pt x="3071" y="11751"/>
                  </a:lnTo>
                  <a:lnTo>
                    <a:pt x="3543" y="12125"/>
                  </a:lnTo>
                  <a:lnTo>
                    <a:pt x="4016" y="12499"/>
                  </a:lnTo>
                  <a:lnTo>
                    <a:pt x="4468" y="12892"/>
                  </a:lnTo>
                  <a:lnTo>
                    <a:pt x="4901" y="13325"/>
                  </a:lnTo>
                  <a:lnTo>
                    <a:pt x="5315" y="13758"/>
                  </a:lnTo>
                  <a:lnTo>
                    <a:pt x="5728" y="14211"/>
                  </a:lnTo>
                  <a:lnTo>
                    <a:pt x="6102" y="14683"/>
                  </a:lnTo>
                  <a:lnTo>
                    <a:pt x="6279" y="14939"/>
                  </a:lnTo>
                  <a:lnTo>
                    <a:pt x="6496" y="15195"/>
                  </a:lnTo>
                  <a:lnTo>
                    <a:pt x="6712" y="15451"/>
                  </a:lnTo>
                  <a:lnTo>
                    <a:pt x="6948" y="15667"/>
                  </a:lnTo>
                  <a:lnTo>
                    <a:pt x="7204" y="15845"/>
                  </a:lnTo>
                  <a:lnTo>
                    <a:pt x="7322" y="15923"/>
                  </a:lnTo>
                  <a:lnTo>
                    <a:pt x="7460" y="15982"/>
                  </a:lnTo>
                  <a:lnTo>
                    <a:pt x="7598" y="16022"/>
                  </a:lnTo>
                  <a:lnTo>
                    <a:pt x="7736" y="16041"/>
                  </a:lnTo>
                  <a:lnTo>
                    <a:pt x="7893" y="16061"/>
                  </a:lnTo>
                  <a:lnTo>
                    <a:pt x="8050" y="16041"/>
                  </a:lnTo>
                  <a:lnTo>
                    <a:pt x="8208" y="16002"/>
                  </a:lnTo>
                  <a:lnTo>
                    <a:pt x="8385" y="15943"/>
                  </a:lnTo>
                  <a:lnTo>
                    <a:pt x="8542" y="15864"/>
                  </a:lnTo>
                  <a:lnTo>
                    <a:pt x="8680" y="15746"/>
                  </a:lnTo>
                  <a:lnTo>
                    <a:pt x="8798" y="15628"/>
                  </a:lnTo>
                  <a:lnTo>
                    <a:pt x="8916" y="15490"/>
                  </a:lnTo>
                  <a:lnTo>
                    <a:pt x="9015" y="15333"/>
                  </a:lnTo>
                  <a:lnTo>
                    <a:pt x="9113" y="15175"/>
                  </a:lnTo>
                  <a:lnTo>
                    <a:pt x="9172" y="15018"/>
                  </a:lnTo>
                  <a:lnTo>
                    <a:pt x="9231" y="14841"/>
                  </a:lnTo>
                  <a:lnTo>
                    <a:pt x="9330" y="14506"/>
                  </a:lnTo>
                  <a:lnTo>
                    <a:pt x="9389" y="14152"/>
                  </a:lnTo>
                  <a:lnTo>
                    <a:pt x="9428" y="13798"/>
                  </a:lnTo>
                  <a:lnTo>
                    <a:pt x="9507" y="13207"/>
                  </a:lnTo>
                  <a:lnTo>
                    <a:pt x="9527" y="12892"/>
                  </a:lnTo>
                  <a:lnTo>
                    <a:pt x="9546" y="12597"/>
                  </a:lnTo>
                  <a:lnTo>
                    <a:pt x="9546" y="12282"/>
                  </a:lnTo>
                  <a:lnTo>
                    <a:pt x="9527" y="11987"/>
                  </a:lnTo>
                  <a:lnTo>
                    <a:pt x="9487" y="11692"/>
                  </a:lnTo>
                  <a:lnTo>
                    <a:pt x="9408" y="11416"/>
                  </a:lnTo>
                  <a:lnTo>
                    <a:pt x="6496" y="2441"/>
                  </a:lnTo>
                  <a:lnTo>
                    <a:pt x="6299" y="1890"/>
                  </a:lnTo>
                  <a:lnTo>
                    <a:pt x="6200" y="1615"/>
                  </a:lnTo>
                  <a:lnTo>
                    <a:pt x="6063" y="1339"/>
                  </a:lnTo>
                  <a:lnTo>
                    <a:pt x="5925" y="1103"/>
                  </a:lnTo>
                  <a:lnTo>
                    <a:pt x="5767" y="867"/>
                  </a:lnTo>
                  <a:lnTo>
                    <a:pt x="5571" y="650"/>
                  </a:lnTo>
                  <a:lnTo>
                    <a:pt x="5354" y="454"/>
                  </a:lnTo>
                  <a:lnTo>
                    <a:pt x="5216" y="355"/>
                  </a:lnTo>
                  <a:lnTo>
                    <a:pt x="5059" y="276"/>
                  </a:lnTo>
                  <a:lnTo>
                    <a:pt x="4921" y="217"/>
                  </a:lnTo>
                  <a:lnTo>
                    <a:pt x="4764" y="158"/>
                  </a:lnTo>
                  <a:lnTo>
                    <a:pt x="4429" y="60"/>
                  </a:lnTo>
                  <a:lnTo>
                    <a:pt x="4094" y="21"/>
                  </a:lnTo>
                  <a:lnTo>
                    <a:pt x="3740" y="1"/>
                  </a:lnTo>
                  <a:close/>
                </a:path>
              </a:pathLst>
            </a:custGeom>
            <a:solidFill>
              <a:srgbClr val="F3A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4"/>
            <p:cNvSpPr/>
            <p:nvPr/>
          </p:nvSpPr>
          <p:spPr>
            <a:xfrm>
              <a:off x="8480549" y="1646497"/>
              <a:ext cx="444217" cy="869275"/>
            </a:xfrm>
            <a:custGeom>
              <a:avLst/>
              <a:gdLst/>
              <a:ahLst/>
              <a:cxnLst/>
              <a:rect l="l" t="t" r="r" b="b"/>
              <a:pathLst>
                <a:path w="8208" h="16062" extrusionOk="0">
                  <a:moveTo>
                    <a:pt x="2047" y="1"/>
                  </a:moveTo>
                  <a:lnTo>
                    <a:pt x="1712" y="40"/>
                  </a:lnTo>
                  <a:lnTo>
                    <a:pt x="1358" y="60"/>
                  </a:lnTo>
                  <a:lnTo>
                    <a:pt x="1004" y="99"/>
                  </a:lnTo>
                  <a:lnTo>
                    <a:pt x="531" y="1497"/>
                  </a:lnTo>
                  <a:lnTo>
                    <a:pt x="0" y="2874"/>
                  </a:lnTo>
                  <a:lnTo>
                    <a:pt x="217" y="2933"/>
                  </a:lnTo>
                  <a:lnTo>
                    <a:pt x="433" y="2953"/>
                  </a:lnTo>
                  <a:lnTo>
                    <a:pt x="669" y="2933"/>
                  </a:lnTo>
                  <a:lnTo>
                    <a:pt x="886" y="2894"/>
                  </a:lnTo>
                  <a:lnTo>
                    <a:pt x="689" y="3032"/>
                  </a:lnTo>
                  <a:lnTo>
                    <a:pt x="512" y="3209"/>
                  </a:lnTo>
                  <a:lnTo>
                    <a:pt x="374" y="3386"/>
                  </a:lnTo>
                  <a:lnTo>
                    <a:pt x="256" y="3583"/>
                  </a:lnTo>
                  <a:lnTo>
                    <a:pt x="157" y="3799"/>
                  </a:lnTo>
                  <a:lnTo>
                    <a:pt x="79" y="4036"/>
                  </a:lnTo>
                  <a:lnTo>
                    <a:pt x="39" y="4272"/>
                  </a:lnTo>
                  <a:lnTo>
                    <a:pt x="0" y="4508"/>
                  </a:lnTo>
                  <a:lnTo>
                    <a:pt x="0" y="4744"/>
                  </a:lnTo>
                  <a:lnTo>
                    <a:pt x="0" y="4980"/>
                  </a:lnTo>
                  <a:lnTo>
                    <a:pt x="59" y="5453"/>
                  </a:lnTo>
                  <a:lnTo>
                    <a:pt x="138" y="5925"/>
                  </a:lnTo>
                  <a:lnTo>
                    <a:pt x="217" y="6397"/>
                  </a:lnTo>
                  <a:lnTo>
                    <a:pt x="374" y="7322"/>
                  </a:lnTo>
                  <a:lnTo>
                    <a:pt x="492" y="8228"/>
                  </a:lnTo>
                  <a:lnTo>
                    <a:pt x="768" y="8208"/>
                  </a:lnTo>
                  <a:lnTo>
                    <a:pt x="1023" y="8149"/>
                  </a:lnTo>
                  <a:lnTo>
                    <a:pt x="1279" y="8090"/>
                  </a:lnTo>
                  <a:lnTo>
                    <a:pt x="1535" y="8031"/>
                  </a:lnTo>
                  <a:lnTo>
                    <a:pt x="1220" y="11416"/>
                  </a:lnTo>
                  <a:lnTo>
                    <a:pt x="1732" y="11751"/>
                  </a:lnTo>
                  <a:lnTo>
                    <a:pt x="2204" y="12125"/>
                  </a:lnTo>
                  <a:lnTo>
                    <a:pt x="2677" y="12499"/>
                  </a:lnTo>
                  <a:lnTo>
                    <a:pt x="3129" y="12892"/>
                  </a:lnTo>
                  <a:lnTo>
                    <a:pt x="3562" y="13325"/>
                  </a:lnTo>
                  <a:lnTo>
                    <a:pt x="3976" y="13758"/>
                  </a:lnTo>
                  <a:lnTo>
                    <a:pt x="4389" y="14211"/>
                  </a:lnTo>
                  <a:lnTo>
                    <a:pt x="4763" y="14683"/>
                  </a:lnTo>
                  <a:lnTo>
                    <a:pt x="4940" y="14939"/>
                  </a:lnTo>
                  <a:lnTo>
                    <a:pt x="5157" y="15195"/>
                  </a:lnTo>
                  <a:lnTo>
                    <a:pt x="5373" y="15451"/>
                  </a:lnTo>
                  <a:lnTo>
                    <a:pt x="5609" y="15667"/>
                  </a:lnTo>
                  <a:lnTo>
                    <a:pt x="5865" y="15845"/>
                  </a:lnTo>
                  <a:lnTo>
                    <a:pt x="5983" y="15923"/>
                  </a:lnTo>
                  <a:lnTo>
                    <a:pt x="6121" y="15982"/>
                  </a:lnTo>
                  <a:lnTo>
                    <a:pt x="6259" y="16022"/>
                  </a:lnTo>
                  <a:lnTo>
                    <a:pt x="6397" y="16041"/>
                  </a:lnTo>
                  <a:lnTo>
                    <a:pt x="6554" y="16061"/>
                  </a:lnTo>
                  <a:lnTo>
                    <a:pt x="6711" y="16041"/>
                  </a:lnTo>
                  <a:lnTo>
                    <a:pt x="6869" y="16002"/>
                  </a:lnTo>
                  <a:lnTo>
                    <a:pt x="7046" y="15943"/>
                  </a:lnTo>
                  <a:lnTo>
                    <a:pt x="7203" y="15864"/>
                  </a:lnTo>
                  <a:lnTo>
                    <a:pt x="7341" y="15746"/>
                  </a:lnTo>
                  <a:lnTo>
                    <a:pt x="7459" y="15628"/>
                  </a:lnTo>
                  <a:lnTo>
                    <a:pt x="7577" y="15490"/>
                  </a:lnTo>
                  <a:lnTo>
                    <a:pt x="7676" y="15333"/>
                  </a:lnTo>
                  <a:lnTo>
                    <a:pt x="7774" y="15175"/>
                  </a:lnTo>
                  <a:lnTo>
                    <a:pt x="7833" y="15018"/>
                  </a:lnTo>
                  <a:lnTo>
                    <a:pt x="7892" y="14841"/>
                  </a:lnTo>
                  <a:lnTo>
                    <a:pt x="7991" y="14506"/>
                  </a:lnTo>
                  <a:lnTo>
                    <a:pt x="8050" y="14152"/>
                  </a:lnTo>
                  <a:lnTo>
                    <a:pt x="8089" y="13798"/>
                  </a:lnTo>
                  <a:lnTo>
                    <a:pt x="8168" y="13207"/>
                  </a:lnTo>
                  <a:lnTo>
                    <a:pt x="8188" y="12892"/>
                  </a:lnTo>
                  <a:lnTo>
                    <a:pt x="8207" y="12597"/>
                  </a:lnTo>
                  <a:lnTo>
                    <a:pt x="8207" y="12282"/>
                  </a:lnTo>
                  <a:lnTo>
                    <a:pt x="8188" y="11987"/>
                  </a:lnTo>
                  <a:lnTo>
                    <a:pt x="8148" y="11692"/>
                  </a:lnTo>
                  <a:lnTo>
                    <a:pt x="8069" y="11416"/>
                  </a:lnTo>
                  <a:lnTo>
                    <a:pt x="5157" y="2441"/>
                  </a:lnTo>
                  <a:lnTo>
                    <a:pt x="4960" y="1890"/>
                  </a:lnTo>
                  <a:lnTo>
                    <a:pt x="4861" y="1615"/>
                  </a:lnTo>
                  <a:lnTo>
                    <a:pt x="4724" y="1339"/>
                  </a:lnTo>
                  <a:lnTo>
                    <a:pt x="4586" y="1103"/>
                  </a:lnTo>
                  <a:lnTo>
                    <a:pt x="4428" y="867"/>
                  </a:lnTo>
                  <a:lnTo>
                    <a:pt x="4232" y="650"/>
                  </a:lnTo>
                  <a:lnTo>
                    <a:pt x="4015" y="454"/>
                  </a:lnTo>
                  <a:lnTo>
                    <a:pt x="3877" y="355"/>
                  </a:lnTo>
                  <a:lnTo>
                    <a:pt x="3720" y="276"/>
                  </a:lnTo>
                  <a:lnTo>
                    <a:pt x="3582" y="217"/>
                  </a:lnTo>
                  <a:lnTo>
                    <a:pt x="3425" y="158"/>
                  </a:lnTo>
                  <a:lnTo>
                    <a:pt x="3090" y="60"/>
                  </a:lnTo>
                  <a:lnTo>
                    <a:pt x="2755" y="21"/>
                  </a:lnTo>
                  <a:lnTo>
                    <a:pt x="2401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4"/>
            <p:cNvSpPr/>
            <p:nvPr/>
          </p:nvSpPr>
          <p:spPr>
            <a:xfrm>
              <a:off x="8391035" y="1590050"/>
              <a:ext cx="401625" cy="568855"/>
            </a:xfrm>
            <a:custGeom>
              <a:avLst/>
              <a:gdLst/>
              <a:ahLst/>
              <a:cxnLst/>
              <a:rect l="l" t="t" r="r" b="b"/>
              <a:pathLst>
                <a:path w="7421" h="10511" extrusionOk="0">
                  <a:moveTo>
                    <a:pt x="945" y="1"/>
                  </a:moveTo>
                  <a:lnTo>
                    <a:pt x="788" y="20"/>
                  </a:lnTo>
                  <a:lnTo>
                    <a:pt x="650" y="80"/>
                  </a:lnTo>
                  <a:lnTo>
                    <a:pt x="532" y="139"/>
                  </a:lnTo>
                  <a:lnTo>
                    <a:pt x="414" y="217"/>
                  </a:lnTo>
                  <a:lnTo>
                    <a:pt x="316" y="316"/>
                  </a:lnTo>
                  <a:lnTo>
                    <a:pt x="237" y="434"/>
                  </a:lnTo>
                  <a:lnTo>
                    <a:pt x="158" y="572"/>
                  </a:lnTo>
                  <a:lnTo>
                    <a:pt x="99" y="709"/>
                  </a:lnTo>
                  <a:lnTo>
                    <a:pt x="40" y="847"/>
                  </a:lnTo>
                  <a:lnTo>
                    <a:pt x="20" y="985"/>
                  </a:lnTo>
                  <a:lnTo>
                    <a:pt x="1" y="1142"/>
                  </a:lnTo>
                  <a:lnTo>
                    <a:pt x="1" y="1300"/>
                  </a:lnTo>
                  <a:lnTo>
                    <a:pt x="20" y="1438"/>
                  </a:lnTo>
                  <a:lnTo>
                    <a:pt x="60" y="1595"/>
                  </a:lnTo>
                  <a:lnTo>
                    <a:pt x="119" y="1733"/>
                  </a:lnTo>
                  <a:lnTo>
                    <a:pt x="198" y="1851"/>
                  </a:lnTo>
                  <a:lnTo>
                    <a:pt x="296" y="1969"/>
                  </a:lnTo>
                  <a:lnTo>
                    <a:pt x="394" y="2087"/>
                  </a:lnTo>
                  <a:lnTo>
                    <a:pt x="513" y="2166"/>
                  </a:lnTo>
                  <a:lnTo>
                    <a:pt x="631" y="2245"/>
                  </a:lnTo>
                  <a:lnTo>
                    <a:pt x="768" y="2323"/>
                  </a:lnTo>
                  <a:lnTo>
                    <a:pt x="906" y="2382"/>
                  </a:lnTo>
                  <a:lnTo>
                    <a:pt x="1044" y="2422"/>
                  </a:lnTo>
                  <a:lnTo>
                    <a:pt x="1201" y="2461"/>
                  </a:lnTo>
                  <a:lnTo>
                    <a:pt x="1339" y="2481"/>
                  </a:lnTo>
                  <a:lnTo>
                    <a:pt x="1497" y="2481"/>
                  </a:lnTo>
                  <a:lnTo>
                    <a:pt x="1792" y="2461"/>
                  </a:lnTo>
                  <a:lnTo>
                    <a:pt x="2107" y="2402"/>
                  </a:lnTo>
                  <a:lnTo>
                    <a:pt x="2244" y="2363"/>
                  </a:lnTo>
                  <a:lnTo>
                    <a:pt x="2382" y="2304"/>
                  </a:lnTo>
                  <a:lnTo>
                    <a:pt x="2737" y="2107"/>
                  </a:lnTo>
                  <a:lnTo>
                    <a:pt x="2914" y="2028"/>
                  </a:lnTo>
                  <a:lnTo>
                    <a:pt x="3110" y="1969"/>
                  </a:lnTo>
                  <a:lnTo>
                    <a:pt x="3209" y="1949"/>
                  </a:lnTo>
                  <a:lnTo>
                    <a:pt x="3406" y="1949"/>
                  </a:lnTo>
                  <a:lnTo>
                    <a:pt x="3504" y="1969"/>
                  </a:lnTo>
                  <a:lnTo>
                    <a:pt x="3603" y="1989"/>
                  </a:lnTo>
                  <a:lnTo>
                    <a:pt x="3681" y="2048"/>
                  </a:lnTo>
                  <a:lnTo>
                    <a:pt x="3760" y="2107"/>
                  </a:lnTo>
                  <a:lnTo>
                    <a:pt x="3819" y="2166"/>
                  </a:lnTo>
                  <a:lnTo>
                    <a:pt x="3878" y="2304"/>
                  </a:lnTo>
                  <a:lnTo>
                    <a:pt x="3917" y="2422"/>
                  </a:lnTo>
                  <a:lnTo>
                    <a:pt x="3917" y="2559"/>
                  </a:lnTo>
                  <a:lnTo>
                    <a:pt x="3878" y="2697"/>
                  </a:lnTo>
                  <a:lnTo>
                    <a:pt x="3819" y="2894"/>
                  </a:lnTo>
                  <a:lnTo>
                    <a:pt x="3740" y="3071"/>
                  </a:lnTo>
                  <a:lnTo>
                    <a:pt x="3622" y="3248"/>
                  </a:lnTo>
                  <a:lnTo>
                    <a:pt x="3504" y="3406"/>
                  </a:lnTo>
                  <a:lnTo>
                    <a:pt x="3229" y="3740"/>
                  </a:lnTo>
                  <a:lnTo>
                    <a:pt x="3110" y="3917"/>
                  </a:lnTo>
                  <a:lnTo>
                    <a:pt x="2992" y="4095"/>
                  </a:lnTo>
                  <a:lnTo>
                    <a:pt x="2894" y="4252"/>
                  </a:lnTo>
                  <a:lnTo>
                    <a:pt x="2815" y="4429"/>
                  </a:lnTo>
                  <a:lnTo>
                    <a:pt x="2756" y="4606"/>
                  </a:lnTo>
                  <a:lnTo>
                    <a:pt x="2717" y="4783"/>
                  </a:lnTo>
                  <a:lnTo>
                    <a:pt x="2677" y="4980"/>
                  </a:lnTo>
                  <a:lnTo>
                    <a:pt x="2638" y="5177"/>
                  </a:lnTo>
                  <a:lnTo>
                    <a:pt x="2618" y="5551"/>
                  </a:lnTo>
                  <a:lnTo>
                    <a:pt x="2638" y="5945"/>
                  </a:lnTo>
                  <a:lnTo>
                    <a:pt x="2677" y="6338"/>
                  </a:lnTo>
                  <a:lnTo>
                    <a:pt x="2717" y="6732"/>
                  </a:lnTo>
                  <a:lnTo>
                    <a:pt x="2796" y="7126"/>
                  </a:lnTo>
                  <a:lnTo>
                    <a:pt x="2402" y="7007"/>
                  </a:lnTo>
                  <a:lnTo>
                    <a:pt x="2028" y="6850"/>
                  </a:lnTo>
                  <a:lnTo>
                    <a:pt x="1674" y="6653"/>
                  </a:lnTo>
                  <a:lnTo>
                    <a:pt x="1339" y="6417"/>
                  </a:lnTo>
                  <a:lnTo>
                    <a:pt x="1280" y="6456"/>
                  </a:lnTo>
                  <a:lnTo>
                    <a:pt x="1221" y="6515"/>
                  </a:lnTo>
                  <a:lnTo>
                    <a:pt x="1123" y="6634"/>
                  </a:lnTo>
                  <a:lnTo>
                    <a:pt x="1083" y="6791"/>
                  </a:lnTo>
                  <a:lnTo>
                    <a:pt x="1064" y="6948"/>
                  </a:lnTo>
                  <a:lnTo>
                    <a:pt x="1083" y="7106"/>
                  </a:lnTo>
                  <a:lnTo>
                    <a:pt x="1142" y="7263"/>
                  </a:lnTo>
                  <a:lnTo>
                    <a:pt x="1221" y="7401"/>
                  </a:lnTo>
                  <a:lnTo>
                    <a:pt x="1300" y="7440"/>
                  </a:lnTo>
                  <a:lnTo>
                    <a:pt x="1359" y="7480"/>
                  </a:lnTo>
                  <a:lnTo>
                    <a:pt x="1123" y="7913"/>
                  </a:lnTo>
                  <a:lnTo>
                    <a:pt x="1005" y="8129"/>
                  </a:lnTo>
                  <a:lnTo>
                    <a:pt x="906" y="8346"/>
                  </a:lnTo>
                  <a:lnTo>
                    <a:pt x="827" y="8582"/>
                  </a:lnTo>
                  <a:lnTo>
                    <a:pt x="768" y="8798"/>
                  </a:lnTo>
                  <a:lnTo>
                    <a:pt x="729" y="9035"/>
                  </a:lnTo>
                  <a:lnTo>
                    <a:pt x="709" y="9271"/>
                  </a:lnTo>
                  <a:lnTo>
                    <a:pt x="749" y="9527"/>
                  </a:lnTo>
                  <a:lnTo>
                    <a:pt x="827" y="9763"/>
                  </a:lnTo>
                  <a:lnTo>
                    <a:pt x="945" y="9979"/>
                  </a:lnTo>
                  <a:lnTo>
                    <a:pt x="1083" y="10176"/>
                  </a:lnTo>
                  <a:lnTo>
                    <a:pt x="1162" y="10255"/>
                  </a:lnTo>
                  <a:lnTo>
                    <a:pt x="1260" y="10334"/>
                  </a:lnTo>
                  <a:lnTo>
                    <a:pt x="1359" y="10393"/>
                  </a:lnTo>
                  <a:lnTo>
                    <a:pt x="1457" y="10432"/>
                  </a:lnTo>
                  <a:lnTo>
                    <a:pt x="1575" y="10471"/>
                  </a:lnTo>
                  <a:lnTo>
                    <a:pt x="1674" y="10491"/>
                  </a:lnTo>
                  <a:lnTo>
                    <a:pt x="1792" y="10511"/>
                  </a:lnTo>
                  <a:lnTo>
                    <a:pt x="1910" y="10491"/>
                  </a:lnTo>
                  <a:lnTo>
                    <a:pt x="2107" y="10452"/>
                  </a:lnTo>
                  <a:lnTo>
                    <a:pt x="2264" y="10373"/>
                  </a:lnTo>
                  <a:lnTo>
                    <a:pt x="2441" y="10275"/>
                  </a:lnTo>
                  <a:lnTo>
                    <a:pt x="2579" y="10157"/>
                  </a:lnTo>
                  <a:lnTo>
                    <a:pt x="2874" y="9920"/>
                  </a:lnTo>
                  <a:lnTo>
                    <a:pt x="3130" y="9645"/>
                  </a:lnTo>
                  <a:lnTo>
                    <a:pt x="3386" y="9350"/>
                  </a:lnTo>
                  <a:lnTo>
                    <a:pt x="3583" y="9035"/>
                  </a:lnTo>
                  <a:lnTo>
                    <a:pt x="3780" y="8720"/>
                  </a:lnTo>
                  <a:lnTo>
                    <a:pt x="3917" y="8365"/>
                  </a:lnTo>
                  <a:lnTo>
                    <a:pt x="4016" y="8011"/>
                  </a:lnTo>
                  <a:lnTo>
                    <a:pt x="4055" y="7834"/>
                  </a:lnTo>
                  <a:lnTo>
                    <a:pt x="4075" y="7637"/>
                  </a:lnTo>
                  <a:lnTo>
                    <a:pt x="4095" y="7263"/>
                  </a:lnTo>
                  <a:lnTo>
                    <a:pt x="4075" y="6889"/>
                  </a:lnTo>
                  <a:lnTo>
                    <a:pt x="3996" y="6141"/>
                  </a:lnTo>
                  <a:lnTo>
                    <a:pt x="3957" y="5768"/>
                  </a:lnTo>
                  <a:lnTo>
                    <a:pt x="3937" y="5394"/>
                  </a:lnTo>
                  <a:lnTo>
                    <a:pt x="3957" y="5020"/>
                  </a:lnTo>
                  <a:lnTo>
                    <a:pt x="3976" y="4842"/>
                  </a:lnTo>
                  <a:lnTo>
                    <a:pt x="4016" y="4665"/>
                  </a:lnTo>
                  <a:lnTo>
                    <a:pt x="4055" y="4547"/>
                  </a:lnTo>
                  <a:lnTo>
                    <a:pt x="4114" y="4429"/>
                  </a:lnTo>
                  <a:lnTo>
                    <a:pt x="4173" y="4331"/>
                  </a:lnTo>
                  <a:lnTo>
                    <a:pt x="4252" y="4252"/>
                  </a:lnTo>
                  <a:lnTo>
                    <a:pt x="4331" y="4213"/>
                  </a:lnTo>
                  <a:lnTo>
                    <a:pt x="4390" y="4173"/>
                  </a:lnTo>
                  <a:lnTo>
                    <a:pt x="4468" y="4173"/>
                  </a:lnTo>
                  <a:lnTo>
                    <a:pt x="4547" y="4154"/>
                  </a:lnTo>
                  <a:lnTo>
                    <a:pt x="4685" y="4193"/>
                  </a:lnTo>
                  <a:lnTo>
                    <a:pt x="4842" y="4272"/>
                  </a:lnTo>
                  <a:lnTo>
                    <a:pt x="4961" y="4370"/>
                  </a:lnTo>
                  <a:lnTo>
                    <a:pt x="5079" y="4508"/>
                  </a:lnTo>
                  <a:lnTo>
                    <a:pt x="5138" y="4646"/>
                  </a:lnTo>
                  <a:lnTo>
                    <a:pt x="5177" y="4803"/>
                  </a:lnTo>
                  <a:lnTo>
                    <a:pt x="5177" y="4980"/>
                  </a:lnTo>
                  <a:lnTo>
                    <a:pt x="5157" y="5138"/>
                  </a:lnTo>
                  <a:lnTo>
                    <a:pt x="5098" y="5295"/>
                  </a:lnTo>
                  <a:lnTo>
                    <a:pt x="5039" y="5433"/>
                  </a:lnTo>
                  <a:lnTo>
                    <a:pt x="4961" y="5590"/>
                  </a:lnTo>
                  <a:lnTo>
                    <a:pt x="4862" y="5728"/>
                  </a:lnTo>
                  <a:lnTo>
                    <a:pt x="4685" y="6004"/>
                  </a:lnTo>
                  <a:lnTo>
                    <a:pt x="4744" y="6082"/>
                  </a:lnTo>
                  <a:lnTo>
                    <a:pt x="4823" y="6141"/>
                  </a:lnTo>
                  <a:lnTo>
                    <a:pt x="5000" y="6240"/>
                  </a:lnTo>
                  <a:lnTo>
                    <a:pt x="5197" y="6299"/>
                  </a:lnTo>
                  <a:lnTo>
                    <a:pt x="5394" y="6358"/>
                  </a:lnTo>
                  <a:lnTo>
                    <a:pt x="5827" y="6358"/>
                  </a:lnTo>
                  <a:lnTo>
                    <a:pt x="6043" y="6319"/>
                  </a:lnTo>
                  <a:lnTo>
                    <a:pt x="6240" y="6260"/>
                  </a:lnTo>
                  <a:lnTo>
                    <a:pt x="6417" y="6181"/>
                  </a:lnTo>
                  <a:lnTo>
                    <a:pt x="6574" y="6082"/>
                  </a:lnTo>
                  <a:lnTo>
                    <a:pt x="6732" y="5984"/>
                  </a:lnTo>
                  <a:lnTo>
                    <a:pt x="6870" y="5866"/>
                  </a:lnTo>
                  <a:lnTo>
                    <a:pt x="7145" y="5610"/>
                  </a:lnTo>
                  <a:lnTo>
                    <a:pt x="7421" y="5335"/>
                  </a:lnTo>
                  <a:lnTo>
                    <a:pt x="7401" y="4685"/>
                  </a:lnTo>
                  <a:lnTo>
                    <a:pt x="7381" y="4055"/>
                  </a:lnTo>
                  <a:lnTo>
                    <a:pt x="7362" y="3740"/>
                  </a:lnTo>
                  <a:lnTo>
                    <a:pt x="7303" y="3445"/>
                  </a:lnTo>
                  <a:lnTo>
                    <a:pt x="7244" y="3130"/>
                  </a:lnTo>
                  <a:lnTo>
                    <a:pt x="7185" y="2815"/>
                  </a:lnTo>
                  <a:lnTo>
                    <a:pt x="7066" y="2520"/>
                  </a:lnTo>
                  <a:lnTo>
                    <a:pt x="6948" y="2225"/>
                  </a:lnTo>
                  <a:lnTo>
                    <a:pt x="6791" y="1949"/>
                  </a:lnTo>
                  <a:lnTo>
                    <a:pt x="6614" y="1693"/>
                  </a:lnTo>
                  <a:lnTo>
                    <a:pt x="6417" y="1438"/>
                  </a:lnTo>
                  <a:lnTo>
                    <a:pt x="6200" y="1221"/>
                  </a:lnTo>
                  <a:lnTo>
                    <a:pt x="5945" y="1044"/>
                  </a:lnTo>
                  <a:lnTo>
                    <a:pt x="5669" y="886"/>
                  </a:lnTo>
                  <a:lnTo>
                    <a:pt x="5472" y="788"/>
                  </a:lnTo>
                  <a:lnTo>
                    <a:pt x="5256" y="729"/>
                  </a:lnTo>
                  <a:lnTo>
                    <a:pt x="5059" y="690"/>
                  </a:lnTo>
                  <a:lnTo>
                    <a:pt x="4842" y="650"/>
                  </a:lnTo>
                  <a:lnTo>
                    <a:pt x="4390" y="611"/>
                  </a:lnTo>
                  <a:lnTo>
                    <a:pt x="3937" y="591"/>
                  </a:lnTo>
                  <a:lnTo>
                    <a:pt x="3484" y="572"/>
                  </a:lnTo>
                  <a:lnTo>
                    <a:pt x="3051" y="552"/>
                  </a:lnTo>
                  <a:lnTo>
                    <a:pt x="2815" y="532"/>
                  </a:lnTo>
                  <a:lnTo>
                    <a:pt x="2599" y="493"/>
                  </a:lnTo>
                  <a:lnTo>
                    <a:pt x="2382" y="434"/>
                  </a:lnTo>
                  <a:lnTo>
                    <a:pt x="2166" y="375"/>
                  </a:lnTo>
                  <a:lnTo>
                    <a:pt x="1871" y="257"/>
                  </a:lnTo>
                  <a:lnTo>
                    <a:pt x="1575" y="119"/>
                  </a:lnTo>
                  <a:lnTo>
                    <a:pt x="1418" y="60"/>
                  </a:lnTo>
                  <a:lnTo>
                    <a:pt x="1260" y="20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4"/>
            <p:cNvSpPr/>
            <p:nvPr/>
          </p:nvSpPr>
          <p:spPr>
            <a:xfrm>
              <a:off x="8149284" y="2057696"/>
              <a:ext cx="1026873" cy="1508324"/>
            </a:xfrm>
            <a:custGeom>
              <a:avLst/>
              <a:gdLst/>
              <a:ahLst/>
              <a:cxnLst/>
              <a:rect l="l" t="t" r="r" b="b"/>
              <a:pathLst>
                <a:path w="18974" h="27870" extrusionOk="0">
                  <a:moveTo>
                    <a:pt x="14210" y="0"/>
                  </a:moveTo>
                  <a:lnTo>
                    <a:pt x="13718" y="39"/>
                  </a:lnTo>
                  <a:lnTo>
                    <a:pt x="13206" y="98"/>
                  </a:lnTo>
                  <a:lnTo>
                    <a:pt x="12675" y="157"/>
                  </a:lnTo>
                  <a:lnTo>
                    <a:pt x="12163" y="256"/>
                  </a:lnTo>
                  <a:lnTo>
                    <a:pt x="11100" y="453"/>
                  </a:lnTo>
                  <a:lnTo>
                    <a:pt x="10077" y="689"/>
                  </a:lnTo>
                  <a:lnTo>
                    <a:pt x="9132" y="905"/>
                  </a:lnTo>
                  <a:lnTo>
                    <a:pt x="8266" y="1102"/>
                  </a:lnTo>
                  <a:lnTo>
                    <a:pt x="7381" y="1299"/>
                  </a:lnTo>
                  <a:lnTo>
                    <a:pt x="6948" y="1417"/>
                  </a:lnTo>
                  <a:lnTo>
                    <a:pt x="6495" y="1555"/>
                  </a:lnTo>
                  <a:lnTo>
                    <a:pt x="6062" y="1693"/>
                  </a:lnTo>
                  <a:lnTo>
                    <a:pt x="5649" y="1850"/>
                  </a:lnTo>
                  <a:lnTo>
                    <a:pt x="5216" y="2027"/>
                  </a:lnTo>
                  <a:lnTo>
                    <a:pt x="4802" y="2204"/>
                  </a:lnTo>
                  <a:lnTo>
                    <a:pt x="4409" y="2421"/>
                  </a:lnTo>
                  <a:lnTo>
                    <a:pt x="4015" y="2637"/>
                  </a:lnTo>
                  <a:lnTo>
                    <a:pt x="3641" y="2893"/>
                  </a:lnTo>
                  <a:lnTo>
                    <a:pt x="3267" y="3149"/>
                  </a:lnTo>
                  <a:lnTo>
                    <a:pt x="2913" y="3444"/>
                  </a:lnTo>
                  <a:lnTo>
                    <a:pt x="2578" y="3740"/>
                  </a:lnTo>
                  <a:lnTo>
                    <a:pt x="2263" y="4074"/>
                  </a:lnTo>
                  <a:lnTo>
                    <a:pt x="1968" y="4428"/>
                  </a:lnTo>
                  <a:lnTo>
                    <a:pt x="1673" y="4822"/>
                  </a:lnTo>
                  <a:lnTo>
                    <a:pt x="1417" y="5216"/>
                  </a:lnTo>
                  <a:lnTo>
                    <a:pt x="1181" y="5629"/>
                  </a:lnTo>
                  <a:lnTo>
                    <a:pt x="964" y="6062"/>
                  </a:lnTo>
                  <a:lnTo>
                    <a:pt x="787" y="6515"/>
                  </a:lnTo>
                  <a:lnTo>
                    <a:pt x="630" y="6967"/>
                  </a:lnTo>
                  <a:lnTo>
                    <a:pt x="492" y="7420"/>
                  </a:lnTo>
                  <a:lnTo>
                    <a:pt x="374" y="7892"/>
                  </a:lnTo>
                  <a:lnTo>
                    <a:pt x="276" y="8365"/>
                  </a:lnTo>
                  <a:lnTo>
                    <a:pt x="177" y="8857"/>
                  </a:lnTo>
                  <a:lnTo>
                    <a:pt x="118" y="9349"/>
                  </a:lnTo>
                  <a:lnTo>
                    <a:pt x="59" y="9821"/>
                  </a:lnTo>
                  <a:lnTo>
                    <a:pt x="39" y="10313"/>
                  </a:lnTo>
                  <a:lnTo>
                    <a:pt x="0" y="10805"/>
                  </a:lnTo>
                  <a:lnTo>
                    <a:pt x="0" y="11789"/>
                  </a:lnTo>
                  <a:lnTo>
                    <a:pt x="0" y="12577"/>
                  </a:lnTo>
                  <a:lnTo>
                    <a:pt x="39" y="13384"/>
                  </a:lnTo>
                  <a:lnTo>
                    <a:pt x="98" y="14171"/>
                  </a:lnTo>
                  <a:lnTo>
                    <a:pt x="158" y="14958"/>
                  </a:lnTo>
                  <a:lnTo>
                    <a:pt x="256" y="15745"/>
                  </a:lnTo>
                  <a:lnTo>
                    <a:pt x="374" y="16552"/>
                  </a:lnTo>
                  <a:lnTo>
                    <a:pt x="492" y="17320"/>
                  </a:lnTo>
                  <a:lnTo>
                    <a:pt x="650" y="18107"/>
                  </a:lnTo>
                  <a:lnTo>
                    <a:pt x="807" y="18894"/>
                  </a:lnTo>
                  <a:lnTo>
                    <a:pt x="1004" y="19662"/>
                  </a:lnTo>
                  <a:lnTo>
                    <a:pt x="1201" y="20430"/>
                  </a:lnTo>
                  <a:lnTo>
                    <a:pt x="1437" y="21197"/>
                  </a:lnTo>
                  <a:lnTo>
                    <a:pt x="1673" y="21945"/>
                  </a:lnTo>
                  <a:lnTo>
                    <a:pt x="1949" y="22693"/>
                  </a:lnTo>
                  <a:lnTo>
                    <a:pt x="2224" y="23441"/>
                  </a:lnTo>
                  <a:lnTo>
                    <a:pt x="2519" y="24189"/>
                  </a:lnTo>
                  <a:lnTo>
                    <a:pt x="2775" y="24759"/>
                  </a:lnTo>
                  <a:lnTo>
                    <a:pt x="2913" y="25055"/>
                  </a:lnTo>
                  <a:lnTo>
                    <a:pt x="3070" y="25330"/>
                  </a:lnTo>
                  <a:lnTo>
                    <a:pt x="3228" y="25586"/>
                  </a:lnTo>
                  <a:lnTo>
                    <a:pt x="3405" y="25862"/>
                  </a:lnTo>
                  <a:lnTo>
                    <a:pt x="3602" y="26098"/>
                  </a:lnTo>
                  <a:lnTo>
                    <a:pt x="3799" y="26334"/>
                  </a:lnTo>
                  <a:lnTo>
                    <a:pt x="4035" y="26551"/>
                  </a:lnTo>
                  <a:lnTo>
                    <a:pt x="4271" y="26747"/>
                  </a:lnTo>
                  <a:lnTo>
                    <a:pt x="4527" y="26905"/>
                  </a:lnTo>
                  <a:lnTo>
                    <a:pt x="4783" y="27062"/>
                  </a:lnTo>
                  <a:lnTo>
                    <a:pt x="5058" y="27200"/>
                  </a:lnTo>
                  <a:lnTo>
                    <a:pt x="5334" y="27338"/>
                  </a:lnTo>
                  <a:lnTo>
                    <a:pt x="5629" y="27436"/>
                  </a:lnTo>
                  <a:lnTo>
                    <a:pt x="5924" y="27535"/>
                  </a:lnTo>
                  <a:lnTo>
                    <a:pt x="6219" y="27613"/>
                  </a:lnTo>
                  <a:lnTo>
                    <a:pt x="6534" y="27672"/>
                  </a:lnTo>
                  <a:lnTo>
                    <a:pt x="7144" y="27771"/>
                  </a:lnTo>
                  <a:lnTo>
                    <a:pt x="7774" y="27830"/>
                  </a:lnTo>
                  <a:lnTo>
                    <a:pt x="8404" y="27869"/>
                  </a:lnTo>
                  <a:lnTo>
                    <a:pt x="8798" y="27869"/>
                  </a:lnTo>
                  <a:lnTo>
                    <a:pt x="9211" y="27849"/>
                  </a:lnTo>
                  <a:lnTo>
                    <a:pt x="9624" y="27830"/>
                  </a:lnTo>
                  <a:lnTo>
                    <a:pt x="10038" y="27771"/>
                  </a:lnTo>
                  <a:lnTo>
                    <a:pt x="10451" y="27712"/>
                  </a:lnTo>
                  <a:lnTo>
                    <a:pt x="10845" y="27633"/>
                  </a:lnTo>
                  <a:lnTo>
                    <a:pt x="11238" y="27535"/>
                  </a:lnTo>
                  <a:lnTo>
                    <a:pt x="11612" y="27397"/>
                  </a:lnTo>
                  <a:lnTo>
                    <a:pt x="11986" y="27259"/>
                  </a:lnTo>
                  <a:lnTo>
                    <a:pt x="12340" y="27082"/>
                  </a:lnTo>
                  <a:lnTo>
                    <a:pt x="12675" y="26885"/>
                  </a:lnTo>
                  <a:lnTo>
                    <a:pt x="12970" y="26669"/>
                  </a:lnTo>
                  <a:lnTo>
                    <a:pt x="13265" y="26413"/>
                  </a:lnTo>
                  <a:lnTo>
                    <a:pt x="13521" y="26137"/>
                  </a:lnTo>
                  <a:lnTo>
                    <a:pt x="13738" y="25822"/>
                  </a:lnTo>
                  <a:lnTo>
                    <a:pt x="13836" y="25645"/>
                  </a:lnTo>
                  <a:lnTo>
                    <a:pt x="13915" y="25468"/>
                  </a:lnTo>
                  <a:lnTo>
                    <a:pt x="14013" y="25252"/>
                  </a:lnTo>
                  <a:lnTo>
                    <a:pt x="14092" y="25015"/>
                  </a:lnTo>
                  <a:lnTo>
                    <a:pt x="14151" y="24779"/>
                  </a:lnTo>
                  <a:lnTo>
                    <a:pt x="14210" y="24543"/>
                  </a:lnTo>
                  <a:lnTo>
                    <a:pt x="14230" y="24307"/>
                  </a:lnTo>
                  <a:lnTo>
                    <a:pt x="14249" y="24071"/>
                  </a:lnTo>
                  <a:lnTo>
                    <a:pt x="14269" y="23579"/>
                  </a:lnTo>
                  <a:lnTo>
                    <a:pt x="14249" y="23087"/>
                  </a:lnTo>
                  <a:lnTo>
                    <a:pt x="14190" y="22595"/>
                  </a:lnTo>
                  <a:lnTo>
                    <a:pt x="14053" y="21610"/>
                  </a:lnTo>
                  <a:lnTo>
                    <a:pt x="13954" y="21000"/>
                  </a:lnTo>
                  <a:lnTo>
                    <a:pt x="13876" y="20370"/>
                  </a:lnTo>
                  <a:lnTo>
                    <a:pt x="13817" y="19741"/>
                  </a:lnTo>
                  <a:lnTo>
                    <a:pt x="13757" y="19111"/>
                  </a:lnTo>
                  <a:lnTo>
                    <a:pt x="13757" y="18481"/>
                  </a:lnTo>
                  <a:lnTo>
                    <a:pt x="13777" y="17851"/>
                  </a:lnTo>
                  <a:lnTo>
                    <a:pt x="13817" y="17221"/>
                  </a:lnTo>
                  <a:lnTo>
                    <a:pt x="13876" y="16907"/>
                  </a:lnTo>
                  <a:lnTo>
                    <a:pt x="13935" y="16592"/>
                  </a:lnTo>
                  <a:lnTo>
                    <a:pt x="14013" y="16218"/>
                  </a:lnTo>
                  <a:lnTo>
                    <a:pt x="14112" y="15844"/>
                  </a:lnTo>
                  <a:lnTo>
                    <a:pt x="14230" y="15470"/>
                  </a:lnTo>
                  <a:lnTo>
                    <a:pt x="14368" y="15096"/>
                  </a:lnTo>
                  <a:lnTo>
                    <a:pt x="14525" y="14742"/>
                  </a:lnTo>
                  <a:lnTo>
                    <a:pt x="14682" y="14387"/>
                  </a:lnTo>
                  <a:lnTo>
                    <a:pt x="15017" y="13679"/>
                  </a:lnTo>
                  <a:lnTo>
                    <a:pt x="15411" y="12990"/>
                  </a:lnTo>
                  <a:lnTo>
                    <a:pt x="15804" y="12321"/>
                  </a:lnTo>
                  <a:lnTo>
                    <a:pt x="16651" y="10963"/>
                  </a:lnTo>
                  <a:lnTo>
                    <a:pt x="17064" y="10294"/>
                  </a:lnTo>
                  <a:lnTo>
                    <a:pt x="17458" y="9605"/>
                  </a:lnTo>
                  <a:lnTo>
                    <a:pt x="17832" y="8916"/>
                  </a:lnTo>
                  <a:lnTo>
                    <a:pt x="18166" y="8207"/>
                  </a:lnTo>
                  <a:lnTo>
                    <a:pt x="18324" y="7833"/>
                  </a:lnTo>
                  <a:lnTo>
                    <a:pt x="18461" y="7479"/>
                  </a:lnTo>
                  <a:lnTo>
                    <a:pt x="18599" y="7105"/>
                  </a:lnTo>
                  <a:lnTo>
                    <a:pt x="18698" y="6731"/>
                  </a:lnTo>
                  <a:lnTo>
                    <a:pt x="18796" y="6357"/>
                  </a:lnTo>
                  <a:lnTo>
                    <a:pt x="18875" y="5983"/>
                  </a:lnTo>
                  <a:lnTo>
                    <a:pt x="18934" y="5590"/>
                  </a:lnTo>
                  <a:lnTo>
                    <a:pt x="18973" y="5196"/>
                  </a:lnTo>
                  <a:lnTo>
                    <a:pt x="18973" y="4802"/>
                  </a:lnTo>
                  <a:lnTo>
                    <a:pt x="18953" y="4409"/>
                  </a:lnTo>
                  <a:lnTo>
                    <a:pt x="18914" y="4015"/>
                  </a:lnTo>
                  <a:lnTo>
                    <a:pt x="18855" y="3621"/>
                  </a:lnTo>
                  <a:lnTo>
                    <a:pt x="18737" y="3228"/>
                  </a:lnTo>
                  <a:lnTo>
                    <a:pt x="18619" y="2854"/>
                  </a:lnTo>
                  <a:lnTo>
                    <a:pt x="18461" y="2480"/>
                  </a:lnTo>
                  <a:lnTo>
                    <a:pt x="18284" y="2126"/>
                  </a:lnTo>
                  <a:lnTo>
                    <a:pt x="18087" y="1791"/>
                  </a:lnTo>
                  <a:lnTo>
                    <a:pt x="17851" y="1496"/>
                  </a:lnTo>
                  <a:lnTo>
                    <a:pt x="17615" y="1201"/>
                  </a:lnTo>
                  <a:lnTo>
                    <a:pt x="17339" y="925"/>
                  </a:lnTo>
                  <a:lnTo>
                    <a:pt x="17044" y="689"/>
                  </a:lnTo>
                  <a:lnTo>
                    <a:pt x="16710" y="492"/>
                  </a:lnTo>
                  <a:lnTo>
                    <a:pt x="16375" y="315"/>
                  </a:lnTo>
                  <a:lnTo>
                    <a:pt x="16001" y="197"/>
                  </a:lnTo>
                  <a:lnTo>
                    <a:pt x="15608" y="98"/>
                  </a:lnTo>
                  <a:lnTo>
                    <a:pt x="15155" y="39"/>
                  </a:lnTo>
                  <a:lnTo>
                    <a:pt x="14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4"/>
            <p:cNvSpPr/>
            <p:nvPr/>
          </p:nvSpPr>
          <p:spPr>
            <a:xfrm>
              <a:off x="8173746" y="2057696"/>
              <a:ext cx="1002411" cy="1508324"/>
            </a:xfrm>
            <a:custGeom>
              <a:avLst/>
              <a:gdLst/>
              <a:ahLst/>
              <a:cxnLst/>
              <a:rect l="l" t="t" r="r" b="b"/>
              <a:pathLst>
                <a:path w="18522" h="27870" extrusionOk="0">
                  <a:moveTo>
                    <a:pt x="13758" y="0"/>
                  </a:moveTo>
                  <a:lnTo>
                    <a:pt x="13266" y="39"/>
                  </a:lnTo>
                  <a:lnTo>
                    <a:pt x="12754" y="98"/>
                  </a:lnTo>
                  <a:lnTo>
                    <a:pt x="12223" y="157"/>
                  </a:lnTo>
                  <a:lnTo>
                    <a:pt x="11711" y="256"/>
                  </a:lnTo>
                  <a:lnTo>
                    <a:pt x="10648" y="453"/>
                  </a:lnTo>
                  <a:lnTo>
                    <a:pt x="9625" y="689"/>
                  </a:lnTo>
                  <a:lnTo>
                    <a:pt x="8680" y="905"/>
                  </a:lnTo>
                  <a:lnTo>
                    <a:pt x="7814" y="1102"/>
                  </a:lnTo>
                  <a:lnTo>
                    <a:pt x="6929" y="1299"/>
                  </a:lnTo>
                  <a:lnTo>
                    <a:pt x="6496" y="1417"/>
                  </a:lnTo>
                  <a:lnTo>
                    <a:pt x="6043" y="1555"/>
                  </a:lnTo>
                  <a:lnTo>
                    <a:pt x="5610" y="1693"/>
                  </a:lnTo>
                  <a:lnTo>
                    <a:pt x="5197" y="1850"/>
                  </a:lnTo>
                  <a:lnTo>
                    <a:pt x="4764" y="2027"/>
                  </a:lnTo>
                  <a:lnTo>
                    <a:pt x="4350" y="2204"/>
                  </a:lnTo>
                  <a:lnTo>
                    <a:pt x="3957" y="2421"/>
                  </a:lnTo>
                  <a:lnTo>
                    <a:pt x="3563" y="2637"/>
                  </a:lnTo>
                  <a:lnTo>
                    <a:pt x="3189" y="2893"/>
                  </a:lnTo>
                  <a:lnTo>
                    <a:pt x="2815" y="3149"/>
                  </a:lnTo>
                  <a:lnTo>
                    <a:pt x="2461" y="3444"/>
                  </a:lnTo>
                  <a:lnTo>
                    <a:pt x="2126" y="3740"/>
                  </a:lnTo>
                  <a:lnTo>
                    <a:pt x="1811" y="4074"/>
                  </a:lnTo>
                  <a:lnTo>
                    <a:pt x="1516" y="4428"/>
                  </a:lnTo>
                  <a:lnTo>
                    <a:pt x="1241" y="4783"/>
                  </a:lnTo>
                  <a:lnTo>
                    <a:pt x="1005" y="5157"/>
                  </a:lnTo>
                  <a:lnTo>
                    <a:pt x="788" y="5550"/>
                  </a:lnTo>
                  <a:lnTo>
                    <a:pt x="591" y="5944"/>
                  </a:lnTo>
                  <a:lnTo>
                    <a:pt x="414" y="6338"/>
                  </a:lnTo>
                  <a:lnTo>
                    <a:pt x="257" y="6771"/>
                  </a:lnTo>
                  <a:lnTo>
                    <a:pt x="119" y="7184"/>
                  </a:lnTo>
                  <a:lnTo>
                    <a:pt x="1" y="7617"/>
                  </a:lnTo>
                  <a:lnTo>
                    <a:pt x="40" y="8207"/>
                  </a:lnTo>
                  <a:lnTo>
                    <a:pt x="99" y="8798"/>
                  </a:lnTo>
                  <a:lnTo>
                    <a:pt x="198" y="9388"/>
                  </a:lnTo>
                  <a:lnTo>
                    <a:pt x="316" y="9959"/>
                  </a:lnTo>
                  <a:lnTo>
                    <a:pt x="453" y="10549"/>
                  </a:lnTo>
                  <a:lnTo>
                    <a:pt x="631" y="11120"/>
                  </a:lnTo>
                  <a:lnTo>
                    <a:pt x="808" y="11691"/>
                  </a:lnTo>
                  <a:lnTo>
                    <a:pt x="1024" y="12242"/>
                  </a:lnTo>
                  <a:lnTo>
                    <a:pt x="1260" y="12793"/>
                  </a:lnTo>
                  <a:lnTo>
                    <a:pt x="1398" y="13069"/>
                  </a:lnTo>
                  <a:lnTo>
                    <a:pt x="1536" y="13324"/>
                  </a:lnTo>
                  <a:lnTo>
                    <a:pt x="1713" y="13580"/>
                  </a:lnTo>
                  <a:lnTo>
                    <a:pt x="1890" y="13817"/>
                  </a:lnTo>
                  <a:lnTo>
                    <a:pt x="2107" y="14033"/>
                  </a:lnTo>
                  <a:lnTo>
                    <a:pt x="2343" y="14210"/>
                  </a:lnTo>
                  <a:lnTo>
                    <a:pt x="2461" y="14289"/>
                  </a:lnTo>
                  <a:lnTo>
                    <a:pt x="2599" y="14368"/>
                  </a:lnTo>
                  <a:lnTo>
                    <a:pt x="2736" y="14427"/>
                  </a:lnTo>
                  <a:lnTo>
                    <a:pt x="2874" y="14486"/>
                  </a:lnTo>
                  <a:lnTo>
                    <a:pt x="3169" y="14545"/>
                  </a:lnTo>
                  <a:lnTo>
                    <a:pt x="3327" y="14564"/>
                  </a:lnTo>
                  <a:lnTo>
                    <a:pt x="3622" y="14564"/>
                  </a:lnTo>
                  <a:lnTo>
                    <a:pt x="3780" y="14545"/>
                  </a:lnTo>
                  <a:lnTo>
                    <a:pt x="3917" y="14505"/>
                  </a:lnTo>
                  <a:lnTo>
                    <a:pt x="4055" y="14446"/>
                  </a:lnTo>
                  <a:lnTo>
                    <a:pt x="4193" y="14387"/>
                  </a:lnTo>
                  <a:lnTo>
                    <a:pt x="4311" y="14309"/>
                  </a:lnTo>
                  <a:lnTo>
                    <a:pt x="4429" y="14230"/>
                  </a:lnTo>
                  <a:lnTo>
                    <a:pt x="4528" y="14112"/>
                  </a:lnTo>
                  <a:lnTo>
                    <a:pt x="4528" y="14348"/>
                  </a:lnTo>
                  <a:lnTo>
                    <a:pt x="4508" y="14564"/>
                  </a:lnTo>
                  <a:lnTo>
                    <a:pt x="4488" y="14781"/>
                  </a:lnTo>
                  <a:lnTo>
                    <a:pt x="4429" y="14997"/>
                  </a:lnTo>
                  <a:lnTo>
                    <a:pt x="4370" y="15214"/>
                  </a:lnTo>
                  <a:lnTo>
                    <a:pt x="4291" y="15430"/>
                  </a:lnTo>
                  <a:lnTo>
                    <a:pt x="4193" y="15627"/>
                  </a:lnTo>
                  <a:lnTo>
                    <a:pt x="4075" y="15824"/>
                  </a:lnTo>
                  <a:lnTo>
                    <a:pt x="3957" y="16021"/>
                  </a:lnTo>
                  <a:lnTo>
                    <a:pt x="3819" y="16198"/>
                  </a:lnTo>
                  <a:lnTo>
                    <a:pt x="3681" y="16355"/>
                  </a:lnTo>
                  <a:lnTo>
                    <a:pt x="3524" y="16513"/>
                  </a:lnTo>
                  <a:lnTo>
                    <a:pt x="3347" y="16670"/>
                  </a:lnTo>
                  <a:lnTo>
                    <a:pt x="3169" y="16808"/>
                  </a:lnTo>
                  <a:lnTo>
                    <a:pt x="2973" y="16926"/>
                  </a:lnTo>
                  <a:lnTo>
                    <a:pt x="2776" y="17025"/>
                  </a:lnTo>
                  <a:lnTo>
                    <a:pt x="2973" y="17025"/>
                  </a:lnTo>
                  <a:lnTo>
                    <a:pt x="3169" y="17005"/>
                  </a:lnTo>
                  <a:lnTo>
                    <a:pt x="3366" y="16966"/>
                  </a:lnTo>
                  <a:lnTo>
                    <a:pt x="3563" y="16926"/>
                  </a:lnTo>
                  <a:lnTo>
                    <a:pt x="3760" y="16867"/>
                  </a:lnTo>
                  <a:lnTo>
                    <a:pt x="3937" y="16788"/>
                  </a:lnTo>
                  <a:lnTo>
                    <a:pt x="4134" y="16710"/>
                  </a:lnTo>
                  <a:lnTo>
                    <a:pt x="4291" y="16592"/>
                  </a:lnTo>
                  <a:lnTo>
                    <a:pt x="4291" y="16847"/>
                  </a:lnTo>
                  <a:lnTo>
                    <a:pt x="4272" y="17103"/>
                  </a:lnTo>
                  <a:lnTo>
                    <a:pt x="4232" y="17340"/>
                  </a:lnTo>
                  <a:lnTo>
                    <a:pt x="4154" y="17576"/>
                  </a:lnTo>
                  <a:lnTo>
                    <a:pt x="4055" y="17812"/>
                  </a:lnTo>
                  <a:lnTo>
                    <a:pt x="3957" y="18028"/>
                  </a:lnTo>
                  <a:lnTo>
                    <a:pt x="3819" y="18245"/>
                  </a:lnTo>
                  <a:lnTo>
                    <a:pt x="3662" y="18442"/>
                  </a:lnTo>
                  <a:lnTo>
                    <a:pt x="3504" y="18639"/>
                  </a:lnTo>
                  <a:lnTo>
                    <a:pt x="3327" y="18796"/>
                  </a:lnTo>
                  <a:lnTo>
                    <a:pt x="3130" y="18953"/>
                  </a:lnTo>
                  <a:lnTo>
                    <a:pt x="2914" y="19091"/>
                  </a:lnTo>
                  <a:lnTo>
                    <a:pt x="2697" y="19209"/>
                  </a:lnTo>
                  <a:lnTo>
                    <a:pt x="2461" y="19308"/>
                  </a:lnTo>
                  <a:lnTo>
                    <a:pt x="2225" y="19386"/>
                  </a:lnTo>
                  <a:lnTo>
                    <a:pt x="1989" y="19426"/>
                  </a:lnTo>
                  <a:lnTo>
                    <a:pt x="2323" y="19465"/>
                  </a:lnTo>
                  <a:lnTo>
                    <a:pt x="3012" y="19465"/>
                  </a:lnTo>
                  <a:lnTo>
                    <a:pt x="3366" y="19445"/>
                  </a:lnTo>
                  <a:lnTo>
                    <a:pt x="3701" y="19426"/>
                  </a:lnTo>
                  <a:lnTo>
                    <a:pt x="4055" y="19367"/>
                  </a:lnTo>
                  <a:lnTo>
                    <a:pt x="4390" y="19288"/>
                  </a:lnTo>
                  <a:lnTo>
                    <a:pt x="4724" y="19209"/>
                  </a:lnTo>
                  <a:lnTo>
                    <a:pt x="4626" y="19445"/>
                  </a:lnTo>
                  <a:lnTo>
                    <a:pt x="4528" y="19662"/>
                  </a:lnTo>
                  <a:lnTo>
                    <a:pt x="4409" y="19878"/>
                  </a:lnTo>
                  <a:lnTo>
                    <a:pt x="4272" y="20075"/>
                  </a:lnTo>
                  <a:lnTo>
                    <a:pt x="4134" y="20272"/>
                  </a:lnTo>
                  <a:lnTo>
                    <a:pt x="3957" y="20449"/>
                  </a:lnTo>
                  <a:lnTo>
                    <a:pt x="3780" y="20607"/>
                  </a:lnTo>
                  <a:lnTo>
                    <a:pt x="3602" y="20764"/>
                  </a:lnTo>
                  <a:lnTo>
                    <a:pt x="3406" y="20902"/>
                  </a:lnTo>
                  <a:lnTo>
                    <a:pt x="3189" y="21040"/>
                  </a:lnTo>
                  <a:lnTo>
                    <a:pt x="2973" y="21138"/>
                  </a:lnTo>
                  <a:lnTo>
                    <a:pt x="2756" y="21236"/>
                  </a:lnTo>
                  <a:lnTo>
                    <a:pt x="2520" y="21315"/>
                  </a:lnTo>
                  <a:lnTo>
                    <a:pt x="2284" y="21374"/>
                  </a:lnTo>
                  <a:lnTo>
                    <a:pt x="2048" y="21414"/>
                  </a:lnTo>
                  <a:lnTo>
                    <a:pt x="1792" y="21433"/>
                  </a:lnTo>
                  <a:lnTo>
                    <a:pt x="2559" y="22968"/>
                  </a:lnTo>
                  <a:lnTo>
                    <a:pt x="3347" y="24484"/>
                  </a:lnTo>
                  <a:lnTo>
                    <a:pt x="3760" y="25232"/>
                  </a:lnTo>
                  <a:lnTo>
                    <a:pt x="4193" y="25960"/>
                  </a:lnTo>
                  <a:lnTo>
                    <a:pt x="4626" y="26688"/>
                  </a:lnTo>
                  <a:lnTo>
                    <a:pt x="5098" y="27397"/>
                  </a:lnTo>
                  <a:lnTo>
                    <a:pt x="5433" y="27515"/>
                  </a:lnTo>
                  <a:lnTo>
                    <a:pt x="5787" y="27613"/>
                  </a:lnTo>
                  <a:lnTo>
                    <a:pt x="6141" y="27672"/>
                  </a:lnTo>
                  <a:lnTo>
                    <a:pt x="6496" y="27751"/>
                  </a:lnTo>
                  <a:lnTo>
                    <a:pt x="6870" y="27790"/>
                  </a:lnTo>
                  <a:lnTo>
                    <a:pt x="7224" y="27830"/>
                  </a:lnTo>
                  <a:lnTo>
                    <a:pt x="7952" y="27869"/>
                  </a:lnTo>
                  <a:lnTo>
                    <a:pt x="8346" y="27869"/>
                  </a:lnTo>
                  <a:lnTo>
                    <a:pt x="8759" y="27849"/>
                  </a:lnTo>
                  <a:lnTo>
                    <a:pt x="9172" y="27830"/>
                  </a:lnTo>
                  <a:lnTo>
                    <a:pt x="9586" y="27771"/>
                  </a:lnTo>
                  <a:lnTo>
                    <a:pt x="9999" y="27712"/>
                  </a:lnTo>
                  <a:lnTo>
                    <a:pt x="10393" y="27633"/>
                  </a:lnTo>
                  <a:lnTo>
                    <a:pt x="10786" y="27535"/>
                  </a:lnTo>
                  <a:lnTo>
                    <a:pt x="11160" y="27397"/>
                  </a:lnTo>
                  <a:lnTo>
                    <a:pt x="11534" y="27259"/>
                  </a:lnTo>
                  <a:lnTo>
                    <a:pt x="11888" y="27082"/>
                  </a:lnTo>
                  <a:lnTo>
                    <a:pt x="12223" y="26885"/>
                  </a:lnTo>
                  <a:lnTo>
                    <a:pt x="12518" y="26669"/>
                  </a:lnTo>
                  <a:lnTo>
                    <a:pt x="12813" y="26413"/>
                  </a:lnTo>
                  <a:lnTo>
                    <a:pt x="13069" y="26137"/>
                  </a:lnTo>
                  <a:lnTo>
                    <a:pt x="13286" y="25822"/>
                  </a:lnTo>
                  <a:lnTo>
                    <a:pt x="13384" y="25645"/>
                  </a:lnTo>
                  <a:lnTo>
                    <a:pt x="13463" y="25468"/>
                  </a:lnTo>
                  <a:lnTo>
                    <a:pt x="13561" y="25252"/>
                  </a:lnTo>
                  <a:lnTo>
                    <a:pt x="13640" y="25015"/>
                  </a:lnTo>
                  <a:lnTo>
                    <a:pt x="13699" y="24779"/>
                  </a:lnTo>
                  <a:lnTo>
                    <a:pt x="13758" y="24543"/>
                  </a:lnTo>
                  <a:lnTo>
                    <a:pt x="13778" y="24307"/>
                  </a:lnTo>
                  <a:lnTo>
                    <a:pt x="13797" y="24071"/>
                  </a:lnTo>
                  <a:lnTo>
                    <a:pt x="13817" y="23579"/>
                  </a:lnTo>
                  <a:lnTo>
                    <a:pt x="13797" y="23087"/>
                  </a:lnTo>
                  <a:lnTo>
                    <a:pt x="13738" y="22595"/>
                  </a:lnTo>
                  <a:lnTo>
                    <a:pt x="13601" y="21610"/>
                  </a:lnTo>
                  <a:lnTo>
                    <a:pt x="13502" y="21000"/>
                  </a:lnTo>
                  <a:lnTo>
                    <a:pt x="13424" y="20370"/>
                  </a:lnTo>
                  <a:lnTo>
                    <a:pt x="13365" y="19741"/>
                  </a:lnTo>
                  <a:lnTo>
                    <a:pt x="13305" y="19111"/>
                  </a:lnTo>
                  <a:lnTo>
                    <a:pt x="13305" y="18481"/>
                  </a:lnTo>
                  <a:lnTo>
                    <a:pt x="13325" y="17851"/>
                  </a:lnTo>
                  <a:lnTo>
                    <a:pt x="13365" y="17221"/>
                  </a:lnTo>
                  <a:lnTo>
                    <a:pt x="13424" y="16907"/>
                  </a:lnTo>
                  <a:lnTo>
                    <a:pt x="13483" y="16592"/>
                  </a:lnTo>
                  <a:lnTo>
                    <a:pt x="13561" y="16218"/>
                  </a:lnTo>
                  <a:lnTo>
                    <a:pt x="13660" y="15844"/>
                  </a:lnTo>
                  <a:lnTo>
                    <a:pt x="13778" y="15470"/>
                  </a:lnTo>
                  <a:lnTo>
                    <a:pt x="13916" y="15096"/>
                  </a:lnTo>
                  <a:lnTo>
                    <a:pt x="14073" y="14742"/>
                  </a:lnTo>
                  <a:lnTo>
                    <a:pt x="14230" y="14387"/>
                  </a:lnTo>
                  <a:lnTo>
                    <a:pt x="14565" y="13679"/>
                  </a:lnTo>
                  <a:lnTo>
                    <a:pt x="14959" y="12990"/>
                  </a:lnTo>
                  <a:lnTo>
                    <a:pt x="15352" y="12321"/>
                  </a:lnTo>
                  <a:lnTo>
                    <a:pt x="16199" y="10963"/>
                  </a:lnTo>
                  <a:lnTo>
                    <a:pt x="16612" y="10294"/>
                  </a:lnTo>
                  <a:lnTo>
                    <a:pt x="17006" y="9605"/>
                  </a:lnTo>
                  <a:lnTo>
                    <a:pt x="17380" y="8916"/>
                  </a:lnTo>
                  <a:lnTo>
                    <a:pt x="17714" y="8207"/>
                  </a:lnTo>
                  <a:lnTo>
                    <a:pt x="17872" y="7833"/>
                  </a:lnTo>
                  <a:lnTo>
                    <a:pt x="18009" y="7479"/>
                  </a:lnTo>
                  <a:lnTo>
                    <a:pt x="18147" y="7105"/>
                  </a:lnTo>
                  <a:lnTo>
                    <a:pt x="18246" y="6731"/>
                  </a:lnTo>
                  <a:lnTo>
                    <a:pt x="18344" y="6357"/>
                  </a:lnTo>
                  <a:lnTo>
                    <a:pt x="18423" y="5983"/>
                  </a:lnTo>
                  <a:lnTo>
                    <a:pt x="18482" y="5590"/>
                  </a:lnTo>
                  <a:lnTo>
                    <a:pt x="18521" y="5196"/>
                  </a:lnTo>
                  <a:lnTo>
                    <a:pt x="18521" y="4802"/>
                  </a:lnTo>
                  <a:lnTo>
                    <a:pt x="18501" y="4409"/>
                  </a:lnTo>
                  <a:lnTo>
                    <a:pt x="18462" y="4015"/>
                  </a:lnTo>
                  <a:lnTo>
                    <a:pt x="18403" y="3621"/>
                  </a:lnTo>
                  <a:lnTo>
                    <a:pt x="18285" y="3228"/>
                  </a:lnTo>
                  <a:lnTo>
                    <a:pt x="18167" y="2854"/>
                  </a:lnTo>
                  <a:lnTo>
                    <a:pt x="18009" y="2480"/>
                  </a:lnTo>
                  <a:lnTo>
                    <a:pt x="17832" y="2126"/>
                  </a:lnTo>
                  <a:lnTo>
                    <a:pt x="17635" y="1791"/>
                  </a:lnTo>
                  <a:lnTo>
                    <a:pt x="17399" y="1496"/>
                  </a:lnTo>
                  <a:lnTo>
                    <a:pt x="17163" y="1201"/>
                  </a:lnTo>
                  <a:lnTo>
                    <a:pt x="16887" y="925"/>
                  </a:lnTo>
                  <a:lnTo>
                    <a:pt x="16592" y="689"/>
                  </a:lnTo>
                  <a:lnTo>
                    <a:pt x="16258" y="492"/>
                  </a:lnTo>
                  <a:lnTo>
                    <a:pt x="15923" y="315"/>
                  </a:lnTo>
                  <a:lnTo>
                    <a:pt x="15549" y="197"/>
                  </a:lnTo>
                  <a:lnTo>
                    <a:pt x="15156" y="98"/>
                  </a:lnTo>
                  <a:lnTo>
                    <a:pt x="14703" y="39"/>
                  </a:lnTo>
                  <a:lnTo>
                    <a:pt x="14250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4"/>
            <p:cNvSpPr/>
            <p:nvPr/>
          </p:nvSpPr>
          <p:spPr>
            <a:xfrm>
              <a:off x="7819048" y="2088544"/>
              <a:ext cx="726507" cy="871386"/>
            </a:xfrm>
            <a:custGeom>
              <a:avLst/>
              <a:gdLst/>
              <a:ahLst/>
              <a:cxnLst/>
              <a:rect l="l" t="t" r="r" b="b"/>
              <a:pathLst>
                <a:path w="13424" h="16101" extrusionOk="0">
                  <a:moveTo>
                    <a:pt x="4331" y="1"/>
                  </a:moveTo>
                  <a:lnTo>
                    <a:pt x="4213" y="40"/>
                  </a:lnTo>
                  <a:lnTo>
                    <a:pt x="4075" y="80"/>
                  </a:lnTo>
                  <a:lnTo>
                    <a:pt x="3839" y="198"/>
                  </a:lnTo>
                  <a:lnTo>
                    <a:pt x="3603" y="335"/>
                  </a:lnTo>
                  <a:lnTo>
                    <a:pt x="3386" y="513"/>
                  </a:lnTo>
                  <a:lnTo>
                    <a:pt x="3209" y="709"/>
                  </a:lnTo>
                  <a:lnTo>
                    <a:pt x="2914" y="1064"/>
                  </a:lnTo>
                  <a:lnTo>
                    <a:pt x="2618" y="1418"/>
                  </a:lnTo>
                  <a:lnTo>
                    <a:pt x="2363" y="1772"/>
                  </a:lnTo>
                  <a:lnTo>
                    <a:pt x="2107" y="2146"/>
                  </a:lnTo>
                  <a:lnTo>
                    <a:pt x="1871" y="2540"/>
                  </a:lnTo>
                  <a:lnTo>
                    <a:pt x="1654" y="2933"/>
                  </a:lnTo>
                  <a:lnTo>
                    <a:pt x="1438" y="3327"/>
                  </a:lnTo>
                  <a:lnTo>
                    <a:pt x="1260" y="3740"/>
                  </a:lnTo>
                  <a:lnTo>
                    <a:pt x="1064" y="4154"/>
                  </a:lnTo>
                  <a:lnTo>
                    <a:pt x="906" y="4567"/>
                  </a:lnTo>
                  <a:lnTo>
                    <a:pt x="768" y="5000"/>
                  </a:lnTo>
                  <a:lnTo>
                    <a:pt x="631" y="5433"/>
                  </a:lnTo>
                  <a:lnTo>
                    <a:pt x="513" y="5866"/>
                  </a:lnTo>
                  <a:lnTo>
                    <a:pt x="394" y="6319"/>
                  </a:lnTo>
                  <a:lnTo>
                    <a:pt x="296" y="6752"/>
                  </a:lnTo>
                  <a:lnTo>
                    <a:pt x="217" y="7204"/>
                  </a:lnTo>
                  <a:lnTo>
                    <a:pt x="158" y="7657"/>
                  </a:lnTo>
                  <a:lnTo>
                    <a:pt x="99" y="8110"/>
                  </a:lnTo>
                  <a:lnTo>
                    <a:pt x="60" y="8562"/>
                  </a:lnTo>
                  <a:lnTo>
                    <a:pt x="20" y="9035"/>
                  </a:lnTo>
                  <a:lnTo>
                    <a:pt x="20" y="9487"/>
                  </a:lnTo>
                  <a:lnTo>
                    <a:pt x="1" y="9960"/>
                  </a:lnTo>
                  <a:lnTo>
                    <a:pt x="20" y="10412"/>
                  </a:lnTo>
                  <a:lnTo>
                    <a:pt x="40" y="10885"/>
                  </a:lnTo>
                  <a:lnTo>
                    <a:pt x="80" y="11337"/>
                  </a:lnTo>
                  <a:lnTo>
                    <a:pt x="119" y="11790"/>
                  </a:lnTo>
                  <a:lnTo>
                    <a:pt x="178" y="12262"/>
                  </a:lnTo>
                  <a:lnTo>
                    <a:pt x="257" y="12715"/>
                  </a:lnTo>
                  <a:lnTo>
                    <a:pt x="414" y="13620"/>
                  </a:lnTo>
                  <a:lnTo>
                    <a:pt x="631" y="14506"/>
                  </a:lnTo>
                  <a:lnTo>
                    <a:pt x="709" y="14742"/>
                  </a:lnTo>
                  <a:lnTo>
                    <a:pt x="788" y="14978"/>
                  </a:lnTo>
                  <a:lnTo>
                    <a:pt x="886" y="15195"/>
                  </a:lnTo>
                  <a:lnTo>
                    <a:pt x="965" y="15293"/>
                  </a:lnTo>
                  <a:lnTo>
                    <a:pt x="1044" y="15392"/>
                  </a:lnTo>
                  <a:lnTo>
                    <a:pt x="1201" y="15549"/>
                  </a:lnTo>
                  <a:lnTo>
                    <a:pt x="1379" y="15687"/>
                  </a:lnTo>
                  <a:lnTo>
                    <a:pt x="1595" y="15785"/>
                  </a:lnTo>
                  <a:lnTo>
                    <a:pt x="1812" y="15864"/>
                  </a:lnTo>
                  <a:lnTo>
                    <a:pt x="2067" y="15943"/>
                  </a:lnTo>
                  <a:lnTo>
                    <a:pt x="2323" y="16022"/>
                  </a:lnTo>
                  <a:lnTo>
                    <a:pt x="2599" y="16061"/>
                  </a:lnTo>
                  <a:lnTo>
                    <a:pt x="2855" y="16081"/>
                  </a:lnTo>
                  <a:lnTo>
                    <a:pt x="3130" y="16100"/>
                  </a:lnTo>
                  <a:lnTo>
                    <a:pt x="3406" y="16081"/>
                  </a:lnTo>
                  <a:lnTo>
                    <a:pt x="3662" y="16061"/>
                  </a:lnTo>
                  <a:lnTo>
                    <a:pt x="3937" y="16022"/>
                  </a:lnTo>
                  <a:lnTo>
                    <a:pt x="4213" y="15963"/>
                  </a:lnTo>
                  <a:lnTo>
                    <a:pt x="4469" y="15904"/>
                  </a:lnTo>
                  <a:lnTo>
                    <a:pt x="4724" y="15825"/>
                  </a:lnTo>
                  <a:lnTo>
                    <a:pt x="4980" y="15726"/>
                  </a:lnTo>
                  <a:lnTo>
                    <a:pt x="5236" y="15608"/>
                  </a:lnTo>
                  <a:lnTo>
                    <a:pt x="5492" y="15490"/>
                  </a:lnTo>
                  <a:lnTo>
                    <a:pt x="5728" y="15352"/>
                  </a:lnTo>
                  <a:lnTo>
                    <a:pt x="5945" y="15215"/>
                  </a:lnTo>
                  <a:lnTo>
                    <a:pt x="6397" y="14900"/>
                  </a:lnTo>
                  <a:lnTo>
                    <a:pt x="6811" y="14546"/>
                  </a:lnTo>
                  <a:lnTo>
                    <a:pt x="7204" y="14172"/>
                  </a:lnTo>
                  <a:lnTo>
                    <a:pt x="7559" y="13758"/>
                  </a:lnTo>
                  <a:lnTo>
                    <a:pt x="7893" y="13345"/>
                  </a:lnTo>
                  <a:lnTo>
                    <a:pt x="8228" y="12892"/>
                  </a:lnTo>
                  <a:lnTo>
                    <a:pt x="8523" y="12440"/>
                  </a:lnTo>
                  <a:lnTo>
                    <a:pt x="8798" y="11967"/>
                  </a:lnTo>
                  <a:lnTo>
                    <a:pt x="8995" y="11652"/>
                  </a:lnTo>
                  <a:lnTo>
                    <a:pt x="9192" y="11337"/>
                  </a:lnTo>
                  <a:lnTo>
                    <a:pt x="9409" y="11042"/>
                  </a:lnTo>
                  <a:lnTo>
                    <a:pt x="9527" y="10924"/>
                  </a:lnTo>
                  <a:lnTo>
                    <a:pt x="9664" y="10786"/>
                  </a:lnTo>
                  <a:lnTo>
                    <a:pt x="9901" y="10609"/>
                  </a:lnTo>
                  <a:lnTo>
                    <a:pt x="10156" y="10452"/>
                  </a:lnTo>
                  <a:lnTo>
                    <a:pt x="10432" y="10314"/>
                  </a:lnTo>
                  <a:lnTo>
                    <a:pt x="10708" y="10235"/>
                  </a:lnTo>
                  <a:lnTo>
                    <a:pt x="10963" y="10157"/>
                  </a:lnTo>
                  <a:lnTo>
                    <a:pt x="11200" y="10078"/>
                  </a:lnTo>
                  <a:lnTo>
                    <a:pt x="11436" y="9979"/>
                  </a:lnTo>
                  <a:lnTo>
                    <a:pt x="11652" y="9901"/>
                  </a:lnTo>
                  <a:lnTo>
                    <a:pt x="11849" y="9783"/>
                  </a:lnTo>
                  <a:lnTo>
                    <a:pt x="12026" y="9684"/>
                  </a:lnTo>
                  <a:lnTo>
                    <a:pt x="12203" y="9566"/>
                  </a:lnTo>
                  <a:lnTo>
                    <a:pt x="12361" y="9448"/>
                  </a:lnTo>
                  <a:lnTo>
                    <a:pt x="12518" y="9330"/>
                  </a:lnTo>
                  <a:lnTo>
                    <a:pt x="12636" y="9192"/>
                  </a:lnTo>
                  <a:lnTo>
                    <a:pt x="12774" y="9054"/>
                  </a:lnTo>
                  <a:lnTo>
                    <a:pt x="12873" y="8917"/>
                  </a:lnTo>
                  <a:lnTo>
                    <a:pt x="13069" y="8621"/>
                  </a:lnTo>
                  <a:lnTo>
                    <a:pt x="13207" y="8306"/>
                  </a:lnTo>
                  <a:lnTo>
                    <a:pt x="13325" y="7972"/>
                  </a:lnTo>
                  <a:lnTo>
                    <a:pt x="13384" y="7637"/>
                  </a:lnTo>
                  <a:lnTo>
                    <a:pt x="13424" y="7283"/>
                  </a:lnTo>
                  <a:lnTo>
                    <a:pt x="13424" y="6909"/>
                  </a:lnTo>
                  <a:lnTo>
                    <a:pt x="13384" y="6555"/>
                  </a:lnTo>
                  <a:lnTo>
                    <a:pt x="13345" y="6181"/>
                  </a:lnTo>
                  <a:lnTo>
                    <a:pt x="13246" y="5807"/>
                  </a:lnTo>
                  <a:lnTo>
                    <a:pt x="13148" y="5453"/>
                  </a:lnTo>
                  <a:lnTo>
                    <a:pt x="13030" y="5079"/>
                  </a:lnTo>
                  <a:lnTo>
                    <a:pt x="12892" y="4724"/>
                  </a:lnTo>
                  <a:lnTo>
                    <a:pt x="12735" y="4370"/>
                  </a:lnTo>
                  <a:lnTo>
                    <a:pt x="12577" y="4036"/>
                  </a:lnTo>
                  <a:lnTo>
                    <a:pt x="12400" y="3701"/>
                  </a:lnTo>
                  <a:lnTo>
                    <a:pt x="12223" y="3386"/>
                  </a:lnTo>
                  <a:lnTo>
                    <a:pt x="11849" y="2796"/>
                  </a:lnTo>
                  <a:lnTo>
                    <a:pt x="11475" y="2304"/>
                  </a:lnTo>
                  <a:lnTo>
                    <a:pt x="11141" y="1910"/>
                  </a:lnTo>
                  <a:lnTo>
                    <a:pt x="10983" y="1752"/>
                  </a:lnTo>
                  <a:lnTo>
                    <a:pt x="10845" y="1634"/>
                  </a:lnTo>
                  <a:lnTo>
                    <a:pt x="10708" y="1556"/>
                  </a:lnTo>
                  <a:lnTo>
                    <a:pt x="10609" y="1497"/>
                  </a:lnTo>
                  <a:lnTo>
                    <a:pt x="10216" y="1398"/>
                  </a:lnTo>
                  <a:lnTo>
                    <a:pt x="9822" y="1319"/>
                  </a:lnTo>
                  <a:lnTo>
                    <a:pt x="9428" y="1280"/>
                  </a:lnTo>
                  <a:lnTo>
                    <a:pt x="9015" y="1280"/>
                  </a:lnTo>
                  <a:lnTo>
                    <a:pt x="8621" y="1319"/>
                  </a:lnTo>
                  <a:lnTo>
                    <a:pt x="8228" y="1379"/>
                  </a:lnTo>
                  <a:lnTo>
                    <a:pt x="7854" y="1497"/>
                  </a:lnTo>
                  <a:lnTo>
                    <a:pt x="7480" y="1654"/>
                  </a:lnTo>
                  <a:lnTo>
                    <a:pt x="7185" y="1792"/>
                  </a:lnTo>
                  <a:lnTo>
                    <a:pt x="6929" y="1969"/>
                  </a:lnTo>
                  <a:lnTo>
                    <a:pt x="6673" y="2146"/>
                  </a:lnTo>
                  <a:lnTo>
                    <a:pt x="6417" y="2363"/>
                  </a:lnTo>
                  <a:lnTo>
                    <a:pt x="6141" y="2638"/>
                  </a:lnTo>
                  <a:lnTo>
                    <a:pt x="5886" y="2953"/>
                  </a:lnTo>
                  <a:lnTo>
                    <a:pt x="5649" y="3268"/>
                  </a:lnTo>
                  <a:lnTo>
                    <a:pt x="5433" y="3603"/>
                  </a:lnTo>
                  <a:lnTo>
                    <a:pt x="5256" y="3957"/>
                  </a:lnTo>
                  <a:lnTo>
                    <a:pt x="5098" y="4331"/>
                  </a:lnTo>
                  <a:lnTo>
                    <a:pt x="4980" y="4724"/>
                  </a:lnTo>
                  <a:lnTo>
                    <a:pt x="4882" y="5098"/>
                  </a:lnTo>
                  <a:lnTo>
                    <a:pt x="4547" y="5216"/>
                  </a:lnTo>
                  <a:lnTo>
                    <a:pt x="4232" y="5335"/>
                  </a:lnTo>
                  <a:lnTo>
                    <a:pt x="3937" y="5492"/>
                  </a:lnTo>
                  <a:lnTo>
                    <a:pt x="3681" y="5669"/>
                  </a:lnTo>
                  <a:lnTo>
                    <a:pt x="3425" y="5886"/>
                  </a:lnTo>
                  <a:lnTo>
                    <a:pt x="3209" y="6122"/>
                  </a:lnTo>
                  <a:lnTo>
                    <a:pt x="3012" y="6397"/>
                  </a:lnTo>
                  <a:lnTo>
                    <a:pt x="2855" y="6693"/>
                  </a:lnTo>
                  <a:lnTo>
                    <a:pt x="2835" y="5610"/>
                  </a:lnTo>
                  <a:lnTo>
                    <a:pt x="2835" y="5098"/>
                  </a:lnTo>
                  <a:lnTo>
                    <a:pt x="2835" y="4567"/>
                  </a:lnTo>
                  <a:lnTo>
                    <a:pt x="2874" y="4036"/>
                  </a:lnTo>
                  <a:lnTo>
                    <a:pt x="2933" y="3504"/>
                  </a:lnTo>
                  <a:lnTo>
                    <a:pt x="3012" y="2992"/>
                  </a:lnTo>
                  <a:lnTo>
                    <a:pt x="3110" y="2461"/>
                  </a:lnTo>
                  <a:lnTo>
                    <a:pt x="3307" y="2343"/>
                  </a:lnTo>
                  <a:lnTo>
                    <a:pt x="3504" y="2244"/>
                  </a:lnTo>
                  <a:lnTo>
                    <a:pt x="3898" y="2087"/>
                  </a:lnTo>
                  <a:lnTo>
                    <a:pt x="4291" y="1910"/>
                  </a:lnTo>
                  <a:lnTo>
                    <a:pt x="4488" y="1812"/>
                  </a:lnTo>
                  <a:lnTo>
                    <a:pt x="4665" y="1693"/>
                  </a:lnTo>
                  <a:lnTo>
                    <a:pt x="4823" y="1536"/>
                  </a:lnTo>
                  <a:lnTo>
                    <a:pt x="4961" y="1359"/>
                  </a:lnTo>
                  <a:lnTo>
                    <a:pt x="5079" y="1162"/>
                  </a:lnTo>
                  <a:lnTo>
                    <a:pt x="5157" y="965"/>
                  </a:lnTo>
                  <a:lnTo>
                    <a:pt x="5177" y="749"/>
                  </a:lnTo>
                  <a:lnTo>
                    <a:pt x="5177" y="650"/>
                  </a:lnTo>
                  <a:lnTo>
                    <a:pt x="5177" y="552"/>
                  </a:lnTo>
                  <a:lnTo>
                    <a:pt x="5138" y="453"/>
                  </a:lnTo>
                  <a:lnTo>
                    <a:pt x="5098" y="355"/>
                  </a:lnTo>
                  <a:lnTo>
                    <a:pt x="5059" y="276"/>
                  </a:lnTo>
                  <a:lnTo>
                    <a:pt x="4980" y="198"/>
                  </a:lnTo>
                  <a:lnTo>
                    <a:pt x="4882" y="119"/>
                  </a:lnTo>
                  <a:lnTo>
                    <a:pt x="4783" y="60"/>
                  </a:lnTo>
                  <a:lnTo>
                    <a:pt x="4685" y="20"/>
                  </a:lnTo>
                  <a:lnTo>
                    <a:pt x="4567" y="1"/>
                  </a:lnTo>
                  <a:close/>
                </a:path>
              </a:pathLst>
            </a:custGeom>
            <a:solidFill>
              <a:srgbClr val="F3A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4"/>
            <p:cNvSpPr/>
            <p:nvPr/>
          </p:nvSpPr>
          <p:spPr>
            <a:xfrm>
              <a:off x="7819048" y="2088544"/>
              <a:ext cx="726507" cy="871386"/>
            </a:xfrm>
            <a:custGeom>
              <a:avLst/>
              <a:gdLst/>
              <a:ahLst/>
              <a:cxnLst/>
              <a:rect l="l" t="t" r="r" b="b"/>
              <a:pathLst>
                <a:path w="13424" h="16101" extrusionOk="0">
                  <a:moveTo>
                    <a:pt x="4331" y="1"/>
                  </a:moveTo>
                  <a:lnTo>
                    <a:pt x="4213" y="40"/>
                  </a:lnTo>
                  <a:lnTo>
                    <a:pt x="4075" y="80"/>
                  </a:lnTo>
                  <a:lnTo>
                    <a:pt x="3839" y="198"/>
                  </a:lnTo>
                  <a:lnTo>
                    <a:pt x="3603" y="335"/>
                  </a:lnTo>
                  <a:lnTo>
                    <a:pt x="3386" y="513"/>
                  </a:lnTo>
                  <a:lnTo>
                    <a:pt x="3209" y="709"/>
                  </a:lnTo>
                  <a:lnTo>
                    <a:pt x="2914" y="1064"/>
                  </a:lnTo>
                  <a:lnTo>
                    <a:pt x="2618" y="1418"/>
                  </a:lnTo>
                  <a:lnTo>
                    <a:pt x="2363" y="1772"/>
                  </a:lnTo>
                  <a:lnTo>
                    <a:pt x="2107" y="2146"/>
                  </a:lnTo>
                  <a:lnTo>
                    <a:pt x="1871" y="2540"/>
                  </a:lnTo>
                  <a:lnTo>
                    <a:pt x="1654" y="2933"/>
                  </a:lnTo>
                  <a:lnTo>
                    <a:pt x="1438" y="3327"/>
                  </a:lnTo>
                  <a:lnTo>
                    <a:pt x="1260" y="3740"/>
                  </a:lnTo>
                  <a:lnTo>
                    <a:pt x="1064" y="4154"/>
                  </a:lnTo>
                  <a:lnTo>
                    <a:pt x="906" y="4567"/>
                  </a:lnTo>
                  <a:lnTo>
                    <a:pt x="768" y="5000"/>
                  </a:lnTo>
                  <a:lnTo>
                    <a:pt x="631" y="5433"/>
                  </a:lnTo>
                  <a:lnTo>
                    <a:pt x="513" y="5866"/>
                  </a:lnTo>
                  <a:lnTo>
                    <a:pt x="394" y="6319"/>
                  </a:lnTo>
                  <a:lnTo>
                    <a:pt x="296" y="6752"/>
                  </a:lnTo>
                  <a:lnTo>
                    <a:pt x="217" y="7204"/>
                  </a:lnTo>
                  <a:lnTo>
                    <a:pt x="158" y="7657"/>
                  </a:lnTo>
                  <a:lnTo>
                    <a:pt x="99" y="8110"/>
                  </a:lnTo>
                  <a:lnTo>
                    <a:pt x="60" y="8562"/>
                  </a:lnTo>
                  <a:lnTo>
                    <a:pt x="20" y="9035"/>
                  </a:lnTo>
                  <a:lnTo>
                    <a:pt x="20" y="9487"/>
                  </a:lnTo>
                  <a:lnTo>
                    <a:pt x="1" y="9960"/>
                  </a:lnTo>
                  <a:lnTo>
                    <a:pt x="20" y="10412"/>
                  </a:lnTo>
                  <a:lnTo>
                    <a:pt x="40" y="10885"/>
                  </a:lnTo>
                  <a:lnTo>
                    <a:pt x="80" y="11337"/>
                  </a:lnTo>
                  <a:lnTo>
                    <a:pt x="119" y="11790"/>
                  </a:lnTo>
                  <a:lnTo>
                    <a:pt x="178" y="12262"/>
                  </a:lnTo>
                  <a:lnTo>
                    <a:pt x="257" y="12715"/>
                  </a:lnTo>
                  <a:lnTo>
                    <a:pt x="414" y="13620"/>
                  </a:lnTo>
                  <a:lnTo>
                    <a:pt x="631" y="14506"/>
                  </a:lnTo>
                  <a:lnTo>
                    <a:pt x="709" y="14742"/>
                  </a:lnTo>
                  <a:lnTo>
                    <a:pt x="788" y="14978"/>
                  </a:lnTo>
                  <a:lnTo>
                    <a:pt x="886" y="15195"/>
                  </a:lnTo>
                  <a:lnTo>
                    <a:pt x="965" y="15293"/>
                  </a:lnTo>
                  <a:lnTo>
                    <a:pt x="1044" y="15392"/>
                  </a:lnTo>
                  <a:lnTo>
                    <a:pt x="1201" y="15549"/>
                  </a:lnTo>
                  <a:lnTo>
                    <a:pt x="1379" y="15687"/>
                  </a:lnTo>
                  <a:lnTo>
                    <a:pt x="1595" y="15785"/>
                  </a:lnTo>
                  <a:lnTo>
                    <a:pt x="1812" y="15864"/>
                  </a:lnTo>
                  <a:lnTo>
                    <a:pt x="2067" y="15943"/>
                  </a:lnTo>
                  <a:lnTo>
                    <a:pt x="2323" y="16022"/>
                  </a:lnTo>
                  <a:lnTo>
                    <a:pt x="2599" y="16061"/>
                  </a:lnTo>
                  <a:lnTo>
                    <a:pt x="2855" y="16081"/>
                  </a:lnTo>
                  <a:lnTo>
                    <a:pt x="3130" y="16100"/>
                  </a:lnTo>
                  <a:lnTo>
                    <a:pt x="3406" y="16081"/>
                  </a:lnTo>
                  <a:lnTo>
                    <a:pt x="3662" y="16061"/>
                  </a:lnTo>
                  <a:lnTo>
                    <a:pt x="3937" y="16022"/>
                  </a:lnTo>
                  <a:lnTo>
                    <a:pt x="4213" y="15963"/>
                  </a:lnTo>
                  <a:lnTo>
                    <a:pt x="4469" y="15904"/>
                  </a:lnTo>
                  <a:lnTo>
                    <a:pt x="4724" y="15825"/>
                  </a:lnTo>
                  <a:lnTo>
                    <a:pt x="4980" y="15726"/>
                  </a:lnTo>
                  <a:lnTo>
                    <a:pt x="5236" y="15608"/>
                  </a:lnTo>
                  <a:lnTo>
                    <a:pt x="5492" y="15490"/>
                  </a:lnTo>
                  <a:lnTo>
                    <a:pt x="5728" y="15352"/>
                  </a:lnTo>
                  <a:lnTo>
                    <a:pt x="5945" y="15215"/>
                  </a:lnTo>
                  <a:lnTo>
                    <a:pt x="6397" y="14900"/>
                  </a:lnTo>
                  <a:lnTo>
                    <a:pt x="6811" y="14546"/>
                  </a:lnTo>
                  <a:lnTo>
                    <a:pt x="7204" y="14172"/>
                  </a:lnTo>
                  <a:lnTo>
                    <a:pt x="7559" y="13758"/>
                  </a:lnTo>
                  <a:lnTo>
                    <a:pt x="7893" y="13345"/>
                  </a:lnTo>
                  <a:lnTo>
                    <a:pt x="8228" y="12892"/>
                  </a:lnTo>
                  <a:lnTo>
                    <a:pt x="8523" y="12440"/>
                  </a:lnTo>
                  <a:lnTo>
                    <a:pt x="8798" y="11967"/>
                  </a:lnTo>
                  <a:lnTo>
                    <a:pt x="8995" y="11652"/>
                  </a:lnTo>
                  <a:lnTo>
                    <a:pt x="9192" y="11337"/>
                  </a:lnTo>
                  <a:lnTo>
                    <a:pt x="9409" y="11042"/>
                  </a:lnTo>
                  <a:lnTo>
                    <a:pt x="9527" y="10924"/>
                  </a:lnTo>
                  <a:lnTo>
                    <a:pt x="9664" y="10786"/>
                  </a:lnTo>
                  <a:lnTo>
                    <a:pt x="9901" y="10609"/>
                  </a:lnTo>
                  <a:lnTo>
                    <a:pt x="10156" y="10452"/>
                  </a:lnTo>
                  <a:lnTo>
                    <a:pt x="10432" y="10314"/>
                  </a:lnTo>
                  <a:lnTo>
                    <a:pt x="10708" y="10235"/>
                  </a:lnTo>
                  <a:lnTo>
                    <a:pt x="11160" y="10078"/>
                  </a:lnTo>
                  <a:lnTo>
                    <a:pt x="11593" y="9920"/>
                  </a:lnTo>
                  <a:lnTo>
                    <a:pt x="11947" y="9724"/>
                  </a:lnTo>
                  <a:lnTo>
                    <a:pt x="12262" y="9527"/>
                  </a:lnTo>
                  <a:lnTo>
                    <a:pt x="12538" y="9291"/>
                  </a:lnTo>
                  <a:lnTo>
                    <a:pt x="12774" y="9035"/>
                  </a:lnTo>
                  <a:lnTo>
                    <a:pt x="12971" y="8779"/>
                  </a:lnTo>
                  <a:lnTo>
                    <a:pt x="13128" y="8484"/>
                  </a:lnTo>
                  <a:lnTo>
                    <a:pt x="13246" y="8188"/>
                  </a:lnTo>
                  <a:lnTo>
                    <a:pt x="13345" y="7873"/>
                  </a:lnTo>
                  <a:lnTo>
                    <a:pt x="13404" y="7559"/>
                  </a:lnTo>
                  <a:lnTo>
                    <a:pt x="13424" y="7244"/>
                  </a:lnTo>
                  <a:lnTo>
                    <a:pt x="13424" y="6909"/>
                  </a:lnTo>
                  <a:lnTo>
                    <a:pt x="13404" y="6555"/>
                  </a:lnTo>
                  <a:lnTo>
                    <a:pt x="13345" y="6220"/>
                  </a:lnTo>
                  <a:lnTo>
                    <a:pt x="13266" y="5886"/>
                  </a:lnTo>
                  <a:lnTo>
                    <a:pt x="13187" y="5531"/>
                  </a:lnTo>
                  <a:lnTo>
                    <a:pt x="13069" y="5197"/>
                  </a:lnTo>
                  <a:lnTo>
                    <a:pt x="12951" y="4862"/>
                  </a:lnTo>
                  <a:lnTo>
                    <a:pt x="12813" y="4528"/>
                  </a:lnTo>
                  <a:lnTo>
                    <a:pt x="12656" y="4213"/>
                  </a:lnTo>
                  <a:lnTo>
                    <a:pt x="12499" y="3898"/>
                  </a:lnTo>
                  <a:lnTo>
                    <a:pt x="12164" y="3307"/>
                  </a:lnTo>
                  <a:lnTo>
                    <a:pt x="11829" y="2776"/>
                  </a:lnTo>
                  <a:lnTo>
                    <a:pt x="11495" y="2323"/>
                  </a:lnTo>
                  <a:lnTo>
                    <a:pt x="11160" y="1949"/>
                  </a:lnTo>
                  <a:lnTo>
                    <a:pt x="10885" y="1674"/>
                  </a:lnTo>
                  <a:lnTo>
                    <a:pt x="10629" y="1713"/>
                  </a:lnTo>
                  <a:lnTo>
                    <a:pt x="10353" y="1752"/>
                  </a:lnTo>
                  <a:lnTo>
                    <a:pt x="10097" y="1812"/>
                  </a:lnTo>
                  <a:lnTo>
                    <a:pt x="9842" y="1890"/>
                  </a:lnTo>
                  <a:lnTo>
                    <a:pt x="9586" y="1969"/>
                  </a:lnTo>
                  <a:lnTo>
                    <a:pt x="9350" y="2087"/>
                  </a:lnTo>
                  <a:lnTo>
                    <a:pt x="9113" y="2205"/>
                  </a:lnTo>
                  <a:lnTo>
                    <a:pt x="8877" y="2343"/>
                  </a:lnTo>
                  <a:lnTo>
                    <a:pt x="8680" y="2461"/>
                  </a:lnTo>
                  <a:lnTo>
                    <a:pt x="8503" y="2599"/>
                  </a:lnTo>
                  <a:lnTo>
                    <a:pt x="8326" y="2756"/>
                  </a:lnTo>
                  <a:lnTo>
                    <a:pt x="8169" y="2914"/>
                  </a:lnTo>
                  <a:lnTo>
                    <a:pt x="8011" y="3091"/>
                  </a:lnTo>
                  <a:lnTo>
                    <a:pt x="7873" y="3268"/>
                  </a:lnTo>
                  <a:lnTo>
                    <a:pt x="7736" y="3465"/>
                  </a:lnTo>
                  <a:lnTo>
                    <a:pt x="7618" y="3642"/>
                  </a:lnTo>
                  <a:lnTo>
                    <a:pt x="7519" y="3858"/>
                  </a:lnTo>
                  <a:lnTo>
                    <a:pt x="7421" y="4055"/>
                  </a:lnTo>
                  <a:lnTo>
                    <a:pt x="7342" y="4272"/>
                  </a:lnTo>
                  <a:lnTo>
                    <a:pt x="7303" y="4488"/>
                  </a:lnTo>
                  <a:lnTo>
                    <a:pt x="7263" y="4705"/>
                  </a:lnTo>
                  <a:lnTo>
                    <a:pt x="7244" y="4921"/>
                  </a:lnTo>
                  <a:lnTo>
                    <a:pt x="7244" y="5157"/>
                  </a:lnTo>
                  <a:lnTo>
                    <a:pt x="7263" y="5374"/>
                  </a:lnTo>
                  <a:lnTo>
                    <a:pt x="7322" y="5649"/>
                  </a:lnTo>
                  <a:lnTo>
                    <a:pt x="7421" y="5925"/>
                  </a:lnTo>
                  <a:lnTo>
                    <a:pt x="7539" y="6161"/>
                  </a:lnTo>
                  <a:lnTo>
                    <a:pt x="7677" y="6417"/>
                  </a:lnTo>
                  <a:lnTo>
                    <a:pt x="7834" y="6653"/>
                  </a:lnTo>
                  <a:lnTo>
                    <a:pt x="8031" y="6870"/>
                  </a:lnTo>
                  <a:lnTo>
                    <a:pt x="8228" y="7066"/>
                  </a:lnTo>
                  <a:lnTo>
                    <a:pt x="8425" y="7283"/>
                  </a:lnTo>
                  <a:lnTo>
                    <a:pt x="8661" y="7401"/>
                  </a:lnTo>
                  <a:lnTo>
                    <a:pt x="8857" y="7559"/>
                  </a:lnTo>
                  <a:lnTo>
                    <a:pt x="9054" y="7716"/>
                  </a:lnTo>
                  <a:lnTo>
                    <a:pt x="9231" y="7913"/>
                  </a:lnTo>
                  <a:lnTo>
                    <a:pt x="8818" y="7598"/>
                  </a:lnTo>
                  <a:lnTo>
                    <a:pt x="8425" y="7283"/>
                  </a:lnTo>
                  <a:lnTo>
                    <a:pt x="8208" y="7165"/>
                  </a:lnTo>
                  <a:lnTo>
                    <a:pt x="7992" y="7086"/>
                  </a:lnTo>
                  <a:lnTo>
                    <a:pt x="7775" y="7027"/>
                  </a:lnTo>
                  <a:lnTo>
                    <a:pt x="7539" y="6968"/>
                  </a:lnTo>
                  <a:lnTo>
                    <a:pt x="7283" y="6929"/>
                  </a:lnTo>
                  <a:lnTo>
                    <a:pt x="7047" y="6909"/>
                  </a:lnTo>
                  <a:lnTo>
                    <a:pt x="6811" y="6909"/>
                  </a:lnTo>
                  <a:lnTo>
                    <a:pt x="6555" y="6929"/>
                  </a:lnTo>
                  <a:lnTo>
                    <a:pt x="6319" y="6948"/>
                  </a:lnTo>
                  <a:lnTo>
                    <a:pt x="6082" y="6988"/>
                  </a:lnTo>
                  <a:lnTo>
                    <a:pt x="5846" y="7066"/>
                  </a:lnTo>
                  <a:lnTo>
                    <a:pt x="5610" y="7145"/>
                  </a:lnTo>
                  <a:lnTo>
                    <a:pt x="5394" y="7224"/>
                  </a:lnTo>
                  <a:lnTo>
                    <a:pt x="5157" y="7342"/>
                  </a:lnTo>
                  <a:lnTo>
                    <a:pt x="4961" y="7460"/>
                  </a:lnTo>
                  <a:lnTo>
                    <a:pt x="4764" y="7618"/>
                  </a:lnTo>
                  <a:lnTo>
                    <a:pt x="4528" y="7814"/>
                  </a:lnTo>
                  <a:lnTo>
                    <a:pt x="4311" y="8011"/>
                  </a:lnTo>
                  <a:lnTo>
                    <a:pt x="4095" y="8247"/>
                  </a:lnTo>
                  <a:lnTo>
                    <a:pt x="3917" y="8503"/>
                  </a:lnTo>
                  <a:lnTo>
                    <a:pt x="3760" y="8759"/>
                  </a:lnTo>
                  <a:lnTo>
                    <a:pt x="3603" y="9015"/>
                  </a:lnTo>
                  <a:lnTo>
                    <a:pt x="3484" y="9310"/>
                  </a:lnTo>
                  <a:lnTo>
                    <a:pt x="3366" y="9586"/>
                  </a:lnTo>
                  <a:lnTo>
                    <a:pt x="3268" y="9881"/>
                  </a:lnTo>
                  <a:lnTo>
                    <a:pt x="3189" y="10196"/>
                  </a:lnTo>
                  <a:lnTo>
                    <a:pt x="3130" y="10491"/>
                  </a:lnTo>
                  <a:lnTo>
                    <a:pt x="3091" y="10806"/>
                  </a:lnTo>
                  <a:lnTo>
                    <a:pt x="3071" y="11121"/>
                  </a:lnTo>
                  <a:lnTo>
                    <a:pt x="3071" y="11436"/>
                  </a:lnTo>
                  <a:lnTo>
                    <a:pt x="3071" y="11751"/>
                  </a:lnTo>
                  <a:lnTo>
                    <a:pt x="3091" y="12046"/>
                  </a:lnTo>
                  <a:lnTo>
                    <a:pt x="2796" y="11357"/>
                  </a:lnTo>
                  <a:lnTo>
                    <a:pt x="2520" y="10649"/>
                  </a:lnTo>
                  <a:lnTo>
                    <a:pt x="2382" y="10275"/>
                  </a:lnTo>
                  <a:lnTo>
                    <a:pt x="2264" y="9920"/>
                  </a:lnTo>
                  <a:lnTo>
                    <a:pt x="2166" y="9546"/>
                  </a:lnTo>
                  <a:lnTo>
                    <a:pt x="2067" y="9192"/>
                  </a:lnTo>
                  <a:lnTo>
                    <a:pt x="2008" y="8818"/>
                  </a:lnTo>
                  <a:lnTo>
                    <a:pt x="1949" y="8444"/>
                  </a:lnTo>
                  <a:lnTo>
                    <a:pt x="1930" y="8090"/>
                  </a:lnTo>
                  <a:lnTo>
                    <a:pt x="1930" y="7736"/>
                  </a:lnTo>
                  <a:lnTo>
                    <a:pt x="1969" y="7362"/>
                  </a:lnTo>
                  <a:lnTo>
                    <a:pt x="2028" y="7007"/>
                  </a:lnTo>
                  <a:lnTo>
                    <a:pt x="2126" y="6653"/>
                  </a:lnTo>
                  <a:lnTo>
                    <a:pt x="2264" y="6319"/>
                  </a:lnTo>
                  <a:lnTo>
                    <a:pt x="2382" y="6082"/>
                  </a:lnTo>
                  <a:lnTo>
                    <a:pt x="2520" y="5846"/>
                  </a:lnTo>
                  <a:lnTo>
                    <a:pt x="2678" y="5610"/>
                  </a:lnTo>
                  <a:lnTo>
                    <a:pt x="2835" y="5394"/>
                  </a:lnTo>
                  <a:lnTo>
                    <a:pt x="2835" y="4646"/>
                  </a:lnTo>
                  <a:lnTo>
                    <a:pt x="2874" y="3917"/>
                  </a:lnTo>
                  <a:lnTo>
                    <a:pt x="2914" y="3563"/>
                  </a:lnTo>
                  <a:lnTo>
                    <a:pt x="2973" y="3189"/>
                  </a:lnTo>
                  <a:lnTo>
                    <a:pt x="3032" y="2815"/>
                  </a:lnTo>
                  <a:lnTo>
                    <a:pt x="3110" y="2461"/>
                  </a:lnTo>
                  <a:lnTo>
                    <a:pt x="3307" y="2343"/>
                  </a:lnTo>
                  <a:lnTo>
                    <a:pt x="3504" y="2244"/>
                  </a:lnTo>
                  <a:lnTo>
                    <a:pt x="3898" y="2087"/>
                  </a:lnTo>
                  <a:lnTo>
                    <a:pt x="4291" y="1910"/>
                  </a:lnTo>
                  <a:lnTo>
                    <a:pt x="4488" y="1812"/>
                  </a:lnTo>
                  <a:lnTo>
                    <a:pt x="4665" y="1693"/>
                  </a:lnTo>
                  <a:lnTo>
                    <a:pt x="4823" y="1536"/>
                  </a:lnTo>
                  <a:lnTo>
                    <a:pt x="4961" y="1359"/>
                  </a:lnTo>
                  <a:lnTo>
                    <a:pt x="5079" y="1162"/>
                  </a:lnTo>
                  <a:lnTo>
                    <a:pt x="5157" y="965"/>
                  </a:lnTo>
                  <a:lnTo>
                    <a:pt x="5177" y="749"/>
                  </a:lnTo>
                  <a:lnTo>
                    <a:pt x="5177" y="650"/>
                  </a:lnTo>
                  <a:lnTo>
                    <a:pt x="5177" y="552"/>
                  </a:lnTo>
                  <a:lnTo>
                    <a:pt x="5138" y="453"/>
                  </a:lnTo>
                  <a:lnTo>
                    <a:pt x="5098" y="355"/>
                  </a:lnTo>
                  <a:lnTo>
                    <a:pt x="5059" y="276"/>
                  </a:lnTo>
                  <a:lnTo>
                    <a:pt x="4980" y="198"/>
                  </a:lnTo>
                  <a:lnTo>
                    <a:pt x="4882" y="119"/>
                  </a:lnTo>
                  <a:lnTo>
                    <a:pt x="4783" y="60"/>
                  </a:lnTo>
                  <a:lnTo>
                    <a:pt x="4685" y="20"/>
                  </a:lnTo>
                  <a:lnTo>
                    <a:pt x="4567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4"/>
            <p:cNvSpPr/>
            <p:nvPr/>
          </p:nvSpPr>
          <p:spPr>
            <a:xfrm>
              <a:off x="7599648" y="1919204"/>
              <a:ext cx="497471" cy="463375"/>
            </a:xfrm>
            <a:custGeom>
              <a:avLst/>
              <a:gdLst/>
              <a:ahLst/>
              <a:cxnLst/>
              <a:rect l="l" t="t" r="r" b="b"/>
              <a:pathLst>
                <a:path w="9192" h="8562" extrusionOk="0">
                  <a:moveTo>
                    <a:pt x="4921" y="0"/>
                  </a:moveTo>
                  <a:lnTo>
                    <a:pt x="4645" y="20"/>
                  </a:lnTo>
                  <a:lnTo>
                    <a:pt x="4370" y="40"/>
                  </a:lnTo>
                  <a:lnTo>
                    <a:pt x="4055" y="99"/>
                  </a:lnTo>
                  <a:lnTo>
                    <a:pt x="3760" y="178"/>
                  </a:lnTo>
                  <a:lnTo>
                    <a:pt x="3464" y="256"/>
                  </a:lnTo>
                  <a:lnTo>
                    <a:pt x="3189" y="355"/>
                  </a:lnTo>
                  <a:lnTo>
                    <a:pt x="2913" y="473"/>
                  </a:lnTo>
                  <a:lnTo>
                    <a:pt x="2638" y="591"/>
                  </a:lnTo>
                  <a:lnTo>
                    <a:pt x="2382" y="729"/>
                  </a:lnTo>
                  <a:lnTo>
                    <a:pt x="2146" y="866"/>
                  </a:lnTo>
                  <a:lnTo>
                    <a:pt x="1910" y="1024"/>
                  </a:lnTo>
                  <a:lnTo>
                    <a:pt x="1673" y="1201"/>
                  </a:lnTo>
                  <a:lnTo>
                    <a:pt x="1457" y="1378"/>
                  </a:lnTo>
                  <a:lnTo>
                    <a:pt x="1260" y="1555"/>
                  </a:lnTo>
                  <a:lnTo>
                    <a:pt x="1083" y="1752"/>
                  </a:lnTo>
                  <a:lnTo>
                    <a:pt x="906" y="1969"/>
                  </a:lnTo>
                  <a:lnTo>
                    <a:pt x="729" y="2165"/>
                  </a:lnTo>
                  <a:lnTo>
                    <a:pt x="591" y="2382"/>
                  </a:lnTo>
                  <a:lnTo>
                    <a:pt x="453" y="2618"/>
                  </a:lnTo>
                  <a:lnTo>
                    <a:pt x="335" y="2854"/>
                  </a:lnTo>
                  <a:lnTo>
                    <a:pt x="237" y="3071"/>
                  </a:lnTo>
                  <a:lnTo>
                    <a:pt x="158" y="3327"/>
                  </a:lnTo>
                  <a:lnTo>
                    <a:pt x="99" y="3563"/>
                  </a:lnTo>
                  <a:lnTo>
                    <a:pt x="40" y="3819"/>
                  </a:lnTo>
                  <a:lnTo>
                    <a:pt x="20" y="4055"/>
                  </a:lnTo>
                  <a:lnTo>
                    <a:pt x="0" y="4311"/>
                  </a:lnTo>
                  <a:lnTo>
                    <a:pt x="20" y="4567"/>
                  </a:lnTo>
                  <a:lnTo>
                    <a:pt x="40" y="4822"/>
                  </a:lnTo>
                  <a:lnTo>
                    <a:pt x="79" y="5078"/>
                  </a:lnTo>
                  <a:lnTo>
                    <a:pt x="158" y="5334"/>
                  </a:lnTo>
                  <a:lnTo>
                    <a:pt x="256" y="5570"/>
                  </a:lnTo>
                  <a:lnTo>
                    <a:pt x="355" y="5826"/>
                  </a:lnTo>
                  <a:lnTo>
                    <a:pt x="492" y="6082"/>
                  </a:lnTo>
                  <a:lnTo>
                    <a:pt x="650" y="6338"/>
                  </a:lnTo>
                  <a:lnTo>
                    <a:pt x="847" y="6594"/>
                  </a:lnTo>
                  <a:lnTo>
                    <a:pt x="1063" y="6830"/>
                  </a:lnTo>
                  <a:lnTo>
                    <a:pt x="1299" y="7046"/>
                  </a:lnTo>
                  <a:lnTo>
                    <a:pt x="1555" y="7263"/>
                  </a:lnTo>
                  <a:lnTo>
                    <a:pt x="1811" y="7460"/>
                  </a:lnTo>
                  <a:lnTo>
                    <a:pt x="2106" y="7657"/>
                  </a:lnTo>
                  <a:lnTo>
                    <a:pt x="2382" y="7814"/>
                  </a:lnTo>
                  <a:lnTo>
                    <a:pt x="2697" y="7971"/>
                  </a:lnTo>
                  <a:lnTo>
                    <a:pt x="2972" y="8109"/>
                  </a:lnTo>
                  <a:lnTo>
                    <a:pt x="3268" y="8227"/>
                  </a:lnTo>
                  <a:lnTo>
                    <a:pt x="3563" y="8326"/>
                  </a:lnTo>
                  <a:lnTo>
                    <a:pt x="3878" y="8404"/>
                  </a:lnTo>
                  <a:lnTo>
                    <a:pt x="4173" y="8483"/>
                  </a:lnTo>
                  <a:lnTo>
                    <a:pt x="4488" y="8523"/>
                  </a:lnTo>
                  <a:lnTo>
                    <a:pt x="4803" y="8542"/>
                  </a:lnTo>
                  <a:lnTo>
                    <a:pt x="5137" y="8562"/>
                  </a:lnTo>
                  <a:lnTo>
                    <a:pt x="5492" y="8523"/>
                  </a:lnTo>
                  <a:lnTo>
                    <a:pt x="5846" y="8464"/>
                  </a:lnTo>
                  <a:lnTo>
                    <a:pt x="6200" y="8385"/>
                  </a:lnTo>
                  <a:lnTo>
                    <a:pt x="6535" y="8267"/>
                  </a:lnTo>
                  <a:lnTo>
                    <a:pt x="6869" y="8109"/>
                  </a:lnTo>
                  <a:lnTo>
                    <a:pt x="7184" y="7952"/>
                  </a:lnTo>
                  <a:lnTo>
                    <a:pt x="7479" y="7755"/>
                  </a:lnTo>
                  <a:lnTo>
                    <a:pt x="7755" y="7538"/>
                  </a:lnTo>
                  <a:lnTo>
                    <a:pt x="8011" y="7302"/>
                  </a:lnTo>
                  <a:lnTo>
                    <a:pt x="8247" y="7046"/>
                  </a:lnTo>
                  <a:lnTo>
                    <a:pt x="8463" y="6791"/>
                  </a:lnTo>
                  <a:lnTo>
                    <a:pt x="8660" y="6495"/>
                  </a:lnTo>
                  <a:lnTo>
                    <a:pt x="8818" y="6220"/>
                  </a:lnTo>
                  <a:lnTo>
                    <a:pt x="8956" y="5905"/>
                  </a:lnTo>
                  <a:lnTo>
                    <a:pt x="9054" y="5610"/>
                  </a:lnTo>
                  <a:lnTo>
                    <a:pt x="9133" y="5275"/>
                  </a:lnTo>
                  <a:lnTo>
                    <a:pt x="9172" y="5059"/>
                  </a:lnTo>
                  <a:lnTo>
                    <a:pt x="9192" y="4842"/>
                  </a:lnTo>
                  <a:lnTo>
                    <a:pt x="9192" y="4626"/>
                  </a:lnTo>
                  <a:lnTo>
                    <a:pt x="9172" y="4389"/>
                  </a:lnTo>
                  <a:lnTo>
                    <a:pt x="9152" y="4153"/>
                  </a:lnTo>
                  <a:lnTo>
                    <a:pt x="9113" y="3917"/>
                  </a:lnTo>
                  <a:lnTo>
                    <a:pt x="9054" y="3681"/>
                  </a:lnTo>
                  <a:lnTo>
                    <a:pt x="8995" y="3445"/>
                  </a:lnTo>
                  <a:lnTo>
                    <a:pt x="8916" y="3209"/>
                  </a:lnTo>
                  <a:lnTo>
                    <a:pt x="8818" y="2972"/>
                  </a:lnTo>
                  <a:lnTo>
                    <a:pt x="8719" y="2736"/>
                  </a:lnTo>
                  <a:lnTo>
                    <a:pt x="8601" y="2500"/>
                  </a:lnTo>
                  <a:lnTo>
                    <a:pt x="8463" y="2283"/>
                  </a:lnTo>
                  <a:lnTo>
                    <a:pt x="8326" y="2067"/>
                  </a:lnTo>
                  <a:lnTo>
                    <a:pt x="8188" y="1850"/>
                  </a:lnTo>
                  <a:lnTo>
                    <a:pt x="8030" y="1634"/>
                  </a:lnTo>
                  <a:lnTo>
                    <a:pt x="7853" y="1437"/>
                  </a:lnTo>
                  <a:lnTo>
                    <a:pt x="7676" y="1260"/>
                  </a:lnTo>
                  <a:lnTo>
                    <a:pt x="7499" y="1083"/>
                  </a:lnTo>
                  <a:lnTo>
                    <a:pt x="7302" y="906"/>
                  </a:lnTo>
                  <a:lnTo>
                    <a:pt x="7086" y="748"/>
                  </a:lnTo>
                  <a:lnTo>
                    <a:pt x="6869" y="611"/>
                  </a:lnTo>
                  <a:lnTo>
                    <a:pt x="6653" y="473"/>
                  </a:lnTo>
                  <a:lnTo>
                    <a:pt x="6436" y="355"/>
                  </a:lnTo>
                  <a:lnTo>
                    <a:pt x="6200" y="256"/>
                  </a:lnTo>
                  <a:lnTo>
                    <a:pt x="5944" y="178"/>
                  </a:lnTo>
                  <a:lnTo>
                    <a:pt x="5708" y="99"/>
                  </a:lnTo>
                  <a:lnTo>
                    <a:pt x="5452" y="59"/>
                  </a:lnTo>
                  <a:lnTo>
                    <a:pt x="5177" y="20"/>
                  </a:lnTo>
                  <a:lnTo>
                    <a:pt x="4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4"/>
            <p:cNvSpPr/>
            <p:nvPr/>
          </p:nvSpPr>
          <p:spPr>
            <a:xfrm>
              <a:off x="7578325" y="1931976"/>
              <a:ext cx="434638" cy="462347"/>
            </a:xfrm>
            <a:custGeom>
              <a:avLst/>
              <a:gdLst/>
              <a:ahLst/>
              <a:cxnLst/>
              <a:rect l="l" t="t" r="r" b="b"/>
              <a:pathLst>
                <a:path w="8031" h="8543" extrusionOk="0">
                  <a:moveTo>
                    <a:pt x="4016" y="1"/>
                  </a:moveTo>
                  <a:lnTo>
                    <a:pt x="3760" y="40"/>
                  </a:lnTo>
                  <a:lnTo>
                    <a:pt x="3504" y="79"/>
                  </a:lnTo>
                  <a:lnTo>
                    <a:pt x="3248" y="138"/>
                  </a:lnTo>
                  <a:lnTo>
                    <a:pt x="2992" y="237"/>
                  </a:lnTo>
                  <a:lnTo>
                    <a:pt x="2737" y="316"/>
                  </a:lnTo>
                  <a:lnTo>
                    <a:pt x="2500" y="434"/>
                  </a:lnTo>
                  <a:lnTo>
                    <a:pt x="2264" y="552"/>
                  </a:lnTo>
                  <a:lnTo>
                    <a:pt x="2048" y="689"/>
                  </a:lnTo>
                  <a:lnTo>
                    <a:pt x="1831" y="827"/>
                  </a:lnTo>
                  <a:lnTo>
                    <a:pt x="1615" y="985"/>
                  </a:lnTo>
                  <a:lnTo>
                    <a:pt x="1418" y="1142"/>
                  </a:lnTo>
                  <a:lnTo>
                    <a:pt x="1241" y="1319"/>
                  </a:lnTo>
                  <a:lnTo>
                    <a:pt x="1064" y="1516"/>
                  </a:lnTo>
                  <a:lnTo>
                    <a:pt x="906" y="1693"/>
                  </a:lnTo>
                  <a:lnTo>
                    <a:pt x="749" y="1910"/>
                  </a:lnTo>
                  <a:lnTo>
                    <a:pt x="611" y="2107"/>
                  </a:lnTo>
                  <a:lnTo>
                    <a:pt x="493" y="2323"/>
                  </a:lnTo>
                  <a:lnTo>
                    <a:pt x="375" y="2559"/>
                  </a:lnTo>
                  <a:lnTo>
                    <a:pt x="276" y="2776"/>
                  </a:lnTo>
                  <a:lnTo>
                    <a:pt x="198" y="3012"/>
                  </a:lnTo>
                  <a:lnTo>
                    <a:pt x="119" y="3248"/>
                  </a:lnTo>
                  <a:lnTo>
                    <a:pt x="60" y="3504"/>
                  </a:lnTo>
                  <a:lnTo>
                    <a:pt x="20" y="3740"/>
                  </a:lnTo>
                  <a:lnTo>
                    <a:pt x="1" y="3996"/>
                  </a:lnTo>
                  <a:lnTo>
                    <a:pt x="1" y="4232"/>
                  </a:lnTo>
                  <a:lnTo>
                    <a:pt x="1" y="4488"/>
                  </a:lnTo>
                  <a:lnTo>
                    <a:pt x="40" y="4744"/>
                  </a:lnTo>
                  <a:lnTo>
                    <a:pt x="80" y="5000"/>
                  </a:lnTo>
                  <a:lnTo>
                    <a:pt x="139" y="5256"/>
                  </a:lnTo>
                  <a:lnTo>
                    <a:pt x="217" y="5511"/>
                  </a:lnTo>
                  <a:lnTo>
                    <a:pt x="316" y="5767"/>
                  </a:lnTo>
                  <a:lnTo>
                    <a:pt x="453" y="6023"/>
                  </a:lnTo>
                  <a:lnTo>
                    <a:pt x="591" y="6259"/>
                  </a:lnTo>
                  <a:lnTo>
                    <a:pt x="768" y="6515"/>
                  </a:lnTo>
                  <a:lnTo>
                    <a:pt x="946" y="6771"/>
                  </a:lnTo>
                  <a:lnTo>
                    <a:pt x="1162" y="6988"/>
                  </a:lnTo>
                  <a:lnTo>
                    <a:pt x="1378" y="7204"/>
                  </a:lnTo>
                  <a:lnTo>
                    <a:pt x="1615" y="7421"/>
                  </a:lnTo>
                  <a:lnTo>
                    <a:pt x="1871" y="7598"/>
                  </a:lnTo>
                  <a:lnTo>
                    <a:pt x="2126" y="7775"/>
                  </a:lnTo>
                  <a:lnTo>
                    <a:pt x="2382" y="7932"/>
                  </a:lnTo>
                  <a:lnTo>
                    <a:pt x="2638" y="8070"/>
                  </a:lnTo>
                  <a:lnTo>
                    <a:pt x="2894" y="8188"/>
                  </a:lnTo>
                  <a:lnTo>
                    <a:pt x="3150" y="8287"/>
                  </a:lnTo>
                  <a:lnTo>
                    <a:pt x="3425" y="8385"/>
                  </a:lnTo>
                  <a:lnTo>
                    <a:pt x="3701" y="8444"/>
                  </a:lnTo>
                  <a:lnTo>
                    <a:pt x="3976" y="8503"/>
                  </a:lnTo>
                  <a:lnTo>
                    <a:pt x="4252" y="8523"/>
                  </a:lnTo>
                  <a:lnTo>
                    <a:pt x="4528" y="8542"/>
                  </a:lnTo>
                  <a:lnTo>
                    <a:pt x="4842" y="8523"/>
                  </a:lnTo>
                  <a:lnTo>
                    <a:pt x="5157" y="8464"/>
                  </a:lnTo>
                  <a:lnTo>
                    <a:pt x="5472" y="8365"/>
                  </a:lnTo>
                  <a:lnTo>
                    <a:pt x="5748" y="8267"/>
                  </a:lnTo>
                  <a:lnTo>
                    <a:pt x="6043" y="8109"/>
                  </a:lnTo>
                  <a:lnTo>
                    <a:pt x="6319" y="7952"/>
                  </a:lnTo>
                  <a:lnTo>
                    <a:pt x="6574" y="7755"/>
                  </a:lnTo>
                  <a:lnTo>
                    <a:pt x="6811" y="7558"/>
                  </a:lnTo>
                  <a:lnTo>
                    <a:pt x="7027" y="7322"/>
                  </a:lnTo>
                  <a:lnTo>
                    <a:pt x="7244" y="7066"/>
                  </a:lnTo>
                  <a:lnTo>
                    <a:pt x="7421" y="6810"/>
                  </a:lnTo>
                  <a:lnTo>
                    <a:pt x="7578" y="6535"/>
                  </a:lnTo>
                  <a:lnTo>
                    <a:pt x="7736" y="6240"/>
                  </a:lnTo>
                  <a:lnTo>
                    <a:pt x="7854" y="5944"/>
                  </a:lnTo>
                  <a:lnTo>
                    <a:pt x="7932" y="5630"/>
                  </a:lnTo>
                  <a:lnTo>
                    <a:pt x="7991" y="5315"/>
                  </a:lnTo>
                  <a:lnTo>
                    <a:pt x="8031" y="5098"/>
                  </a:lnTo>
                  <a:lnTo>
                    <a:pt x="8031" y="4882"/>
                  </a:lnTo>
                  <a:lnTo>
                    <a:pt x="8031" y="4645"/>
                  </a:lnTo>
                  <a:lnTo>
                    <a:pt x="8011" y="4409"/>
                  </a:lnTo>
                  <a:lnTo>
                    <a:pt x="7952" y="3937"/>
                  </a:lnTo>
                  <a:lnTo>
                    <a:pt x="7854" y="3465"/>
                  </a:lnTo>
                  <a:lnTo>
                    <a:pt x="7696" y="2992"/>
                  </a:lnTo>
                  <a:lnTo>
                    <a:pt x="7499" y="2540"/>
                  </a:lnTo>
                  <a:lnTo>
                    <a:pt x="7263" y="2087"/>
                  </a:lnTo>
                  <a:lnTo>
                    <a:pt x="6988" y="1654"/>
                  </a:lnTo>
                  <a:lnTo>
                    <a:pt x="6830" y="1457"/>
                  </a:lnTo>
                  <a:lnTo>
                    <a:pt x="6673" y="1280"/>
                  </a:lnTo>
                  <a:lnTo>
                    <a:pt x="6515" y="1083"/>
                  </a:lnTo>
                  <a:lnTo>
                    <a:pt x="6338" y="926"/>
                  </a:lnTo>
                  <a:lnTo>
                    <a:pt x="6161" y="768"/>
                  </a:lnTo>
                  <a:lnTo>
                    <a:pt x="5964" y="611"/>
                  </a:lnTo>
                  <a:lnTo>
                    <a:pt x="5767" y="473"/>
                  </a:lnTo>
                  <a:lnTo>
                    <a:pt x="5571" y="355"/>
                  </a:lnTo>
                  <a:lnTo>
                    <a:pt x="5374" y="256"/>
                  </a:lnTo>
                  <a:lnTo>
                    <a:pt x="5157" y="178"/>
                  </a:lnTo>
                  <a:lnTo>
                    <a:pt x="4941" y="99"/>
                  </a:lnTo>
                  <a:lnTo>
                    <a:pt x="4705" y="40"/>
                  </a:lnTo>
                  <a:lnTo>
                    <a:pt x="4488" y="20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4"/>
            <p:cNvSpPr/>
            <p:nvPr/>
          </p:nvSpPr>
          <p:spPr>
            <a:xfrm>
              <a:off x="7733864" y="2100288"/>
              <a:ext cx="108673" cy="115059"/>
            </a:xfrm>
            <a:custGeom>
              <a:avLst/>
              <a:gdLst/>
              <a:ahLst/>
              <a:cxnLst/>
              <a:rect l="l" t="t" r="r" b="b"/>
              <a:pathLst>
                <a:path w="2008" h="2126" extrusionOk="0">
                  <a:moveTo>
                    <a:pt x="1063" y="0"/>
                  </a:moveTo>
                  <a:lnTo>
                    <a:pt x="945" y="20"/>
                  </a:lnTo>
                  <a:lnTo>
                    <a:pt x="807" y="40"/>
                  </a:lnTo>
                  <a:lnTo>
                    <a:pt x="689" y="79"/>
                  </a:lnTo>
                  <a:lnTo>
                    <a:pt x="571" y="138"/>
                  </a:lnTo>
                  <a:lnTo>
                    <a:pt x="453" y="217"/>
                  </a:lnTo>
                  <a:lnTo>
                    <a:pt x="355" y="296"/>
                  </a:lnTo>
                  <a:lnTo>
                    <a:pt x="276" y="374"/>
                  </a:lnTo>
                  <a:lnTo>
                    <a:pt x="197" y="473"/>
                  </a:lnTo>
                  <a:lnTo>
                    <a:pt x="118" y="591"/>
                  </a:lnTo>
                  <a:lnTo>
                    <a:pt x="79" y="689"/>
                  </a:lnTo>
                  <a:lnTo>
                    <a:pt x="40" y="807"/>
                  </a:lnTo>
                  <a:lnTo>
                    <a:pt x="0" y="945"/>
                  </a:lnTo>
                  <a:lnTo>
                    <a:pt x="0" y="1063"/>
                  </a:lnTo>
                  <a:lnTo>
                    <a:pt x="20" y="1181"/>
                  </a:lnTo>
                  <a:lnTo>
                    <a:pt x="40" y="1319"/>
                  </a:lnTo>
                  <a:lnTo>
                    <a:pt x="79" y="1437"/>
                  </a:lnTo>
                  <a:lnTo>
                    <a:pt x="158" y="1575"/>
                  </a:lnTo>
                  <a:lnTo>
                    <a:pt x="236" y="1693"/>
                  </a:lnTo>
                  <a:lnTo>
                    <a:pt x="355" y="1811"/>
                  </a:lnTo>
                  <a:lnTo>
                    <a:pt x="473" y="1909"/>
                  </a:lnTo>
                  <a:lnTo>
                    <a:pt x="591" y="1988"/>
                  </a:lnTo>
                  <a:lnTo>
                    <a:pt x="729" y="2047"/>
                  </a:lnTo>
                  <a:lnTo>
                    <a:pt x="866" y="2087"/>
                  </a:lnTo>
                  <a:lnTo>
                    <a:pt x="1004" y="2126"/>
                  </a:lnTo>
                  <a:lnTo>
                    <a:pt x="1142" y="2126"/>
                  </a:lnTo>
                  <a:lnTo>
                    <a:pt x="1299" y="2106"/>
                  </a:lnTo>
                  <a:lnTo>
                    <a:pt x="1437" y="2067"/>
                  </a:lnTo>
                  <a:lnTo>
                    <a:pt x="1575" y="1988"/>
                  </a:lnTo>
                  <a:lnTo>
                    <a:pt x="1713" y="1890"/>
                  </a:lnTo>
                  <a:lnTo>
                    <a:pt x="1811" y="1772"/>
                  </a:lnTo>
                  <a:lnTo>
                    <a:pt x="1890" y="1634"/>
                  </a:lnTo>
                  <a:lnTo>
                    <a:pt x="1968" y="1476"/>
                  </a:lnTo>
                  <a:lnTo>
                    <a:pt x="2008" y="1339"/>
                  </a:lnTo>
                  <a:lnTo>
                    <a:pt x="2008" y="1221"/>
                  </a:lnTo>
                  <a:lnTo>
                    <a:pt x="2008" y="1102"/>
                  </a:lnTo>
                  <a:lnTo>
                    <a:pt x="1968" y="866"/>
                  </a:lnTo>
                  <a:lnTo>
                    <a:pt x="1870" y="630"/>
                  </a:lnTo>
                  <a:lnTo>
                    <a:pt x="1752" y="414"/>
                  </a:lnTo>
                  <a:lnTo>
                    <a:pt x="1673" y="315"/>
                  </a:lnTo>
                  <a:lnTo>
                    <a:pt x="1594" y="236"/>
                  </a:lnTo>
                  <a:lnTo>
                    <a:pt x="1496" y="158"/>
                  </a:lnTo>
                  <a:lnTo>
                    <a:pt x="1398" y="99"/>
                  </a:lnTo>
                  <a:lnTo>
                    <a:pt x="1299" y="40"/>
                  </a:lnTo>
                  <a:lnTo>
                    <a:pt x="1181" y="20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4"/>
            <p:cNvSpPr/>
            <p:nvPr/>
          </p:nvSpPr>
          <p:spPr>
            <a:xfrm>
              <a:off x="7746636" y="2113060"/>
              <a:ext cx="95901" cy="102287"/>
            </a:xfrm>
            <a:custGeom>
              <a:avLst/>
              <a:gdLst/>
              <a:ahLst/>
              <a:cxnLst/>
              <a:rect l="l" t="t" r="r" b="b"/>
              <a:pathLst>
                <a:path w="1772" h="1890" extrusionOk="0">
                  <a:moveTo>
                    <a:pt x="847" y="0"/>
                  </a:moveTo>
                  <a:lnTo>
                    <a:pt x="729" y="40"/>
                  </a:lnTo>
                  <a:lnTo>
                    <a:pt x="611" y="79"/>
                  </a:lnTo>
                  <a:lnTo>
                    <a:pt x="512" y="119"/>
                  </a:lnTo>
                  <a:lnTo>
                    <a:pt x="414" y="178"/>
                  </a:lnTo>
                  <a:lnTo>
                    <a:pt x="315" y="256"/>
                  </a:lnTo>
                  <a:lnTo>
                    <a:pt x="237" y="335"/>
                  </a:lnTo>
                  <a:lnTo>
                    <a:pt x="178" y="414"/>
                  </a:lnTo>
                  <a:lnTo>
                    <a:pt x="119" y="512"/>
                  </a:lnTo>
                  <a:lnTo>
                    <a:pt x="60" y="611"/>
                  </a:lnTo>
                  <a:lnTo>
                    <a:pt x="20" y="729"/>
                  </a:lnTo>
                  <a:lnTo>
                    <a:pt x="0" y="827"/>
                  </a:lnTo>
                  <a:lnTo>
                    <a:pt x="0" y="945"/>
                  </a:lnTo>
                  <a:lnTo>
                    <a:pt x="0" y="1044"/>
                  </a:lnTo>
                  <a:lnTo>
                    <a:pt x="40" y="1162"/>
                  </a:lnTo>
                  <a:lnTo>
                    <a:pt x="79" y="1280"/>
                  </a:lnTo>
                  <a:lnTo>
                    <a:pt x="138" y="1378"/>
                  </a:lnTo>
                  <a:lnTo>
                    <a:pt x="217" y="1496"/>
                  </a:lnTo>
                  <a:lnTo>
                    <a:pt x="315" y="1595"/>
                  </a:lnTo>
                  <a:lnTo>
                    <a:pt x="414" y="1673"/>
                  </a:lnTo>
                  <a:lnTo>
                    <a:pt x="532" y="1752"/>
                  </a:lnTo>
                  <a:lnTo>
                    <a:pt x="650" y="1811"/>
                  </a:lnTo>
                  <a:lnTo>
                    <a:pt x="768" y="1851"/>
                  </a:lnTo>
                  <a:lnTo>
                    <a:pt x="886" y="1890"/>
                  </a:lnTo>
                  <a:lnTo>
                    <a:pt x="1004" y="1890"/>
                  </a:lnTo>
                  <a:lnTo>
                    <a:pt x="1142" y="1870"/>
                  </a:lnTo>
                  <a:lnTo>
                    <a:pt x="1280" y="1831"/>
                  </a:lnTo>
                  <a:lnTo>
                    <a:pt x="1398" y="1752"/>
                  </a:lnTo>
                  <a:lnTo>
                    <a:pt x="1516" y="1673"/>
                  </a:lnTo>
                  <a:lnTo>
                    <a:pt x="1614" y="1555"/>
                  </a:lnTo>
                  <a:lnTo>
                    <a:pt x="1693" y="1437"/>
                  </a:lnTo>
                  <a:lnTo>
                    <a:pt x="1732" y="1319"/>
                  </a:lnTo>
                  <a:lnTo>
                    <a:pt x="1772" y="1181"/>
                  </a:lnTo>
                  <a:lnTo>
                    <a:pt x="1772" y="985"/>
                  </a:lnTo>
                  <a:lnTo>
                    <a:pt x="1732" y="768"/>
                  </a:lnTo>
                  <a:lnTo>
                    <a:pt x="1654" y="552"/>
                  </a:lnTo>
                  <a:lnTo>
                    <a:pt x="1555" y="374"/>
                  </a:lnTo>
                  <a:lnTo>
                    <a:pt x="1398" y="197"/>
                  </a:lnTo>
                  <a:lnTo>
                    <a:pt x="1319" y="138"/>
                  </a:lnTo>
                  <a:lnTo>
                    <a:pt x="1240" y="79"/>
                  </a:lnTo>
                  <a:lnTo>
                    <a:pt x="1142" y="40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4"/>
            <p:cNvSpPr/>
            <p:nvPr/>
          </p:nvSpPr>
          <p:spPr>
            <a:xfrm>
              <a:off x="8927899" y="3221912"/>
              <a:ext cx="496389" cy="463375"/>
            </a:xfrm>
            <a:custGeom>
              <a:avLst/>
              <a:gdLst/>
              <a:ahLst/>
              <a:cxnLst/>
              <a:rect l="l" t="t" r="r" b="b"/>
              <a:pathLst>
                <a:path w="9172" h="8562" extrusionOk="0">
                  <a:moveTo>
                    <a:pt x="4901" y="0"/>
                  </a:moveTo>
                  <a:lnTo>
                    <a:pt x="4625" y="20"/>
                  </a:lnTo>
                  <a:lnTo>
                    <a:pt x="4350" y="59"/>
                  </a:lnTo>
                  <a:lnTo>
                    <a:pt x="4055" y="98"/>
                  </a:lnTo>
                  <a:lnTo>
                    <a:pt x="3759" y="177"/>
                  </a:lnTo>
                  <a:lnTo>
                    <a:pt x="3464" y="256"/>
                  </a:lnTo>
                  <a:lnTo>
                    <a:pt x="3169" y="354"/>
                  </a:lnTo>
                  <a:lnTo>
                    <a:pt x="2893" y="472"/>
                  </a:lnTo>
                  <a:lnTo>
                    <a:pt x="2638" y="590"/>
                  </a:lnTo>
                  <a:lnTo>
                    <a:pt x="2382" y="728"/>
                  </a:lnTo>
                  <a:lnTo>
                    <a:pt x="2126" y="866"/>
                  </a:lnTo>
                  <a:lnTo>
                    <a:pt x="1890" y="1023"/>
                  </a:lnTo>
                  <a:lnTo>
                    <a:pt x="1673" y="1201"/>
                  </a:lnTo>
                  <a:lnTo>
                    <a:pt x="1457" y="1378"/>
                  </a:lnTo>
                  <a:lnTo>
                    <a:pt x="1260" y="1555"/>
                  </a:lnTo>
                  <a:lnTo>
                    <a:pt x="1063" y="1752"/>
                  </a:lnTo>
                  <a:lnTo>
                    <a:pt x="886" y="1968"/>
                  </a:lnTo>
                  <a:lnTo>
                    <a:pt x="728" y="2165"/>
                  </a:lnTo>
                  <a:lnTo>
                    <a:pt x="571" y="2401"/>
                  </a:lnTo>
                  <a:lnTo>
                    <a:pt x="453" y="2618"/>
                  </a:lnTo>
                  <a:lnTo>
                    <a:pt x="335" y="2854"/>
                  </a:lnTo>
                  <a:lnTo>
                    <a:pt x="236" y="3090"/>
                  </a:lnTo>
                  <a:lnTo>
                    <a:pt x="138" y="3326"/>
                  </a:lnTo>
                  <a:lnTo>
                    <a:pt x="79" y="3562"/>
                  </a:lnTo>
                  <a:lnTo>
                    <a:pt x="40" y="3818"/>
                  </a:lnTo>
                  <a:lnTo>
                    <a:pt x="0" y="4054"/>
                  </a:lnTo>
                  <a:lnTo>
                    <a:pt x="0" y="4310"/>
                  </a:lnTo>
                  <a:lnTo>
                    <a:pt x="0" y="4566"/>
                  </a:lnTo>
                  <a:lnTo>
                    <a:pt x="20" y="4822"/>
                  </a:lnTo>
                  <a:lnTo>
                    <a:pt x="79" y="5078"/>
                  </a:lnTo>
                  <a:lnTo>
                    <a:pt x="138" y="5334"/>
                  </a:lnTo>
                  <a:lnTo>
                    <a:pt x="236" y="5590"/>
                  </a:lnTo>
                  <a:lnTo>
                    <a:pt x="355" y="5826"/>
                  </a:lnTo>
                  <a:lnTo>
                    <a:pt x="492" y="6082"/>
                  </a:lnTo>
                  <a:lnTo>
                    <a:pt x="650" y="6337"/>
                  </a:lnTo>
                  <a:lnTo>
                    <a:pt x="847" y="6593"/>
                  </a:lnTo>
                  <a:lnTo>
                    <a:pt x="1043" y="6830"/>
                  </a:lnTo>
                  <a:lnTo>
                    <a:pt x="1280" y="7046"/>
                  </a:lnTo>
                  <a:lnTo>
                    <a:pt x="1535" y="7263"/>
                  </a:lnTo>
                  <a:lnTo>
                    <a:pt x="1811" y="7459"/>
                  </a:lnTo>
                  <a:lnTo>
                    <a:pt x="2087" y="7656"/>
                  </a:lnTo>
                  <a:lnTo>
                    <a:pt x="2382" y="7814"/>
                  </a:lnTo>
                  <a:lnTo>
                    <a:pt x="2677" y="7971"/>
                  </a:lnTo>
                  <a:lnTo>
                    <a:pt x="2972" y="8109"/>
                  </a:lnTo>
                  <a:lnTo>
                    <a:pt x="3248" y="8227"/>
                  </a:lnTo>
                  <a:lnTo>
                    <a:pt x="3543" y="8325"/>
                  </a:lnTo>
                  <a:lnTo>
                    <a:pt x="3858" y="8404"/>
                  </a:lnTo>
                  <a:lnTo>
                    <a:pt x="4173" y="8483"/>
                  </a:lnTo>
                  <a:lnTo>
                    <a:pt x="4488" y="8522"/>
                  </a:lnTo>
                  <a:lnTo>
                    <a:pt x="4803" y="8542"/>
                  </a:lnTo>
                  <a:lnTo>
                    <a:pt x="5117" y="8562"/>
                  </a:lnTo>
                  <a:lnTo>
                    <a:pt x="5491" y="8522"/>
                  </a:lnTo>
                  <a:lnTo>
                    <a:pt x="5846" y="8463"/>
                  </a:lnTo>
                  <a:lnTo>
                    <a:pt x="6180" y="8384"/>
                  </a:lnTo>
                  <a:lnTo>
                    <a:pt x="6535" y="8266"/>
                  </a:lnTo>
                  <a:lnTo>
                    <a:pt x="6849" y="8109"/>
                  </a:lnTo>
                  <a:lnTo>
                    <a:pt x="7164" y="7951"/>
                  </a:lnTo>
                  <a:lnTo>
                    <a:pt x="7460" y="7755"/>
                  </a:lnTo>
                  <a:lnTo>
                    <a:pt x="7735" y="7538"/>
                  </a:lnTo>
                  <a:lnTo>
                    <a:pt x="7991" y="7302"/>
                  </a:lnTo>
                  <a:lnTo>
                    <a:pt x="8227" y="7046"/>
                  </a:lnTo>
                  <a:lnTo>
                    <a:pt x="8444" y="6790"/>
                  </a:lnTo>
                  <a:lnTo>
                    <a:pt x="8640" y="6515"/>
                  </a:lnTo>
                  <a:lnTo>
                    <a:pt x="8798" y="6219"/>
                  </a:lnTo>
                  <a:lnTo>
                    <a:pt x="8936" y="5905"/>
                  </a:lnTo>
                  <a:lnTo>
                    <a:pt x="9054" y="5609"/>
                  </a:lnTo>
                  <a:lnTo>
                    <a:pt x="9113" y="5275"/>
                  </a:lnTo>
                  <a:lnTo>
                    <a:pt x="9152" y="5058"/>
                  </a:lnTo>
                  <a:lnTo>
                    <a:pt x="9172" y="4842"/>
                  </a:lnTo>
                  <a:lnTo>
                    <a:pt x="9172" y="4625"/>
                  </a:lnTo>
                  <a:lnTo>
                    <a:pt x="9152" y="4389"/>
                  </a:lnTo>
                  <a:lnTo>
                    <a:pt x="9132" y="4153"/>
                  </a:lnTo>
                  <a:lnTo>
                    <a:pt x="9093" y="3917"/>
                  </a:lnTo>
                  <a:lnTo>
                    <a:pt x="9034" y="3680"/>
                  </a:lnTo>
                  <a:lnTo>
                    <a:pt x="8975" y="3444"/>
                  </a:lnTo>
                  <a:lnTo>
                    <a:pt x="8896" y="3208"/>
                  </a:lnTo>
                  <a:lnTo>
                    <a:pt x="8798" y="2972"/>
                  </a:lnTo>
                  <a:lnTo>
                    <a:pt x="8699" y="2736"/>
                  </a:lnTo>
                  <a:lnTo>
                    <a:pt x="8581" y="2500"/>
                  </a:lnTo>
                  <a:lnTo>
                    <a:pt x="8463" y="2283"/>
                  </a:lnTo>
                  <a:lnTo>
                    <a:pt x="8326" y="2067"/>
                  </a:lnTo>
                  <a:lnTo>
                    <a:pt x="8168" y="1850"/>
                  </a:lnTo>
                  <a:lnTo>
                    <a:pt x="8011" y="1653"/>
                  </a:lnTo>
                  <a:lnTo>
                    <a:pt x="7853" y="1437"/>
                  </a:lnTo>
                  <a:lnTo>
                    <a:pt x="7676" y="1260"/>
                  </a:lnTo>
                  <a:lnTo>
                    <a:pt x="7479" y="1083"/>
                  </a:lnTo>
                  <a:lnTo>
                    <a:pt x="7282" y="905"/>
                  </a:lnTo>
                  <a:lnTo>
                    <a:pt x="7086" y="748"/>
                  </a:lnTo>
                  <a:lnTo>
                    <a:pt x="6869" y="610"/>
                  </a:lnTo>
                  <a:lnTo>
                    <a:pt x="6653" y="472"/>
                  </a:lnTo>
                  <a:lnTo>
                    <a:pt x="6416" y="354"/>
                  </a:lnTo>
                  <a:lnTo>
                    <a:pt x="6180" y="256"/>
                  </a:lnTo>
                  <a:lnTo>
                    <a:pt x="5944" y="177"/>
                  </a:lnTo>
                  <a:lnTo>
                    <a:pt x="5688" y="98"/>
                  </a:lnTo>
                  <a:lnTo>
                    <a:pt x="5432" y="59"/>
                  </a:lnTo>
                  <a:lnTo>
                    <a:pt x="5177" y="20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4"/>
            <p:cNvSpPr/>
            <p:nvPr/>
          </p:nvSpPr>
          <p:spPr>
            <a:xfrm>
              <a:off x="8905494" y="3234684"/>
              <a:ext cx="435720" cy="462347"/>
            </a:xfrm>
            <a:custGeom>
              <a:avLst/>
              <a:gdLst/>
              <a:ahLst/>
              <a:cxnLst/>
              <a:rect l="l" t="t" r="r" b="b"/>
              <a:pathLst>
                <a:path w="8051" h="8543" extrusionOk="0">
                  <a:moveTo>
                    <a:pt x="4016" y="0"/>
                  </a:moveTo>
                  <a:lnTo>
                    <a:pt x="3780" y="40"/>
                  </a:lnTo>
                  <a:lnTo>
                    <a:pt x="3504" y="79"/>
                  </a:lnTo>
                  <a:lnTo>
                    <a:pt x="3248" y="158"/>
                  </a:lnTo>
                  <a:lnTo>
                    <a:pt x="2993" y="236"/>
                  </a:lnTo>
                  <a:lnTo>
                    <a:pt x="2737" y="315"/>
                  </a:lnTo>
                  <a:lnTo>
                    <a:pt x="2501" y="433"/>
                  </a:lnTo>
                  <a:lnTo>
                    <a:pt x="2264" y="551"/>
                  </a:lnTo>
                  <a:lnTo>
                    <a:pt x="2048" y="689"/>
                  </a:lnTo>
                  <a:lnTo>
                    <a:pt x="1831" y="827"/>
                  </a:lnTo>
                  <a:lnTo>
                    <a:pt x="1635" y="984"/>
                  </a:lnTo>
                  <a:lnTo>
                    <a:pt x="1438" y="1142"/>
                  </a:lnTo>
                  <a:lnTo>
                    <a:pt x="1241" y="1319"/>
                  </a:lnTo>
                  <a:lnTo>
                    <a:pt x="1083" y="1516"/>
                  </a:lnTo>
                  <a:lnTo>
                    <a:pt x="906" y="1712"/>
                  </a:lnTo>
                  <a:lnTo>
                    <a:pt x="769" y="1909"/>
                  </a:lnTo>
                  <a:lnTo>
                    <a:pt x="631" y="2106"/>
                  </a:lnTo>
                  <a:lnTo>
                    <a:pt x="493" y="2323"/>
                  </a:lnTo>
                  <a:lnTo>
                    <a:pt x="375" y="2559"/>
                  </a:lnTo>
                  <a:lnTo>
                    <a:pt x="276" y="2775"/>
                  </a:lnTo>
                  <a:lnTo>
                    <a:pt x="198" y="3011"/>
                  </a:lnTo>
                  <a:lnTo>
                    <a:pt x="119" y="3248"/>
                  </a:lnTo>
                  <a:lnTo>
                    <a:pt x="80" y="3504"/>
                  </a:lnTo>
                  <a:lnTo>
                    <a:pt x="40" y="3740"/>
                  </a:lnTo>
                  <a:lnTo>
                    <a:pt x="1" y="3996"/>
                  </a:lnTo>
                  <a:lnTo>
                    <a:pt x="1" y="4251"/>
                  </a:lnTo>
                  <a:lnTo>
                    <a:pt x="21" y="4488"/>
                  </a:lnTo>
                  <a:lnTo>
                    <a:pt x="40" y="4743"/>
                  </a:lnTo>
                  <a:lnTo>
                    <a:pt x="80" y="4999"/>
                  </a:lnTo>
                  <a:lnTo>
                    <a:pt x="139" y="5255"/>
                  </a:lnTo>
                  <a:lnTo>
                    <a:pt x="237" y="5511"/>
                  </a:lnTo>
                  <a:lnTo>
                    <a:pt x="336" y="5767"/>
                  </a:lnTo>
                  <a:lnTo>
                    <a:pt x="454" y="6023"/>
                  </a:lnTo>
                  <a:lnTo>
                    <a:pt x="591" y="6259"/>
                  </a:lnTo>
                  <a:lnTo>
                    <a:pt x="769" y="6515"/>
                  </a:lnTo>
                  <a:lnTo>
                    <a:pt x="965" y="6771"/>
                  </a:lnTo>
                  <a:lnTo>
                    <a:pt x="1162" y="7007"/>
                  </a:lnTo>
                  <a:lnTo>
                    <a:pt x="1379" y="7204"/>
                  </a:lnTo>
                  <a:lnTo>
                    <a:pt x="1615" y="7420"/>
                  </a:lnTo>
                  <a:lnTo>
                    <a:pt x="1871" y="7597"/>
                  </a:lnTo>
                  <a:lnTo>
                    <a:pt x="2127" y="7774"/>
                  </a:lnTo>
                  <a:lnTo>
                    <a:pt x="2402" y="7932"/>
                  </a:lnTo>
                  <a:lnTo>
                    <a:pt x="2638" y="8070"/>
                  </a:lnTo>
                  <a:lnTo>
                    <a:pt x="2894" y="8188"/>
                  </a:lnTo>
                  <a:lnTo>
                    <a:pt x="3170" y="8286"/>
                  </a:lnTo>
                  <a:lnTo>
                    <a:pt x="3426" y="8385"/>
                  </a:lnTo>
                  <a:lnTo>
                    <a:pt x="3701" y="8444"/>
                  </a:lnTo>
                  <a:lnTo>
                    <a:pt x="3977" y="8503"/>
                  </a:lnTo>
                  <a:lnTo>
                    <a:pt x="4252" y="8522"/>
                  </a:lnTo>
                  <a:lnTo>
                    <a:pt x="4528" y="8542"/>
                  </a:lnTo>
                  <a:lnTo>
                    <a:pt x="4862" y="8522"/>
                  </a:lnTo>
                  <a:lnTo>
                    <a:pt x="5158" y="8463"/>
                  </a:lnTo>
                  <a:lnTo>
                    <a:pt x="5472" y="8365"/>
                  </a:lnTo>
                  <a:lnTo>
                    <a:pt x="5768" y="8266"/>
                  </a:lnTo>
                  <a:lnTo>
                    <a:pt x="6043" y="8109"/>
                  </a:lnTo>
                  <a:lnTo>
                    <a:pt x="6319" y="7952"/>
                  </a:lnTo>
                  <a:lnTo>
                    <a:pt x="6575" y="7755"/>
                  </a:lnTo>
                  <a:lnTo>
                    <a:pt x="6811" y="7558"/>
                  </a:lnTo>
                  <a:lnTo>
                    <a:pt x="7047" y="7322"/>
                  </a:lnTo>
                  <a:lnTo>
                    <a:pt x="7244" y="7066"/>
                  </a:lnTo>
                  <a:lnTo>
                    <a:pt x="7441" y="6810"/>
                  </a:lnTo>
                  <a:lnTo>
                    <a:pt x="7598" y="6534"/>
                  </a:lnTo>
                  <a:lnTo>
                    <a:pt x="7736" y="6239"/>
                  </a:lnTo>
                  <a:lnTo>
                    <a:pt x="7854" y="5944"/>
                  </a:lnTo>
                  <a:lnTo>
                    <a:pt x="7933" y="5629"/>
                  </a:lnTo>
                  <a:lnTo>
                    <a:pt x="8011" y="5314"/>
                  </a:lnTo>
                  <a:lnTo>
                    <a:pt x="8031" y="5098"/>
                  </a:lnTo>
                  <a:lnTo>
                    <a:pt x="8051" y="4881"/>
                  </a:lnTo>
                  <a:lnTo>
                    <a:pt x="8051" y="4645"/>
                  </a:lnTo>
                  <a:lnTo>
                    <a:pt x="8031" y="4409"/>
                  </a:lnTo>
                  <a:lnTo>
                    <a:pt x="7972" y="3937"/>
                  </a:lnTo>
                  <a:lnTo>
                    <a:pt x="7854" y="3464"/>
                  </a:lnTo>
                  <a:lnTo>
                    <a:pt x="7696" y="2992"/>
                  </a:lnTo>
                  <a:lnTo>
                    <a:pt x="7500" y="2539"/>
                  </a:lnTo>
                  <a:lnTo>
                    <a:pt x="7263" y="2086"/>
                  </a:lnTo>
                  <a:lnTo>
                    <a:pt x="6988" y="1673"/>
                  </a:lnTo>
                  <a:lnTo>
                    <a:pt x="6850" y="1457"/>
                  </a:lnTo>
                  <a:lnTo>
                    <a:pt x="6693" y="1280"/>
                  </a:lnTo>
                  <a:lnTo>
                    <a:pt x="6516" y="1083"/>
                  </a:lnTo>
                  <a:lnTo>
                    <a:pt x="6338" y="925"/>
                  </a:lnTo>
                  <a:lnTo>
                    <a:pt x="6161" y="768"/>
                  </a:lnTo>
                  <a:lnTo>
                    <a:pt x="5984" y="610"/>
                  </a:lnTo>
                  <a:lnTo>
                    <a:pt x="5787" y="473"/>
                  </a:lnTo>
                  <a:lnTo>
                    <a:pt x="5591" y="354"/>
                  </a:lnTo>
                  <a:lnTo>
                    <a:pt x="5374" y="256"/>
                  </a:lnTo>
                  <a:lnTo>
                    <a:pt x="5158" y="177"/>
                  </a:lnTo>
                  <a:lnTo>
                    <a:pt x="4941" y="99"/>
                  </a:lnTo>
                  <a:lnTo>
                    <a:pt x="4725" y="40"/>
                  </a:lnTo>
                  <a:lnTo>
                    <a:pt x="4488" y="20"/>
                  </a:lnTo>
                  <a:lnTo>
                    <a:pt x="4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4"/>
            <p:cNvSpPr/>
            <p:nvPr/>
          </p:nvSpPr>
          <p:spPr>
            <a:xfrm>
              <a:off x="9061033" y="3402941"/>
              <a:ext cx="108673" cy="115113"/>
            </a:xfrm>
            <a:custGeom>
              <a:avLst/>
              <a:gdLst/>
              <a:ahLst/>
              <a:cxnLst/>
              <a:rect l="l" t="t" r="r" b="b"/>
              <a:pathLst>
                <a:path w="2008" h="2127" extrusionOk="0">
                  <a:moveTo>
                    <a:pt x="1063" y="1"/>
                  </a:moveTo>
                  <a:lnTo>
                    <a:pt x="945" y="21"/>
                  </a:lnTo>
                  <a:lnTo>
                    <a:pt x="827" y="40"/>
                  </a:lnTo>
                  <a:lnTo>
                    <a:pt x="689" y="80"/>
                  </a:lnTo>
                  <a:lnTo>
                    <a:pt x="571" y="139"/>
                  </a:lnTo>
                  <a:lnTo>
                    <a:pt x="473" y="217"/>
                  </a:lnTo>
                  <a:lnTo>
                    <a:pt x="374" y="296"/>
                  </a:lnTo>
                  <a:lnTo>
                    <a:pt x="276" y="375"/>
                  </a:lnTo>
                  <a:lnTo>
                    <a:pt x="197" y="473"/>
                  </a:lnTo>
                  <a:lnTo>
                    <a:pt x="138" y="591"/>
                  </a:lnTo>
                  <a:lnTo>
                    <a:pt x="79" y="690"/>
                  </a:lnTo>
                  <a:lnTo>
                    <a:pt x="40" y="808"/>
                  </a:lnTo>
                  <a:lnTo>
                    <a:pt x="20" y="946"/>
                  </a:lnTo>
                  <a:lnTo>
                    <a:pt x="0" y="1064"/>
                  </a:lnTo>
                  <a:lnTo>
                    <a:pt x="20" y="1182"/>
                  </a:lnTo>
                  <a:lnTo>
                    <a:pt x="40" y="1320"/>
                  </a:lnTo>
                  <a:lnTo>
                    <a:pt x="99" y="1438"/>
                  </a:lnTo>
                  <a:lnTo>
                    <a:pt x="158" y="1575"/>
                  </a:lnTo>
                  <a:lnTo>
                    <a:pt x="256" y="1694"/>
                  </a:lnTo>
                  <a:lnTo>
                    <a:pt x="355" y="1812"/>
                  </a:lnTo>
                  <a:lnTo>
                    <a:pt x="473" y="1910"/>
                  </a:lnTo>
                  <a:lnTo>
                    <a:pt x="611" y="1989"/>
                  </a:lnTo>
                  <a:lnTo>
                    <a:pt x="729" y="2048"/>
                  </a:lnTo>
                  <a:lnTo>
                    <a:pt x="866" y="2087"/>
                  </a:lnTo>
                  <a:lnTo>
                    <a:pt x="1004" y="2127"/>
                  </a:lnTo>
                  <a:lnTo>
                    <a:pt x="1299" y="2127"/>
                  </a:lnTo>
                  <a:lnTo>
                    <a:pt x="1457" y="2067"/>
                  </a:lnTo>
                  <a:lnTo>
                    <a:pt x="1595" y="1989"/>
                  </a:lnTo>
                  <a:lnTo>
                    <a:pt x="1713" y="1890"/>
                  </a:lnTo>
                  <a:lnTo>
                    <a:pt x="1811" y="1772"/>
                  </a:lnTo>
                  <a:lnTo>
                    <a:pt x="1910" y="1634"/>
                  </a:lnTo>
                  <a:lnTo>
                    <a:pt x="1969" y="1497"/>
                  </a:lnTo>
                  <a:lnTo>
                    <a:pt x="2008" y="1339"/>
                  </a:lnTo>
                  <a:lnTo>
                    <a:pt x="2008" y="1221"/>
                  </a:lnTo>
                  <a:lnTo>
                    <a:pt x="2008" y="1103"/>
                  </a:lnTo>
                  <a:lnTo>
                    <a:pt x="1969" y="867"/>
                  </a:lnTo>
                  <a:lnTo>
                    <a:pt x="1890" y="631"/>
                  </a:lnTo>
                  <a:lnTo>
                    <a:pt x="1752" y="414"/>
                  </a:lnTo>
                  <a:lnTo>
                    <a:pt x="1673" y="316"/>
                  </a:lnTo>
                  <a:lnTo>
                    <a:pt x="1595" y="237"/>
                  </a:lnTo>
                  <a:lnTo>
                    <a:pt x="1496" y="158"/>
                  </a:lnTo>
                  <a:lnTo>
                    <a:pt x="1398" y="99"/>
                  </a:lnTo>
                  <a:lnTo>
                    <a:pt x="1299" y="40"/>
                  </a:lnTo>
                  <a:lnTo>
                    <a:pt x="1181" y="21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4"/>
            <p:cNvSpPr/>
            <p:nvPr/>
          </p:nvSpPr>
          <p:spPr>
            <a:xfrm>
              <a:off x="9073805" y="3415768"/>
              <a:ext cx="96983" cy="102287"/>
            </a:xfrm>
            <a:custGeom>
              <a:avLst/>
              <a:gdLst/>
              <a:ahLst/>
              <a:cxnLst/>
              <a:rect l="l" t="t" r="r" b="b"/>
              <a:pathLst>
                <a:path w="1792" h="1890" extrusionOk="0">
                  <a:moveTo>
                    <a:pt x="847" y="0"/>
                  </a:moveTo>
                  <a:lnTo>
                    <a:pt x="729" y="39"/>
                  </a:lnTo>
                  <a:lnTo>
                    <a:pt x="611" y="79"/>
                  </a:lnTo>
                  <a:lnTo>
                    <a:pt x="512" y="118"/>
                  </a:lnTo>
                  <a:lnTo>
                    <a:pt x="414" y="177"/>
                  </a:lnTo>
                  <a:lnTo>
                    <a:pt x="335" y="256"/>
                  </a:lnTo>
                  <a:lnTo>
                    <a:pt x="256" y="335"/>
                  </a:lnTo>
                  <a:lnTo>
                    <a:pt x="178" y="413"/>
                  </a:lnTo>
                  <a:lnTo>
                    <a:pt x="119" y="512"/>
                  </a:lnTo>
                  <a:lnTo>
                    <a:pt x="79" y="610"/>
                  </a:lnTo>
                  <a:lnTo>
                    <a:pt x="40" y="728"/>
                  </a:lnTo>
                  <a:lnTo>
                    <a:pt x="20" y="827"/>
                  </a:lnTo>
                  <a:lnTo>
                    <a:pt x="1" y="945"/>
                  </a:lnTo>
                  <a:lnTo>
                    <a:pt x="20" y="1043"/>
                  </a:lnTo>
                  <a:lnTo>
                    <a:pt x="40" y="1161"/>
                  </a:lnTo>
                  <a:lnTo>
                    <a:pt x="79" y="1279"/>
                  </a:lnTo>
                  <a:lnTo>
                    <a:pt x="138" y="1378"/>
                  </a:lnTo>
                  <a:lnTo>
                    <a:pt x="217" y="1496"/>
                  </a:lnTo>
                  <a:lnTo>
                    <a:pt x="316" y="1594"/>
                  </a:lnTo>
                  <a:lnTo>
                    <a:pt x="414" y="1693"/>
                  </a:lnTo>
                  <a:lnTo>
                    <a:pt x="532" y="1752"/>
                  </a:lnTo>
                  <a:lnTo>
                    <a:pt x="650" y="1811"/>
                  </a:lnTo>
                  <a:lnTo>
                    <a:pt x="768" y="1850"/>
                  </a:lnTo>
                  <a:lnTo>
                    <a:pt x="886" y="1890"/>
                  </a:lnTo>
                  <a:lnTo>
                    <a:pt x="1004" y="1890"/>
                  </a:lnTo>
                  <a:lnTo>
                    <a:pt x="1162" y="1870"/>
                  </a:lnTo>
                  <a:lnTo>
                    <a:pt x="1280" y="1830"/>
                  </a:lnTo>
                  <a:lnTo>
                    <a:pt x="1418" y="1752"/>
                  </a:lnTo>
                  <a:lnTo>
                    <a:pt x="1516" y="1673"/>
                  </a:lnTo>
                  <a:lnTo>
                    <a:pt x="1615" y="1575"/>
                  </a:lnTo>
                  <a:lnTo>
                    <a:pt x="1693" y="1437"/>
                  </a:lnTo>
                  <a:lnTo>
                    <a:pt x="1752" y="1319"/>
                  </a:lnTo>
                  <a:lnTo>
                    <a:pt x="1772" y="1181"/>
                  </a:lnTo>
                  <a:lnTo>
                    <a:pt x="1792" y="984"/>
                  </a:lnTo>
                  <a:lnTo>
                    <a:pt x="1752" y="768"/>
                  </a:lnTo>
                  <a:lnTo>
                    <a:pt x="1674" y="551"/>
                  </a:lnTo>
                  <a:lnTo>
                    <a:pt x="1555" y="374"/>
                  </a:lnTo>
                  <a:lnTo>
                    <a:pt x="1418" y="197"/>
                  </a:lnTo>
                  <a:lnTo>
                    <a:pt x="1339" y="138"/>
                  </a:lnTo>
                  <a:lnTo>
                    <a:pt x="1241" y="79"/>
                  </a:lnTo>
                  <a:lnTo>
                    <a:pt x="1142" y="3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4"/>
            <p:cNvSpPr/>
            <p:nvPr/>
          </p:nvSpPr>
          <p:spPr>
            <a:xfrm>
              <a:off x="7639047" y="3320950"/>
              <a:ext cx="2112304" cy="1822545"/>
            </a:xfrm>
            <a:custGeom>
              <a:avLst/>
              <a:gdLst/>
              <a:ahLst/>
              <a:cxnLst/>
              <a:rect l="l" t="t" r="r" b="b"/>
              <a:pathLst>
                <a:path w="39030" h="33676" extrusionOk="0">
                  <a:moveTo>
                    <a:pt x="23756" y="0"/>
                  </a:moveTo>
                  <a:lnTo>
                    <a:pt x="23520" y="237"/>
                  </a:lnTo>
                  <a:lnTo>
                    <a:pt x="23264" y="473"/>
                  </a:lnTo>
                  <a:lnTo>
                    <a:pt x="22989" y="670"/>
                  </a:lnTo>
                  <a:lnTo>
                    <a:pt x="22693" y="866"/>
                  </a:lnTo>
                  <a:lnTo>
                    <a:pt x="22418" y="1063"/>
                  </a:lnTo>
                  <a:lnTo>
                    <a:pt x="22103" y="1240"/>
                  </a:lnTo>
                  <a:lnTo>
                    <a:pt x="21493" y="1575"/>
                  </a:lnTo>
                  <a:lnTo>
                    <a:pt x="20981" y="1831"/>
                  </a:lnTo>
                  <a:lnTo>
                    <a:pt x="20469" y="2087"/>
                  </a:lnTo>
                  <a:lnTo>
                    <a:pt x="19938" y="2343"/>
                  </a:lnTo>
                  <a:lnTo>
                    <a:pt x="19407" y="2559"/>
                  </a:lnTo>
                  <a:lnTo>
                    <a:pt x="18856" y="2776"/>
                  </a:lnTo>
                  <a:lnTo>
                    <a:pt x="18304" y="2953"/>
                  </a:lnTo>
                  <a:lnTo>
                    <a:pt x="17753" y="3090"/>
                  </a:lnTo>
                  <a:lnTo>
                    <a:pt x="17183" y="3209"/>
                  </a:lnTo>
                  <a:lnTo>
                    <a:pt x="16612" y="3287"/>
                  </a:lnTo>
                  <a:lnTo>
                    <a:pt x="16021" y="3327"/>
                  </a:lnTo>
                  <a:lnTo>
                    <a:pt x="15726" y="3327"/>
                  </a:lnTo>
                  <a:lnTo>
                    <a:pt x="15431" y="3307"/>
                  </a:lnTo>
                  <a:lnTo>
                    <a:pt x="15155" y="3287"/>
                  </a:lnTo>
                  <a:lnTo>
                    <a:pt x="14860" y="3248"/>
                  </a:lnTo>
                  <a:lnTo>
                    <a:pt x="14585" y="3209"/>
                  </a:lnTo>
                  <a:lnTo>
                    <a:pt x="14289" y="3130"/>
                  </a:lnTo>
                  <a:lnTo>
                    <a:pt x="14014" y="3071"/>
                  </a:lnTo>
                  <a:lnTo>
                    <a:pt x="13738" y="2972"/>
                  </a:lnTo>
                  <a:lnTo>
                    <a:pt x="13482" y="2874"/>
                  </a:lnTo>
                  <a:lnTo>
                    <a:pt x="13207" y="2756"/>
                  </a:lnTo>
                  <a:lnTo>
                    <a:pt x="12951" y="2618"/>
                  </a:lnTo>
                  <a:lnTo>
                    <a:pt x="12715" y="2461"/>
                  </a:lnTo>
                  <a:lnTo>
                    <a:pt x="12656" y="2776"/>
                  </a:lnTo>
                  <a:lnTo>
                    <a:pt x="12636" y="3071"/>
                  </a:lnTo>
                  <a:lnTo>
                    <a:pt x="12616" y="3366"/>
                  </a:lnTo>
                  <a:lnTo>
                    <a:pt x="12597" y="3661"/>
                  </a:lnTo>
                  <a:lnTo>
                    <a:pt x="12616" y="3937"/>
                  </a:lnTo>
                  <a:lnTo>
                    <a:pt x="12636" y="4212"/>
                  </a:lnTo>
                  <a:lnTo>
                    <a:pt x="12676" y="4488"/>
                  </a:lnTo>
                  <a:lnTo>
                    <a:pt x="12715" y="4763"/>
                  </a:lnTo>
                  <a:lnTo>
                    <a:pt x="12774" y="5039"/>
                  </a:lnTo>
                  <a:lnTo>
                    <a:pt x="12853" y="5295"/>
                  </a:lnTo>
                  <a:lnTo>
                    <a:pt x="13030" y="5846"/>
                  </a:lnTo>
                  <a:lnTo>
                    <a:pt x="13266" y="6377"/>
                  </a:lnTo>
                  <a:lnTo>
                    <a:pt x="13522" y="6948"/>
                  </a:lnTo>
                  <a:lnTo>
                    <a:pt x="12794" y="7302"/>
                  </a:lnTo>
                  <a:lnTo>
                    <a:pt x="12046" y="7696"/>
                  </a:lnTo>
                  <a:lnTo>
                    <a:pt x="11337" y="8090"/>
                  </a:lnTo>
                  <a:lnTo>
                    <a:pt x="10609" y="8503"/>
                  </a:lnTo>
                  <a:lnTo>
                    <a:pt x="9920" y="8956"/>
                  </a:lnTo>
                  <a:lnTo>
                    <a:pt x="9231" y="9408"/>
                  </a:lnTo>
                  <a:lnTo>
                    <a:pt x="8542" y="9881"/>
                  </a:lnTo>
                  <a:lnTo>
                    <a:pt x="7873" y="10373"/>
                  </a:lnTo>
                  <a:lnTo>
                    <a:pt x="7224" y="10865"/>
                  </a:lnTo>
                  <a:lnTo>
                    <a:pt x="6574" y="11396"/>
                  </a:lnTo>
                  <a:lnTo>
                    <a:pt x="5944" y="11927"/>
                  </a:lnTo>
                  <a:lnTo>
                    <a:pt x="5334" y="12479"/>
                  </a:lnTo>
                  <a:lnTo>
                    <a:pt x="4744" y="13049"/>
                  </a:lnTo>
                  <a:lnTo>
                    <a:pt x="4153" y="13640"/>
                  </a:lnTo>
                  <a:lnTo>
                    <a:pt x="3583" y="14250"/>
                  </a:lnTo>
                  <a:lnTo>
                    <a:pt x="3032" y="14860"/>
                  </a:lnTo>
                  <a:lnTo>
                    <a:pt x="2756" y="15175"/>
                  </a:lnTo>
                  <a:lnTo>
                    <a:pt x="2520" y="15490"/>
                  </a:lnTo>
                  <a:lnTo>
                    <a:pt x="2421" y="15667"/>
                  </a:lnTo>
                  <a:lnTo>
                    <a:pt x="2323" y="15844"/>
                  </a:lnTo>
                  <a:lnTo>
                    <a:pt x="2244" y="16041"/>
                  </a:lnTo>
                  <a:lnTo>
                    <a:pt x="2205" y="16218"/>
                  </a:lnTo>
                  <a:lnTo>
                    <a:pt x="2185" y="16395"/>
                  </a:lnTo>
                  <a:lnTo>
                    <a:pt x="2166" y="16553"/>
                  </a:lnTo>
                  <a:lnTo>
                    <a:pt x="2185" y="16887"/>
                  </a:lnTo>
                  <a:lnTo>
                    <a:pt x="2244" y="17222"/>
                  </a:lnTo>
                  <a:lnTo>
                    <a:pt x="2303" y="17556"/>
                  </a:lnTo>
                  <a:lnTo>
                    <a:pt x="2618" y="19052"/>
                  </a:lnTo>
                  <a:lnTo>
                    <a:pt x="2914" y="20548"/>
                  </a:lnTo>
                  <a:lnTo>
                    <a:pt x="3445" y="23520"/>
                  </a:lnTo>
                  <a:lnTo>
                    <a:pt x="3976" y="26512"/>
                  </a:lnTo>
                  <a:lnTo>
                    <a:pt x="4272" y="28007"/>
                  </a:lnTo>
                  <a:lnTo>
                    <a:pt x="4586" y="29503"/>
                  </a:lnTo>
                  <a:lnTo>
                    <a:pt x="4350" y="29739"/>
                  </a:lnTo>
                  <a:lnTo>
                    <a:pt x="4094" y="29936"/>
                  </a:lnTo>
                  <a:lnTo>
                    <a:pt x="3839" y="30113"/>
                  </a:lnTo>
                  <a:lnTo>
                    <a:pt x="3563" y="30290"/>
                  </a:lnTo>
                  <a:lnTo>
                    <a:pt x="3287" y="30428"/>
                  </a:lnTo>
                  <a:lnTo>
                    <a:pt x="2973" y="30566"/>
                  </a:lnTo>
                  <a:lnTo>
                    <a:pt x="2362" y="30822"/>
                  </a:lnTo>
                  <a:lnTo>
                    <a:pt x="1752" y="31058"/>
                  </a:lnTo>
                  <a:lnTo>
                    <a:pt x="1142" y="31314"/>
                  </a:lnTo>
                  <a:lnTo>
                    <a:pt x="847" y="31452"/>
                  </a:lnTo>
                  <a:lnTo>
                    <a:pt x="552" y="31589"/>
                  </a:lnTo>
                  <a:lnTo>
                    <a:pt x="276" y="31767"/>
                  </a:lnTo>
                  <a:lnTo>
                    <a:pt x="1" y="31944"/>
                  </a:lnTo>
                  <a:lnTo>
                    <a:pt x="768" y="32003"/>
                  </a:lnTo>
                  <a:lnTo>
                    <a:pt x="1536" y="32022"/>
                  </a:lnTo>
                  <a:lnTo>
                    <a:pt x="2303" y="32003"/>
                  </a:lnTo>
                  <a:lnTo>
                    <a:pt x="3071" y="31983"/>
                  </a:lnTo>
                  <a:lnTo>
                    <a:pt x="3839" y="31924"/>
                  </a:lnTo>
                  <a:lnTo>
                    <a:pt x="4586" y="31845"/>
                  </a:lnTo>
                  <a:lnTo>
                    <a:pt x="5354" y="31747"/>
                  </a:lnTo>
                  <a:lnTo>
                    <a:pt x="6122" y="31629"/>
                  </a:lnTo>
                  <a:lnTo>
                    <a:pt x="6358" y="31570"/>
                  </a:lnTo>
                  <a:lnTo>
                    <a:pt x="6476" y="31530"/>
                  </a:lnTo>
                  <a:lnTo>
                    <a:pt x="6594" y="31471"/>
                  </a:lnTo>
                  <a:lnTo>
                    <a:pt x="6692" y="31412"/>
                  </a:lnTo>
                  <a:lnTo>
                    <a:pt x="6791" y="31334"/>
                  </a:lnTo>
                  <a:lnTo>
                    <a:pt x="6850" y="31235"/>
                  </a:lnTo>
                  <a:lnTo>
                    <a:pt x="6889" y="31117"/>
                  </a:lnTo>
                  <a:lnTo>
                    <a:pt x="6889" y="31038"/>
                  </a:lnTo>
                  <a:lnTo>
                    <a:pt x="6889" y="30940"/>
                  </a:lnTo>
                  <a:lnTo>
                    <a:pt x="6869" y="30841"/>
                  </a:lnTo>
                  <a:lnTo>
                    <a:pt x="6830" y="30763"/>
                  </a:lnTo>
                  <a:lnTo>
                    <a:pt x="6732" y="30586"/>
                  </a:lnTo>
                  <a:lnTo>
                    <a:pt x="6614" y="30428"/>
                  </a:lnTo>
                  <a:lnTo>
                    <a:pt x="6436" y="30133"/>
                  </a:lnTo>
                  <a:lnTo>
                    <a:pt x="6279" y="29838"/>
                  </a:lnTo>
                  <a:lnTo>
                    <a:pt x="6161" y="29503"/>
                  </a:lnTo>
                  <a:lnTo>
                    <a:pt x="6063" y="29188"/>
                  </a:lnTo>
                  <a:lnTo>
                    <a:pt x="5984" y="28854"/>
                  </a:lnTo>
                  <a:lnTo>
                    <a:pt x="5925" y="28519"/>
                  </a:lnTo>
                  <a:lnTo>
                    <a:pt x="5885" y="28165"/>
                  </a:lnTo>
                  <a:lnTo>
                    <a:pt x="5866" y="27811"/>
                  </a:lnTo>
                  <a:lnTo>
                    <a:pt x="5885" y="27456"/>
                  </a:lnTo>
                  <a:lnTo>
                    <a:pt x="5885" y="27102"/>
                  </a:lnTo>
                  <a:lnTo>
                    <a:pt x="5925" y="26748"/>
                  </a:lnTo>
                  <a:lnTo>
                    <a:pt x="5964" y="26393"/>
                  </a:lnTo>
                  <a:lnTo>
                    <a:pt x="6082" y="25685"/>
                  </a:lnTo>
                  <a:lnTo>
                    <a:pt x="6220" y="24976"/>
                  </a:lnTo>
                  <a:lnTo>
                    <a:pt x="6377" y="24288"/>
                  </a:lnTo>
                  <a:lnTo>
                    <a:pt x="6476" y="23579"/>
                  </a:lnTo>
                  <a:lnTo>
                    <a:pt x="6555" y="22870"/>
                  </a:lnTo>
                  <a:lnTo>
                    <a:pt x="6594" y="22162"/>
                  </a:lnTo>
                  <a:lnTo>
                    <a:pt x="6594" y="21788"/>
                  </a:lnTo>
                  <a:lnTo>
                    <a:pt x="6574" y="21434"/>
                  </a:lnTo>
                  <a:lnTo>
                    <a:pt x="6555" y="21079"/>
                  </a:lnTo>
                  <a:lnTo>
                    <a:pt x="6515" y="20745"/>
                  </a:lnTo>
                  <a:lnTo>
                    <a:pt x="6456" y="20391"/>
                  </a:lnTo>
                  <a:lnTo>
                    <a:pt x="6377" y="20056"/>
                  </a:lnTo>
                  <a:lnTo>
                    <a:pt x="6279" y="19702"/>
                  </a:lnTo>
                  <a:lnTo>
                    <a:pt x="6161" y="19367"/>
                  </a:lnTo>
                  <a:lnTo>
                    <a:pt x="6988" y="19151"/>
                  </a:lnTo>
                  <a:lnTo>
                    <a:pt x="7814" y="18895"/>
                  </a:lnTo>
                  <a:lnTo>
                    <a:pt x="8601" y="18600"/>
                  </a:lnTo>
                  <a:lnTo>
                    <a:pt x="9408" y="18285"/>
                  </a:lnTo>
                  <a:lnTo>
                    <a:pt x="10176" y="17930"/>
                  </a:lnTo>
                  <a:lnTo>
                    <a:pt x="10944" y="17556"/>
                  </a:lnTo>
                  <a:lnTo>
                    <a:pt x="11691" y="17143"/>
                  </a:lnTo>
                  <a:lnTo>
                    <a:pt x="12420" y="16710"/>
                  </a:lnTo>
                  <a:lnTo>
                    <a:pt x="13148" y="16238"/>
                  </a:lnTo>
                  <a:lnTo>
                    <a:pt x="13837" y="15746"/>
                  </a:lnTo>
                  <a:lnTo>
                    <a:pt x="14526" y="15234"/>
                  </a:lnTo>
                  <a:lnTo>
                    <a:pt x="15195" y="14683"/>
                  </a:lnTo>
                  <a:lnTo>
                    <a:pt x="15825" y="14112"/>
                  </a:lnTo>
                  <a:lnTo>
                    <a:pt x="16435" y="13522"/>
                  </a:lnTo>
                  <a:lnTo>
                    <a:pt x="17045" y="12912"/>
                  </a:lnTo>
                  <a:lnTo>
                    <a:pt x="17616" y="12282"/>
                  </a:lnTo>
                  <a:lnTo>
                    <a:pt x="17990" y="12715"/>
                  </a:lnTo>
                  <a:lnTo>
                    <a:pt x="18383" y="13148"/>
                  </a:lnTo>
                  <a:lnTo>
                    <a:pt x="18777" y="13581"/>
                  </a:lnTo>
                  <a:lnTo>
                    <a:pt x="19190" y="13994"/>
                  </a:lnTo>
                  <a:lnTo>
                    <a:pt x="19623" y="14407"/>
                  </a:lnTo>
                  <a:lnTo>
                    <a:pt x="20036" y="14801"/>
                  </a:lnTo>
                  <a:lnTo>
                    <a:pt x="20489" y="15195"/>
                  </a:lnTo>
                  <a:lnTo>
                    <a:pt x="20922" y="15569"/>
                  </a:lnTo>
                  <a:lnTo>
                    <a:pt x="21394" y="15943"/>
                  </a:lnTo>
                  <a:lnTo>
                    <a:pt x="21847" y="16297"/>
                  </a:lnTo>
                  <a:lnTo>
                    <a:pt x="22319" y="16651"/>
                  </a:lnTo>
                  <a:lnTo>
                    <a:pt x="22792" y="16986"/>
                  </a:lnTo>
                  <a:lnTo>
                    <a:pt x="23284" y="17301"/>
                  </a:lnTo>
                  <a:lnTo>
                    <a:pt x="23776" y="17615"/>
                  </a:lnTo>
                  <a:lnTo>
                    <a:pt x="24268" y="17930"/>
                  </a:lnTo>
                  <a:lnTo>
                    <a:pt x="24780" y="18226"/>
                  </a:lnTo>
                  <a:lnTo>
                    <a:pt x="25370" y="18580"/>
                  </a:lnTo>
                  <a:lnTo>
                    <a:pt x="25665" y="18757"/>
                  </a:lnTo>
                  <a:lnTo>
                    <a:pt x="25941" y="18895"/>
                  </a:lnTo>
                  <a:lnTo>
                    <a:pt x="26216" y="19033"/>
                  </a:lnTo>
                  <a:lnTo>
                    <a:pt x="26512" y="19131"/>
                  </a:lnTo>
                  <a:lnTo>
                    <a:pt x="26669" y="19170"/>
                  </a:lnTo>
                  <a:lnTo>
                    <a:pt x="26846" y="19190"/>
                  </a:lnTo>
                  <a:lnTo>
                    <a:pt x="27004" y="19210"/>
                  </a:lnTo>
                  <a:lnTo>
                    <a:pt x="27181" y="19210"/>
                  </a:lnTo>
                  <a:lnTo>
                    <a:pt x="27240" y="19485"/>
                  </a:lnTo>
                  <a:lnTo>
                    <a:pt x="27299" y="19780"/>
                  </a:lnTo>
                  <a:lnTo>
                    <a:pt x="27417" y="20036"/>
                  </a:lnTo>
                  <a:lnTo>
                    <a:pt x="27535" y="20292"/>
                  </a:lnTo>
                  <a:lnTo>
                    <a:pt x="27673" y="20528"/>
                  </a:lnTo>
                  <a:lnTo>
                    <a:pt x="27850" y="20745"/>
                  </a:lnTo>
                  <a:lnTo>
                    <a:pt x="28027" y="20961"/>
                  </a:lnTo>
                  <a:lnTo>
                    <a:pt x="28224" y="21138"/>
                  </a:lnTo>
                  <a:lnTo>
                    <a:pt x="28440" y="21316"/>
                  </a:lnTo>
                  <a:lnTo>
                    <a:pt x="28677" y="21453"/>
                  </a:lnTo>
                  <a:lnTo>
                    <a:pt x="28932" y="21591"/>
                  </a:lnTo>
                  <a:lnTo>
                    <a:pt x="29188" y="21690"/>
                  </a:lnTo>
                  <a:lnTo>
                    <a:pt x="29464" y="21768"/>
                  </a:lnTo>
                  <a:lnTo>
                    <a:pt x="29739" y="21827"/>
                  </a:lnTo>
                  <a:lnTo>
                    <a:pt x="30035" y="21867"/>
                  </a:lnTo>
                  <a:lnTo>
                    <a:pt x="30310" y="21867"/>
                  </a:lnTo>
                  <a:lnTo>
                    <a:pt x="34758" y="27358"/>
                  </a:lnTo>
                  <a:lnTo>
                    <a:pt x="35368" y="28125"/>
                  </a:lnTo>
                  <a:lnTo>
                    <a:pt x="35624" y="28499"/>
                  </a:lnTo>
                  <a:lnTo>
                    <a:pt x="35880" y="28873"/>
                  </a:lnTo>
                  <a:lnTo>
                    <a:pt x="36097" y="29267"/>
                  </a:lnTo>
                  <a:lnTo>
                    <a:pt x="36293" y="29680"/>
                  </a:lnTo>
                  <a:lnTo>
                    <a:pt x="36451" y="30113"/>
                  </a:lnTo>
                  <a:lnTo>
                    <a:pt x="36589" y="30586"/>
                  </a:lnTo>
                  <a:lnTo>
                    <a:pt x="36608" y="30684"/>
                  </a:lnTo>
                  <a:lnTo>
                    <a:pt x="36608" y="30782"/>
                  </a:lnTo>
                  <a:lnTo>
                    <a:pt x="36589" y="30999"/>
                  </a:lnTo>
                  <a:lnTo>
                    <a:pt x="36530" y="31196"/>
                  </a:lnTo>
                  <a:lnTo>
                    <a:pt x="36451" y="31393"/>
                  </a:lnTo>
                  <a:lnTo>
                    <a:pt x="36333" y="31589"/>
                  </a:lnTo>
                  <a:lnTo>
                    <a:pt x="36215" y="31767"/>
                  </a:lnTo>
                  <a:lnTo>
                    <a:pt x="35939" y="32121"/>
                  </a:lnTo>
                  <a:lnTo>
                    <a:pt x="35821" y="32298"/>
                  </a:lnTo>
                  <a:lnTo>
                    <a:pt x="35703" y="32475"/>
                  </a:lnTo>
                  <a:lnTo>
                    <a:pt x="35585" y="32672"/>
                  </a:lnTo>
                  <a:lnTo>
                    <a:pt x="35506" y="32869"/>
                  </a:lnTo>
                  <a:lnTo>
                    <a:pt x="35447" y="33085"/>
                  </a:lnTo>
                  <a:lnTo>
                    <a:pt x="35427" y="33282"/>
                  </a:lnTo>
                  <a:lnTo>
                    <a:pt x="35427" y="33380"/>
                  </a:lnTo>
                  <a:lnTo>
                    <a:pt x="35447" y="33479"/>
                  </a:lnTo>
                  <a:lnTo>
                    <a:pt x="35486" y="33577"/>
                  </a:lnTo>
                  <a:lnTo>
                    <a:pt x="35526" y="33676"/>
                  </a:lnTo>
                  <a:lnTo>
                    <a:pt x="35959" y="33676"/>
                  </a:lnTo>
                  <a:lnTo>
                    <a:pt x="36411" y="33656"/>
                  </a:lnTo>
                  <a:lnTo>
                    <a:pt x="36844" y="33597"/>
                  </a:lnTo>
                  <a:lnTo>
                    <a:pt x="37297" y="33538"/>
                  </a:lnTo>
                  <a:lnTo>
                    <a:pt x="37730" y="33459"/>
                  </a:lnTo>
                  <a:lnTo>
                    <a:pt x="38163" y="33361"/>
                  </a:lnTo>
                  <a:lnTo>
                    <a:pt x="39029" y="33144"/>
                  </a:lnTo>
                  <a:lnTo>
                    <a:pt x="38990" y="32652"/>
                  </a:lnTo>
                  <a:lnTo>
                    <a:pt x="38931" y="32160"/>
                  </a:lnTo>
                  <a:lnTo>
                    <a:pt x="38872" y="31924"/>
                  </a:lnTo>
                  <a:lnTo>
                    <a:pt x="38813" y="31688"/>
                  </a:lnTo>
                  <a:lnTo>
                    <a:pt x="38734" y="31452"/>
                  </a:lnTo>
                  <a:lnTo>
                    <a:pt x="38655" y="31215"/>
                  </a:lnTo>
                  <a:lnTo>
                    <a:pt x="38537" y="30999"/>
                  </a:lnTo>
                  <a:lnTo>
                    <a:pt x="38439" y="30782"/>
                  </a:lnTo>
                  <a:lnTo>
                    <a:pt x="38301" y="30566"/>
                  </a:lnTo>
                  <a:lnTo>
                    <a:pt x="38163" y="30369"/>
                  </a:lnTo>
                  <a:lnTo>
                    <a:pt x="38025" y="30192"/>
                  </a:lnTo>
                  <a:lnTo>
                    <a:pt x="37868" y="30015"/>
                  </a:lnTo>
                  <a:lnTo>
                    <a:pt x="37691" y="29838"/>
                  </a:lnTo>
                  <a:lnTo>
                    <a:pt x="37494" y="29680"/>
                  </a:lnTo>
                  <a:lnTo>
                    <a:pt x="36333" y="24878"/>
                  </a:lnTo>
                  <a:lnTo>
                    <a:pt x="36057" y="23756"/>
                  </a:lnTo>
                  <a:lnTo>
                    <a:pt x="35919" y="23205"/>
                  </a:lnTo>
                  <a:lnTo>
                    <a:pt x="35762" y="22654"/>
                  </a:lnTo>
                  <a:lnTo>
                    <a:pt x="35565" y="22123"/>
                  </a:lnTo>
                  <a:lnTo>
                    <a:pt x="35368" y="21591"/>
                  </a:lnTo>
                  <a:lnTo>
                    <a:pt x="35152" y="21079"/>
                  </a:lnTo>
                  <a:lnTo>
                    <a:pt x="34896" y="20568"/>
                  </a:lnTo>
                  <a:lnTo>
                    <a:pt x="34739" y="20312"/>
                  </a:lnTo>
                  <a:lnTo>
                    <a:pt x="34601" y="20076"/>
                  </a:lnTo>
                  <a:lnTo>
                    <a:pt x="34424" y="19859"/>
                  </a:lnTo>
                  <a:lnTo>
                    <a:pt x="34266" y="19643"/>
                  </a:lnTo>
                  <a:lnTo>
                    <a:pt x="34069" y="19426"/>
                  </a:lnTo>
                  <a:lnTo>
                    <a:pt x="33892" y="19229"/>
                  </a:lnTo>
                  <a:lnTo>
                    <a:pt x="33676" y="19033"/>
                  </a:lnTo>
                  <a:lnTo>
                    <a:pt x="33479" y="18855"/>
                  </a:lnTo>
                  <a:lnTo>
                    <a:pt x="33262" y="18698"/>
                  </a:lnTo>
                  <a:lnTo>
                    <a:pt x="33026" y="18540"/>
                  </a:lnTo>
                  <a:lnTo>
                    <a:pt x="32790" y="18383"/>
                  </a:lnTo>
                  <a:lnTo>
                    <a:pt x="32554" y="18245"/>
                  </a:lnTo>
                  <a:lnTo>
                    <a:pt x="32298" y="18127"/>
                  </a:lnTo>
                  <a:lnTo>
                    <a:pt x="32042" y="18029"/>
                  </a:lnTo>
                  <a:lnTo>
                    <a:pt x="31786" y="17930"/>
                  </a:lnTo>
                  <a:lnTo>
                    <a:pt x="31511" y="17852"/>
                  </a:lnTo>
                  <a:lnTo>
                    <a:pt x="31117" y="16986"/>
                  </a:lnTo>
                  <a:lnTo>
                    <a:pt x="30704" y="16120"/>
                  </a:lnTo>
                  <a:lnTo>
                    <a:pt x="30271" y="15293"/>
                  </a:lnTo>
                  <a:lnTo>
                    <a:pt x="29818" y="14447"/>
                  </a:lnTo>
                  <a:lnTo>
                    <a:pt x="29346" y="13620"/>
                  </a:lnTo>
                  <a:lnTo>
                    <a:pt x="28854" y="12813"/>
                  </a:lnTo>
                  <a:lnTo>
                    <a:pt x="28342" y="12006"/>
                  </a:lnTo>
                  <a:lnTo>
                    <a:pt x="27811" y="11219"/>
                  </a:lnTo>
                  <a:lnTo>
                    <a:pt x="27535" y="10825"/>
                  </a:lnTo>
                  <a:lnTo>
                    <a:pt x="27279" y="10412"/>
                  </a:lnTo>
                  <a:lnTo>
                    <a:pt x="27043" y="9979"/>
                  </a:lnTo>
                  <a:lnTo>
                    <a:pt x="26945" y="9762"/>
                  </a:lnTo>
                  <a:lnTo>
                    <a:pt x="26846" y="9526"/>
                  </a:lnTo>
                  <a:lnTo>
                    <a:pt x="26748" y="9192"/>
                  </a:lnTo>
                  <a:lnTo>
                    <a:pt x="26669" y="8857"/>
                  </a:lnTo>
                  <a:lnTo>
                    <a:pt x="26630" y="8523"/>
                  </a:lnTo>
                  <a:lnTo>
                    <a:pt x="26590" y="8168"/>
                  </a:lnTo>
                  <a:lnTo>
                    <a:pt x="26551" y="7479"/>
                  </a:lnTo>
                  <a:lnTo>
                    <a:pt x="26512" y="6791"/>
                  </a:lnTo>
                  <a:lnTo>
                    <a:pt x="26453" y="6318"/>
                  </a:lnTo>
                  <a:lnTo>
                    <a:pt x="26374" y="5866"/>
                  </a:lnTo>
                  <a:lnTo>
                    <a:pt x="26275" y="5413"/>
                  </a:lnTo>
                  <a:lnTo>
                    <a:pt x="26157" y="4980"/>
                  </a:lnTo>
                  <a:lnTo>
                    <a:pt x="26020" y="4547"/>
                  </a:lnTo>
                  <a:lnTo>
                    <a:pt x="25862" y="4114"/>
                  </a:lnTo>
                  <a:lnTo>
                    <a:pt x="25705" y="3681"/>
                  </a:lnTo>
                  <a:lnTo>
                    <a:pt x="25528" y="3268"/>
                  </a:lnTo>
                  <a:lnTo>
                    <a:pt x="25134" y="2441"/>
                  </a:lnTo>
                  <a:lnTo>
                    <a:pt x="24701" y="1614"/>
                  </a:lnTo>
                  <a:lnTo>
                    <a:pt x="24229" y="807"/>
                  </a:lnTo>
                  <a:lnTo>
                    <a:pt x="23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4"/>
            <p:cNvSpPr/>
            <p:nvPr/>
          </p:nvSpPr>
          <p:spPr>
            <a:xfrm>
              <a:off x="9133444" y="4304083"/>
              <a:ext cx="617888" cy="839401"/>
            </a:xfrm>
            <a:custGeom>
              <a:avLst/>
              <a:gdLst/>
              <a:ahLst/>
              <a:cxnLst/>
              <a:rect l="l" t="t" r="r" b="b"/>
              <a:pathLst>
                <a:path w="11417" h="15510" extrusionOk="0">
                  <a:moveTo>
                    <a:pt x="4764" y="1"/>
                  </a:moveTo>
                  <a:lnTo>
                    <a:pt x="4626" y="374"/>
                  </a:lnTo>
                  <a:lnTo>
                    <a:pt x="4547" y="532"/>
                  </a:lnTo>
                  <a:lnTo>
                    <a:pt x="4449" y="670"/>
                  </a:lnTo>
                  <a:lnTo>
                    <a:pt x="4311" y="886"/>
                  </a:lnTo>
                  <a:lnTo>
                    <a:pt x="4154" y="1083"/>
                  </a:lnTo>
                  <a:lnTo>
                    <a:pt x="3976" y="1260"/>
                  </a:lnTo>
                  <a:lnTo>
                    <a:pt x="3780" y="1457"/>
                  </a:lnTo>
                  <a:lnTo>
                    <a:pt x="3603" y="1614"/>
                  </a:lnTo>
                  <a:lnTo>
                    <a:pt x="3386" y="1772"/>
                  </a:lnTo>
                  <a:lnTo>
                    <a:pt x="3170" y="1910"/>
                  </a:lnTo>
                  <a:lnTo>
                    <a:pt x="2953" y="2047"/>
                  </a:lnTo>
                  <a:lnTo>
                    <a:pt x="2737" y="2166"/>
                  </a:lnTo>
                  <a:lnTo>
                    <a:pt x="2500" y="2264"/>
                  </a:lnTo>
                  <a:lnTo>
                    <a:pt x="2264" y="2343"/>
                  </a:lnTo>
                  <a:lnTo>
                    <a:pt x="2028" y="2402"/>
                  </a:lnTo>
                  <a:lnTo>
                    <a:pt x="1772" y="2441"/>
                  </a:lnTo>
                  <a:lnTo>
                    <a:pt x="1280" y="2441"/>
                  </a:lnTo>
                  <a:lnTo>
                    <a:pt x="1024" y="2421"/>
                  </a:lnTo>
                  <a:lnTo>
                    <a:pt x="513" y="2303"/>
                  </a:lnTo>
                  <a:lnTo>
                    <a:pt x="257" y="2264"/>
                  </a:lnTo>
                  <a:lnTo>
                    <a:pt x="1" y="2244"/>
                  </a:lnTo>
                  <a:lnTo>
                    <a:pt x="119" y="2421"/>
                  </a:lnTo>
                  <a:lnTo>
                    <a:pt x="237" y="2579"/>
                  </a:lnTo>
                  <a:lnTo>
                    <a:pt x="355" y="2717"/>
                  </a:lnTo>
                  <a:lnTo>
                    <a:pt x="493" y="2874"/>
                  </a:lnTo>
                  <a:lnTo>
                    <a:pt x="650" y="2992"/>
                  </a:lnTo>
                  <a:lnTo>
                    <a:pt x="808" y="3110"/>
                  </a:lnTo>
                  <a:lnTo>
                    <a:pt x="965" y="3228"/>
                  </a:lnTo>
                  <a:lnTo>
                    <a:pt x="1142" y="3327"/>
                  </a:lnTo>
                  <a:lnTo>
                    <a:pt x="1319" y="3425"/>
                  </a:lnTo>
                  <a:lnTo>
                    <a:pt x="1497" y="3504"/>
                  </a:lnTo>
                  <a:lnTo>
                    <a:pt x="1693" y="3563"/>
                  </a:lnTo>
                  <a:lnTo>
                    <a:pt x="1890" y="3622"/>
                  </a:lnTo>
                  <a:lnTo>
                    <a:pt x="2087" y="3661"/>
                  </a:lnTo>
                  <a:lnTo>
                    <a:pt x="2284" y="3681"/>
                  </a:lnTo>
                  <a:lnTo>
                    <a:pt x="2500" y="3701"/>
                  </a:lnTo>
                  <a:lnTo>
                    <a:pt x="2697" y="3701"/>
                  </a:lnTo>
                  <a:lnTo>
                    <a:pt x="7145" y="9192"/>
                  </a:lnTo>
                  <a:lnTo>
                    <a:pt x="7755" y="9959"/>
                  </a:lnTo>
                  <a:lnTo>
                    <a:pt x="8011" y="10333"/>
                  </a:lnTo>
                  <a:lnTo>
                    <a:pt x="8267" y="10707"/>
                  </a:lnTo>
                  <a:lnTo>
                    <a:pt x="8484" y="11101"/>
                  </a:lnTo>
                  <a:lnTo>
                    <a:pt x="8680" y="11514"/>
                  </a:lnTo>
                  <a:lnTo>
                    <a:pt x="8838" y="11947"/>
                  </a:lnTo>
                  <a:lnTo>
                    <a:pt x="8976" y="12420"/>
                  </a:lnTo>
                  <a:lnTo>
                    <a:pt x="8995" y="12518"/>
                  </a:lnTo>
                  <a:lnTo>
                    <a:pt x="8995" y="12616"/>
                  </a:lnTo>
                  <a:lnTo>
                    <a:pt x="8976" y="12833"/>
                  </a:lnTo>
                  <a:lnTo>
                    <a:pt x="8917" y="13030"/>
                  </a:lnTo>
                  <a:lnTo>
                    <a:pt x="8838" y="13227"/>
                  </a:lnTo>
                  <a:lnTo>
                    <a:pt x="8720" y="13423"/>
                  </a:lnTo>
                  <a:lnTo>
                    <a:pt x="8602" y="13601"/>
                  </a:lnTo>
                  <a:lnTo>
                    <a:pt x="8326" y="13955"/>
                  </a:lnTo>
                  <a:lnTo>
                    <a:pt x="8208" y="14132"/>
                  </a:lnTo>
                  <a:lnTo>
                    <a:pt x="8090" y="14309"/>
                  </a:lnTo>
                  <a:lnTo>
                    <a:pt x="7972" y="14506"/>
                  </a:lnTo>
                  <a:lnTo>
                    <a:pt x="7893" y="14703"/>
                  </a:lnTo>
                  <a:lnTo>
                    <a:pt x="7834" y="14919"/>
                  </a:lnTo>
                  <a:lnTo>
                    <a:pt x="7814" y="15116"/>
                  </a:lnTo>
                  <a:lnTo>
                    <a:pt x="7814" y="15214"/>
                  </a:lnTo>
                  <a:lnTo>
                    <a:pt x="7834" y="15313"/>
                  </a:lnTo>
                  <a:lnTo>
                    <a:pt x="7873" y="15411"/>
                  </a:lnTo>
                  <a:lnTo>
                    <a:pt x="7913" y="15510"/>
                  </a:lnTo>
                  <a:lnTo>
                    <a:pt x="8346" y="15510"/>
                  </a:lnTo>
                  <a:lnTo>
                    <a:pt x="8798" y="15490"/>
                  </a:lnTo>
                  <a:lnTo>
                    <a:pt x="9231" y="15431"/>
                  </a:lnTo>
                  <a:lnTo>
                    <a:pt x="9684" y="15372"/>
                  </a:lnTo>
                  <a:lnTo>
                    <a:pt x="10117" y="15293"/>
                  </a:lnTo>
                  <a:lnTo>
                    <a:pt x="10550" y="15195"/>
                  </a:lnTo>
                  <a:lnTo>
                    <a:pt x="11416" y="14978"/>
                  </a:lnTo>
                  <a:lnTo>
                    <a:pt x="11377" y="14486"/>
                  </a:lnTo>
                  <a:lnTo>
                    <a:pt x="11318" y="13994"/>
                  </a:lnTo>
                  <a:lnTo>
                    <a:pt x="11259" y="13758"/>
                  </a:lnTo>
                  <a:lnTo>
                    <a:pt x="11200" y="13522"/>
                  </a:lnTo>
                  <a:lnTo>
                    <a:pt x="11121" y="13286"/>
                  </a:lnTo>
                  <a:lnTo>
                    <a:pt x="11042" y="13049"/>
                  </a:lnTo>
                  <a:lnTo>
                    <a:pt x="10924" y="12833"/>
                  </a:lnTo>
                  <a:lnTo>
                    <a:pt x="10826" y="12616"/>
                  </a:lnTo>
                  <a:lnTo>
                    <a:pt x="10688" y="12400"/>
                  </a:lnTo>
                  <a:lnTo>
                    <a:pt x="10550" y="12203"/>
                  </a:lnTo>
                  <a:lnTo>
                    <a:pt x="10412" y="12026"/>
                  </a:lnTo>
                  <a:lnTo>
                    <a:pt x="10255" y="11849"/>
                  </a:lnTo>
                  <a:lnTo>
                    <a:pt x="10078" y="11672"/>
                  </a:lnTo>
                  <a:lnTo>
                    <a:pt x="9881" y="11514"/>
                  </a:lnTo>
                  <a:lnTo>
                    <a:pt x="8720" y="6712"/>
                  </a:lnTo>
                  <a:lnTo>
                    <a:pt x="8444" y="5590"/>
                  </a:lnTo>
                  <a:lnTo>
                    <a:pt x="8306" y="5039"/>
                  </a:lnTo>
                  <a:lnTo>
                    <a:pt x="8149" y="4488"/>
                  </a:lnTo>
                  <a:lnTo>
                    <a:pt x="7952" y="3957"/>
                  </a:lnTo>
                  <a:lnTo>
                    <a:pt x="7755" y="3425"/>
                  </a:lnTo>
                  <a:lnTo>
                    <a:pt x="7539" y="2913"/>
                  </a:lnTo>
                  <a:lnTo>
                    <a:pt x="7283" y="2402"/>
                  </a:lnTo>
                  <a:lnTo>
                    <a:pt x="7047" y="2008"/>
                  </a:lnTo>
                  <a:lnTo>
                    <a:pt x="6791" y="1654"/>
                  </a:lnTo>
                  <a:lnTo>
                    <a:pt x="6496" y="1300"/>
                  </a:lnTo>
                  <a:lnTo>
                    <a:pt x="6200" y="985"/>
                  </a:lnTo>
                  <a:lnTo>
                    <a:pt x="5866" y="709"/>
                  </a:lnTo>
                  <a:lnTo>
                    <a:pt x="5531" y="434"/>
                  </a:lnTo>
                  <a:lnTo>
                    <a:pt x="5157" y="217"/>
                  </a:lnTo>
                  <a:lnTo>
                    <a:pt x="4764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4"/>
            <p:cNvSpPr/>
            <p:nvPr/>
          </p:nvSpPr>
          <p:spPr>
            <a:xfrm>
              <a:off x="7756215" y="3708662"/>
              <a:ext cx="848980" cy="1055611"/>
            </a:xfrm>
            <a:custGeom>
              <a:avLst/>
              <a:gdLst/>
              <a:ahLst/>
              <a:cxnLst/>
              <a:rect l="l" t="t" r="r" b="b"/>
              <a:pathLst>
                <a:path w="15687" h="19505" extrusionOk="0">
                  <a:moveTo>
                    <a:pt x="10924" y="1"/>
                  </a:moveTo>
                  <a:lnTo>
                    <a:pt x="10215" y="355"/>
                  </a:lnTo>
                  <a:lnTo>
                    <a:pt x="9526" y="729"/>
                  </a:lnTo>
                  <a:lnTo>
                    <a:pt x="8818" y="1122"/>
                  </a:lnTo>
                  <a:lnTo>
                    <a:pt x="8149" y="1536"/>
                  </a:lnTo>
                  <a:lnTo>
                    <a:pt x="7480" y="1969"/>
                  </a:lnTo>
                  <a:lnTo>
                    <a:pt x="6810" y="2421"/>
                  </a:lnTo>
                  <a:lnTo>
                    <a:pt x="6161" y="2874"/>
                  </a:lnTo>
                  <a:lnTo>
                    <a:pt x="5511" y="3346"/>
                  </a:lnTo>
                  <a:lnTo>
                    <a:pt x="4882" y="3838"/>
                  </a:lnTo>
                  <a:lnTo>
                    <a:pt x="4271" y="4350"/>
                  </a:lnTo>
                  <a:lnTo>
                    <a:pt x="3681" y="4862"/>
                  </a:lnTo>
                  <a:lnTo>
                    <a:pt x="3091" y="5413"/>
                  </a:lnTo>
                  <a:lnTo>
                    <a:pt x="2500" y="5964"/>
                  </a:lnTo>
                  <a:lnTo>
                    <a:pt x="1949" y="6515"/>
                  </a:lnTo>
                  <a:lnTo>
                    <a:pt x="1398" y="7106"/>
                  </a:lnTo>
                  <a:lnTo>
                    <a:pt x="867" y="7696"/>
                  </a:lnTo>
                  <a:lnTo>
                    <a:pt x="591" y="8011"/>
                  </a:lnTo>
                  <a:lnTo>
                    <a:pt x="355" y="8326"/>
                  </a:lnTo>
                  <a:lnTo>
                    <a:pt x="256" y="8503"/>
                  </a:lnTo>
                  <a:lnTo>
                    <a:pt x="158" y="8680"/>
                  </a:lnTo>
                  <a:lnTo>
                    <a:pt x="79" y="8877"/>
                  </a:lnTo>
                  <a:lnTo>
                    <a:pt x="40" y="9054"/>
                  </a:lnTo>
                  <a:lnTo>
                    <a:pt x="20" y="9231"/>
                  </a:lnTo>
                  <a:lnTo>
                    <a:pt x="1" y="9389"/>
                  </a:lnTo>
                  <a:lnTo>
                    <a:pt x="20" y="9723"/>
                  </a:lnTo>
                  <a:lnTo>
                    <a:pt x="79" y="10058"/>
                  </a:lnTo>
                  <a:lnTo>
                    <a:pt x="138" y="10392"/>
                  </a:lnTo>
                  <a:lnTo>
                    <a:pt x="453" y="11908"/>
                  </a:lnTo>
                  <a:lnTo>
                    <a:pt x="749" y="13423"/>
                  </a:lnTo>
                  <a:lnTo>
                    <a:pt x="1300" y="16454"/>
                  </a:lnTo>
                  <a:lnTo>
                    <a:pt x="1890" y="17242"/>
                  </a:lnTo>
                  <a:lnTo>
                    <a:pt x="2500" y="18009"/>
                  </a:lnTo>
                  <a:lnTo>
                    <a:pt x="3130" y="18757"/>
                  </a:lnTo>
                  <a:lnTo>
                    <a:pt x="3779" y="19505"/>
                  </a:lnTo>
                  <a:lnTo>
                    <a:pt x="3819" y="19072"/>
                  </a:lnTo>
                  <a:lnTo>
                    <a:pt x="3898" y="18659"/>
                  </a:lnTo>
                  <a:lnTo>
                    <a:pt x="4055" y="17812"/>
                  </a:lnTo>
                  <a:lnTo>
                    <a:pt x="4212" y="17124"/>
                  </a:lnTo>
                  <a:lnTo>
                    <a:pt x="4311" y="16415"/>
                  </a:lnTo>
                  <a:lnTo>
                    <a:pt x="4390" y="15706"/>
                  </a:lnTo>
                  <a:lnTo>
                    <a:pt x="4429" y="14998"/>
                  </a:lnTo>
                  <a:lnTo>
                    <a:pt x="4429" y="14624"/>
                  </a:lnTo>
                  <a:lnTo>
                    <a:pt x="4409" y="14270"/>
                  </a:lnTo>
                  <a:lnTo>
                    <a:pt x="4390" y="13915"/>
                  </a:lnTo>
                  <a:lnTo>
                    <a:pt x="4350" y="13581"/>
                  </a:lnTo>
                  <a:lnTo>
                    <a:pt x="4291" y="13227"/>
                  </a:lnTo>
                  <a:lnTo>
                    <a:pt x="4212" y="12892"/>
                  </a:lnTo>
                  <a:lnTo>
                    <a:pt x="4114" y="12538"/>
                  </a:lnTo>
                  <a:lnTo>
                    <a:pt x="3996" y="12203"/>
                  </a:lnTo>
                  <a:lnTo>
                    <a:pt x="4823" y="11987"/>
                  </a:lnTo>
                  <a:lnTo>
                    <a:pt x="5649" y="11731"/>
                  </a:lnTo>
                  <a:lnTo>
                    <a:pt x="6436" y="11436"/>
                  </a:lnTo>
                  <a:lnTo>
                    <a:pt x="7243" y="11121"/>
                  </a:lnTo>
                  <a:lnTo>
                    <a:pt x="8011" y="10766"/>
                  </a:lnTo>
                  <a:lnTo>
                    <a:pt x="8779" y="10392"/>
                  </a:lnTo>
                  <a:lnTo>
                    <a:pt x="9526" y="9979"/>
                  </a:lnTo>
                  <a:lnTo>
                    <a:pt x="10255" y="9546"/>
                  </a:lnTo>
                  <a:lnTo>
                    <a:pt x="10983" y="9074"/>
                  </a:lnTo>
                  <a:lnTo>
                    <a:pt x="11672" y="8582"/>
                  </a:lnTo>
                  <a:lnTo>
                    <a:pt x="12361" y="8070"/>
                  </a:lnTo>
                  <a:lnTo>
                    <a:pt x="13030" y="7519"/>
                  </a:lnTo>
                  <a:lnTo>
                    <a:pt x="13660" y="6948"/>
                  </a:lnTo>
                  <a:lnTo>
                    <a:pt x="14270" y="6358"/>
                  </a:lnTo>
                  <a:lnTo>
                    <a:pt x="14880" y="5748"/>
                  </a:lnTo>
                  <a:lnTo>
                    <a:pt x="15451" y="5118"/>
                  </a:lnTo>
                  <a:lnTo>
                    <a:pt x="15687" y="5393"/>
                  </a:lnTo>
                  <a:lnTo>
                    <a:pt x="15608" y="5177"/>
                  </a:lnTo>
                  <a:lnTo>
                    <a:pt x="15510" y="4980"/>
                  </a:lnTo>
                  <a:lnTo>
                    <a:pt x="15293" y="4567"/>
                  </a:lnTo>
                  <a:lnTo>
                    <a:pt x="15037" y="4193"/>
                  </a:lnTo>
                  <a:lnTo>
                    <a:pt x="14762" y="3819"/>
                  </a:lnTo>
                  <a:lnTo>
                    <a:pt x="14447" y="3464"/>
                  </a:lnTo>
                  <a:lnTo>
                    <a:pt x="14132" y="3130"/>
                  </a:lnTo>
                  <a:lnTo>
                    <a:pt x="13482" y="2480"/>
                  </a:lnTo>
                  <a:lnTo>
                    <a:pt x="10924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4"/>
            <p:cNvSpPr/>
            <p:nvPr/>
          </p:nvSpPr>
          <p:spPr>
            <a:xfrm>
              <a:off x="7639047" y="4687519"/>
              <a:ext cx="372887" cy="366501"/>
            </a:xfrm>
            <a:custGeom>
              <a:avLst/>
              <a:gdLst/>
              <a:ahLst/>
              <a:cxnLst/>
              <a:rect l="l" t="t" r="r" b="b"/>
              <a:pathLst>
                <a:path w="6890" h="6772" extrusionOk="0">
                  <a:moveTo>
                    <a:pt x="3740" y="1"/>
                  </a:moveTo>
                  <a:lnTo>
                    <a:pt x="4134" y="2127"/>
                  </a:lnTo>
                  <a:lnTo>
                    <a:pt x="4350" y="3189"/>
                  </a:lnTo>
                  <a:lnTo>
                    <a:pt x="4586" y="4252"/>
                  </a:lnTo>
                  <a:lnTo>
                    <a:pt x="4350" y="4488"/>
                  </a:lnTo>
                  <a:lnTo>
                    <a:pt x="4094" y="4685"/>
                  </a:lnTo>
                  <a:lnTo>
                    <a:pt x="3839" y="4862"/>
                  </a:lnTo>
                  <a:lnTo>
                    <a:pt x="3563" y="5039"/>
                  </a:lnTo>
                  <a:lnTo>
                    <a:pt x="3287" y="5177"/>
                  </a:lnTo>
                  <a:lnTo>
                    <a:pt x="2973" y="5315"/>
                  </a:lnTo>
                  <a:lnTo>
                    <a:pt x="2362" y="5571"/>
                  </a:lnTo>
                  <a:lnTo>
                    <a:pt x="1752" y="5807"/>
                  </a:lnTo>
                  <a:lnTo>
                    <a:pt x="1142" y="6063"/>
                  </a:lnTo>
                  <a:lnTo>
                    <a:pt x="847" y="6201"/>
                  </a:lnTo>
                  <a:lnTo>
                    <a:pt x="552" y="6338"/>
                  </a:lnTo>
                  <a:lnTo>
                    <a:pt x="276" y="6516"/>
                  </a:lnTo>
                  <a:lnTo>
                    <a:pt x="1" y="6693"/>
                  </a:lnTo>
                  <a:lnTo>
                    <a:pt x="768" y="6752"/>
                  </a:lnTo>
                  <a:lnTo>
                    <a:pt x="1536" y="6771"/>
                  </a:lnTo>
                  <a:lnTo>
                    <a:pt x="2303" y="6752"/>
                  </a:lnTo>
                  <a:lnTo>
                    <a:pt x="3071" y="6732"/>
                  </a:lnTo>
                  <a:lnTo>
                    <a:pt x="3839" y="6673"/>
                  </a:lnTo>
                  <a:lnTo>
                    <a:pt x="4586" y="6594"/>
                  </a:lnTo>
                  <a:lnTo>
                    <a:pt x="5354" y="6496"/>
                  </a:lnTo>
                  <a:lnTo>
                    <a:pt x="6122" y="6378"/>
                  </a:lnTo>
                  <a:lnTo>
                    <a:pt x="6358" y="6319"/>
                  </a:lnTo>
                  <a:lnTo>
                    <a:pt x="6476" y="6279"/>
                  </a:lnTo>
                  <a:lnTo>
                    <a:pt x="6594" y="6220"/>
                  </a:lnTo>
                  <a:lnTo>
                    <a:pt x="6692" y="6161"/>
                  </a:lnTo>
                  <a:lnTo>
                    <a:pt x="6791" y="6083"/>
                  </a:lnTo>
                  <a:lnTo>
                    <a:pt x="6850" y="5984"/>
                  </a:lnTo>
                  <a:lnTo>
                    <a:pt x="6889" y="5866"/>
                  </a:lnTo>
                  <a:lnTo>
                    <a:pt x="6889" y="5787"/>
                  </a:lnTo>
                  <a:lnTo>
                    <a:pt x="6889" y="5689"/>
                  </a:lnTo>
                  <a:lnTo>
                    <a:pt x="6869" y="5590"/>
                  </a:lnTo>
                  <a:lnTo>
                    <a:pt x="6830" y="5512"/>
                  </a:lnTo>
                  <a:lnTo>
                    <a:pt x="6732" y="5335"/>
                  </a:lnTo>
                  <a:lnTo>
                    <a:pt x="6614" y="5177"/>
                  </a:lnTo>
                  <a:lnTo>
                    <a:pt x="6496" y="5000"/>
                  </a:lnTo>
                  <a:lnTo>
                    <a:pt x="6397" y="4803"/>
                  </a:lnTo>
                  <a:lnTo>
                    <a:pt x="6299" y="4587"/>
                  </a:lnTo>
                  <a:lnTo>
                    <a:pt x="6200" y="4390"/>
                  </a:lnTo>
                  <a:lnTo>
                    <a:pt x="6063" y="3977"/>
                  </a:lnTo>
                  <a:lnTo>
                    <a:pt x="5964" y="3544"/>
                  </a:lnTo>
                  <a:lnTo>
                    <a:pt x="5905" y="3091"/>
                  </a:lnTo>
                  <a:lnTo>
                    <a:pt x="5885" y="2638"/>
                  </a:lnTo>
                  <a:lnTo>
                    <a:pt x="5885" y="2186"/>
                  </a:lnTo>
                  <a:lnTo>
                    <a:pt x="5905" y="1713"/>
                  </a:lnTo>
                  <a:lnTo>
                    <a:pt x="3740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4"/>
            <p:cNvSpPr/>
            <p:nvPr/>
          </p:nvSpPr>
          <p:spPr>
            <a:xfrm>
              <a:off x="9556333" y="4939986"/>
              <a:ext cx="194994" cy="203491"/>
            </a:xfrm>
            <a:custGeom>
              <a:avLst/>
              <a:gdLst/>
              <a:ahLst/>
              <a:cxnLst/>
              <a:rect l="l" t="t" r="r" b="b"/>
              <a:pathLst>
                <a:path w="3603" h="3760" extrusionOk="0">
                  <a:moveTo>
                    <a:pt x="2323" y="0"/>
                  </a:moveTo>
                  <a:lnTo>
                    <a:pt x="2205" y="138"/>
                  </a:lnTo>
                  <a:lnTo>
                    <a:pt x="2087" y="256"/>
                  </a:lnTo>
                  <a:lnTo>
                    <a:pt x="1811" y="512"/>
                  </a:lnTo>
                  <a:lnTo>
                    <a:pt x="1516" y="709"/>
                  </a:lnTo>
                  <a:lnTo>
                    <a:pt x="1181" y="886"/>
                  </a:lnTo>
                  <a:lnTo>
                    <a:pt x="1162" y="1063"/>
                  </a:lnTo>
                  <a:lnTo>
                    <a:pt x="1122" y="1240"/>
                  </a:lnTo>
                  <a:lnTo>
                    <a:pt x="1043" y="1418"/>
                  </a:lnTo>
                  <a:lnTo>
                    <a:pt x="965" y="1575"/>
                  </a:lnTo>
                  <a:lnTo>
                    <a:pt x="748" y="1890"/>
                  </a:lnTo>
                  <a:lnTo>
                    <a:pt x="512" y="2205"/>
                  </a:lnTo>
                  <a:lnTo>
                    <a:pt x="394" y="2382"/>
                  </a:lnTo>
                  <a:lnTo>
                    <a:pt x="276" y="2559"/>
                  </a:lnTo>
                  <a:lnTo>
                    <a:pt x="158" y="2756"/>
                  </a:lnTo>
                  <a:lnTo>
                    <a:pt x="79" y="2953"/>
                  </a:lnTo>
                  <a:lnTo>
                    <a:pt x="20" y="3169"/>
                  </a:lnTo>
                  <a:lnTo>
                    <a:pt x="0" y="3366"/>
                  </a:lnTo>
                  <a:lnTo>
                    <a:pt x="0" y="3464"/>
                  </a:lnTo>
                  <a:lnTo>
                    <a:pt x="20" y="3563"/>
                  </a:lnTo>
                  <a:lnTo>
                    <a:pt x="59" y="3661"/>
                  </a:lnTo>
                  <a:lnTo>
                    <a:pt x="99" y="3760"/>
                  </a:lnTo>
                  <a:lnTo>
                    <a:pt x="532" y="3760"/>
                  </a:lnTo>
                  <a:lnTo>
                    <a:pt x="984" y="3740"/>
                  </a:lnTo>
                  <a:lnTo>
                    <a:pt x="1417" y="3681"/>
                  </a:lnTo>
                  <a:lnTo>
                    <a:pt x="1870" y="3622"/>
                  </a:lnTo>
                  <a:lnTo>
                    <a:pt x="2303" y="3543"/>
                  </a:lnTo>
                  <a:lnTo>
                    <a:pt x="2736" y="3445"/>
                  </a:lnTo>
                  <a:lnTo>
                    <a:pt x="3602" y="3228"/>
                  </a:lnTo>
                  <a:lnTo>
                    <a:pt x="3582" y="2776"/>
                  </a:lnTo>
                  <a:lnTo>
                    <a:pt x="3523" y="2323"/>
                  </a:lnTo>
                  <a:lnTo>
                    <a:pt x="3425" y="1890"/>
                  </a:lnTo>
                  <a:lnTo>
                    <a:pt x="3287" y="1457"/>
                  </a:lnTo>
                  <a:lnTo>
                    <a:pt x="3110" y="1063"/>
                  </a:lnTo>
                  <a:lnTo>
                    <a:pt x="2992" y="866"/>
                  </a:lnTo>
                  <a:lnTo>
                    <a:pt x="2894" y="670"/>
                  </a:lnTo>
                  <a:lnTo>
                    <a:pt x="2756" y="492"/>
                  </a:lnTo>
                  <a:lnTo>
                    <a:pt x="2618" y="315"/>
                  </a:lnTo>
                  <a:lnTo>
                    <a:pt x="2480" y="158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4"/>
            <p:cNvSpPr/>
            <p:nvPr/>
          </p:nvSpPr>
          <p:spPr>
            <a:xfrm>
              <a:off x="7639047" y="4886733"/>
              <a:ext cx="372887" cy="167285"/>
            </a:xfrm>
            <a:custGeom>
              <a:avLst/>
              <a:gdLst/>
              <a:ahLst/>
              <a:cxnLst/>
              <a:rect l="l" t="t" r="r" b="b"/>
              <a:pathLst>
                <a:path w="6890" h="3091" extrusionOk="0">
                  <a:moveTo>
                    <a:pt x="4468" y="0"/>
                  </a:moveTo>
                  <a:lnTo>
                    <a:pt x="4586" y="571"/>
                  </a:lnTo>
                  <a:lnTo>
                    <a:pt x="4350" y="807"/>
                  </a:lnTo>
                  <a:lnTo>
                    <a:pt x="4094" y="1004"/>
                  </a:lnTo>
                  <a:lnTo>
                    <a:pt x="3839" y="1181"/>
                  </a:lnTo>
                  <a:lnTo>
                    <a:pt x="3563" y="1358"/>
                  </a:lnTo>
                  <a:lnTo>
                    <a:pt x="3287" y="1496"/>
                  </a:lnTo>
                  <a:lnTo>
                    <a:pt x="2973" y="1634"/>
                  </a:lnTo>
                  <a:lnTo>
                    <a:pt x="2362" y="1890"/>
                  </a:lnTo>
                  <a:lnTo>
                    <a:pt x="1752" y="2126"/>
                  </a:lnTo>
                  <a:lnTo>
                    <a:pt x="1142" y="2382"/>
                  </a:lnTo>
                  <a:lnTo>
                    <a:pt x="847" y="2520"/>
                  </a:lnTo>
                  <a:lnTo>
                    <a:pt x="552" y="2657"/>
                  </a:lnTo>
                  <a:lnTo>
                    <a:pt x="276" y="2835"/>
                  </a:lnTo>
                  <a:lnTo>
                    <a:pt x="1" y="3012"/>
                  </a:lnTo>
                  <a:lnTo>
                    <a:pt x="768" y="3071"/>
                  </a:lnTo>
                  <a:lnTo>
                    <a:pt x="1536" y="3090"/>
                  </a:lnTo>
                  <a:lnTo>
                    <a:pt x="2303" y="3071"/>
                  </a:lnTo>
                  <a:lnTo>
                    <a:pt x="3071" y="3051"/>
                  </a:lnTo>
                  <a:lnTo>
                    <a:pt x="3839" y="2992"/>
                  </a:lnTo>
                  <a:lnTo>
                    <a:pt x="4586" y="2913"/>
                  </a:lnTo>
                  <a:lnTo>
                    <a:pt x="5354" y="2815"/>
                  </a:lnTo>
                  <a:lnTo>
                    <a:pt x="6122" y="2697"/>
                  </a:lnTo>
                  <a:lnTo>
                    <a:pt x="6358" y="2638"/>
                  </a:lnTo>
                  <a:lnTo>
                    <a:pt x="6476" y="2598"/>
                  </a:lnTo>
                  <a:lnTo>
                    <a:pt x="6594" y="2539"/>
                  </a:lnTo>
                  <a:lnTo>
                    <a:pt x="6692" y="2480"/>
                  </a:lnTo>
                  <a:lnTo>
                    <a:pt x="6791" y="2402"/>
                  </a:lnTo>
                  <a:lnTo>
                    <a:pt x="6850" y="2303"/>
                  </a:lnTo>
                  <a:lnTo>
                    <a:pt x="6889" y="2185"/>
                  </a:lnTo>
                  <a:lnTo>
                    <a:pt x="6889" y="2106"/>
                  </a:lnTo>
                  <a:lnTo>
                    <a:pt x="6889" y="2008"/>
                  </a:lnTo>
                  <a:lnTo>
                    <a:pt x="6869" y="1909"/>
                  </a:lnTo>
                  <a:lnTo>
                    <a:pt x="6830" y="1831"/>
                  </a:lnTo>
                  <a:lnTo>
                    <a:pt x="6732" y="1654"/>
                  </a:lnTo>
                  <a:lnTo>
                    <a:pt x="6614" y="1496"/>
                  </a:lnTo>
                  <a:lnTo>
                    <a:pt x="6436" y="1201"/>
                  </a:lnTo>
                  <a:lnTo>
                    <a:pt x="6279" y="906"/>
                  </a:lnTo>
                  <a:lnTo>
                    <a:pt x="6161" y="591"/>
                  </a:lnTo>
                  <a:lnTo>
                    <a:pt x="6063" y="276"/>
                  </a:lnTo>
                  <a:lnTo>
                    <a:pt x="5885" y="177"/>
                  </a:lnTo>
                  <a:lnTo>
                    <a:pt x="5177" y="99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4"/>
            <p:cNvSpPr/>
            <p:nvPr/>
          </p:nvSpPr>
          <p:spPr>
            <a:xfrm>
              <a:off x="8630730" y="3727820"/>
              <a:ext cx="339819" cy="238669"/>
            </a:xfrm>
            <a:custGeom>
              <a:avLst/>
              <a:gdLst/>
              <a:ahLst/>
              <a:cxnLst/>
              <a:rect l="l" t="t" r="r" b="b"/>
              <a:pathLst>
                <a:path w="6279" h="4410" extrusionOk="0">
                  <a:moveTo>
                    <a:pt x="5413" y="1"/>
                  </a:moveTo>
                  <a:lnTo>
                    <a:pt x="5235" y="40"/>
                  </a:lnTo>
                  <a:lnTo>
                    <a:pt x="5039" y="99"/>
                  </a:lnTo>
                  <a:lnTo>
                    <a:pt x="4802" y="178"/>
                  </a:lnTo>
                  <a:lnTo>
                    <a:pt x="4488" y="316"/>
                  </a:lnTo>
                  <a:lnTo>
                    <a:pt x="4114" y="493"/>
                  </a:lnTo>
                  <a:lnTo>
                    <a:pt x="3681" y="709"/>
                  </a:lnTo>
                  <a:lnTo>
                    <a:pt x="3228" y="965"/>
                  </a:lnTo>
                  <a:lnTo>
                    <a:pt x="2736" y="1260"/>
                  </a:lnTo>
                  <a:lnTo>
                    <a:pt x="2244" y="1556"/>
                  </a:lnTo>
                  <a:lnTo>
                    <a:pt x="1771" y="1890"/>
                  </a:lnTo>
                  <a:lnTo>
                    <a:pt x="1319" y="2225"/>
                  </a:lnTo>
                  <a:lnTo>
                    <a:pt x="925" y="2559"/>
                  </a:lnTo>
                  <a:lnTo>
                    <a:pt x="571" y="2894"/>
                  </a:lnTo>
                  <a:lnTo>
                    <a:pt x="413" y="3071"/>
                  </a:lnTo>
                  <a:lnTo>
                    <a:pt x="276" y="3229"/>
                  </a:lnTo>
                  <a:lnTo>
                    <a:pt x="177" y="3406"/>
                  </a:lnTo>
                  <a:lnTo>
                    <a:pt x="99" y="3563"/>
                  </a:lnTo>
                  <a:lnTo>
                    <a:pt x="20" y="3721"/>
                  </a:lnTo>
                  <a:lnTo>
                    <a:pt x="0" y="3858"/>
                  </a:lnTo>
                  <a:lnTo>
                    <a:pt x="0" y="4016"/>
                  </a:lnTo>
                  <a:lnTo>
                    <a:pt x="20" y="4154"/>
                  </a:lnTo>
                  <a:lnTo>
                    <a:pt x="79" y="4272"/>
                  </a:lnTo>
                  <a:lnTo>
                    <a:pt x="177" y="4409"/>
                  </a:lnTo>
                  <a:lnTo>
                    <a:pt x="1457" y="3484"/>
                  </a:lnTo>
                  <a:lnTo>
                    <a:pt x="2086" y="3032"/>
                  </a:lnTo>
                  <a:lnTo>
                    <a:pt x="2736" y="2599"/>
                  </a:lnTo>
                  <a:lnTo>
                    <a:pt x="3385" y="2205"/>
                  </a:lnTo>
                  <a:lnTo>
                    <a:pt x="4074" y="1831"/>
                  </a:lnTo>
                  <a:lnTo>
                    <a:pt x="4428" y="1654"/>
                  </a:lnTo>
                  <a:lnTo>
                    <a:pt x="4783" y="1497"/>
                  </a:lnTo>
                  <a:lnTo>
                    <a:pt x="5157" y="1339"/>
                  </a:lnTo>
                  <a:lnTo>
                    <a:pt x="5531" y="1201"/>
                  </a:lnTo>
                  <a:lnTo>
                    <a:pt x="5786" y="1103"/>
                  </a:lnTo>
                  <a:lnTo>
                    <a:pt x="5905" y="1024"/>
                  </a:lnTo>
                  <a:lnTo>
                    <a:pt x="6023" y="965"/>
                  </a:lnTo>
                  <a:lnTo>
                    <a:pt x="6121" y="867"/>
                  </a:lnTo>
                  <a:lnTo>
                    <a:pt x="6200" y="788"/>
                  </a:lnTo>
                  <a:lnTo>
                    <a:pt x="6259" y="670"/>
                  </a:lnTo>
                  <a:lnTo>
                    <a:pt x="6279" y="552"/>
                  </a:lnTo>
                  <a:lnTo>
                    <a:pt x="6259" y="453"/>
                  </a:lnTo>
                  <a:lnTo>
                    <a:pt x="6239" y="355"/>
                  </a:lnTo>
                  <a:lnTo>
                    <a:pt x="6200" y="276"/>
                  </a:lnTo>
                  <a:lnTo>
                    <a:pt x="6141" y="198"/>
                  </a:lnTo>
                  <a:lnTo>
                    <a:pt x="6062" y="139"/>
                  </a:lnTo>
                  <a:lnTo>
                    <a:pt x="5983" y="80"/>
                  </a:lnTo>
                  <a:lnTo>
                    <a:pt x="5885" y="40"/>
                  </a:lnTo>
                  <a:lnTo>
                    <a:pt x="5806" y="20"/>
                  </a:lnTo>
                  <a:lnTo>
                    <a:pt x="5609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4"/>
            <p:cNvSpPr/>
            <p:nvPr/>
          </p:nvSpPr>
          <p:spPr>
            <a:xfrm>
              <a:off x="9073805" y="3415768"/>
              <a:ext cx="96983" cy="102287"/>
            </a:xfrm>
            <a:custGeom>
              <a:avLst/>
              <a:gdLst/>
              <a:ahLst/>
              <a:cxnLst/>
              <a:rect l="l" t="t" r="r" b="b"/>
              <a:pathLst>
                <a:path w="1792" h="1890" extrusionOk="0">
                  <a:moveTo>
                    <a:pt x="847" y="0"/>
                  </a:moveTo>
                  <a:lnTo>
                    <a:pt x="729" y="39"/>
                  </a:lnTo>
                  <a:lnTo>
                    <a:pt x="611" y="79"/>
                  </a:lnTo>
                  <a:lnTo>
                    <a:pt x="512" y="118"/>
                  </a:lnTo>
                  <a:lnTo>
                    <a:pt x="414" y="177"/>
                  </a:lnTo>
                  <a:lnTo>
                    <a:pt x="335" y="256"/>
                  </a:lnTo>
                  <a:lnTo>
                    <a:pt x="256" y="335"/>
                  </a:lnTo>
                  <a:lnTo>
                    <a:pt x="178" y="413"/>
                  </a:lnTo>
                  <a:lnTo>
                    <a:pt x="119" y="512"/>
                  </a:lnTo>
                  <a:lnTo>
                    <a:pt x="79" y="610"/>
                  </a:lnTo>
                  <a:lnTo>
                    <a:pt x="40" y="728"/>
                  </a:lnTo>
                  <a:lnTo>
                    <a:pt x="20" y="827"/>
                  </a:lnTo>
                  <a:lnTo>
                    <a:pt x="1" y="945"/>
                  </a:lnTo>
                  <a:lnTo>
                    <a:pt x="20" y="1043"/>
                  </a:lnTo>
                  <a:lnTo>
                    <a:pt x="40" y="1161"/>
                  </a:lnTo>
                  <a:lnTo>
                    <a:pt x="79" y="1279"/>
                  </a:lnTo>
                  <a:lnTo>
                    <a:pt x="138" y="1378"/>
                  </a:lnTo>
                  <a:lnTo>
                    <a:pt x="217" y="1496"/>
                  </a:lnTo>
                  <a:lnTo>
                    <a:pt x="316" y="1594"/>
                  </a:lnTo>
                  <a:lnTo>
                    <a:pt x="414" y="1693"/>
                  </a:lnTo>
                  <a:lnTo>
                    <a:pt x="532" y="1752"/>
                  </a:lnTo>
                  <a:lnTo>
                    <a:pt x="650" y="1811"/>
                  </a:lnTo>
                  <a:lnTo>
                    <a:pt x="768" y="1850"/>
                  </a:lnTo>
                  <a:lnTo>
                    <a:pt x="886" y="1890"/>
                  </a:lnTo>
                  <a:lnTo>
                    <a:pt x="1004" y="1890"/>
                  </a:lnTo>
                  <a:lnTo>
                    <a:pt x="1162" y="1870"/>
                  </a:lnTo>
                  <a:lnTo>
                    <a:pt x="1280" y="1830"/>
                  </a:lnTo>
                  <a:lnTo>
                    <a:pt x="1418" y="1752"/>
                  </a:lnTo>
                  <a:lnTo>
                    <a:pt x="1516" y="1673"/>
                  </a:lnTo>
                  <a:lnTo>
                    <a:pt x="1615" y="1575"/>
                  </a:lnTo>
                  <a:lnTo>
                    <a:pt x="1693" y="1437"/>
                  </a:lnTo>
                  <a:lnTo>
                    <a:pt x="1752" y="1319"/>
                  </a:lnTo>
                  <a:lnTo>
                    <a:pt x="1772" y="1181"/>
                  </a:lnTo>
                  <a:lnTo>
                    <a:pt x="1792" y="984"/>
                  </a:lnTo>
                  <a:lnTo>
                    <a:pt x="1752" y="768"/>
                  </a:lnTo>
                  <a:lnTo>
                    <a:pt x="1674" y="551"/>
                  </a:lnTo>
                  <a:lnTo>
                    <a:pt x="1555" y="374"/>
                  </a:lnTo>
                  <a:lnTo>
                    <a:pt x="1418" y="197"/>
                  </a:lnTo>
                  <a:lnTo>
                    <a:pt x="1339" y="138"/>
                  </a:lnTo>
                  <a:lnTo>
                    <a:pt x="1241" y="79"/>
                  </a:lnTo>
                  <a:lnTo>
                    <a:pt x="1142" y="3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0" name="Google Shape;2900;p34"/>
          <p:cNvGrpSpPr/>
          <p:nvPr/>
        </p:nvGrpSpPr>
        <p:grpSpPr>
          <a:xfrm>
            <a:off x="924646" y="670770"/>
            <a:ext cx="831539" cy="365725"/>
            <a:chOff x="2008025" y="2500150"/>
            <a:chExt cx="1165600" cy="512650"/>
          </a:xfrm>
        </p:grpSpPr>
        <p:sp>
          <p:nvSpPr>
            <p:cNvPr id="2901" name="Google Shape;2901;p34"/>
            <p:cNvSpPr/>
            <p:nvPr/>
          </p:nvSpPr>
          <p:spPr>
            <a:xfrm>
              <a:off x="2008025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8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3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4"/>
            <p:cNvSpPr/>
            <p:nvPr/>
          </p:nvSpPr>
          <p:spPr>
            <a:xfrm>
              <a:off x="2661000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9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4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Functionality </a:t>
            </a:r>
            <a:endParaRPr dirty="0"/>
          </a:p>
        </p:txBody>
      </p:sp>
      <p:sp>
        <p:nvSpPr>
          <p:cNvPr id="5" name="Google Shape;3027;p38">
            <a:extLst>
              <a:ext uri="{FF2B5EF4-FFF2-40B4-BE49-F238E27FC236}">
                <a16:creationId xmlns:a16="http://schemas.microsoft.com/office/drawing/2014/main" id="{6C3A3C86-55BB-B5F5-F67D-966FB2BBEC38}"/>
              </a:ext>
            </a:extLst>
          </p:cNvPr>
          <p:cNvSpPr txBox="1">
            <a:spLocks/>
          </p:cNvSpPr>
          <p:nvPr/>
        </p:nvSpPr>
        <p:spPr>
          <a:xfrm>
            <a:off x="846370" y="1097899"/>
            <a:ext cx="7451259" cy="361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27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Every user can login</a:t>
            </a:r>
            <a:r>
              <a:rPr lang="he-IL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as patient or specialist.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Specialist  can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or use from the library and make copy different actions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the healthy life or doctor prescriptions. 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action has ability to obtain a free text comment from the patient</a:t>
            </a:r>
            <a:r>
              <a:rPr lang="en-US" sz="2400" dirty="0">
                <a:solidFill>
                  <a:schemeClr val="tx1"/>
                </a:solidFill>
                <a:latin typeface="Söhne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71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</a:t>
            </a:r>
            <a:r>
              <a:rPr lang="en-US" dirty="0" err="1"/>
              <a:t>unctionality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" name="Google Shape;3027;p38">
            <a:extLst>
              <a:ext uri="{FF2B5EF4-FFF2-40B4-BE49-F238E27FC236}">
                <a16:creationId xmlns:a16="http://schemas.microsoft.com/office/drawing/2014/main" id="{6C3A3C86-55BB-B5F5-F67D-966FB2BBEC38}"/>
              </a:ext>
            </a:extLst>
          </p:cNvPr>
          <p:cNvSpPr txBox="1">
            <a:spLocks/>
          </p:cNvSpPr>
          <p:nvPr/>
        </p:nvSpPr>
        <p:spPr>
          <a:xfrm>
            <a:off x="846370" y="1097899"/>
            <a:ext cx="7451259" cy="361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27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Specialist create from the library and make copy "Programs" for a selected time period, which are built from the actions.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"Program" is an ordered sequence of the actions.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action has a feedback. </a:t>
            </a:r>
          </a:p>
          <a:p>
            <a:pPr marL="342900" indent="-342900" algn="l">
              <a:buFontTx/>
              <a:buChar char="-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</a:t>
            </a:r>
            <a:r>
              <a:rPr lang="en-US" dirty="0" err="1"/>
              <a:t>unctionality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" name="Google Shape;3027;p38">
            <a:extLst>
              <a:ext uri="{FF2B5EF4-FFF2-40B4-BE49-F238E27FC236}">
                <a16:creationId xmlns:a16="http://schemas.microsoft.com/office/drawing/2014/main" id="{6C3A3C86-55BB-B5F5-F67D-966FB2BBEC38}"/>
              </a:ext>
            </a:extLst>
          </p:cNvPr>
          <p:cNvSpPr txBox="1">
            <a:spLocks/>
          </p:cNvSpPr>
          <p:nvPr/>
        </p:nvSpPr>
        <p:spPr>
          <a:xfrm>
            <a:off x="846370" y="1097899"/>
            <a:ext cx="7451259" cy="361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27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patient can search programs(with filters).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patient medical card should be similar with clinic (with possibility to reuse the data).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the program is running, it publishes goals for every day.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run a several program in parallel required approval of all specialist.</a:t>
            </a:r>
          </a:p>
          <a:p>
            <a:pPr marL="0" indent="0" algn="l"/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0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</a:t>
            </a:r>
            <a:r>
              <a:rPr lang="en-US" dirty="0" err="1"/>
              <a:t>unctionality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" name="Google Shape;3027;p38">
            <a:extLst>
              <a:ext uri="{FF2B5EF4-FFF2-40B4-BE49-F238E27FC236}">
                <a16:creationId xmlns:a16="http://schemas.microsoft.com/office/drawing/2014/main" id="{6C3A3C86-55BB-B5F5-F67D-966FB2BBEC38}"/>
              </a:ext>
            </a:extLst>
          </p:cNvPr>
          <p:cNvSpPr txBox="1">
            <a:spLocks/>
          </p:cNvSpPr>
          <p:nvPr/>
        </p:nvSpPr>
        <p:spPr>
          <a:xfrm>
            <a:off x="846370" y="1097899"/>
            <a:ext cx="7451259" cy="361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27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several programs are running simultaneously the goals should be with different labels (and differ from the not-Program goals.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patient can see his running program list (and change the status or access to his data) and previous programs.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 can look on the future and past goals via the calendar.</a:t>
            </a:r>
          </a:p>
        </p:txBody>
      </p:sp>
    </p:spTree>
    <p:extLst>
      <p:ext uri="{BB962C8B-B14F-4D97-AF65-F5344CB8AC3E}">
        <p14:creationId xmlns:p14="http://schemas.microsoft.com/office/powerpoint/2010/main" val="92933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pic>
        <p:nvPicPr>
          <p:cNvPr id="15362" name="Picture 2" descr="Your custom development solution with React JS| Ubidreams">
            <a:extLst>
              <a:ext uri="{FF2B5EF4-FFF2-40B4-BE49-F238E27FC236}">
                <a16:creationId xmlns:a16="http://schemas.microsoft.com/office/drawing/2014/main" id="{FFA26478-A77D-82FC-558A-18F7BC5C6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50" y="1083981"/>
            <a:ext cx="2349741" cy="154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ML, CSS, and JS as a Framework - Knoldus | Knoldus Blogs | UI">
            <a:extLst>
              <a:ext uri="{FF2B5EF4-FFF2-40B4-BE49-F238E27FC236}">
                <a16:creationId xmlns:a16="http://schemas.microsoft.com/office/drawing/2014/main" id="{558DDA7A-17E3-7DB8-42DD-B3D57AFC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25" y="1083981"/>
            <a:ext cx="2947175" cy="151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9C5A0DB7-8835-3C77-922F-E2A488745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30" y="3104441"/>
            <a:ext cx="3542339" cy="95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73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462487" y="1127075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</a:t>
            </a:r>
            <a:endParaRPr dirty="0"/>
          </a:p>
        </p:txBody>
      </p:sp>
      <p:pic>
        <p:nvPicPr>
          <p:cNvPr id="2" name="תמונה 8">
            <a:extLst>
              <a:ext uri="{FF2B5EF4-FFF2-40B4-BE49-F238E27FC236}">
                <a16:creationId xmlns:a16="http://schemas.microsoft.com/office/drawing/2014/main" id="{F55E5B02-E93C-8331-12DD-97CFABA49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384" y="9853"/>
            <a:ext cx="5903595" cy="494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09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462487" y="1127075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3CCDD-7593-8DEB-518C-9B101484B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842" y="19491"/>
            <a:ext cx="7115295" cy="48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86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Diagram #1</a:t>
            </a:r>
            <a:endParaRPr dirty="0"/>
          </a:p>
        </p:txBody>
      </p:sp>
      <p:pic>
        <p:nvPicPr>
          <p:cNvPr id="2" name="תמונה 11">
            <a:extLst>
              <a:ext uri="{FF2B5EF4-FFF2-40B4-BE49-F238E27FC236}">
                <a16:creationId xmlns:a16="http://schemas.microsoft.com/office/drawing/2014/main" id="{EF504688-8DA8-E4A9-C20D-08C60A6B0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22" y="833945"/>
            <a:ext cx="7209155" cy="4194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49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Diagram #2</a:t>
            </a:r>
            <a:endParaRPr dirty="0"/>
          </a:p>
        </p:txBody>
      </p:sp>
      <p:pic>
        <p:nvPicPr>
          <p:cNvPr id="2" name="תמונה 12">
            <a:extLst>
              <a:ext uri="{FF2B5EF4-FFF2-40B4-BE49-F238E27FC236}">
                <a16:creationId xmlns:a16="http://schemas.microsoft.com/office/drawing/2014/main" id="{B3C6BC3D-ED99-EEED-5AB9-BB9D9D0AD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941" y="855825"/>
            <a:ext cx="5914216" cy="4250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2156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AFE150-F2C8-3569-F790-CC432CC1C8DC}"/>
              </a:ext>
            </a:extLst>
          </p:cNvPr>
          <p:cNvSpPr txBox="1"/>
          <p:nvPr/>
        </p:nvSpPr>
        <p:spPr>
          <a:xfrm>
            <a:off x="2431748" y="1713531"/>
            <a:ext cx="498693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6500" dirty="0">
                <a:latin typeface="Anton" pitchFamily="2" charset="0"/>
              </a:rPr>
              <a:t>GUI</a:t>
            </a:r>
            <a:endParaRPr lang="he-IL" sz="6500" dirty="0">
              <a:latin typeface="Anton" pitchFamily="2" charset="0"/>
            </a:endParaRPr>
          </a:p>
        </p:txBody>
      </p:sp>
      <p:grpSp>
        <p:nvGrpSpPr>
          <p:cNvPr id="2" name="Google Shape;3277;p43">
            <a:extLst>
              <a:ext uri="{FF2B5EF4-FFF2-40B4-BE49-F238E27FC236}">
                <a16:creationId xmlns:a16="http://schemas.microsoft.com/office/drawing/2014/main" id="{BFA92198-DA46-E737-C794-FC0A6EDCF540}"/>
              </a:ext>
            </a:extLst>
          </p:cNvPr>
          <p:cNvGrpSpPr/>
          <p:nvPr/>
        </p:nvGrpSpPr>
        <p:grpSpPr>
          <a:xfrm>
            <a:off x="6211637" y="1356725"/>
            <a:ext cx="1544492" cy="2445322"/>
            <a:chOff x="7578325" y="1590050"/>
            <a:chExt cx="2254075" cy="3568250"/>
          </a:xfrm>
        </p:grpSpPr>
        <p:sp>
          <p:nvSpPr>
            <p:cNvPr id="3" name="Google Shape;3278;p43">
              <a:extLst>
                <a:ext uri="{FF2B5EF4-FFF2-40B4-BE49-F238E27FC236}">
                  <a16:creationId xmlns:a16="http://schemas.microsoft.com/office/drawing/2014/main" id="{F49AAA94-6381-BC26-CC70-BA54918B4E5E}"/>
                </a:ext>
              </a:extLst>
            </p:cNvPr>
            <p:cNvSpPr/>
            <p:nvPr/>
          </p:nvSpPr>
          <p:spPr>
            <a:xfrm>
              <a:off x="7623800" y="4990900"/>
              <a:ext cx="2208600" cy="167400"/>
            </a:xfrm>
            <a:prstGeom prst="ellipse">
              <a:avLst/>
            </a:pr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79;p43">
              <a:extLst>
                <a:ext uri="{FF2B5EF4-FFF2-40B4-BE49-F238E27FC236}">
                  <a16:creationId xmlns:a16="http://schemas.microsoft.com/office/drawing/2014/main" id="{EBBE2E6B-E5A0-B695-FDDE-3A1C0B1089B6}"/>
                </a:ext>
              </a:extLst>
            </p:cNvPr>
            <p:cNvSpPr/>
            <p:nvPr/>
          </p:nvSpPr>
          <p:spPr>
            <a:xfrm>
              <a:off x="9225068" y="3196313"/>
              <a:ext cx="496389" cy="462347"/>
            </a:xfrm>
            <a:custGeom>
              <a:avLst/>
              <a:gdLst/>
              <a:ahLst/>
              <a:cxnLst/>
              <a:rect l="l" t="t" r="r" b="b"/>
              <a:pathLst>
                <a:path w="9172" h="8543" extrusionOk="0">
                  <a:moveTo>
                    <a:pt x="4921" y="1"/>
                  </a:moveTo>
                  <a:lnTo>
                    <a:pt x="4645" y="20"/>
                  </a:lnTo>
                  <a:lnTo>
                    <a:pt x="4370" y="40"/>
                  </a:lnTo>
                  <a:lnTo>
                    <a:pt x="4055" y="99"/>
                  </a:lnTo>
                  <a:lnTo>
                    <a:pt x="3760" y="178"/>
                  </a:lnTo>
                  <a:lnTo>
                    <a:pt x="3464" y="257"/>
                  </a:lnTo>
                  <a:lnTo>
                    <a:pt x="3189" y="355"/>
                  </a:lnTo>
                  <a:lnTo>
                    <a:pt x="2913" y="453"/>
                  </a:lnTo>
                  <a:lnTo>
                    <a:pt x="2638" y="591"/>
                  </a:lnTo>
                  <a:lnTo>
                    <a:pt x="2382" y="729"/>
                  </a:lnTo>
                  <a:lnTo>
                    <a:pt x="2146" y="867"/>
                  </a:lnTo>
                  <a:lnTo>
                    <a:pt x="1890" y="1024"/>
                  </a:lnTo>
                  <a:lnTo>
                    <a:pt x="1673" y="1201"/>
                  </a:lnTo>
                  <a:lnTo>
                    <a:pt x="1457" y="1378"/>
                  </a:lnTo>
                  <a:lnTo>
                    <a:pt x="1260" y="1556"/>
                  </a:lnTo>
                  <a:lnTo>
                    <a:pt x="1063" y="1752"/>
                  </a:lnTo>
                  <a:lnTo>
                    <a:pt x="886" y="1949"/>
                  </a:lnTo>
                  <a:lnTo>
                    <a:pt x="729" y="2166"/>
                  </a:lnTo>
                  <a:lnTo>
                    <a:pt x="591" y="2382"/>
                  </a:lnTo>
                  <a:lnTo>
                    <a:pt x="453" y="2618"/>
                  </a:lnTo>
                  <a:lnTo>
                    <a:pt x="335" y="2835"/>
                  </a:lnTo>
                  <a:lnTo>
                    <a:pt x="237" y="3071"/>
                  </a:lnTo>
                  <a:lnTo>
                    <a:pt x="158" y="3307"/>
                  </a:lnTo>
                  <a:lnTo>
                    <a:pt x="99" y="3563"/>
                  </a:lnTo>
                  <a:lnTo>
                    <a:pt x="40" y="3799"/>
                  </a:lnTo>
                  <a:lnTo>
                    <a:pt x="20" y="4055"/>
                  </a:lnTo>
                  <a:lnTo>
                    <a:pt x="0" y="4311"/>
                  </a:lnTo>
                  <a:lnTo>
                    <a:pt x="0" y="4567"/>
                  </a:lnTo>
                  <a:lnTo>
                    <a:pt x="40" y="4823"/>
                  </a:lnTo>
                  <a:lnTo>
                    <a:pt x="79" y="5059"/>
                  </a:lnTo>
                  <a:lnTo>
                    <a:pt x="158" y="5315"/>
                  </a:lnTo>
                  <a:lnTo>
                    <a:pt x="237" y="5571"/>
                  </a:lnTo>
                  <a:lnTo>
                    <a:pt x="355" y="5826"/>
                  </a:lnTo>
                  <a:lnTo>
                    <a:pt x="492" y="6082"/>
                  </a:lnTo>
                  <a:lnTo>
                    <a:pt x="650" y="6318"/>
                  </a:lnTo>
                  <a:lnTo>
                    <a:pt x="847" y="6574"/>
                  </a:lnTo>
                  <a:lnTo>
                    <a:pt x="1063" y="6830"/>
                  </a:lnTo>
                  <a:lnTo>
                    <a:pt x="1299" y="7047"/>
                  </a:lnTo>
                  <a:lnTo>
                    <a:pt x="1555" y="7263"/>
                  </a:lnTo>
                  <a:lnTo>
                    <a:pt x="1811" y="7460"/>
                  </a:lnTo>
                  <a:lnTo>
                    <a:pt x="2087" y="7657"/>
                  </a:lnTo>
                  <a:lnTo>
                    <a:pt x="2382" y="7814"/>
                  </a:lnTo>
                  <a:lnTo>
                    <a:pt x="2697" y="7972"/>
                  </a:lnTo>
                  <a:lnTo>
                    <a:pt x="2972" y="8109"/>
                  </a:lnTo>
                  <a:lnTo>
                    <a:pt x="3268" y="8208"/>
                  </a:lnTo>
                  <a:lnTo>
                    <a:pt x="3563" y="8326"/>
                  </a:lnTo>
                  <a:lnTo>
                    <a:pt x="3858" y="8405"/>
                  </a:lnTo>
                  <a:lnTo>
                    <a:pt x="4173" y="8464"/>
                  </a:lnTo>
                  <a:lnTo>
                    <a:pt x="4488" y="8523"/>
                  </a:lnTo>
                  <a:lnTo>
                    <a:pt x="4803" y="8542"/>
                  </a:lnTo>
                  <a:lnTo>
                    <a:pt x="5118" y="8542"/>
                  </a:lnTo>
                  <a:lnTo>
                    <a:pt x="5492" y="8523"/>
                  </a:lnTo>
                  <a:lnTo>
                    <a:pt x="5846" y="8464"/>
                  </a:lnTo>
                  <a:lnTo>
                    <a:pt x="6200" y="8365"/>
                  </a:lnTo>
                  <a:lnTo>
                    <a:pt x="6535" y="8247"/>
                  </a:lnTo>
                  <a:lnTo>
                    <a:pt x="6869" y="8109"/>
                  </a:lnTo>
                  <a:lnTo>
                    <a:pt x="7164" y="7932"/>
                  </a:lnTo>
                  <a:lnTo>
                    <a:pt x="7460" y="7755"/>
                  </a:lnTo>
                  <a:lnTo>
                    <a:pt x="7755" y="7539"/>
                  </a:lnTo>
                  <a:lnTo>
                    <a:pt x="8011" y="7303"/>
                  </a:lnTo>
                  <a:lnTo>
                    <a:pt x="8247" y="7047"/>
                  </a:lnTo>
                  <a:lnTo>
                    <a:pt x="8463" y="6791"/>
                  </a:lnTo>
                  <a:lnTo>
                    <a:pt x="8641" y="6496"/>
                  </a:lnTo>
                  <a:lnTo>
                    <a:pt x="8818" y="6200"/>
                  </a:lnTo>
                  <a:lnTo>
                    <a:pt x="8955" y="5905"/>
                  </a:lnTo>
                  <a:lnTo>
                    <a:pt x="9054" y="5590"/>
                  </a:lnTo>
                  <a:lnTo>
                    <a:pt x="9133" y="5275"/>
                  </a:lnTo>
                  <a:lnTo>
                    <a:pt x="9172" y="5059"/>
                  </a:lnTo>
                  <a:lnTo>
                    <a:pt x="9172" y="4842"/>
                  </a:lnTo>
                  <a:lnTo>
                    <a:pt x="9172" y="4606"/>
                  </a:lnTo>
                  <a:lnTo>
                    <a:pt x="9172" y="4390"/>
                  </a:lnTo>
                  <a:lnTo>
                    <a:pt x="9152" y="4153"/>
                  </a:lnTo>
                  <a:lnTo>
                    <a:pt x="9093" y="3917"/>
                  </a:lnTo>
                  <a:lnTo>
                    <a:pt x="9054" y="3681"/>
                  </a:lnTo>
                  <a:lnTo>
                    <a:pt x="8975" y="3445"/>
                  </a:lnTo>
                  <a:lnTo>
                    <a:pt x="8896" y="3209"/>
                  </a:lnTo>
                  <a:lnTo>
                    <a:pt x="8818" y="2973"/>
                  </a:lnTo>
                  <a:lnTo>
                    <a:pt x="8700" y="2736"/>
                  </a:lnTo>
                  <a:lnTo>
                    <a:pt x="8601" y="2500"/>
                  </a:lnTo>
                  <a:lnTo>
                    <a:pt x="8463" y="2284"/>
                  </a:lnTo>
                  <a:lnTo>
                    <a:pt x="8326" y="2067"/>
                  </a:lnTo>
                  <a:lnTo>
                    <a:pt x="8188" y="1851"/>
                  </a:lnTo>
                  <a:lnTo>
                    <a:pt x="8030" y="1634"/>
                  </a:lnTo>
                  <a:lnTo>
                    <a:pt x="7853" y="1437"/>
                  </a:lnTo>
                  <a:lnTo>
                    <a:pt x="7676" y="1260"/>
                  </a:lnTo>
                  <a:lnTo>
                    <a:pt x="7479" y="1063"/>
                  </a:lnTo>
                  <a:lnTo>
                    <a:pt x="7283" y="906"/>
                  </a:lnTo>
                  <a:lnTo>
                    <a:pt x="7086" y="749"/>
                  </a:lnTo>
                  <a:lnTo>
                    <a:pt x="6869" y="611"/>
                  </a:lnTo>
                  <a:lnTo>
                    <a:pt x="6653" y="473"/>
                  </a:lnTo>
                  <a:lnTo>
                    <a:pt x="6417" y="355"/>
                  </a:lnTo>
                  <a:lnTo>
                    <a:pt x="6180" y="257"/>
                  </a:lnTo>
                  <a:lnTo>
                    <a:pt x="5944" y="158"/>
                  </a:lnTo>
                  <a:lnTo>
                    <a:pt x="5688" y="99"/>
                  </a:lnTo>
                  <a:lnTo>
                    <a:pt x="5433" y="40"/>
                  </a:lnTo>
                  <a:lnTo>
                    <a:pt x="5177" y="20"/>
                  </a:lnTo>
                  <a:lnTo>
                    <a:pt x="49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80;p43">
              <a:extLst>
                <a:ext uri="{FF2B5EF4-FFF2-40B4-BE49-F238E27FC236}">
                  <a16:creationId xmlns:a16="http://schemas.microsoft.com/office/drawing/2014/main" id="{69DB9354-83E5-A0F9-EEBA-0820DD007BF1}"/>
                </a:ext>
              </a:extLst>
            </p:cNvPr>
            <p:cNvSpPr/>
            <p:nvPr/>
          </p:nvSpPr>
          <p:spPr>
            <a:xfrm>
              <a:off x="9203745" y="3209086"/>
              <a:ext cx="434638" cy="461265"/>
            </a:xfrm>
            <a:custGeom>
              <a:avLst/>
              <a:gdLst/>
              <a:ahLst/>
              <a:cxnLst/>
              <a:rect l="l" t="t" r="r" b="b"/>
              <a:pathLst>
                <a:path w="8031" h="8523" extrusionOk="0">
                  <a:moveTo>
                    <a:pt x="4016" y="1"/>
                  </a:moveTo>
                  <a:lnTo>
                    <a:pt x="3760" y="21"/>
                  </a:lnTo>
                  <a:lnTo>
                    <a:pt x="3504" y="80"/>
                  </a:lnTo>
                  <a:lnTo>
                    <a:pt x="3229" y="139"/>
                  </a:lnTo>
                  <a:lnTo>
                    <a:pt x="2973" y="217"/>
                  </a:lnTo>
                  <a:lnTo>
                    <a:pt x="2737" y="316"/>
                  </a:lnTo>
                  <a:lnTo>
                    <a:pt x="2500" y="434"/>
                  </a:lnTo>
                  <a:lnTo>
                    <a:pt x="2264" y="552"/>
                  </a:lnTo>
                  <a:lnTo>
                    <a:pt x="2048" y="690"/>
                  </a:lnTo>
                  <a:lnTo>
                    <a:pt x="1831" y="827"/>
                  </a:lnTo>
                  <a:lnTo>
                    <a:pt x="1615" y="985"/>
                  </a:lnTo>
                  <a:lnTo>
                    <a:pt x="1418" y="1142"/>
                  </a:lnTo>
                  <a:lnTo>
                    <a:pt x="1241" y="1320"/>
                  </a:lnTo>
                  <a:lnTo>
                    <a:pt x="1064" y="1497"/>
                  </a:lnTo>
                  <a:lnTo>
                    <a:pt x="906" y="1693"/>
                  </a:lnTo>
                  <a:lnTo>
                    <a:pt x="749" y="1910"/>
                  </a:lnTo>
                  <a:lnTo>
                    <a:pt x="611" y="2107"/>
                  </a:lnTo>
                  <a:lnTo>
                    <a:pt x="493" y="2323"/>
                  </a:lnTo>
                  <a:lnTo>
                    <a:pt x="375" y="2540"/>
                  </a:lnTo>
                  <a:lnTo>
                    <a:pt x="276" y="2776"/>
                  </a:lnTo>
                  <a:lnTo>
                    <a:pt x="178" y="3012"/>
                  </a:lnTo>
                  <a:lnTo>
                    <a:pt x="119" y="3248"/>
                  </a:lnTo>
                  <a:lnTo>
                    <a:pt x="60" y="3484"/>
                  </a:lnTo>
                  <a:lnTo>
                    <a:pt x="20" y="3740"/>
                  </a:lnTo>
                  <a:lnTo>
                    <a:pt x="1" y="3996"/>
                  </a:lnTo>
                  <a:lnTo>
                    <a:pt x="1" y="4232"/>
                  </a:lnTo>
                  <a:lnTo>
                    <a:pt x="1" y="4488"/>
                  </a:lnTo>
                  <a:lnTo>
                    <a:pt x="20" y="4744"/>
                  </a:lnTo>
                  <a:lnTo>
                    <a:pt x="80" y="5000"/>
                  </a:lnTo>
                  <a:lnTo>
                    <a:pt x="139" y="5256"/>
                  </a:lnTo>
                  <a:lnTo>
                    <a:pt x="217" y="5512"/>
                  </a:lnTo>
                  <a:lnTo>
                    <a:pt x="316" y="5768"/>
                  </a:lnTo>
                  <a:lnTo>
                    <a:pt x="434" y="6004"/>
                  </a:lnTo>
                  <a:lnTo>
                    <a:pt x="591" y="6260"/>
                  </a:lnTo>
                  <a:lnTo>
                    <a:pt x="749" y="6515"/>
                  </a:lnTo>
                  <a:lnTo>
                    <a:pt x="945" y="6771"/>
                  </a:lnTo>
                  <a:lnTo>
                    <a:pt x="1162" y="6988"/>
                  </a:lnTo>
                  <a:lnTo>
                    <a:pt x="1378" y="7204"/>
                  </a:lnTo>
                  <a:lnTo>
                    <a:pt x="1615" y="7401"/>
                  </a:lnTo>
                  <a:lnTo>
                    <a:pt x="1851" y="7598"/>
                  </a:lnTo>
                  <a:lnTo>
                    <a:pt x="2126" y="7775"/>
                  </a:lnTo>
                  <a:lnTo>
                    <a:pt x="2382" y="7933"/>
                  </a:lnTo>
                  <a:lnTo>
                    <a:pt x="2638" y="8070"/>
                  </a:lnTo>
                  <a:lnTo>
                    <a:pt x="2894" y="8188"/>
                  </a:lnTo>
                  <a:lnTo>
                    <a:pt x="3150" y="8287"/>
                  </a:lnTo>
                  <a:lnTo>
                    <a:pt x="3425" y="8366"/>
                  </a:lnTo>
                  <a:lnTo>
                    <a:pt x="3681" y="8444"/>
                  </a:lnTo>
                  <a:lnTo>
                    <a:pt x="3957" y="8503"/>
                  </a:lnTo>
                  <a:lnTo>
                    <a:pt x="4252" y="8523"/>
                  </a:lnTo>
                  <a:lnTo>
                    <a:pt x="4528" y="8523"/>
                  </a:lnTo>
                  <a:lnTo>
                    <a:pt x="4842" y="8503"/>
                  </a:lnTo>
                  <a:lnTo>
                    <a:pt x="5157" y="8464"/>
                  </a:lnTo>
                  <a:lnTo>
                    <a:pt x="5453" y="8366"/>
                  </a:lnTo>
                  <a:lnTo>
                    <a:pt x="5748" y="8247"/>
                  </a:lnTo>
                  <a:lnTo>
                    <a:pt x="6043" y="8110"/>
                  </a:lnTo>
                  <a:lnTo>
                    <a:pt x="6299" y="7952"/>
                  </a:lnTo>
                  <a:lnTo>
                    <a:pt x="6555" y="7755"/>
                  </a:lnTo>
                  <a:lnTo>
                    <a:pt x="6811" y="7539"/>
                  </a:lnTo>
                  <a:lnTo>
                    <a:pt x="7027" y="7322"/>
                  </a:lnTo>
                  <a:lnTo>
                    <a:pt x="7244" y="7067"/>
                  </a:lnTo>
                  <a:lnTo>
                    <a:pt x="7421" y="6811"/>
                  </a:lnTo>
                  <a:lnTo>
                    <a:pt x="7578" y="6515"/>
                  </a:lnTo>
                  <a:lnTo>
                    <a:pt x="7716" y="6240"/>
                  </a:lnTo>
                  <a:lnTo>
                    <a:pt x="7834" y="5925"/>
                  </a:lnTo>
                  <a:lnTo>
                    <a:pt x="7932" y="5630"/>
                  </a:lnTo>
                  <a:lnTo>
                    <a:pt x="7991" y="5315"/>
                  </a:lnTo>
                  <a:lnTo>
                    <a:pt x="8011" y="5098"/>
                  </a:lnTo>
                  <a:lnTo>
                    <a:pt x="8031" y="4862"/>
                  </a:lnTo>
                  <a:lnTo>
                    <a:pt x="8031" y="4646"/>
                  </a:lnTo>
                  <a:lnTo>
                    <a:pt x="8011" y="4410"/>
                  </a:lnTo>
                  <a:lnTo>
                    <a:pt x="7952" y="3937"/>
                  </a:lnTo>
                  <a:lnTo>
                    <a:pt x="7834" y="3465"/>
                  </a:lnTo>
                  <a:lnTo>
                    <a:pt x="7696" y="2992"/>
                  </a:lnTo>
                  <a:lnTo>
                    <a:pt x="7499" y="2520"/>
                  </a:lnTo>
                  <a:lnTo>
                    <a:pt x="7263" y="2087"/>
                  </a:lnTo>
                  <a:lnTo>
                    <a:pt x="6988" y="1654"/>
                  </a:lnTo>
                  <a:lnTo>
                    <a:pt x="6830" y="1457"/>
                  </a:lnTo>
                  <a:lnTo>
                    <a:pt x="6673" y="1260"/>
                  </a:lnTo>
                  <a:lnTo>
                    <a:pt x="6515" y="1083"/>
                  </a:lnTo>
                  <a:lnTo>
                    <a:pt x="6338" y="926"/>
                  </a:lnTo>
                  <a:lnTo>
                    <a:pt x="6161" y="749"/>
                  </a:lnTo>
                  <a:lnTo>
                    <a:pt x="5964" y="611"/>
                  </a:lnTo>
                  <a:lnTo>
                    <a:pt x="5767" y="473"/>
                  </a:lnTo>
                  <a:lnTo>
                    <a:pt x="5571" y="355"/>
                  </a:lnTo>
                  <a:lnTo>
                    <a:pt x="5354" y="257"/>
                  </a:lnTo>
                  <a:lnTo>
                    <a:pt x="5157" y="158"/>
                  </a:lnTo>
                  <a:lnTo>
                    <a:pt x="4921" y="99"/>
                  </a:lnTo>
                  <a:lnTo>
                    <a:pt x="4705" y="40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81;p43">
              <a:extLst>
                <a:ext uri="{FF2B5EF4-FFF2-40B4-BE49-F238E27FC236}">
                  <a16:creationId xmlns:a16="http://schemas.microsoft.com/office/drawing/2014/main" id="{42852CF4-6239-9A39-1FE7-90DE7579E6B1}"/>
                </a:ext>
              </a:extLst>
            </p:cNvPr>
            <p:cNvSpPr/>
            <p:nvPr/>
          </p:nvSpPr>
          <p:spPr>
            <a:xfrm>
              <a:off x="9359284" y="3377397"/>
              <a:ext cx="108673" cy="115113"/>
            </a:xfrm>
            <a:custGeom>
              <a:avLst/>
              <a:gdLst/>
              <a:ahLst/>
              <a:cxnLst/>
              <a:rect l="l" t="t" r="r" b="b"/>
              <a:pathLst>
                <a:path w="2008" h="2127" extrusionOk="0">
                  <a:moveTo>
                    <a:pt x="945" y="1"/>
                  </a:moveTo>
                  <a:lnTo>
                    <a:pt x="807" y="40"/>
                  </a:lnTo>
                  <a:lnTo>
                    <a:pt x="689" y="79"/>
                  </a:lnTo>
                  <a:lnTo>
                    <a:pt x="571" y="138"/>
                  </a:lnTo>
                  <a:lnTo>
                    <a:pt x="453" y="197"/>
                  </a:lnTo>
                  <a:lnTo>
                    <a:pt x="355" y="296"/>
                  </a:lnTo>
                  <a:lnTo>
                    <a:pt x="256" y="374"/>
                  </a:lnTo>
                  <a:lnTo>
                    <a:pt x="197" y="473"/>
                  </a:lnTo>
                  <a:lnTo>
                    <a:pt x="118" y="571"/>
                  </a:lnTo>
                  <a:lnTo>
                    <a:pt x="59" y="689"/>
                  </a:lnTo>
                  <a:lnTo>
                    <a:pt x="20" y="807"/>
                  </a:lnTo>
                  <a:lnTo>
                    <a:pt x="0" y="926"/>
                  </a:lnTo>
                  <a:lnTo>
                    <a:pt x="0" y="1063"/>
                  </a:lnTo>
                  <a:lnTo>
                    <a:pt x="0" y="1181"/>
                  </a:lnTo>
                  <a:lnTo>
                    <a:pt x="40" y="1319"/>
                  </a:lnTo>
                  <a:lnTo>
                    <a:pt x="79" y="1437"/>
                  </a:lnTo>
                  <a:lnTo>
                    <a:pt x="138" y="1555"/>
                  </a:lnTo>
                  <a:lnTo>
                    <a:pt x="236" y="1693"/>
                  </a:lnTo>
                  <a:lnTo>
                    <a:pt x="335" y="1792"/>
                  </a:lnTo>
                  <a:lnTo>
                    <a:pt x="473" y="1890"/>
                  </a:lnTo>
                  <a:lnTo>
                    <a:pt x="591" y="1988"/>
                  </a:lnTo>
                  <a:lnTo>
                    <a:pt x="728" y="2047"/>
                  </a:lnTo>
                  <a:lnTo>
                    <a:pt x="847" y="2087"/>
                  </a:lnTo>
                  <a:lnTo>
                    <a:pt x="984" y="2126"/>
                  </a:lnTo>
                  <a:lnTo>
                    <a:pt x="1122" y="2126"/>
                  </a:lnTo>
                  <a:lnTo>
                    <a:pt x="1280" y="2106"/>
                  </a:lnTo>
                  <a:lnTo>
                    <a:pt x="1437" y="2067"/>
                  </a:lnTo>
                  <a:lnTo>
                    <a:pt x="1575" y="1988"/>
                  </a:lnTo>
                  <a:lnTo>
                    <a:pt x="1693" y="1890"/>
                  </a:lnTo>
                  <a:lnTo>
                    <a:pt x="1811" y="1772"/>
                  </a:lnTo>
                  <a:lnTo>
                    <a:pt x="1890" y="1634"/>
                  </a:lnTo>
                  <a:lnTo>
                    <a:pt x="1949" y="1477"/>
                  </a:lnTo>
                  <a:lnTo>
                    <a:pt x="1988" y="1319"/>
                  </a:lnTo>
                  <a:lnTo>
                    <a:pt x="2008" y="1221"/>
                  </a:lnTo>
                  <a:lnTo>
                    <a:pt x="2008" y="1103"/>
                  </a:lnTo>
                  <a:lnTo>
                    <a:pt x="1968" y="867"/>
                  </a:lnTo>
                  <a:lnTo>
                    <a:pt x="1870" y="630"/>
                  </a:lnTo>
                  <a:lnTo>
                    <a:pt x="1752" y="414"/>
                  </a:lnTo>
                  <a:lnTo>
                    <a:pt x="1673" y="315"/>
                  </a:lnTo>
                  <a:lnTo>
                    <a:pt x="1575" y="237"/>
                  </a:lnTo>
                  <a:lnTo>
                    <a:pt x="1496" y="158"/>
                  </a:lnTo>
                  <a:lnTo>
                    <a:pt x="1398" y="99"/>
                  </a:lnTo>
                  <a:lnTo>
                    <a:pt x="1280" y="40"/>
                  </a:lnTo>
                  <a:lnTo>
                    <a:pt x="1181" y="20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82;p43">
              <a:extLst>
                <a:ext uri="{FF2B5EF4-FFF2-40B4-BE49-F238E27FC236}">
                  <a16:creationId xmlns:a16="http://schemas.microsoft.com/office/drawing/2014/main" id="{AC4B4767-CCFF-A187-89E7-6B0D2BF00EC2}"/>
                </a:ext>
              </a:extLst>
            </p:cNvPr>
            <p:cNvSpPr/>
            <p:nvPr/>
          </p:nvSpPr>
          <p:spPr>
            <a:xfrm>
              <a:off x="9372057" y="3390169"/>
              <a:ext cx="95901" cy="102341"/>
            </a:xfrm>
            <a:custGeom>
              <a:avLst/>
              <a:gdLst/>
              <a:ahLst/>
              <a:cxnLst/>
              <a:rect l="l" t="t" r="r" b="b"/>
              <a:pathLst>
                <a:path w="1772" h="1891" extrusionOk="0">
                  <a:moveTo>
                    <a:pt x="827" y="1"/>
                  </a:moveTo>
                  <a:lnTo>
                    <a:pt x="709" y="20"/>
                  </a:lnTo>
                  <a:lnTo>
                    <a:pt x="611" y="60"/>
                  </a:lnTo>
                  <a:lnTo>
                    <a:pt x="492" y="119"/>
                  </a:lnTo>
                  <a:lnTo>
                    <a:pt x="394" y="178"/>
                  </a:lnTo>
                  <a:lnTo>
                    <a:pt x="315" y="257"/>
                  </a:lnTo>
                  <a:lnTo>
                    <a:pt x="237" y="335"/>
                  </a:lnTo>
                  <a:lnTo>
                    <a:pt x="158" y="414"/>
                  </a:lnTo>
                  <a:lnTo>
                    <a:pt x="99" y="512"/>
                  </a:lnTo>
                  <a:lnTo>
                    <a:pt x="59" y="611"/>
                  </a:lnTo>
                  <a:lnTo>
                    <a:pt x="20" y="709"/>
                  </a:lnTo>
                  <a:lnTo>
                    <a:pt x="0" y="827"/>
                  </a:lnTo>
                  <a:lnTo>
                    <a:pt x="0" y="926"/>
                  </a:lnTo>
                  <a:lnTo>
                    <a:pt x="0" y="1044"/>
                  </a:lnTo>
                  <a:lnTo>
                    <a:pt x="40" y="1162"/>
                  </a:lnTo>
                  <a:lnTo>
                    <a:pt x="79" y="1280"/>
                  </a:lnTo>
                  <a:lnTo>
                    <a:pt x="138" y="1378"/>
                  </a:lnTo>
                  <a:lnTo>
                    <a:pt x="217" y="1497"/>
                  </a:lnTo>
                  <a:lnTo>
                    <a:pt x="296" y="1595"/>
                  </a:lnTo>
                  <a:lnTo>
                    <a:pt x="414" y="1674"/>
                  </a:lnTo>
                  <a:lnTo>
                    <a:pt x="532" y="1752"/>
                  </a:lnTo>
                  <a:lnTo>
                    <a:pt x="630" y="1811"/>
                  </a:lnTo>
                  <a:lnTo>
                    <a:pt x="748" y="1851"/>
                  </a:lnTo>
                  <a:lnTo>
                    <a:pt x="886" y="1870"/>
                  </a:lnTo>
                  <a:lnTo>
                    <a:pt x="1004" y="1890"/>
                  </a:lnTo>
                  <a:lnTo>
                    <a:pt x="1142" y="1870"/>
                  </a:lnTo>
                  <a:lnTo>
                    <a:pt x="1280" y="1831"/>
                  </a:lnTo>
                  <a:lnTo>
                    <a:pt x="1398" y="1752"/>
                  </a:lnTo>
                  <a:lnTo>
                    <a:pt x="1516" y="1674"/>
                  </a:lnTo>
                  <a:lnTo>
                    <a:pt x="1595" y="1556"/>
                  </a:lnTo>
                  <a:lnTo>
                    <a:pt x="1673" y="1437"/>
                  </a:lnTo>
                  <a:lnTo>
                    <a:pt x="1732" y="1319"/>
                  </a:lnTo>
                  <a:lnTo>
                    <a:pt x="1772" y="1162"/>
                  </a:lnTo>
                  <a:lnTo>
                    <a:pt x="1772" y="965"/>
                  </a:lnTo>
                  <a:lnTo>
                    <a:pt x="1732" y="768"/>
                  </a:lnTo>
                  <a:lnTo>
                    <a:pt x="1654" y="552"/>
                  </a:lnTo>
                  <a:lnTo>
                    <a:pt x="1555" y="355"/>
                  </a:lnTo>
                  <a:lnTo>
                    <a:pt x="1398" y="198"/>
                  </a:lnTo>
                  <a:lnTo>
                    <a:pt x="1319" y="138"/>
                  </a:lnTo>
                  <a:lnTo>
                    <a:pt x="1240" y="79"/>
                  </a:lnTo>
                  <a:lnTo>
                    <a:pt x="1142" y="40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83;p43">
              <a:extLst>
                <a:ext uri="{FF2B5EF4-FFF2-40B4-BE49-F238E27FC236}">
                  <a16:creationId xmlns:a16="http://schemas.microsoft.com/office/drawing/2014/main" id="{5C376A61-0241-2971-0879-E2692ECBD9F6}"/>
                </a:ext>
              </a:extLst>
            </p:cNvPr>
            <p:cNvSpPr/>
            <p:nvPr/>
          </p:nvSpPr>
          <p:spPr>
            <a:xfrm>
              <a:off x="7857418" y="1891495"/>
              <a:ext cx="496389" cy="462347"/>
            </a:xfrm>
            <a:custGeom>
              <a:avLst/>
              <a:gdLst/>
              <a:ahLst/>
              <a:cxnLst/>
              <a:rect l="l" t="t" r="r" b="b"/>
              <a:pathLst>
                <a:path w="9172" h="8543" extrusionOk="0">
                  <a:moveTo>
                    <a:pt x="4626" y="1"/>
                  </a:moveTo>
                  <a:lnTo>
                    <a:pt x="4350" y="40"/>
                  </a:lnTo>
                  <a:lnTo>
                    <a:pt x="4055" y="99"/>
                  </a:lnTo>
                  <a:lnTo>
                    <a:pt x="3760" y="158"/>
                  </a:lnTo>
                  <a:lnTo>
                    <a:pt x="3464" y="237"/>
                  </a:lnTo>
                  <a:lnTo>
                    <a:pt x="3169" y="335"/>
                  </a:lnTo>
                  <a:lnTo>
                    <a:pt x="2894" y="453"/>
                  </a:lnTo>
                  <a:lnTo>
                    <a:pt x="2638" y="571"/>
                  </a:lnTo>
                  <a:lnTo>
                    <a:pt x="2382" y="709"/>
                  </a:lnTo>
                  <a:lnTo>
                    <a:pt x="2126" y="867"/>
                  </a:lnTo>
                  <a:lnTo>
                    <a:pt x="1890" y="1024"/>
                  </a:lnTo>
                  <a:lnTo>
                    <a:pt x="1673" y="1182"/>
                  </a:lnTo>
                  <a:lnTo>
                    <a:pt x="1457" y="1359"/>
                  </a:lnTo>
                  <a:lnTo>
                    <a:pt x="1260" y="1556"/>
                  </a:lnTo>
                  <a:lnTo>
                    <a:pt x="1063" y="1752"/>
                  </a:lnTo>
                  <a:lnTo>
                    <a:pt x="886" y="1949"/>
                  </a:lnTo>
                  <a:lnTo>
                    <a:pt x="729" y="2166"/>
                  </a:lnTo>
                  <a:lnTo>
                    <a:pt x="571" y="2382"/>
                  </a:lnTo>
                  <a:lnTo>
                    <a:pt x="453" y="2599"/>
                  </a:lnTo>
                  <a:lnTo>
                    <a:pt x="335" y="2835"/>
                  </a:lnTo>
                  <a:lnTo>
                    <a:pt x="237" y="3071"/>
                  </a:lnTo>
                  <a:lnTo>
                    <a:pt x="138" y="3307"/>
                  </a:lnTo>
                  <a:lnTo>
                    <a:pt x="79" y="3543"/>
                  </a:lnTo>
                  <a:lnTo>
                    <a:pt x="40" y="3799"/>
                  </a:lnTo>
                  <a:lnTo>
                    <a:pt x="0" y="4055"/>
                  </a:lnTo>
                  <a:lnTo>
                    <a:pt x="0" y="4291"/>
                  </a:lnTo>
                  <a:lnTo>
                    <a:pt x="0" y="4547"/>
                  </a:lnTo>
                  <a:lnTo>
                    <a:pt x="20" y="4803"/>
                  </a:lnTo>
                  <a:lnTo>
                    <a:pt x="79" y="5059"/>
                  </a:lnTo>
                  <a:lnTo>
                    <a:pt x="138" y="5315"/>
                  </a:lnTo>
                  <a:lnTo>
                    <a:pt x="237" y="5571"/>
                  </a:lnTo>
                  <a:lnTo>
                    <a:pt x="355" y="5826"/>
                  </a:lnTo>
                  <a:lnTo>
                    <a:pt x="492" y="6063"/>
                  </a:lnTo>
                  <a:lnTo>
                    <a:pt x="650" y="6318"/>
                  </a:lnTo>
                  <a:lnTo>
                    <a:pt x="847" y="6574"/>
                  </a:lnTo>
                  <a:lnTo>
                    <a:pt x="1063" y="6811"/>
                  </a:lnTo>
                  <a:lnTo>
                    <a:pt x="1280" y="7047"/>
                  </a:lnTo>
                  <a:lnTo>
                    <a:pt x="1536" y="7263"/>
                  </a:lnTo>
                  <a:lnTo>
                    <a:pt x="1811" y="7460"/>
                  </a:lnTo>
                  <a:lnTo>
                    <a:pt x="2087" y="7637"/>
                  </a:lnTo>
                  <a:lnTo>
                    <a:pt x="2382" y="7814"/>
                  </a:lnTo>
                  <a:lnTo>
                    <a:pt x="2677" y="7972"/>
                  </a:lnTo>
                  <a:lnTo>
                    <a:pt x="2972" y="8090"/>
                  </a:lnTo>
                  <a:lnTo>
                    <a:pt x="3248" y="8208"/>
                  </a:lnTo>
                  <a:lnTo>
                    <a:pt x="3543" y="8306"/>
                  </a:lnTo>
                  <a:lnTo>
                    <a:pt x="3858" y="8405"/>
                  </a:lnTo>
                  <a:lnTo>
                    <a:pt x="4173" y="8464"/>
                  </a:lnTo>
                  <a:lnTo>
                    <a:pt x="4488" y="8503"/>
                  </a:lnTo>
                  <a:lnTo>
                    <a:pt x="4803" y="8543"/>
                  </a:lnTo>
                  <a:lnTo>
                    <a:pt x="5118" y="8543"/>
                  </a:lnTo>
                  <a:lnTo>
                    <a:pt x="5491" y="8523"/>
                  </a:lnTo>
                  <a:lnTo>
                    <a:pt x="5846" y="8464"/>
                  </a:lnTo>
                  <a:lnTo>
                    <a:pt x="6180" y="8365"/>
                  </a:lnTo>
                  <a:lnTo>
                    <a:pt x="6535" y="8247"/>
                  </a:lnTo>
                  <a:lnTo>
                    <a:pt x="6850" y="8110"/>
                  </a:lnTo>
                  <a:lnTo>
                    <a:pt x="7164" y="7932"/>
                  </a:lnTo>
                  <a:lnTo>
                    <a:pt x="7460" y="7736"/>
                  </a:lnTo>
                  <a:lnTo>
                    <a:pt x="7735" y="7519"/>
                  </a:lnTo>
                  <a:lnTo>
                    <a:pt x="7991" y="7283"/>
                  </a:lnTo>
                  <a:lnTo>
                    <a:pt x="8227" y="7047"/>
                  </a:lnTo>
                  <a:lnTo>
                    <a:pt x="8444" y="6771"/>
                  </a:lnTo>
                  <a:lnTo>
                    <a:pt x="8641" y="6496"/>
                  </a:lnTo>
                  <a:lnTo>
                    <a:pt x="8798" y="6200"/>
                  </a:lnTo>
                  <a:lnTo>
                    <a:pt x="8936" y="5905"/>
                  </a:lnTo>
                  <a:lnTo>
                    <a:pt x="9054" y="5590"/>
                  </a:lnTo>
                  <a:lnTo>
                    <a:pt x="9133" y="5275"/>
                  </a:lnTo>
                  <a:lnTo>
                    <a:pt x="9152" y="5059"/>
                  </a:lnTo>
                  <a:lnTo>
                    <a:pt x="9172" y="4823"/>
                  </a:lnTo>
                  <a:lnTo>
                    <a:pt x="9172" y="4606"/>
                  </a:lnTo>
                  <a:lnTo>
                    <a:pt x="9152" y="4370"/>
                  </a:lnTo>
                  <a:lnTo>
                    <a:pt x="9133" y="4134"/>
                  </a:lnTo>
                  <a:lnTo>
                    <a:pt x="9093" y="3898"/>
                  </a:lnTo>
                  <a:lnTo>
                    <a:pt x="9034" y="3661"/>
                  </a:lnTo>
                  <a:lnTo>
                    <a:pt x="8975" y="3425"/>
                  </a:lnTo>
                  <a:lnTo>
                    <a:pt x="8896" y="3189"/>
                  </a:lnTo>
                  <a:lnTo>
                    <a:pt x="8798" y="2953"/>
                  </a:lnTo>
                  <a:lnTo>
                    <a:pt x="8700" y="2717"/>
                  </a:lnTo>
                  <a:lnTo>
                    <a:pt x="8581" y="2500"/>
                  </a:lnTo>
                  <a:lnTo>
                    <a:pt x="8463" y="2264"/>
                  </a:lnTo>
                  <a:lnTo>
                    <a:pt x="8326" y="2048"/>
                  </a:lnTo>
                  <a:lnTo>
                    <a:pt x="8168" y="1831"/>
                  </a:lnTo>
                  <a:lnTo>
                    <a:pt x="8011" y="1634"/>
                  </a:lnTo>
                  <a:lnTo>
                    <a:pt x="7853" y="1437"/>
                  </a:lnTo>
                  <a:lnTo>
                    <a:pt x="7676" y="1241"/>
                  </a:lnTo>
                  <a:lnTo>
                    <a:pt x="7479" y="1064"/>
                  </a:lnTo>
                  <a:lnTo>
                    <a:pt x="7283" y="886"/>
                  </a:lnTo>
                  <a:lnTo>
                    <a:pt x="7086" y="729"/>
                  </a:lnTo>
                  <a:lnTo>
                    <a:pt x="6869" y="591"/>
                  </a:lnTo>
                  <a:lnTo>
                    <a:pt x="6653" y="453"/>
                  </a:lnTo>
                  <a:lnTo>
                    <a:pt x="6417" y="355"/>
                  </a:lnTo>
                  <a:lnTo>
                    <a:pt x="6180" y="237"/>
                  </a:lnTo>
                  <a:lnTo>
                    <a:pt x="5944" y="158"/>
                  </a:lnTo>
                  <a:lnTo>
                    <a:pt x="5688" y="99"/>
                  </a:lnTo>
                  <a:lnTo>
                    <a:pt x="5432" y="40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84;p43">
              <a:extLst>
                <a:ext uri="{FF2B5EF4-FFF2-40B4-BE49-F238E27FC236}">
                  <a16:creationId xmlns:a16="http://schemas.microsoft.com/office/drawing/2014/main" id="{F618A7DB-D900-B1B7-5BFE-FCD69D8F4908}"/>
                </a:ext>
              </a:extLst>
            </p:cNvPr>
            <p:cNvSpPr/>
            <p:nvPr/>
          </p:nvSpPr>
          <p:spPr>
            <a:xfrm>
              <a:off x="7835067" y="1903239"/>
              <a:ext cx="435666" cy="462347"/>
            </a:xfrm>
            <a:custGeom>
              <a:avLst/>
              <a:gdLst/>
              <a:ahLst/>
              <a:cxnLst/>
              <a:rect l="l" t="t" r="r" b="b"/>
              <a:pathLst>
                <a:path w="8050" h="8543" extrusionOk="0">
                  <a:moveTo>
                    <a:pt x="4251" y="0"/>
                  </a:moveTo>
                  <a:lnTo>
                    <a:pt x="4015" y="20"/>
                  </a:lnTo>
                  <a:lnTo>
                    <a:pt x="3779" y="40"/>
                  </a:lnTo>
                  <a:lnTo>
                    <a:pt x="3503" y="99"/>
                  </a:lnTo>
                  <a:lnTo>
                    <a:pt x="3247" y="158"/>
                  </a:lnTo>
                  <a:lnTo>
                    <a:pt x="2992" y="236"/>
                  </a:lnTo>
                  <a:lnTo>
                    <a:pt x="2736" y="335"/>
                  </a:lnTo>
                  <a:lnTo>
                    <a:pt x="2500" y="433"/>
                  </a:lnTo>
                  <a:lnTo>
                    <a:pt x="2263" y="551"/>
                  </a:lnTo>
                  <a:lnTo>
                    <a:pt x="2047" y="689"/>
                  </a:lnTo>
                  <a:lnTo>
                    <a:pt x="1830" y="827"/>
                  </a:lnTo>
                  <a:lnTo>
                    <a:pt x="1634" y="984"/>
                  </a:lnTo>
                  <a:lnTo>
                    <a:pt x="1437" y="1161"/>
                  </a:lnTo>
                  <a:lnTo>
                    <a:pt x="1240" y="1339"/>
                  </a:lnTo>
                  <a:lnTo>
                    <a:pt x="1083" y="1516"/>
                  </a:lnTo>
                  <a:lnTo>
                    <a:pt x="905" y="1712"/>
                  </a:lnTo>
                  <a:lnTo>
                    <a:pt x="768" y="1909"/>
                  </a:lnTo>
                  <a:lnTo>
                    <a:pt x="630" y="2126"/>
                  </a:lnTo>
                  <a:lnTo>
                    <a:pt x="492" y="2342"/>
                  </a:lnTo>
                  <a:lnTo>
                    <a:pt x="374" y="2559"/>
                  </a:lnTo>
                  <a:lnTo>
                    <a:pt x="276" y="2795"/>
                  </a:lnTo>
                  <a:lnTo>
                    <a:pt x="197" y="3031"/>
                  </a:lnTo>
                  <a:lnTo>
                    <a:pt x="118" y="3267"/>
                  </a:lnTo>
                  <a:lnTo>
                    <a:pt x="79" y="3504"/>
                  </a:lnTo>
                  <a:lnTo>
                    <a:pt x="39" y="3740"/>
                  </a:lnTo>
                  <a:lnTo>
                    <a:pt x="0" y="3996"/>
                  </a:lnTo>
                  <a:lnTo>
                    <a:pt x="0" y="4251"/>
                  </a:lnTo>
                  <a:lnTo>
                    <a:pt x="20" y="4507"/>
                  </a:lnTo>
                  <a:lnTo>
                    <a:pt x="39" y="4763"/>
                  </a:lnTo>
                  <a:lnTo>
                    <a:pt x="79" y="5019"/>
                  </a:lnTo>
                  <a:lnTo>
                    <a:pt x="157" y="5275"/>
                  </a:lnTo>
                  <a:lnTo>
                    <a:pt x="236" y="5511"/>
                  </a:lnTo>
                  <a:lnTo>
                    <a:pt x="335" y="5767"/>
                  </a:lnTo>
                  <a:lnTo>
                    <a:pt x="453" y="6023"/>
                  </a:lnTo>
                  <a:lnTo>
                    <a:pt x="590" y="6279"/>
                  </a:lnTo>
                  <a:lnTo>
                    <a:pt x="768" y="6534"/>
                  </a:lnTo>
                  <a:lnTo>
                    <a:pt x="964" y="6771"/>
                  </a:lnTo>
                  <a:lnTo>
                    <a:pt x="1161" y="7007"/>
                  </a:lnTo>
                  <a:lnTo>
                    <a:pt x="1397" y="7223"/>
                  </a:lnTo>
                  <a:lnTo>
                    <a:pt x="1614" y="7420"/>
                  </a:lnTo>
                  <a:lnTo>
                    <a:pt x="1870" y="7617"/>
                  </a:lnTo>
                  <a:lnTo>
                    <a:pt x="2126" y="7774"/>
                  </a:lnTo>
                  <a:lnTo>
                    <a:pt x="2401" y="7932"/>
                  </a:lnTo>
                  <a:lnTo>
                    <a:pt x="2637" y="8070"/>
                  </a:lnTo>
                  <a:lnTo>
                    <a:pt x="2893" y="8188"/>
                  </a:lnTo>
                  <a:lnTo>
                    <a:pt x="3169" y="8286"/>
                  </a:lnTo>
                  <a:lnTo>
                    <a:pt x="3425" y="8385"/>
                  </a:lnTo>
                  <a:lnTo>
                    <a:pt x="3700" y="8463"/>
                  </a:lnTo>
                  <a:lnTo>
                    <a:pt x="3976" y="8503"/>
                  </a:lnTo>
                  <a:lnTo>
                    <a:pt x="4251" y="8542"/>
                  </a:lnTo>
                  <a:lnTo>
                    <a:pt x="4527" y="8542"/>
                  </a:lnTo>
                  <a:lnTo>
                    <a:pt x="4861" y="8522"/>
                  </a:lnTo>
                  <a:lnTo>
                    <a:pt x="5157" y="8463"/>
                  </a:lnTo>
                  <a:lnTo>
                    <a:pt x="5471" y="8385"/>
                  </a:lnTo>
                  <a:lnTo>
                    <a:pt x="5767" y="8266"/>
                  </a:lnTo>
                  <a:lnTo>
                    <a:pt x="6042" y="8129"/>
                  </a:lnTo>
                  <a:lnTo>
                    <a:pt x="6318" y="7952"/>
                  </a:lnTo>
                  <a:lnTo>
                    <a:pt x="6574" y="7774"/>
                  </a:lnTo>
                  <a:lnTo>
                    <a:pt x="6810" y="7558"/>
                  </a:lnTo>
                  <a:lnTo>
                    <a:pt x="7046" y="7322"/>
                  </a:lnTo>
                  <a:lnTo>
                    <a:pt x="7243" y="7086"/>
                  </a:lnTo>
                  <a:lnTo>
                    <a:pt x="7440" y="6810"/>
                  </a:lnTo>
                  <a:lnTo>
                    <a:pt x="7597" y="6534"/>
                  </a:lnTo>
                  <a:lnTo>
                    <a:pt x="7735" y="6239"/>
                  </a:lnTo>
                  <a:lnTo>
                    <a:pt x="7853" y="5944"/>
                  </a:lnTo>
                  <a:lnTo>
                    <a:pt x="7932" y="5629"/>
                  </a:lnTo>
                  <a:lnTo>
                    <a:pt x="8010" y="5314"/>
                  </a:lnTo>
                  <a:lnTo>
                    <a:pt x="8030" y="5098"/>
                  </a:lnTo>
                  <a:lnTo>
                    <a:pt x="8050" y="4881"/>
                  </a:lnTo>
                  <a:lnTo>
                    <a:pt x="8050" y="4645"/>
                  </a:lnTo>
                  <a:lnTo>
                    <a:pt x="8030" y="4429"/>
                  </a:lnTo>
                  <a:lnTo>
                    <a:pt x="7971" y="3956"/>
                  </a:lnTo>
                  <a:lnTo>
                    <a:pt x="7853" y="3484"/>
                  </a:lnTo>
                  <a:lnTo>
                    <a:pt x="7696" y="3011"/>
                  </a:lnTo>
                  <a:lnTo>
                    <a:pt x="7499" y="2539"/>
                  </a:lnTo>
                  <a:lnTo>
                    <a:pt x="7263" y="2086"/>
                  </a:lnTo>
                  <a:lnTo>
                    <a:pt x="6987" y="1673"/>
                  </a:lnTo>
                  <a:lnTo>
                    <a:pt x="6849" y="1476"/>
                  </a:lnTo>
                  <a:lnTo>
                    <a:pt x="6692" y="1280"/>
                  </a:lnTo>
                  <a:lnTo>
                    <a:pt x="6515" y="1102"/>
                  </a:lnTo>
                  <a:lnTo>
                    <a:pt x="6337" y="925"/>
                  </a:lnTo>
                  <a:lnTo>
                    <a:pt x="6160" y="768"/>
                  </a:lnTo>
                  <a:lnTo>
                    <a:pt x="5983" y="630"/>
                  </a:lnTo>
                  <a:lnTo>
                    <a:pt x="5786" y="492"/>
                  </a:lnTo>
                  <a:lnTo>
                    <a:pt x="5590" y="374"/>
                  </a:lnTo>
                  <a:lnTo>
                    <a:pt x="5373" y="256"/>
                  </a:lnTo>
                  <a:lnTo>
                    <a:pt x="5157" y="177"/>
                  </a:lnTo>
                  <a:lnTo>
                    <a:pt x="4940" y="99"/>
                  </a:lnTo>
                  <a:lnTo>
                    <a:pt x="4724" y="59"/>
                  </a:lnTo>
                  <a:lnTo>
                    <a:pt x="4487" y="20"/>
                  </a:lnTo>
                  <a:lnTo>
                    <a:pt x="4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85;p43">
              <a:extLst>
                <a:ext uri="{FF2B5EF4-FFF2-40B4-BE49-F238E27FC236}">
                  <a16:creationId xmlns:a16="http://schemas.microsoft.com/office/drawing/2014/main" id="{B7B58059-6EF9-C0BB-D1DB-FE991F0EC19E}"/>
                </a:ext>
              </a:extLst>
            </p:cNvPr>
            <p:cNvSpPr/>
            <p:nvPr/>
          </p:nvSpPr>
          <p:spPr>
            <a:xfrm>
              <a:off x="7990552" y="2071496"/>
              <a:ext cx="108727" cy="116196"/>
            </a:xfrm>
            <a:custGeom>
              <a:avLst/>
              <a:gdLst/>
              <a:ahLst/>
              <a:cxnLst/>
              <a:rect l="l" t="t" r="r" b="b"/>
              <a:pathLst>
                <a:path w="2009" h="2147" extrusionOk="0">
                  <a:moveTo>
                    <a:pt x="1063" y="1"/>
                  </a:moveTo>
                  <a:lnTo>
                    <a:pt x="945" y="21"/>
                  </a:lnTo>
                  <a:lnTo>
                    <a:pt x="827" y="40"/>
                  </a:lnTo>
                  <a:lnTo>
                    <a:pt x="689" y="99"/>
                  </a:lnTo>
                  <a:lnTo>
                    <a:pt x="571" y="158"/>
                  </a:lnTo>
                  <a:lnTo>
                    <a:pt x="473" y="217"/>
                  </a:lnTo>
                  <a:lnTo>
                    <a:pt x="374" y="296"/>
                  </a:lnTo>
                  <a:lnTo>
                    <a:pt x="276" y="395"/>
                  </a:lnTo>
                  <a:lnTo>
                    <a:pt x="197" y="493"/>
                  </a:lnTo>
                  <a:lnTo>
                    <a:pt x="138" y="591"/>
                  </a:lnTo>
                  <a:lnTo>
                    <a:pt x="79" y="709"/>
                  </a:lnTo>
                  <a:lnTo>
                    <a:pt x="40" y="828"/>
                  </a:lnTo>
                  <a:lnTo>
                    <a:pt x="20" y="946"/>
                  </a:lnTo>
                  <a:lnTo>
                    <a:pt x="1" y="1064"/>
                  </a:lnTo>
                  <a:lnTo>
                    <a:pt x="20" y="1201"/>
                  </a:lnTo>
                  <a:lnTo>
                    <a:pt x="40" y="1320"/>
                  </a:lnTo>
                  <a:lnTo>
                    <a:pt x="99" y="1457"/>
                  </a:lnTo>
                  <a:lnTo>
                    <a:pt x="158" y="1575"/>
                  </a:lnTo>
                  <a:lnTo>
                    <a:pt x="256" y="1694"/>
                  </a:lnTo>
                  <a:lnTo>
                    <a:pt x="355" y="1812"/>
                  </a:lnTo>
                  <a:lnTo>
                    <a:pt x="473" y="1910"/>
                  </a:lnTo>
                  <a:lnTo>
                    <a:pt x="611" y="1989"/>
                  </a:lnTo>
                  <a:lnTo>
                    <a:pt x="729" y="2048"/>
                  </a:lnTo>
                  <a:lnTo>
                    <a:pt x="867" y="2107"/>
                  </a:lnTo>
                  <a:lnTo>
                    <a:pt x="1004" y="2127"/>
                  </a:lnTo>
                  <a:lnTo>
                    <a:pt x="1142" y="2146"/>
                  </a:lnTo>
                  <a:lnTo>
                    <a:pt x="1300" y="2127"/>
                  </a:lnTo>
                  <a:lnTo>
                    <a:pt x="1457" y="2067"/>
                  </a:lnTo>
                  <a:lnTo>
                    <a:pt x="1595" y="1989"/>
                  </a:lnTo>
                  <a:lnTo>
                    <a:pt x="1713" y="1890"/>
                  </a:lnTo>
                  <a:lnTo>
                    <a:pt x="1811" y="1772"/>
                  </a:lnTo>
                  <a:lnTo>
                    <a:pt x="1910" y="1634"/>
                  </a:lnTo>
                  <a:lnTo>
                    <a:pt x="1969" y="1497"/>
                  </a:lnTo>
                  <a:lnTo>
                    <a:pt x="2008" y="1339"/>
                  </a:lnTo>
                  <a:lnTo>
                    <a:pt x="2008" y="1221"/>
                  </a:lnTo>
                  <a:lnTo>
                    <a:pt x="2008" y="1123"/>
                  </a:lnTo>
                  <a:lnTo>
                    <a:pt x="1969" y="887"/>
                  </a:lnTo>
                  <a:lnTo>
                    <a:pt x="1890" y="650"/>
                  </a:lnTo>
                  <a:lnTo>
                    <a:pt x="1752" y="434"/>
                  </a:lnTo>
                  <a:lnTo>
                    <a:pt x="1673" y="335"/>
                  </a:lnTo>
                  <a:lnTo>
                    <a:pt x="1595" y="237"/>
                  </a:lnTo>
                  <a:lnTo>
                    <a:pt x="1496" y="158"/>
                  </a:lnTo>
                  <a:lnTo>
                    <a:pt x="1398" y="99"/>
                  </a:lnTo>
                  <a:lnTo>
                    <a:pt x="1300" y="60"/>
                  </a:lnTo>
                  <a:lnTo>
                    <a:pt x="1181" y="21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86;p43">
              <a:extLst>
                <a:ext uri="{FF2B5EF4-FFF2-40B4-BE49-F238E27FC236}">
                  <a16:creationId xmlns:a16="http://schemas.microsoft.com/office/drawing/2014/main" id="{5D83AADA-192C-E955-C7DC-A2C29102D1B0}"/>
                </a:ext>
              </a:extLst>
            </p:cNvPr>
            <p:cNvSpPr/>
            <p:nvPr/>
          </p:nvSpPr>
          <p:spPr>
            <a:xfrm>
              <a:off x="8003324" y="2084322"/>
              <a:ext cx="96983" cy="102287"/>
            </a:xfrm>
            <a:custGeom>
              <a:avLst/>
              <a:gdLst/>
              <a:ahLst/>
              <a:cxnLst/>
              <a:rect l="l" t="t" r="r" b="b"/>
              <a:pathLst>
                <a:path w="1792" h="1890" extrusionOk="0">
                  <a:moveTo>
                    <a:pt x="945" y="0"/>
                  </a:moveTo>
                  <a:lnTo>
                    <a:pt x="847" y="20"/>
                  </a:lnTo>
                  <a:lnTo>
                    <a:pt x="729" y="39"/>
                  </a:lnTo>
                  <a:lnTo>
                    <a:pt x="611" y="79"/>
                  </a:lnTo>
                  <a:lnTo>
                    <a:pt x="512" y="138"/>
                  </a:lnTo>
                  <a:lnTo>
                    <a:pt x="414" y="197"/>
                  </a:lnTo>
                  <a:lnTo>
                    <a:pt x="335" y="256"/>
                  </a:lnTo>
                  <a:lnTo>
                    <a:pt x="257" y="335"/>
                  </a:lnTo>
                  <a:lnTo>
                    <a:pt x="178" y="433"/>
                  </a:lnTo>
                  <a:lnTo>
                    <a:pt x="119" y="531"/>
                  </a:lnTo>
                  <a:lnTo>
                    <a:pt x="79" y="630"/>
                  </a:lnTo>
                  <a:lnTo>
                    <a:pt x="40" y="728"/>
                  </a:lnTo>
                  <a:lnTo>
                    <a:pt x="20" y="827"/>
                  </a:lnTo>
                  <a:lnTo>
                    <a:pt x="1" y="945"/>
                  </a:lnTo>
                  <a:lnTo>
                    <a:pt x="20" y="1063"/>
                  </a:lnTo>
                  <a:lnTo>
                    <a:pt x="40" y="1161"/>
                  </a:lnTo>
                  <a:lnTo>
                    <a:pt x="79" y="1279"/>
                  </a:lnTo>
                  <a:lnTo>
                    <a:pt x="138" y="1397"/>
                  </a:lnTo>
                  <a:lnTo>
                    <a:pt x="217" y="1496"/>
                  </a:lnTo>
                  <a:lnTo>
                    <a:pt x="316" y="1594"/>
                  </a:lnTo>
                  <a:lnTo>
                    <a:pt x="414" y="1693"/>
                  </a:lnTo>
                  <a:lnTo>
                    <a:pt x="532" y="1771"/>
                  </a:lnTo>
                  <a:lnTo>
                    <a:pt x="650" y="1811"/>
                  </a:lnTo>
                  <a:lnTo>
                    <a:pt x="768" y="1870"/>
                  </a:lnTo>
                  <a:lnTo>
                    <a:pt x="886" y="1890"/>
                  </a:lnTo>
                  <a:lnTo>
                    <a:pt x="1162" y="1890"/>
                  </a:lnTo>
                  <a:lnTo>
                    <a:pt x="1280" y="1830"/>
                  </a:lnTo>
                  <a:lnTo>
                    <a:pt x="1418" y="1771"/>
                  </a:lnTo>
                  <a:lnTo>
                    <a:pt x="1516" y="1673"/>
                  </a:lnTo>
                  <a:lnTo>
                    <a:pt x="1615" y="1575"/>
                  </a:lnTo>
                  <a:lnTo>
                    <a:pt x="1693" y="1457"/>
                  </a:lnTo>
                  <a:lnTo>
                    <a:pt x="1752" y="1319"/>
                  </a:lnTo>
                  <a:lnTo>
                    <a:pt x="1792" y="1181"/>
                  </a:lnTo>
                  <a:lnTo>
                    <a:pt x="1792" y="984"/>
                  </a:lnTo>
                  <a:lnTo>
                    <a:pt x="1752" y="768"/>
                  </a:lnTo>
                  <a:lnTo>
                    <a:pt x="1674" y="571"/>
                  </a:lnTo>
                  <a:lnTo>
                    <a:pt x="1556" y="374"/>
                  </a:lnTo>
                  <a:lnTo>
                    <a:pt x="1418" y="217"/>
                  </a:lnTo>
                  <a:lnTo>
                    <a:pt x="1339" y="138"/>
                  </a:lnTo>
                  <a:lnTo>
                    <a:pt x="1241" y="79"/>
                  </a:lnTo>
                  <a:lnTo>
                    <a:pt x="1162" y="39"/>
                  </a:lnTo>
                  <a:lnTo>
                    <a:pt x="1064" y="2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87;p43">
              <a:extLst>
                <a:ext uri="{FF2B5EF4-FFF2-40B4-BE49-F238E27FC236}">
                  <a16:creationId xmlns:a16="http://schemas.microsoft.com/office/drawing/2014/main" id="{9835269B-2B06-3180-F584-B5CD7A8932F7}"/>
                </a:ext>
              </a:extLst>
            </p:cNvPr>
            <p:cNvSpPr/>
            <p:nvPr/>
          </p:nvSpPr>
          <p:spPr>
            <a:xfrm>
              <a:off x="8866095" y="2088544"/>
              <a:ext cx="635964" cy="1366692"/>
            </a:xfrm>
            <a:custGeom>
              <a:avLst/>
              <a:gdLst/>
              <a:ahLst/>
              <a:cxnLst/>
              <a:rect l="l" t="t" r="r" b="b"/>
              <a:pathLst>
                <a:path w="11751" h="25253" extrusionOk="0">
                  <a:moveTo>
                    <a:pt x="2933" y="1"/>
                  </a:moveTo>
                  <a:lnTo>
                    <a:pt x="2736" y="80"/>
                  </a:lnTo>
                  <a:lnTo>
                    <a:pt x="2540" y="178"/>
                  </a:lnTo>
                  <a:lnTo>
                    <a:pt x="2166" y="394"/>
                  </a:lnTo>
                  <a:lnTo>
                    <a:pt x="1831" y="650"/>
                  </a:lnTo>
                  <a:lnTo>
                    <a:pt x="1516" y="946"/>
                  </a:lnTo>
                  <a:lnTo>
                    <a:pt x="1241" y="1260"/>
                  </a:lnTo>
                  <a:lnTo>
                    <a:pt x="985" y="1595"/>
                  </a:lnTo>
                  <a:lnTo>
                    <a:pt x="768" y="1969"/>
                  </a:lnTo>
                  <a:lnTo>
                    <a:pt x="572" y="2343"/>
                  </a:lnTo>
                  <a:lnTo>
                    <a:pt x="394" y="2756"/>
                  </a:lnTo>
                  <a:lnTo>
                    <a:pt x="257" y="3170"/>
                  </a:lnTo>
                  <a:lnTo>
                    <a:pt x="158" y="3603"/>
                  </a:lnTo>
                  <a:lnTo>
                    <a:pt x="79" y="4036"/>
                  </a:lnTo>
                  <a:lnTo>
                    <a:pt x="20" y="4469"/>
                  </a:lnTo>
                  <a:lnTo>
                    <a:pt x="1" y="4921"/>
                  </a:lnTo>
                  <a:lnTo>
                    <a:pt x="1" y="5374"/>
                  </a:lnTo>
                  <a:lnTo>
                    <a:pt x="20" y="5807"/>
                  </a:lnTo>
                  <a:lnTo>
                    <a:pt x="79" y="6240"/>
                  </a:lnTo>
                  <a:lnTo>
                    <a:pt x="158" y="6673"/>
                  </a:lnTo>
                  <a:lnTo>
                    <a:pt x="276" y="7106"/>
                  </a:lnTo>
                  <a:lnTo>
                    <a:pt x="394" y="7519"/>
                  </a:lnTo>
                  <a:lnTo>
                    <a:pt x="552" y="7932"/>
                  </a:lnTo>
                  <a:lnTo>
                    <a:pt x="709" y="8346"/>
                  </a:lnTo>
                  <a:lnTo>
                    <a:pt x="886" y="8759"/>
                  </a:lnTo>
                  <a:lnTo>
                    <a:pt x="1083" y="9153"/>
                  </a:lnTo>
                  <a:lnTo>
                    <a:pt x="1300" y="9546"/>
                  </a:lnTo>
                  <a:lnTo>
                    <a:pt x="1516" y="9920"/>
                  </a:lnTo>
                  <a:lnTo>
                    <a:pt x="1772" y="10294"/>
                  </a:lnTo>
                  <a:lnTo>
                    <a:pt x="2008" y="10668"/>
                  </a:lnTo>
                  <a:lnTo>
                    <a:pt x="2540" y="11396"/>
                  </a:lnTo>
                  <a:lnTo>
                    <a:pt x="3091" y="12105"/>
                  </a:lnTo>
                  <a:lnTo>
                    <a:pt x="3543" y="12656"/>
                  </a:lnTo>
                  <a:lnTo>
                    <a:pt x="4055" y="13187"/>
                  </a:lnTo>
                  <a:lnTo>
                    <a:pt x="4311" y="13443"/>
                  </a:lnTo>
                  <a:lnTo>
                    <a:pt x="4587" y="13699"/>
                  </a:lnTo>
                  <a:lnTo>
                    <a:pt x="4862" y="13935"/>
                  </a:lnTo>
                  <a:lnTo>
                    <a:pt x="5157" y="14152"/>
                  </a:lnTo>
                  <a:lnTo>
                    <a:pt x="5453" y="14349"/>
                  </a:lnTo>
                  <a:lnTo>
                    <a:pt x="5767" y="14526"/>
                  </a:lnTo>
                  <a:lnTo>
                    <a:pt x="6082" y="14683"/>
                  </a:lnTo>
                  <a:lnTo>
                    <a:pt x="6397" y="14801"/>
                  </a:lnTo>
                  <a:lnTo>
                    <a:pt x="6732" y="14880"/>
                  </a:lnTo>
                  <a:lnTo>
                    <a:pt x="7066" y="14939"/>
                  </a:lnTo>
                  <a:lnTo>
                    <a:pt x="7401" y="14959"/>
                  </a:lnTo>
                  <a:lnTo>
                    <a:pt x="7755" y="14939"/>
                  </a:lnTo>
                  <a:lnTo>
                    <a:pt x="7598" y="15175"/>
                  </a:lnTo>
                  <a:lnTo>
                    <a:pt x="7421" y="15471"/>
                  </a:lnTo>
                  <a:lnTo>
                    <a:pt x="7263" y="15785"/>
                  </a:lnTo>
                  <a:lnTo>
                    <a:pt x="7106" y="16140"/>
                  </a:lnTo>
                  <a:lnTo>
                    <a:pt x="6988" y="16494"/>
                  </a:lnTo>
                  <a:lnTo>
                    <a:pt x="6909" y="16848"/>
                  </a:lnTo>
                  <a:lnTo>
                    <a:pt x="6889" y="17006"/>
                  </a:lnTo>
                  <a:lnTo>
                    <a:pt x="6870" y="17163"/>
                  </a:lnTo>
                  <a:lnTo>
                    <a:pt x="6870" y="17301"/>
                  </a:lnTo>
                  <a:lnTo>
                    <a:pt x="6889" y="17439"/>
                  </a:lnTo>
                  <a:lnTo>
                    <a:pt x="6968" y="17695"/>
                  </a:lnTo>
                  <a:lnTo>
                    <a:pt x="7047" y="17950"/>
                  </a:lnTo>
                  <a:lnTo>
                    <a:pt x="7244" y="18442"/>
                  </a:lnTo>
                  <a:lnTo>
                    <a:pt x="7460" y="18915"/>
                  </a:lnTo>
                  <a:lnTo>
                    <a:pt x="7677" y="19367"/>
                  </a:lnTo>
                  <a:lnTo>
                    <a:pt x="7893" y="19820"/>
                  </a:lnTo>
                  <a:lnTo>
                    <a:pt x="8070" y="20293"/>
                  </a:lnTo>
                  <a:lnTo>
                    <a:pt x="8149" y="20529"/>
                  </a:lnTo>
                  <a:lnTo>
                    <a:pt x="8208" y="20785"/>
                  </a:lnTo>
                  <a:lnTo>
                    <a:pt x="8247" y="21040"/>
                  </a:lnTo>
                  <a:lnTo>
                    <a:pt x="8267" y="21316"/>
                  </a:lnTo>
                  <a:lnTo>
                    <a:pt x="8267" y="21532"/>
                  </a:lnTo>
                  <a:lnTo>
                    <a:pt x="8247" y="21769"/>
                  </a:lnTo>
                  <a:lnTo>
                    <a:pt x="8208" y="21985"/>
                  </a:lnTo>
                  <a:lnTo>
                    <a:pt x="8149" y="22221"/>
                  </a:lnTo>
                  <a:lnTo>
                    <a:pt x="8070" y="22458"/>
                  </a:lnTo>
                  <a:lnTo>
                    <a:pt x="7991" y="22674"/>
                  </a:lnTo>
                  <a:lnTo>
                    <a:pt x="7814" y="23087"/>
                  </a:lnTo>
                  <a:lnTo>
                    <a:pt x="7322" y="23146"/>
                  </a:lnTo>
                  <a:lnTo>
                    <a:pt x="7086" y="23205"/>
                  </a:lnTo>
                  <a:lnTo>
                    <a:pt x="6870" y="23264"/>
                  </a:lnTo>
                  <a:lnTo>
                    <a:pt x="6653" y="23363"/>
                  </a:lnTo>
                  <a:lnTo>
                    <a:pt x="6456" y="23481"/>
                  </a:lnTo>
                  <a:lnTo>
                    <a:pt x="6378" y="23560"/>
                  </a:lnTo>
                  <a:lnTo>
                    <a:pt x="6299" y="23638"/>
                  </a:lnTo>
                  <a:lnTo>
                    <a:pt x="6220" y="23737"/>
                  </a:lnTo>
                  <a:lnTo>
                    <a:pt x="6161" y="23835"/>
                  </a:lnTo>
                  <a:lnTo>
                    <a:pt x="6102" y="24012"/>
                  </a:lnTo>
                  <a:lnTo>
                    <a:pt x="6082" y="24209"/>
                  </a:lnTo>
                  <a:lnTo>
                    <a:pt x="6082" y="24406"/>
                  </a:lnTo>
                  <a:lnTo>
                    <a:pt x="6122" y="24583"/>
                  </a:lnTo>
                  <a:lnTo>
                    <a:pt x="6200" y="24780"/>
                  </a:lnTo>
                  <a:lnTo>
                    <a:pt x="6299" y="24957"/>
                  </a:lnTo>
                  <a:lnTo>
                    <a:pt x="6417" y="25115"/>
                  </a:lnTo>
                  <a:lnTo>
                    <a:pt x="6555" y="25252"/>
                  </a:lnTo>
                  <a:lnTo>
                    <a:pt x="6968" y="25016"/>
                  </a:lnTo>
                  <a:lnTo>
                    <a:pt x="7362" y="24760"/>
                  </a:lnTo>
                  <a:lnTo>
                    <a:pt x="7736" y="24465"/>
                  </a:lnTo>
                  <a:lnTo>
                    <a:pt x="8090" y="24150"/>
                  </a:lnTo>
                  <a:lnTo>
                    <a:pt x="8405" y="23816"/>
                  </a:lnTo>
                  <a:lnTo>
                    <a:pt x="8720" y="23461"/>
                  </a:lnTo>
                  <a:lnTo>
                    <a:pt x="8995" y="23087"/>
                  </a:lnTo>
                  <a:lnTo>
                    <a:pt x="9271" y="22674"/>
                  </a:lnTo>
                  <a:lnTo>
                    <a:pt x="9527" y="22261"/>
                  </a:lnTo>
                  <a:lnTo>
                    <a:pt x="9763" y="21847"/>
                  </a:lnTo>
                  <a:lnTo>
                    <a:pt x="9999" y="21414"/>
                  </a:lnTo>
                  <a:lnTo>
                    <a:pt x="10215" y="20981"/>
                  </a:lnTo>
                  <a:lnTo>
                    <a:pt x="10629" y="20076"/>
                  </a:lnTo>
                  <a:lnTo>
                    <a:pt x="11003" y="19190"/>
                  </a:lnTo>
                  <a:lnTo>
                    <a:pt x="11239" y="18600"/>
                  </a:lnTo>
                  <a:lnTo>
                    <a:pt x="11455" y="18009"/>
                  </a:lnTo>
                  <a:lnTo>
                    <a:pt x="11554" y="17714"/>
                  </a:lnTo>
                  <a:lnTo>
                    <a:pt x="11633" y="17399"/>
                  </a:lnTo>
                  <a:lnTo>
                    <a:pt x="11692" y="17104"/>
                  </a:lnTo>
                  <a:lnTo>
                    <a:pt x="11731" y="16789"/>
                  </a:lnTo>
                  <a:lnTo>
                    <a:pt x="11751" y="16455"/>
                  </a:lnTo>
                  <a:lnTo>
                    <a:pt x="11731" y="16140"/>
                  </a:lnTo>
                  <a:lnTo>
                    <a:pt x="11711" y="15805"/>
                  </a:lnTo>
                  <a:lnTo>
                    <a:pt x="11652" y="15490"/>
                  </a:lnTo>
                  <a:lnTo>
                    <a:pt x="11593" y="15156"/>
                  </a:lnTo>
                  <a:lnTo>
                    <a:pt x="11514" y="14841"/>
                  </a:lnTo>
                  <a:lnTo>
                    <a:pt x="11337" y="14211"/>
                  </a:lnTo>
                  <a:lnTo>
                    <a:pt x="11101" y="13463"/>
                  </a:lnTo>
                  <a:lnTo>
                    <a:pt x="10845" y="12715"/>
                  </a:lnTo>
                  <a:lnTo>
                    <a:pt x="10550" y="11967"/>
                  </a:lnTo>
                  <a:lnTo>
                    <a:pt x="10255" y="11239"/>
                  </a:lnTo>
                  <a:lnTo>
                    <a:pt x="9920" y="10530"/>
                  </a:lnTo>
                  <a:lnTo>
                    <a:pt x="9586" y="9822"/>
                  </a:lnTo>
                  <a:lnTo>
                    <a:pt x="9212" y="9113"/>
                  </a:lnTo>
                  <a:lnTo>
                    <a:pt x="8818" y="8444"/>
                  </a:lnTo>
                  <a:lnTo>
                    <a:pt x="8621" y="8070"/>
                  </a:lnTo>
                  <a:lnTo>
                    <a:pt x="8543" y="7893"/>
                  </a:lnTo>
                  <a:lnTo>
                    <a:pt x="8464" y="7696"/>
                  </a:lnTo>
                  <a:lnTo>
                    <a:pt x="8424" y="7460"/>
                  </a:lnTo>
                  <a:lnTo>
                    <a:pt x="8405" y="7224"/>
                  </a:lnTo>
                  <a:lnTo>
                    <a:pt x="8405" y="6752"/>
                  </a:lnTo>
                  <a:lnTo>
                    <a:pt x="8385" y="6456"/>
                  </a:lnTo>
                  <a:lnTo>
                    <a:pt x="8365" y="6161"/>
                  </a:lnTo>
                  <a:lnTo>
                    <a:pt x="8326" y="5866"/>
                  </a:lnTo>
                  <a:lnTo>
                    <a:pt x="8287" y="5590"/>
                  </a:lnTo>
                  <a:lnTo>
                    <a:pt x="8228" y="5295"/>
                  </a:lnTo>
                  <a:lnTo>
                    <a:pt x="8149" y="5020"/>
                  </a:lnTo>
                  <a:lnTo>
                    <a:pt x="8050" y="4744"/>
                  </a:lnTo>
                  <a:lnTo>
                    <a:pt x="7952" y="4469"/>
                  </a:lnTo>
                  <a:lnTo>
                    <a:pt x="7854" y="4193"/>
                  </a:lnTo>
                  <a:lnTo>
                    <a:pt x="7736" y="3937"/>
                  </a:lnTo>
                  <a:lnTo>
                    <a:pt x="7460" y="3425"/>
                  </a:lnTo>
                  <a:lnTo>
                    <a:pt x="7145" y="2933"/>
                  </a:lnTo>
                  <a:lnTo>
                    <a:pt x="6791" y="2461"/>
                  </a:lnTo>
                  <a:lnTo>
                    <a:pt x="6417" y="2008"/>
                  </a:lnTo>
                  <a:lnTo>
                    <a:pt x="6004" y="1615"/>
                  </a:lnTo>
                  <a:lnTo>
                    <a:pt x="5551" y="1241"/>
                  </a:lnTo>
                  <a:lnTo>
                    <a:pt x="5315" y="1064"/>
                  </a:lnTo>
                  <a:lnTo>
                    <a:pt x="5079" y="906"/>
                  </a:lnTo>
                  <a:lnTo>
                    <a:pt x="4823" y="749"/>
                  </a:lnTo>
                  <a:lnTo>
                    <a:pt x="4567" y="611"/>
                  </a:lnTo>
                  <a:lnTo>
                    <a:pt x="4311" y="473"/>
                  </a:lnTo>
                  <a:lnTo>
                    <a:pt x="4035" y="355"/>
                  </a:lnTo>
                  <a:lnTo>
                    <a:pt x="3780" y="237"/>
                  </a:lnTo>
                  <a:lnTo>
                    <a:pt x="3504" y="158"/>
                  </a:lnTo>
                  <a:lnTo>
                    <a:pt x="3209" y="60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D18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88;p43">
              <a:extLst>
                <a:ext uri="{FF2B5EF4-FFF2-40B4-BE49-F238E27FC236}">
                  <a16:creationId xmlns:a16="http://schemas.microsoft.com/office/drawing/2014/main" id="{45380B8A-982F-8180-DC39-26985204F889}"/>
                </a:ext>
              </a:extLst>
            </p:cNvPr>
            <p:cNvSpPr/>
            <p:nvPr/>
          </p:nvSpPr>
          <p:spPr>
            <a:xfrm>
              <a:off x="8408083" y="1646497"/>
              <a:ext cx="516684" cy="869275"/>
            </a:xfrm>
            <a:custGeom>
              <a:avLst/>
              <a:gdLst/>
              <a:ahLst/>
              <a:cxnLst/>
              <a:rect l="l" t="t" r="r" b="b"/>
              <a:pathLst>
                <a:path w="9547" h="16062" extrusionOk="0">
                  <a:moveTo>
                    <a:pt x="3386" y="1"/>
                  </a:moveTo>
                  <a:lnTo>
                    <a:pt x="3051" y="40"/>
                  </a:lnTo>
                  <a:lnTo>
                    <a:pt x="2697" y="60"/>
                  </a:lnTo>
                  <a:lnTo>
                    <a:pt x="2205" y="119"/>
                  </a:lnTo>
                  <a:lnTo>
                    <a:pt x="1969" y="178"/>
                  </a:lnTo>
                  <a:lnTo>
                    <a:pt x="1733" y="237"/>
                  </a:lnTo>
                  <a:lnTo>
                    <a:pt x="1516" y="316"/>
                  </a:lnTo>
                  <a:lnTo>
                    <a:pt x="1319" y="414"/>
                  </a:lnTo>
                  <a:lnTo>
                    <a:pt x="1123" y="552"/>
                  </a:lnTo>
                  <a:lnTo>
                    <a:pt x="965" y="729"/>
                  </a:lnTo>
                  <a:lnTo>
                    <a:pt x="867" y="847"/>
                  </a:lnTo>
                  <a:lnTo>
                    <a:pt x="788" y="1005"/>
                  </a:lnTo>
                  <a:lnTo>
                    <a:pt x="729" y="1142"/>
                  </a:lnTo>
                  <a:lnTo>
                    <a:pt x="670" y="1300"/>
                  </a:lnTo>
                  <a:lnTo>
                    <a:pt x="611" y="1615"/>
                  </a:lnTo>
                  <a:lnTo>
                    <a:pt x="552" y="1949"/>
                  </a:lnTo>
                  <a:lnTo>
                    <a:pt x="1" y="5669"/>
                  </a:lnTo>
                  <a:lnTo>
                    <a:pt x="99" y="5689"/>
                  </a:lnTo>
                  <a:lnTo>
                    <a:pt x="178" y="5709"/>
                  </a:lnTo>
                  <a:lnTo>
                    <a:pt x="394" y="5709"/>
                  </a:lnTo>
                  <a:lnTo>
                    <a:pt x="473" y="5689"/>
                  </a:lnTo>
                  <a:lnTo>
                    <a:pt x="571" y="5650"/>
                  </a:lnTo>
                  <a:lnTo>
                    <a:pt x="670" y="5610"/>
                  </a:lnTo>
                  <a:lnTo>
                    <a:pt x="749" y="5551"/>
                  </a:lnTo>
                  <a:lnTo>
                    <a:pt x="768" y="5827"/>
                  </a:lnTo>
                  <a:lnTo>
                    <a:pt x="808" y="6122"/>
                  </a:lnTo>
                  <a:lnTo>
                    <a:pt x="906" y="6693"/>
                  </a:lnTo>
                  <a:lnTo>
                    <a:pt x="1004" y="7283"/>
                  </a:lnTo>
                  <a:lnTo>
                    <a:pt x="1044" y="7559"/>
                  </a:lnTo>
                  <a:lnTo>
                    <a:pt x="1063" y="7854"/>
                  </a:lnTo>
                  <a:lnTo>
                    <a:pt x="1083" y="7992"/>
                  </a:lnTo>
                  <a:lnTo>
                    <a:pt x="1103" y="8051"/>
                  </a:lnTo>
                  <a:lnTo>
                    <a:pt x="1123" y="8110"/>
                  </a:lnTo>
                  <a:lnTo>
                    <a:pt x="1162" y="8149"/>
                  </a:lnTo>
                  <a:lnTo>
                    <a:pt x="1221" y="8188"/>
                  </a:lnTo>
                  <a:lnTo>
                    <a:pt x="1339" y="8248"/>
                  </a:lnTo>
                  <a:lnTo>
                    <a:pt x="1457" y="8267"/>
                  </a:lnTo>
                  <a:lnTo>
                    <a:pt x="1595" y="8267"/>
                  </a:lnTo>
                  <a:lnTo>
                    <a:pt x="1929" y="8228"/>
                  </a:lnTo>
                  <a:lnTo>
                    <a:pt x="2244" y="8188"/>
                  </a:lnTo>
                  <a:lnTo>
                    <a:pt x="2559" y="8110"/>
                  </a:lnTo>
                  <a:lnTo>
                    <a:pt x="2874" y="8031"/>
                  </a:lnTo>
                  <a:lnTo>
                    <a:pt x="2559" y="11416"/>
                  </a:lnTo>
                  <a:lnTo>
                    <a:pt x="3071" y="11751"/>
                  </a:lnTo>
                  <a:lnTo>
                    <a:pt x="3543" y="12125"/>
                  </a:lnTo>
                  <a:lnTo>
                    <a:pt x="4016" y="12499"/>
                  </a:lnTo>
                  <a:lnTo>
                    <a:pt x="4468" y="12892"/>
                  </a:lnTo>
                  <a:lnTo>
                    <a:pt x="4901" y="13325"/>
                  </a:lnTo>
                  <a:lnTo>
                    <a:pt x="5315" y="13758"/>
                  </a:lnTo>
                  <a:lnTo>
                    <a:pt x="5728" y="14211"/>
                  </a:lnTo>
                  <a:lnTo>
                    <a:pt x="6102" y="14683"/>
                  </a:lnTo>
                  <a:lnTo>
                    <a:pt x="6279" y="14939"/>
                  </a:lnTo>
                  <a:lnTo>
                    <a:pt x="6496" y="15195"/>
                  </a:lnTo>
                  <a:lnTo>
                    <a:pt x="6712" y="15451"/>
                  </a:lnTo>
                  <a:lnTo>
                    <a:pt x="6948" y="15667"/>
                  </a:lnTo>
                  <a:lnTo>
                    <a:pt x="7204" y="15845"/>
                  </a:lnTo>
                  <a:lnTo>
                    <a:pt x="7322" y="15923"/>
                  </a:lnTo>
                  <a:lnTo>
                    <a:pt x="7460" y="15982"/>
                  </a:lnTo>
                  <a:lnTo>
                    <a:pt x="7598" y="16022"/>
                  </a:lnTo>
                  <a:lnTo>
                    <a:pt x="7736" y="16041"/>
                  </a:lnTo>
                  <a:lnTo>
                    <a:pt x="7893" y="16061"/>
                  </a:lnTo>
                  <a:lnTo>
                    <a:pt x="8050" y="16041"/>
                  </a:lnTo>
                  <a:lnTo>
                    <a:pt x="8208" y="16002"/>
                  </a:lnTo>
                  <a:lnTo>
                    <a:pt x="8385" y="15943"/>
                  </a:lnTo>
                  <a:lnTo>
                    <a:pt x="8542" y="15864"/>
                  </a:lnTo>
                  <a:lnTo>
                    <a:pt x="8680" y="15746"/>
                  </a:lnTo>
                  <a:lnTo>
                    <a:pt x="8798" y="15628"/>
                  </a:lnTo>
                  <a:lnTo>
                    <a:pt x="8916" y="15490"/>
                  </a:lnTo>
                  <a:lnTo>
                    <a:pt x="9015" y="15333"/>
                  </a:lnTo>
                  <a:lnTo>
                    <a:pt x="9113" y="15175"/>
                  </a:lnTo>
                  <a:lnTo>
                    <a:pt x="9172" y="15018"/>
                  </a:lnTo>
                  <a:lnTo>
                    <a:pt x="9231" y="14841"/>
                  </a:lnTo>
                  <a:lnTo>
                    <a:pt x="9330" y="14506"/>
                  </a:lnTo>
                  <a:lnTo>
                    <a:pt x="9389" y="14152"/>
                  </a:lnTo>
                  <a:lnTo>
                    <a:pt x="9428" y="13798"/>
                  </a:lnTo>
                  <a:lnTo>
                    <a:pt x="9507" y="13207"/>
                  </a:lnTo>
                  <a:lnTo>
                    <a:pt x="9527" y="12892"/>
                  </a:lnTo>
                  <a:lnTo>
                    <a:pt x="9546" y="12597"/>
                  </a:lnTo>
                  <a:lnTo>
                    <a:pt x="9546" y="12282"/>
                  </a:lnTo>
                  <a:lnTo>
                    <a:pt x="9527" y="11987"/>
                  </a:lnTo>
                  <a:lnTo>
                    <a:pt x="9487" y="11692"/>
                  </a:lnTo>
                  <a:lnTo>
                    <a:pt x="9408" y="11416"/>
                  </a:lnTo>
                  <a:lnTo>
                    <a:pt x="6496" y="2441"/>
                  </a:lnTo>
                  <a:lnTo>
                    <a:pt x="6299" y="1890"/>
                  </a:lnTo>
                  <a:lnTo>
                    <a:pt x="6200" y="1615"/>
                  </a:lnTo>
                  <a:lnTo>
                    <a:pt x="6063" y="1339"/>
                  </a:lnTo>
                  <a:lnTo>
                    <a:pt x="5925" y="1103"/>
                  </a:lnTo>
                  <a:lnTo>
                    <a:pt x="5767" y="867"/>
                  </a:lnTo>
                  <a:lnTo>
                    <a:pt x="5571" y="650"/>
                  </a:lnTo>
                  <a:lnTo>
                    <a:pt x="5354" y="454"/>
                  </a:lnTo>
                  <a:lnTo>
                    <a:pt x="5216" y="355"/>
                  </a:lnTo>
                  <a:lnTo>
                    <a:pt x="5059" y="276"/>
                  </a:lnTo>
                  <a:lnTo>
                    <a:pt x="4921" y="217"/>
                  </a:lnTo>
                  <a:lnTo>
                    <a:pt x="4764" y="158"/>
                  </a:lnTo>
                  <a:lnTo>
                    <a:pt x="4429" y="60"/>
                  </a:lnTo>
                  <a:lnTo>
                    <a:pt x="4094" y="21"/>
                  </a:lnTo>
                  <a:lnTo>
                    <a:pt x="3740" y="1"/>
                  </a:lnTo>
                  <a:close/>
                </a:path>
              </a:pathLst>
            </a:custGeom>
            <a:solidFill>
              <a:srgbClr val="F3A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89;p43">
              <a:extLst>
                <a:ext uri="{FF2B5EF4-FFF2-40B4-BE49-F238E27FC236}">
                  <a16:creationId xmlns:a16="http://schemas.microsoft.com/office/drawing/2014/main" id="{26976400-EDAD-F98C-50AC-F8AE875220E9}"/>
                </a:ext>
              </a:extLst>
            </p:cNvPr>
            <p:cNvSpPr/>
            <p:nvPr/>
          </p:nvSpPr>
          <p:spPr>
            <a:xfrm>
              <a:off x="8480549" y="1646497"/>
              <a:ext cx="444217" cy="869275"/>
            </a:xfrm>
            <a:custGeom>
              <a:avLst/>
              <a:gdLst/>
              <a:ahLst/>
              <a:cxnLst/>
              <a:rect l="l" t="t" r="r" b="b"/>
              <a:pathLst>
                <a:path w="8208" h="16062" extrusionOk="0">
                  <a:moveTo>
                    <a:pt x="2047" y="1"/>
                  </a:moveTo>
                  <a:lnTo>
                    <a:pt x="1712" y="40"/>
                  </a:lnTo>
                  <a:lnTo>
                    <a:pt x="1358" y="60"/>
                  </a:lnTo>
                  <a:lnTo>
                    <a:pt x="1004" y="99"/>
                  </a:lnTo>
                  <a:lnTo>
                    <a:pt x="531" y="1497"/>
                  </a:lnTo>
                  <a:lnTo>
                    <a:pt x="0" y="2874"/>
                  </a:lnTo>
                  <a:lnTo>
                    <a:pt x="217" y="2933"/>
                  </a:lnTo>
                  <a:lnTo>
                    <a:pt x="433" y="2953"/>
                  </a:lnTo>
                  <a:lnTo>
                    <a:pt x="669" y="2933"/>
                  </a:lnTo>
                  <a:lnTo>
                    <a:pt x="886" y="2894"/>
                  </a:lnTo>
                  <a:lnTo>
                    <a:pt x="689" y="3032"/>
                  </a:lnTo>
                  <a:lnTo>
                    <a:pt x="512" y="3209"/>
                  </a:lnTo>
                  <a:lnTo>
                    <a:pt x="374" y="3386"/>
                  </a:lnTo>
                  <a:lnTo>
                    <a:pt x="256" y="3583"/>
                  </a:lnTo>
                  <a:lnTo>
                    <a:pt x="157" y="3799"/>
                  </a:lnTo>
                  <a:lnTo>
                    <a:pt x="79" y="4036"/>
                  </a:lnTo>
                  <a:lnTo>
                    <a:pt x="39" y="4272"/>
                  </a:lnTo>
                  <a:lnTo>
                    <a:pt x="0" y="4508"/>
                  </a:lnTo>
                  <a:lnTo>
                    <a:pt x="0" y="4744"/>
                  </a:lnTo>
                  <a:lnTo>
                    <a:pt x="0" y="4980"/>
                  </a:lnTo>
                  <a:lnTo>
                    <a:pt x="59" y="5453"/>
                  </a:lnTo>
                  <a:lnTo>
                    <a:pt x="138" y="5925"/>
                  </a:lnTo>
                  <a:lnTo>
                    <a:pt x="217" y="6397"/>
                  </a:lnTo>
                  <a:lnTo>
                    <a:pt x="374" y="7322"/>
                  </a:lnTo>
                  <a:lnTo>
                    <a:pt x="492" y="8228"/>
                  </a:lnTo>
                  <a:lnTo>
                    <a:pt x="768" y="8208"/>
                  </a:lnTo>
                  <a:lnTo>
                    <a:pt x="1023" y="8149"/>
                  </a:lnTo>
                  <a:lnTo>
                    <a:pt x="1279" y="8090"/>
                  </a:lnTo>
                  <a:lnTo>
                    <a:pt x="1535" y="8031"/>
                  </a:lnTo>
                  <a:lnTo>
                    <a:pt x="1220" y="11416"/>
                  </a:lnTo>
                  <a:lnTo>
                    <a:pt x="1732" y="11751"/>
                  </a:lnTo>
                  <a:lnTo>
                    <a:pt x="2204" y="12125"/>
                  </a:lnTo>
                  <a:lnTo>
                    <a:pt x="2677" y="12499"/>
                  </a:lnTo>
                  <a:lnTo>
                    <a:pt x="3129" y="12892"/>
                  </a:lnTo>
                  <a:lnTo>
                    <a:pt x="3562" y="13325"/>
                  </a:lnTo>
                  <a:lnTo>
                    <a:pt x="3976" y="13758"/>
                  </a:lnTo>
                  <a:lnTo>
                    <a:pt x="4389" y="14211"/>
                  </a:lnTo>
                  <a:lnTo>
                    <a:pt x="4763" y="14683"/>
                  </a:lnTo>
                  <a:lnTo>
                    <a:pt x="4940" y="14939"/>
                  </a:lnTo>
                  <a:lnTo>
                    <a:pt x="5157" y="15195"/>
                  </a:lnTo>
                  <a:lnTo>
                    <a:pt x="5373" y="15451"/>
                  </a:lnTo>
                  <a:lnTo>
                    <a:pt x="5609" y="15667"/>
                  </a:lnTo>
                  <a:lnTo>
                    <a:pt x="5865" y="15845"/>
                  </a:lnTo>
                  <a:lnTo>
                    <a:pt x="5983" y="15923"/>
                  </a:lnTo>
                  <a:lnTo>
                    <a:pt x="6121" y="15982"/>
                  </a:lnTo>
                  <a:lnTo>
                    <a:pt x="6259" y="16022"/>
                  </a:lnTo>
                  <a:lnTo>
                    <a:pt x="6397" y="16041"/>
                  </a:lnTo>
                  <a:lnTo>
                    <a:pt x="6554" y="16061"/>
                  </a:lnTo>
                  <a:lnTo>
                    <a:pt x="6711" y="16041"/>
                  </a:lnTo>
                  <a:lnTo>
                    <a:pt x="6869" y="16002"/>
                  </a:lnTo>
                  <a:lnTo>
                    <a:pt x="7046" y="15943"/>
                  </a:lnTo>
                  <a:lnTo>
                    <a:pt x="7203" y="15864"/>
                  </a:lnTo>
                  <a:lnTo>
                    <a:pt x="7341" y="15746"/>
                  </a:lnTo>
                  <a:lnTo>
                    <a:pt x="7459" y="15628"/>
                  </a:lnTo>
                  <a:lnTo>
                    <a:pt x="7577" y="15490"/>
                  </a:lnTo>
                  <a:lnTo>
                    <a:pt x="7676" y="15333"/>
                  </a:lnTo>
                  <a:lnTo>
                    <a:pt x="7774" y="15175"/>
                  </a:lnTo>
                  <a:lnTo>
                    <a:pt x="7833" y="15018"/>
                  </a:lnTo>
                  <a:lnTo>
                    <a:pt x="7892" y="14841"/>
                  </a:lnTo>
                  <a:lnTo>
                    <a:pt x="7991" y="14506"/>
                  </a:lnTo>
                  <a:lnTo>
                    <a:pt x="8050" y="14152"/>
                  </a:lnTo>
                  <a:lnTo>
                    <a:pt x="8089" y="13798"/>
                  </a:lnTo>
                  <a:lnTo>
                    <a:pt x="8168" y="13207"/>
                  </a:lnTo>
                  <a:lnTo>
                    <a:pt x="8188" y="12892"/>
                  </a:lnTo>
                  <a:lnTo>
                    <a:pt x="8207" y="12597"/>
                  </a:lnTo>
                  <a:lnTo>
                    <a:pt x="8207" y="12282"/>
                  </a:lnTo>
                  <a:lnTo>
                    <a:pt x="8188" y="11987"/>
                  </a:lnTo>
                  <a:lnTo>
                    <a:pt x="8148" y="11692"/>
                  </a:lnTo>
                  <a:lnTo>
                    <a:pt x="8069" y="11416"/>
                  </a:lnTo>
                  <a:lnTo>
                    <a:pt x="5157" y="2441"/>
                  </a:lnTo>
                  <a:lnTo>
                    <a:pt x="4960" y="1890"/>
                  </a:lnTo>
                  <a:lnTo>
                    <a:pt x="4861" y="1615"/>
                  </a:lnTo>
                  <a:lnTo>
                    <a:pt x="4724" y="1339"/>
                  </a:lnTo>
                  <a:lnTo>
                    <a:pt x="4586" y="1103"/>
                  </a:lnTo>
                  <a:lnTo>
                    <a:pt x="4428" y="867"/>
                  </a:lnTo>
                  <a:lnTo>
                    <a:pt x="4232" y="650"/>
                  </a:lnTo>
                  <a:lnTo>
                    <a:pt x="4015" y="454"/>
                  </a:lnTo>
                  <a:lnTo>
                    <a:pt x="3877" y="355"/>
                  </a:lnTo>
                  <a:lnTo>
                    <a:pt x="3720" y="276"/>
                  </a:lnTo>
                  <a:lnTo>
                    <a:pt x="3582" y="217"/>
                  </a:lnTo>
                  <a:lnTo>
                    <a:pt x="3425" y="158"/>
                  </a:lnTo>
                  <a:lnTo>
                    <a:pt x="3090" y="60"/>
                  </a:lnTo>
                  <a:lnTo>
                    <a:pt x="2755" y="21"/>
                  </a:lnTo>
                  <a:lnTo>
                    <a:pt x="2401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90;p43">
              <a:extLst>
                <a:ext uri="{FF2B5EF4-FFF2-40B4-BE49-F238E27FC236}">
                  <a16:creationId xmlns:a16="http://schemas.microsoft.com/office/drawing/2014/main" id="{2849F515-166B-C215-3A51-32C1F450F616}"/>
                </a:ext>
              </a:extLst>
            </p:cNvPr>
            <p:cNvSpPr/>
            <p:nvPr/>
          </p:nvSpPr>
          <p:spPr>
            <a:xfrm>
              <a:off x="8391035" y="1590050"/>
              <a:ext cx="401625" cy="568855"/>
            </a:xfrm>
            <a:custGeom>
              <a:avLst/>
              <a:gdLst/>
              <a:ahLst/>
              <a:cxnLst/>
              <a:rect l="l" t="t" r="r" b="b"/>
              <a:pathLst>
                <a:path w="7421" h="10511" extrusionOk="0">
                  <a:moveTo>
                    <a:pt x="945" y="1"/>
                  </a:moveTo>
                  <a:lnTo>
                    <a:pt x="788" y="20"/>
                  </a:lnTo>
                  <a:lnTo>
                    <a:pt x="650" y="80"/>
                  </a:lnTo>
                  <a:lnTo>
                    <a:pt x="532" y="139"/>
                  </a:lnTo>
                  <a:lnTo>
                    <a:pt x="414" y="217"/>
                  </a:lnTo>
                  <a:lnTo>
                    <a:pt x="316" y="316"/>
                  </a:lnTo>
                  <a:lnTo>
                    <a:pt x="237" y="434"/>
                  </a:lnTo>
                  <a:lnTo>
                    <a:pt x="158" y="572"/>
                  </a:lnTo>
                  <a:lnTo>
                    <a:pt x="99" y="709"/>
                  </a:lnTo>
                  <a:lnTo>
                    <a:pt x="40" y="847"/>
                  </a:lnTo>
                  <a:lnTo>
                    <a:pt x="20" y="985"/>
                  </a:lnTo>
                  <a:lnTo>
                    <a:pt x="1" y="1142"/>
                  </a:lnTo>
                  <a:lnTo>
                    <a:pt x="1" y="1300"/>
                  </a:lnTo>
                  <a:lnTo>
                    <a:pt x="20" y="1438"/>
                  </a:lnTo>
                  <a:lnTo>
                    <a:pt x="60" y="1595"/>
                  </a:lnTo>
                  <a:lnTo>
                    <a:pt x="119" y="1733"/>
                  </a:lnTo>
                  <a:lnTo>
                    <a:pt x="198" y="1851"/>
                  </a:lnTo>
                  <a:lnTo>
                    <a:pt x="296" y="1969"/>
                  </a:lnTo>
                  <a:lnTo>
                    <a:pt x="394" y="2087"/>
                  </a:lnTo>
                  <a:lnTo>
                    <a:pt x="513" y="2166"/>
                  </a:lnTo>
                  <a:lnTo>
                    <a:pt x="631" y="2245"/>
                  </a:lnTo>
                  <a:lnTo>
                    <a:pt x="768" y="2323"/>
                  </a:lnTo>
                  <a:lnTo>
                    <a:pt x="906" y="2382"/>
                  </a:lnTo>
                  <a:lnTo>
                    <a:pt x="1044" y="2422"/>
                  </a:lnTo>
                  <a:lnTo>
                    <a:pt x="1201" y="2461"/>
                  </a:lnTo>
                  <a:lnTo>
                    <a:pt x="1339" y="2481"/>
                  </a:lnTo>
                  <a:lnTo>
                    <a:pt x="1497" y="2481"/>
                  </a:lnTo>
                  <a:lnTo>
                    <a:pt x="1792" y="2461"/>
                  </a:lnTo>
                  <a:lnTo>
                    <a:pt x="2107" y="2402"/>
                  </a:lnTo>
                  <a:lnTo>
                    <a:pt x="2244" y="2363"/>
                  </a:lnTo>
                  <a:lnTo>
                    <a:pt x="2382" y="2304"/>
                  </a:lnTo>
                  <a:lnTo>
                    <a:pt x="2737" y="2107"/>
                  </a:lnTo>
                  <a:lnTo>
                    <a:pt x="2914" y="2028"/>
                  </a:lnTo>
                  <a:lnTo>
                    <a:pt x="3110" y="1969"/>
                  </a:lnTo>
                  <a:lnTo>
                    <a:pt x="3209" y="1949"/>
                  </a:lnTo>
                  <a:lnTo>
                    <a:pt x="3406" y="1949"/>
                  </a:lnTo>
                  <a:lnTo>
                    <a:pt x="3504" y="1969"/>
                  </a:lnTo>
                  <a:lnTo>
                    <a:pt x="3603" y="1989"/>
                  </a:lnTo>
                  <a:lnTo>
                    <a:pt x="3681" y="2048"/>
                  </a:lnTo>
                  <a:lnTo>
                    <a:pt x="3760" y="2107"/>
                  </a:lnTo>
                  <a:lnTo>
                    <a:pt x="3819" y="2166"/>
                  </a:lnTo>
                  <a:lnTo>
                    <a:pt x="3878" y="2304"/>
                  </a:lnTo>
                  <a:lnTo>
                    <a:pt x="3917" y="2422"/>
                  </a:lnTo>
                  <a:lnTo>
                    <a:pt x="3917" y="2559"/>
                  </a:lnTo>
                  <a:lnTo>
                    <a:pt x="3878" y="2697"/>
                  </a:lnTo>
                  <a:lnTo>
                    <a:pt x="3819" y="2894"/>
                  </a:lnTo>
                  <a:lnTo>
                    <a:pt x="3740" y="3071"/>
                  </a:lnTo>
                  <a:lnTo>
                    <a:pt x="3622" y="3248"/>
                  </a:lnTo>
                  <a:lnTo>
                    <a:pt x="3504" y="3406"/>
                  </a:lnTo>
                  <a:lnTo>
                    <a:pt x="3229" y="3740"/>
                  </a:lnTo>
                  <a:lnTo>
                    <a:pt x="3110" y="3917"/>
                  </a:lnTo>
                  <a:lnTo>
                    <a:pt x="2992" y="4095"/>
                  </a:lnTo>
                  <a:lnTo>
                    <a:pt x="2894" y="4252"/>
                  </a:lnTo>
                  <a:lnTo>
                    <a:pt x="2815" y="4429"/>
                  </a:lnTo>
                  <a:lnTo>
                    <a:pt x="2756" y="4606"/>
                  </a:lnTo>
                  <a:lnTo>
                    <a:pt x="2717" y="4783"/>
                  </a:lnTo>
                  <a:lnTo>
                    <a:pt x="2677" y="4980"/>
                  </a:lnTo>
                  <a:lnTo>
                    <a:pt x="2638" y="5177"/>
                  </a:lnTo>
                  <a:lnTo>
                    <a:pt x="2618" y="5551"/>
                  </a:lnTo>
                  <a:lnTo>
                    <a:pt x="2638" y="5945"/>
                  </a:lnTo>
                  <a:lnTo>
                    <a:pt x="2677" y="6338"/>
                  </a:lnTo>
                  <a:lnTo>
                    <a:pt x="2717" y="6732"/>
                  </a:lnTo>
                  <a:lnTo>
                    <a:pt x="2796" y="7126"/>
                  </a:lnTo>
                  <a:lnTo>
                    <a:pt x="2402" y="7007"/>
                  </a:lnTo>
                  <a:lnTo>
                    <a:pt x="2028" y="6850"/>
                  </a:lnTo>
                  <a:lnTo>
                    <a:pt x="1674" y="6653"/>
                  </a:lnTo>
                  <a:lnTo>
                    <a:pt x="1339" y="6417"/>
                  </a:lnTo>
                  <a:lnTo>
                    <a:pt x="1280" y="6456"/>
                  </a:lnTo>
                  <a:lnTo>
                    <a:pt x="1221" y="6515"/>
                  </a:lnTo>
                  <a:lnTo>
                    <a:pt x="1123" y="6634"/>
                  </a:lnTo>
                  <a:lnTo>
                    <a:pt x="1083" y="6791"/>
                  </a:lnTo>
                  <a:lnTo>
                    <a:pt x="1064" y="6948"/>
                  </a:lnTo>
                  <a:lnTo>
                    <a:pt x="1083" y="7106"/>
                  </a:lnTo>
                  <a:lnTo>
                    <a:pt x="1142" y="7263"/>
                  </a:lnTo>
                  <a:lnTo>
                    <a:pt x="1221" y="7401"/>
                  </a:lnTo>
                  <a:lnTo>
                    <a:pt x="1300" y="7440"/>
                  </a:lnTo>
                  <a:lnTo>
                    <a:pt x="1359" y="7480"/>
                  </a:lnTo>
                  <a:lnTo>
                    <a:pt x="1123" y="7913"/>
                  </a:lnTo>
                  <a:lnTo>
                    <a:pt x="1005" y="8129"/>
                  </a:lnTo>
                  <a:lnTo>
                    <a:pt x="906" y="8346"/>
                  </a:lnTo>
                  <a:lnTo>
                    <a:pt x="827" y="8582"/>
                  </a:lnTo>
                  <a:lnTo>
                    <a:pt x="768" y="8798"/>
                  </a:lnTo>
                  <a:lnTo>
                    <a:pt x="729" y="9035"/>
                  </a:lnTo>
                  <a:lnTo>
                    <a:pt x="709" y="9271"/>
                  </a:lnTo>
                  <a:lnTo>
                    <a:pt x="749" y="9527"/>
                  </a:lnTo>
                  <a:lnTo>
                    <a:pt x="827" y="9763"/>
                  </a:lnTo>
                  <a:lnTo>
                    <a:pt x="945" y="9979"/>
                  </a:lnTo>
                  <a:lnTo>
                    <a:pt x="1083" y="10176"/>
                  </a:lnTo>
                  <a:lnTo>
                    <a:pt x="1162" y="10255"/>
                  </a:lnTo>
                  <a:lnTo>
                    <a:pt x="1260" y="10334"/>
                  </a:lnTo>
                  <a:lnTo>
                    <a:pt x="1359" y="10393"/>
                  </a:lnTo>
                  <a:lnTo>
                    <a:pt x="1457" y="10432"/>
                  </a:lnTo>
                  <a:lnTo>
                    <a:pt x="1575" y="10471"/>
                  </a:lnTo>
                  <a:lnTo>
                    <a:pt x="1674" y="10491"/>
                  </a:lnTo>
                  <a:lnTo>
                    <a:pt x="1792" y="10511"/>
                  </a:lnTo>
                  <a:lnTo>
                    <a:pt x="1910" y="10491"/>
                  </a:lnTo>
                  <a:lnTo>
                    <a:pt x="2107" y="10452"/>
                  </a:lnTo>
                  <a:lnTo>
                    <a:pt x="2264" y="10373"/>
                  </a:lnTo>
                  <a:lnTo>
                    <a:pt x="2441" y="10275"/>
                  </a:lnTo>
                  <a:lnTo>
                    <a:pt x="2579" y="10157"/>
                  </a:lnTo>
                  <a:lnTo>
                    <a:pt x="2874" y="9920"/>
                  </a:lnTo>
                  <a:lnTo>
                    <a:pt x="3130" y="9645"/>
                  </a:lnTo>
                  <a:lnTo>
                    <a:pt x="3386" y="9350"/>
                  </a:lnTo>
                  <a:lnTo>
                    <a:pt x="3583" y="9035"/>
                  </a:lnTo>
                  <a:lnTo>
                    <a:pt x="3780" y="8720"/>
                  </a:lnTo>
                  <a:lnTo>
                    <a:pt x="3917" y="8365"/>
                  </a:lnTo>
                  <a:lnTo>
                    <a:pt x="4016" y="8011"/>
                  </a:lnTo>
                  <a:lnTo>
                    <a:pt x="4055" y="7834"/>
                  </a:lnTo>
                  <a:lnTo>
                    <a:pt x="4075" y="7637"/>
                  </a:lnTo>
                  <a:lnTo>
                    <a:pt x="4095" y="7263"/>
                  </a:lnTo>
                  <a:lnTo>
                    <a:pt x="4075" y="6889"/>
                  </a:lnTo>
                  <a:lnTo>
                    <a:pt x="3996" y="6141"/>
                  </a:lnTo>
                  <a:lnTo>
                    <a:pt x="3957" y="5768"/>
                  </a:lnTo>
                  <a:lnTo>
                    <a:pt x="3937" y="5394"/>
                  </a:lnTo>
                  <a:lnTo>
                    <a:pt x="3957" y="5020"/>
                  </a:lnTo>
                  <a:lnTo>
                    <a:pt x="3976" y="4842"/>
                  </a:lnTo>
                  <a:lnTo>
                    <a:pt x="4016" y="4665"/>
                  </a:lnTo>
                  <a:lnTo>
                    <a:pt x="4055" y="4547"/>
                  </a:lnTo>
                  <a:lnTo>
                    <a:pt x="4114" y="4429"/>
                  </a:lnTo>
                  <a:lnTo>
                    <a:pt x="4173" y="4331"/>
                  </a:lnTo>
                  <a:lnTo>
                    <a:pt x="4252" y="4252"/>
                  </a:lnTo>
                  <a:lnTo>
                    <a:pt x="4331" y="4213"/>
                  </a:lnTo>
                  <a:lnTo>
                    <a:pt x="4390" y="4173"/>
                  </a:lnTo>
                  <a:lnTo>
                    <a:pt x="4468" y="4173"/>
                  </a:lnTo>
                  <a:lnTo>
                    <a:pt x="4547" y="4154"/>
                  </a:lnTo>
                  <a:lnTo>
                    <a:pt x="4685" y="4193"/>
                  </a:lnTo>
                  <a:lnTo>
                    <a:pt x="4842" y="4272"/>
                  </a:lnTo>
                  <a:lnTo>
                    <a:pt x="4961" y="4370"/>
                  </a:lnTo>
                  <a:lnTo>
                    <a:pt x="5079" y="4508"/>
                  </a:lnTo>
                  <a:lnTo>
                    <a:pt x="5138" y="4646"/>
                  </a:lnTo>
                  <a:lnTo>
                    <a:pt x="5177" y="4803"/>
                  </a:lnTo>
                  <a:lnTo>
                    <a:pt x="5177" y="4980"/>
                  </a:lnTo>
                  <a:lnTo>
                    <a:pt x="5157" y="5138"/>
                  </a:lnTo>
                  <a:lnTo>
                    <a:pt x="5098" y="5295"/>
                  </a:lnTo>
                  <a:lnTo>
                    <a:pt x="5039" y="5433"/>
                  </a:lnTo>
                  <a:lnTo>
                    <a:pt x="4961" y="5590"/>
                  </a:lnTo>
                  <a:lnTo>
                    <a:pt x="4862" y="5728"/>
                  </a:lnTo>
                  <a:lnTo>
                    <a:pt x="4685" y="6004"/>
                  </a:lnTo>
                  <a:lnTo>
                    <a:pt x="4744" y="6082"/>
                  </a:lnTo>
                  <a:lnTo>
                    <a:pt x="4823" y="6141"/>
                  </a:lnTo>
                  <a:lnTo>
                    <a:pt x="5000" y="6240"/>
                  </a:lnTo>
                  <a:lnTo>
                    <a:pt x="5197" y="6299"/>
                  </a:lnTo>
                  <a:lnTo>
                    <a:pt x="5394" y="6358"/>
                  </a:lnTo>
                  <a:lnTo>
                    <a:pt x="5827" y="6358"/>
                  </a:lnTo>
                  <a:lnTo>
                    <a:pt x="6043" y="6319"/>
                  </a:lnTo>
                  <a:lnTo>
                    <a:pt x="6240" y="6260"/>
                  </a:lnTo>
                  <a:lnTo>
                    <a:pt x="6417" y="6181"/>
                  </a:lnTo>
                  <a:lnTo>
                    <a:pt x="6574" y="6082"/>
                  </a:lnTo>
                  <a:lnTo>
                    <a:pt x="6732" y="5984"/>
                  </a:lnTo>
                  <a:lnTo>
                    <a:pt x="6870" y="5866"/>
                  </a:lnTo>
                  <a:lnTo>
                    <a:pt x="7145" y="5610"/>
                  </a:lnTo>
                  <a:lnTo>
                    <a:pt x="7421" y="5335"/>
                  </a:lnTo>
                  <a:lnTo>
                    <a:pt x="7401" y="4685"/>
                  </a:lnTo>
                  <a:lnTo>
                    <a:pt x="7381" y="4055"/>
                  </a:lnTo>
                  <a:lnTo>
                    <a:pt x="7362" y="3740"/>
                  </a:lnTo>
                  <a:lnTo>
                    <a:pt x="7303" y="3445"/>
                  </a:lnTo>
                  <a:lnTo>
                    <a:pt x="7244" y="3130"/>
                  </a:lnTo>
                  <a:lnTo>
                    <a:pt x="7185" y="2815"/>
                  </a:lnTo>
                  <a:lnTo>
                    <a:pt x="7066" y="2520"/>
                  </a:lnTo>
                  <a:lnTo>
                    <a:pt x="6948" y="2225"/>
                  </a:lnTo>
                  <a:lnTo>
                    <a:pt x="6791" y="1949"/>
                  </a:lnTo>
                  <a:lnTo>
                    <a:pt x="6614" y="1693"/>
                  </a:lnTo>
                  <a:lnTo>
                    <a:pt x="6417" y="1438"/>
                  </a:lnTo>
                  <a:lnTo>
                    <a:pt x="6200" y="1221"/>
                  </a:lnTo>
                  <a:lnTo>
                    <a:pt x="5945" y="1044"/>
                  </a:lnTo>
                  <a:lnTo>
                    <a:pt x="5669" y="886"/>
                  </a:lnTo>
                  <a:lnTo>
                    <a:pt x="5472" y="788"/>
                  </a:lnTo>
                  <a:lnTo>
                    <a:pt x="5256" y="729"/>
                  </a:lnTo>
                  <a:lnTo>
                    <a:pt x="5059" y="690"/>
                  </a:lnTo>
                  <a:lnTo>
                    <a:pt x="4842" y="650"/>
                  </a:lnTo>
                  <a:lnTo>
                    <a:pt x="4390" y="611"/>
                  </a:lnTo>
                  <a:lnTo>
                    <a:pt x="3937" y="591"/>
                  </a:lnTo>
                  <a:lnTo>
                    <a:pt x="3484" y="572"/>
                  </a:lnTo>
                  <a:lnTo>
                    <a:pt x="3051" y="552"/>
                  </a:lnTo>
                  <a:lnTo>
                    <a:pt x="2815" y="532"/>
                  </a:lnTo>
                  <a:lnTo>
                    <a:pt x="2599" y="493"/>
                  </a:lnTo>
                  <a:lnTo>
                    <a:pt x="2382" y="434"/>
                  </a:lnTo>
                  <a:lnTo>
                    <a:pt x="2166" y="375"/>
                  </a:lnTo>
                  <a:lnTo>
                    <a:pt x="1871" y="257"/>
                  </a:lnTo>
                  <a:lnTo>
                    <a:pt x="1575" y="119"/>
                  </a:lnTo>
                  <a:lnTo>
                    <a:pt x="1418" y="60"/>
                  </a:lnTo>
                  <a:lnTo>
                    <a:pt x="1260" y="20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1;p43">
              <a:extLst>
                <a:ext uri="{FF2B5EF4-FFF2-40B4-BE49-F238E27FC236}">
                  <a16:creationId xmlns:a16="http://schemas.microsoft.com/office/drawing/2014/main" id="{DCDA3DC4-AC33-90D9-2D22-586515E114AC}"/>
                </a:ext>
              </a:extLst>
            </p:cNvPr>
            <p:cNvSpPr/>
            <p:nvPr/>
          </p:nvSpPr>
          <p:spPr>
            <a:xfrm>
              <a:off x="8149284" y="2057696"/>
              <a:ext cx="1026873" cy="1508324"/>
            </a:xfrm>
            <a:custGeom>
              <a:avLst/>
              <a:gdLst/>
              <a:ahLst/>
              <a:cxnLst/>
              <a:rect l="l" t="t" r="r" b="b"/>
              <a:pathLst>
                <a:path w="18974" h="27870" extrusionOk="0">
                  <a:moveTo>
                    <a:pt x="14210" y="0"/>
                  </a:moveTo>
                  <a:lnTo>
                    <a:pt x="13718" y="39"/>
                  </a:lnTo>
                  <a:lnTo>
                    <a:pt x="13206" y="98"/>
                  </a:lnTo>
                  <a:lnTo>
                    <a:pt x="12675" y="157"/>
                  </a:lnTo>
                  <a:lnTo>
                    <a:pt x="12163" y="256"/>
                  </a:lnTo>
                  <a:lnTo>
                    <a:pt x="11100" y="453"/>
                  </a:lnTo>
                  <a:lnTo>
                    <a:pt x="10077" y="689"/>
                  </a:lnTo>
                  <a:lnTo>
                    <a:pt x="9132" y="905"/>
                  </a:lnTo>
                  <a:lnTo>
                    <a:pt x="8266" y="1102"/>
                  </a:lnTo>
                  <a:lnTo>
                    <a:pt x="7381" y="1299"/>
                  </a:lnTo>
                  <a:lnTo>
                    <a:pt x="6948" y="1417"/>
                  </a:lnTo>
                  <a:lnTo>
                    <a:pt x="6495" y="1555"/>
                  </a:lnTo>
                  <a:lnTo>
                    <a:pt x="6062" y="1693"/>
                  </a:lnTo>
                  <a:lnTo>
                    <a:pt x="5649" y="1850"/>
                  </a:lnTo>
                  <a:lnTo>
                    <a:pt x="5216" y="2027"/>
                  </a:lnTo>
                  <a:lnTo>
                    <a:pt x="4802" y="2204"/>
                  </a:lnTo>
                  <a:lnTo>
                    <a:pt x="4409" y="2421"/>
                  </a:lnTo>
                  <a:lnTo>
                    <a:pt x="4015" y="2637"/>
                  </a:lnTo>
                  <a:lnTo>
                    <a:pt x="3641" y="2893"/>
                  </a:lnTo>
                  <a:lnTo>
                    <a:pt x="3267" y="3149"/>
                  </a:lnTo>
                  <a:lnTo>
                    <a:pt x="2913" y="3444"/>
                  </a:lnTo>
                  <a:lnTo>
                    <a:pt x="2578" y="3740"/>
                  </a:lnTo>
                  <a:lnTo>
                    <a:pt x="2263" y="4074"/>
                  </a:lnTo>
                  <a:lnTo>
                    <a:pt x="1968" y="4428"/>
                  </a:lnTo>
                  <a:lnTo>
                    <a:pt x="1673" y="4822"/>
                  </a:lnTo>
                  <a:lnTo>
                    <a:pt x="1417" y="5216"/>
                  </a:lnTo>
                  <a:lnTo>
                    <a:pt x="1181" y="5629"/>
                  </a:lnTo>
                  <a:lnTo>
                    <a:pt x="964" y="6062"/>
                  </a:lnTo>
                  <a:lnTo>
                    <a:pt x="787" y="6515"/>
                  </a:lnTo>
                  <a:lnTo>
                    <a:pt x="630" y="6967"/>
                  </a:lnTo>
                  <a:lnTo>
                    <a:pt x="492" y="7420"/>
                  </a:lnTo>
                  <a:lnTo>
                    <a:pt x="374" y="7892"/>
                  </a:lnTo>
                  <a:lnTo>
                    <a:pt x="276" y="8365"/>
                  </a:lnTo>
                  <a:lnTo>
                    <a:pt x="177" y="8857"/>
                  </a:lnTo>
                  <a:lnTo>
                    <a:pt x="118" y="9349"/>
                  </a:lnTo>
                  <a:lnTo>
                    <a:pt x="59" y="9821"/>
                  </a:lnTo>
                  <a:lnTo>
                    <a:pt x="39" y="10313"/>
                  </a:lnTo>
                  <a:lnTo>
                    <a:pt x="0" y="10805"/>
                  </a:lnTo>
                  <a:lnTo>
                    <a:pt x="0" y="11789"/>
                  </a:lnTo>
                  <a:lnTo>
                    <a:pt x="0" y="12577"/>
                  </a:lnTo>
                  <a:lnTo>
                    <a:pt x="39" y="13384"/>
                  </a:lnTo>
                  <a:lnTo>
                    <a:pt x="98" y="14171"/>
                  </a:lnTo>
                  <a:lnTo>
                    <a:pt x="158" y="14958"/>
                  </a:lnTo>
                  <a:lnTo>
                    <a:pt x="256" y="15745"/>
                  </a:lnTo>
                  <a:lnTo>
                    <a:pt x="374" y="16552"/>
                  </a:lnTo>
                  <a:lnTo>
                    <a:pt x="492" y="17320"/>
                  </a:lnTo>
                  <a:lnTo>
                    <a:pt x="650" y="18107"/>
                  </a:lnTo>
                  <a:lnTo>
                    <a:pt x="807" y="18894"/>
                  </a:lnTo>
                  <a:lnTo>
                    <a:pt x="1004" y="19662"/>
                  </a:lnTo>
                  <a:lnTo>
                    <a:pt x="1201" y="20430"/>
                  </a:lnTo>
                  <a:lnTo>
                    <a:pt x="1437" y="21197"/>
                  </a:lnTo>
                  <a:lnTo>
                    <a:pt x="1673" y="21945"/>
                  </a:lnTo>
                  <a:lnTo>
                    <a:pt x="1949" y="22693"/>
                  </a:lnTo>
                  <a:lnTo>
                    <a:pt x="2224" y="23441"/>
                  </a:lnTo>
                  <a:lnTo>
                    <a:pt x="2519" y="24189"/>
                  </a:lnTo>
                  <a:lnTo>
                    <a:pt x="2775" y="24759"/>
                  </a:lnTo>
                  <a:lnTo>
                    <a:pt x="2913" y="25055"/>
                  </a:lnTo>
                  <a:lnTo>
                    <a:pt x="3070" y="25330"/>
                  </a:lnTo>
                  <a:lnTo>
                    <a:pt x="3228" y="25586"/>
                  </a:lnTo>
                  <a:lnTo>
                    <a:pt x="3405" y="25862"/>
                  </a:lnTo>
                  <a:lnTo>
                    <a:pt x="3602" y="26098"/>
                  </a:lnTo>
                  <a:lnTo>
                    <a:pt x="3799" y="26334"/>
                  </a:lnTo>
                  <a:lnTo>
                    <a:pt x="4035" y="26551"/>
                  </a:lnTo>
                  <a:lnTo>
                    <a:pt x="4271" y="26747"/>
                  </a:lnTo>
                  <a:lnTo>
                    <a:pt x="4527" y="26905"/>
                  </a:lnTo>
                  <a:lnTo>
                    <a:pt x="4783" y="27062"/>
                  </a:lnTo>
                  <a:lnTo>
                    <a:pt x="5058" y="27200"/>
                  </a:lnTo>
                  <a:lnTo>
                    <a:pt x="5334" y="27338"/>
                  </a:lnTo>
                  <a:lnTo>
                    <a:pt x="5629" y="27436"/>
                  </a:lnTo>
                  <a:lnTo>
                    <a:pt x="5924" y="27535"/>
                  </a:lnTo>
                  <a:lnTo>
                    <a:pt x="6219" y="27613"/>
                  </a:lnTo>
                  <a:lnTo>
                    <a:pt x="6534" y="27672"/>
                  </a:lnTo>
                  <a:lnTo>
                    <a:pt x="7144" y="27771"/>
                  </a:lnTo>
                  <a:lnTo>
                    <a:pt x="7774" y="27830"/>
                  </a:lnTo>
                  <a:lnTo>
                    <a:pt x="8404" y="27869"/>
                  </a:lnTo>
                  <a:lnTo>
                    <a:pt x="8798" y="27869"/>
                  </a:lnTo>
                  <a:lnTo>
                    <a:pt x="9211" y="27849"/>
                  </a:lnTo>
                  <a:lnTo>
                    <a:pt x="9624" y="27830"/>
                  </a:lnTo>
                  <a:lnTo>
                    <a:pt x="10038" y="27771"/>
                  </a:lnTo>
                  <a:lnTo>
                    <a:pt x="10451" y="27712"/>
                  </a:lnTo>
                  <a:lnTo>
                    <a:pt x="10845" y="27633"/>
                  </a:lnTo>
                  <a:lnTo>
                    <a:pt x="11238" y="27535"/>
                  </a:lnTo>
                  <a:lnTo>
                    <a:pt x="11612" y="27397"/>
                  </a:lnTo>
                  <a:lnTo>
                    <a:pt x="11986" y="27259"/>
                  </a:lnTo>
                  <a:lnTo>
                    <a:pt x="12340" y="27082"/>
                  </a:lnTo>
                  <a:lnTo>
                    <a:pt x="12675" y="26885"/>
                  </a:lnTo>
                  <a:lnTo>
                    <a:pt x="12970" y="26669"/>
                  </a:lnTo>
                  <a:lnTo>
                    <a:pt x="13265" y="26413"/>
                  </a:lnTo>
                  <a:lnTo>
                    <a:pt x="13521" y="26137"/>
                  </a:lnTo>
                  <a:lnTo>
                    <a:pt x="13738" y="25822"/>
                  </a:lnTo>
                  <a:lnTo>
                    <a:pt x="13836" y="25645"/>
                  </a:lnTo>
                  <a:lnTo>
                    <a:pt x="13915" y="25468"/>
                  </a:lnTo>
                  <a:lnTo>
                    <a:pt x="14013" y="25252"/>
                  </a:lnTo>
                  <a:lnTo>
                    <a:pt x="14092" y="25015"/>
                  </a:lnTo>
                  <a:lnTo>
                    <a:pt x="14151" y="24779"/>
                  </a:lnTo>
                  <a:lnTo>
                    <a:pt x="14210" y="24543"/>
                  </a:lnTo>
                  <a:lnTo>
                    <a:pt x="14230" y="24307"/>
                  </a:lnTo>
                  <a:lnTo>
                    <a:pt x="14249" y="24071"/>
                  </a:lnTo>
                  <a:lnTo>
                    <a:pt x="14269" y="23579"/>
                  </a:lnTo>
                  <a:lnTo>
                    <a:pt x="14249" y="23087"/>
                  </a:lnTo>
                  <a:lnTo>
                    <a:pt x="14190" y="22595"/>
                  </a:lnTo>
                  <a:lnTo>
                    <a:pt x="14053" y="21610"/>
                  </a:lnTo>
                  <a:lnTo>
                    <a:pt x="13954" y="21000"/>
                  </a:lnTo>
                  <a:lnTo>
                    <a:pt x="13876" y="20370"/>
                  </a:lnTo>
                  <a:lnTo>
                    <a:pt x="13817" y="19741"/>
                  </a:lnTo>
                  <a:lnTo>
                    <a:pt x="13757" y="19111"/>
                  </a:lnTo>
                  <a:lnTo>
                    <a:pt x="13757" y="18481"/>
                  </a:lnTo>
                  <a:lnTo>
                    <a:pt x="13777" y="17851"/>
                  </a:lnTo>
                  <a:lnTo>
                    <a:pt x="13817" y="17221"/>
                  </a:lnTo>
                  <a:lnTo>
                    <a:pt x="13876" y="16907"/>
                  </a:lnTo>
                  <a:lnTo>
                    <a:pt x="13935" y="16592"/>
                  </a:lnTo>
                  <a:lnTo>
                    <a:pt x="14013" y="16218"/>
                  </a:lnTo>
                  <a:lnTo>
                    <a:pt x="14112" y="15844"/>
                  </a:lnTo>
                  <a:lnTo>
                    <a:pt x="14230" y="15470"/>
                  </a:lnTo>
                  <a:lnTo>
                    <a:pt x="14368" y="15096"/>
                  </a:lnTo>
                  <a:lnTo>
                    <a:pt x="14525" y="14742"/>
                  </a:lnTo>
                  <a:lnTo>
                    <a:pt x="14682" y="14387"/>
                  </a:lnTo>
                  <a:lnTo>
                    <a:pt x="15017" y="13679"/>
                  </a:lnTo>
                  <a:lnTo>
                    <a:pt x="15411" y="12990"/>
                  </a:lnTo>
                  <a:lnTo>
                    <a:pt x="15804" y="12321"/>
                  </a:lnTo>
                  <a:lnTo>
                    <a:pt x="16651" y="10963"/>
                  </a:lnTo>
                  <a:lnTo>
                    <a:pt x="17064" y="10294"/>
                  </a:lnTo>
                  <a:lnTo>
                    <a:pt x="17458" y="9605"/>
                  </a:lnTo>
                  <a:lnTo>
                    <a:pt x="17832" y="8916"/>
                  </a:lnTo>
                  <a:lnTo>
                    <a:pt x="18166" y="8207"/>
                  </a:lnTo>
                  <a:lnTo>
                    <a:pt x="18324" y="7833"/>
                  </a:lnTo>
                  <a:lnTo>
                    <a:pt x="18461" y="7479"/>
                  </a:lnTo>
                  <a:lnTo>
                    <a:pt x="18599" y="7105"/>
                  </a:lnTo>
                  <a:lnTo>
                    <a:pt x="18698" y="6731"/>
                  </a:lnTo>
                  <a:lnTo>
                    <a:pt x="18796" y="6357"/>
                  </a:lnTo>
                  <a:lnTo>
                    <a:pt x="18875" y="5983"/>
                  </a:lnTo>
                  <a:lnTo>
                    <a:pt x="18934" y="5590"/>
                  </a:lnTo>
                  <a:lnTo>
                    <a:pt x="18973" y="5196"/>
                  </a:lnTo>
                  <a:lnTo>
                    <a:pt x="18973" y="4802"/>
                  </a:lnTo>
                  <a:lnTo>
                    <a:pt x="18953" y="4409"/>
                  </a:lnTo>
                  <a:lnTo>
                    <a:pt x="18914" y="4015"/>
                  </a:lnTo>
                  <a:lnTo>
                    <a:pt x="18855" y="3621"/>
                  </a:lnTo>
                  <a:lnTo>
                    <a:pt x="18737" y="3228"/>
                  </a:lnTo>
                  <a:lnTo>
                    <a:pt x="18619" y="2854"/>
                  </a:lnTo>
                  <a:lnTo>
                    <a:pt x="18461" y="2480"/>
                  </a:lnTo>
                  <a:lnTo>
                    <a:pt x="18284" y="2126"/>
                  </a:lnTo>
                  <a:lnTo>
                    <a:pt x="18087" y="1791"/>
                  </a:lnTo>
                  <a:lnTo>
                    <a:pt x="17851" y="1496"/>
                  </a:lnTo>
                  <a:lnTo>
                    <a:pt x="17615" y="1201"/>
                  </a:lnTo>
                  <a:lnTo>
                    <a:pt x="17339" y="925"/>
                  </a:lnTo>
                  <a:lnTo>
                    <a:pt x="17044" y="689"/>
                  </a:lnTo>
                  <a:lnTo>
                    <a:pt x="16710" y="492"/>
                  </a:lnTo>
                  <a:lnTo>
                    <a:pt x="16375" y="315"/>
                  </a:lnTo>
                  <a:lnTo>
                    <a:pt x="16001" y="197"/>
                  </a:lnTo>
                  <a:lnTo>
                    <a:pt x="15608" y="98"/>
                  </a:lnTo>
                  <a:lnTo>
                    <a:pt x="15155" y="39"/>
                  </a:lnTo>
                  <a:lnTo>
                    <a:pt x="14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92;p43">
              <a:extLst>
                <a:ext uri="{FF2B5EF4-FFF2-40B4-BE49-F238E27FC236}">
                  <a16:creationId xmlns:a16="http://schemas.microsoft.com/office/drawing/2014/main" id="{3EAD4307-5DD5-0161-2555-90544B3EB2F3}"/>
                </a:ext>
              </a:extLst>
            </p:cNvPr>
            <p:cNvSpPr/>
            <p:nvPr/>
          </p:nvSpPr>
          <p:spPr>
            <a:xfrm>
              <a:off x="8173746" y="2057696"/>
              <a:ext cx="1002411" cy="1508324"/>
            </a:xfrm>
            <a:custGeom>
              <a:avLst/>
              <a:gdLst/>
              <a:ahLst/>
              <a:cxnLst/>
              <a:rect l="l" t="t" r="r" b="b"/>
              <a:pathLst>
                <a:path w="18522" h="27870" extrusionOk="0">
                  <a:moveTo>
                    <a:pt x="13758" y="0"/>
                  </a:moveTo>
                  <a:lnTo>
                    <a:pt x="13266" y="39"/>
                  </a:lnTo>
                  <a:lnTo>
                    <a:pt x="12754" y="98"/>
                  </a:lnTo>
                  <a:lnTo>
                    <a:pt x="12223" y="157"/>
                  </a:lnTo>
                  <a:lnTo>
                    <a:pt x="11711" y="256"/>
                  </a:lnTo>
                  <a:lnTo>
                    <a:pt x="10648" y="453"/>
                  </a:lnTo>
                  <a:lnTo>
                    <a:pt x="9625" y="689"/>
                  </a:lnTo>
                  <a:lnTo>
                    <a:pt x="8680" y="905"/>
                  </a:lnTo>
                  <a:lnTo>
                    <a:pt x="7814" y="1102"/>
                  </a:lnTo>
                  <a:lnTo>
                    <a:pt x="6929" y="1299"/>
                  </a:lnTo>
                  <a:lnTo>
                    <a:pt x="6496" y="1417"/>
                  </a:lnTo>
                  <a:lnTo>
                    <a:pt x="6043" y="1555"/>
                  </a:lnTo>
                  <a:lnTo>
                    <a:pt x="5610" y="1693"/>
                  </a:lnTo>
                  <a:lnTo>
                    <a:pt x="5197" y="1850"/>
                  </a:lnTo>
                  <a:lnTo>
                    <a:pt x="4764" y="2027"/>
                  </a:lnTo>
                  <a:lnTo>
                    <a:pt x="4350" y="2204"/>
                  </a:lnTo>
                  <a:lnTo>
                    <a:pt x="3957" y="2421"/>
                  </a:lnTo>
                  <a:lnTo>
                    <a:pt x="3563" y="2637"/>
                  </a:lnTo>
                  <a:lnTo>
                    <a:pt x="3189" y="2893"/>
                  </a:lnTo>
                  <a:lnTo>
                    <a:pt x="2815" y="3149"/>
                  </a:lnTo>
                  <a:lnTo>
                    <a:pt x="2461" y="3444"/>
                  </a:lnTo>
                  <a:lnTo>
                    <a:pt x="2126" y="3740"/>
                  </a:lnTo>
                  <a:lnTo>
                    <a:pt x="1811" y="4074"/>
                  </a:lnTo>
                  <a:lnTo>
                    <a:pt x="1516" y="4428"/>
                  </a:lnTo>
                  <a:lnTo>
                    <a:pt x="1241" y="4783"/>
                  </a:lnTo>
                  <a:lnTo>
                    <a:pt x="1005" y="5157"/>
                  </a:lnTo>
                  <a:lnTo>
                    <a:pt x="788" y="5550"/>
                  </a:lnTo>
                  <a:lnTo>
                    <a:pt x="591" y="5944"/>
                  </a:lnTo>
                  <a:lnTo>
                    <a:pt x="414" y="6338"/>
                  </a:lnTo>
                  <a:lnTo>
                    <a:pt x="257" y="6771"/>
                  </a:lnTo>
                  <a:lnTo>
                    <a:pt x="119" y="7184"/>
                  </a:lnTo>
                  <a:lnTo>
                    <a:pt x="1" y="7617"/>
                  </a:lnTo>
                  <a:lnTo>
                    <a:pt x="40" y="8207"/>
                  </a:lnTo>
                  <a:lnTo>
                    <a:pt x="99" y="8798"/>
                  </a:lnTo>
                  <a:lnTo>
                    <a:pt x="198" y="9388"/>
                  </a:lnTo>
                  <a:lnTo>
                    <a:pt x="316" y="9959"/>
                  </a:lnTo>
                  <a:lnTo>
                    <a:pt x="453" y="10549"/>
                  </a:lnTo>
                  <a:lnTo>
                    <a:pt x="631" y="11120"/>
                  </a:lnTo>
                  <a:lnTo>
                    <a:pt x="808" y="11691"/>
                  </a:lnTo>
                  <a:lnTo>
                    <a:pt x="1024" y="12242"/>
                  </a:lnTo>
                  <a:lnTo>
                    <a:pt x="1260" y="12793"/>
                  </a:lnTo>
                  <a:lnTo>
                    <a:pt x="1398" y="13069"/>
                  </a:lnTo>
                  <a:lnTo>
                    <a:pt x="1536" y="13324"/>
                  </a:lnTo>
                  <a:lnTo>
                    <a:pt x="1713" y="13580"/>
                  </a:lnTo>
                  <a:lnTo>
                    <a:pt x="1890" y="13817"/>
                  </a:lnTo>
                  <a:lnTo>
                    <a:pt x="2107" y="14033"/>
                  </a:lnTo>
                  <a:lnTo>
                    <a:pt x="2343" y="14210"/>
                  </a:lnTo>
                  <a:lnTo>
                    <a:pt x="2461" y="14289"/>
                  </a:lnTo>
                  <a:lnTo>
                    <a:pt x="2599" y="14368"/>
                  </a:lnTo>
                  <a:lnTo>
                    <a:pt x="2736" y="14427"/>
                  </a:lnTo>
                  <a:lnTo>
                    <a:pt x="2874" y="14486"/>
                  </a:lnTo>
                  <a:lnTo>
                    <a:pt x="3169" y="14545"/>
                  </a:lnTo>
                  <a:lnTo>
                    <a:pt x="3327" y="14564"/>
                  </a:lnTo>
                  <a:lnTo>
                    <a:pt x="3622" y="14564"/>
                  </a:lnTo>
                  <a:lnTo>
                    <a:pt x="3780" y="14545"/>
                  </a:lnTo>
                  <a:lnTo>
                    <a:pt x="3917" y="14505"/>
                  </a:lnTo>
                  <a:lnTo>
                    <a:pt x="4055" y="14446"/>
                  </a:lnTo>
                  <a:lnTo>
                    <a:pt x="4193" y="14387"/>
                  </a:lnTo>
                  <a:lnTo>
                    <a:pt x="4311" y="14309"/>
                  </a:lnTo>
                  <a:lnTo>
                    <a:pt x="4429" y="14230"/>
                  </a:lnTo>
                  <a:lnTo>
                    <a:pt x="4528" y="14112"/>
                  </a:lnTo>
                  <a:lnTo>
                    <a:pt x="4528" y="14348"/>
                  </a:lnTo>
                  <a:lnTo>
                    <a:pt x="4508" y="14564"/>
                  </a:lnTo>
                  <a:lnTo>
                    <a:pt x="4488" y="14781"/>
                  </a:lnTo>
                  <a:lnTo>
                    <a:pt x="4429" y="14997"/>
                  </a:lnTo>
                  <a:lnTo>
                    <a:pt x="4370" y="15214"/>
                  </a:lnTo>
                  <a:lnTo>
                    <a:pt x="4291" y="15430"/>
                  </a:lnTo>
                  <a:lnTo>
                    <a:pt x="4193" y="15627"/>
                  </a:lnTo>
                  <a:lnTo>
                    <a:pt x="4075" y="15824"/>
                  </a:lnTo>
                  <a:lnTo>
                    <a:pt x="3957" y="16021"/>
                  </a:lnTo>
                  <a:lnTo>
                    <a:pt x="3819" y="16198"/>
                  </a:lnTo>
                  <a:lnTo>
                    <a:pt x="3681" y="16355"/>
                  </a:lnTo>
                  <a:lnTo>
                    <a:pt x="3524" y="16513"/>
                  </a:lnTo>
                  <a:lnTo>
                    <a:pt x="3347" y="16670"/>
                  </a:lnTo>
                  <a:lnTo>
                    <a:pt x="3169" y="16808"/>
                  </a:lnTo>
                  <a:lnTo>
                    <a:pt x="2973" y="16926"/>
                  </a:lnTo>
                  <a:lnTo>
                    <a:pt x="2776" y="17025"/>
                  </a:lnTo>
                  <a:lnTo>
                    <a:pt x="2973" y="17025"/>
                  </a:lnTo>
                  <a:lnTo>
                    <a:pt x="3169" y="17005"/>
                  </a:lnTo>
                  <a:lnTo>
                    <a:pt x="3366" y="16966"/>
                  </a:lnTo>
                  <a:lnTo>
                    <a:pt x="3563" y="16926"/>
                  </a:lnTo>
                  <a:lnTo>
                    <a:pt x="3760" y="16867"/>
                  </a:lnTo>
                  <a:lnTo>
                    <a:pt x="3937" y="16788"/>
                  </a:lnTo>
                  <a:lnTo>
                    <a:pt x="4134" y="16710"/>
                  </a:lnTo>
                  <a:lnTo>
                    <a:pt x="4291" y="16592"/>
                  </a:lnTo>
                  <a:lnTo>
                    <a:pt x="4291" y="16847"/>
                  </a:lnTo>
                  <a:lnTo>
                    <a:pt x="4272" y="17103"/>
                  </a:lnTo>
                  <a:lnTo>
                    <a:pt x="4232" y="17340"/>
                  </a:lnTo>
                  <a:lnTo>
                    <a:pt x="4154" y="17576"/>
                  </a:lnTo>
                  <a:lnTo>
                    <a:pt x="4055" y="17812"/>
                  </a:lnTo>
                  <a:lnTo>
                    <a:pt x="3957" y="18028"/>
                  </a:lnTo>
                  <a:lnTo>
                    <a:pt x="3819" y="18245"/>
                  </a:lnTo>
                  <a:lnTo>
                    <a:pt x="3662" y="18442"/>
                  </a:lnTo>
                  <a:lnTo>
                    <a:pt x="3504" y="18639"/>
                  </a:lnTo>
                  <a:lnTo>
                    <a:pt x="3327" y="18796"/>
                  </a:lnTo>
                  <a:lnTo>
                    <a:pt x="3130" y="18953"/>
                  </a:lnTo>
                  <a:lnTo>
                    <a:pt x="2914" y="19091"/>
                  </a:lnTo>
                  <a:lnTo>
                    <a:pt x="2697" y="19209"/>
                  </a:lnTo>
                  <a:lnTo>
                    <a:pt x="2461" y="19308"/>
                  </a:lnTo>
                  <a:lnTo>
                    <a:pt x="2225" y="19386"/>
                  </a:lnTo>
                  <a:lnTo>
                    <a:pt x="1989" y="19426"/>
                  </a:lnTo>
                  <a:lnTo>
                    <a:pt x="2323" y="19465"/>
                  </a:lnTo>
                  <a:lnTo>
                    <a:pt x="3012" y="19465"/>
                  </a:lnTo>
                  <a:lnTo>
                    <a:pt x="3366" y="19445"/>
                  </a:lnTo>
                  <a:lnTo>
                    <a:pt x="3701" y="19426"/>
                  </a:lnTo>
                  <a:lnTo>
                    <a:pt x="4055" y="19367"/>
                  </a:lnTo>
                  <a:lnTo>
                    <a:pt x="4390" y="19288"/>
                  </a:lnTo>
                  <a:lnTo>
                    <a:pt x="4724" y="19209"/>
                  </a:lnTo>
                  <a:lnTo>
                    <a:pt x="4626" y="19445"/>
                  </a:lnTo>
                  <a:lnTo>
                    <a:pt x="4528" y="19662"/>
                  </a:lnTo>
                  <a:lnTo>
                    <a:pt x="4409" y="19878"/>
                  </a:lnTo>
                  <a:lnTo>
                    <a:pt x="4272" y="20075"/>
                  </a:lnTo>
                  <a:lnTo>
                    <a:pt x="4134" y="20272"/>
                  </a:lnTo>
                  <a:lnTo>
                    <a:pt x="3957" y="20449"/>
                  </a:lnTo>
                  <a:lnTo>
                    <a:pt x="3780" y="20607"/>
                  </a:lnTo>
                  <a:lnTo>
                    <a:pt x="3602" y="20764"/>
                  </a:lnTo>
                  <a:lnTo>
                    <a:pt x="3406" y="20902"/>
                  </a:lnTo>
                  <a:lnTo>
                    <a:pt x="3189" y="21040"/>
                  </a:lnTo>
                  <a:lnTo>
                    <a:pt x="2973" y="21138"/>
                  </a:lnTo>
                  <a:lnTo>
                    <a:pt x="2756" y="21236"/>
                  </a:lnTo>
                  <a:lnTo>
                    <a:pt x="2520" y="21315"/>
                  </a:lnTo>
                  <a:lnTo>
                    <a:pt x="2284" y="21374"/>
                  </a:lnTo>
                  <a:lnTo>
                    <a:pt x="2048" y="21414"/>
                  </a:lnTo>
                  <a:lnTo>
                    <a:pt x="1792" y="21433"/>
                  </a:lnTo>
                  <a:lnTo>
                    <a:pt x="2559" y="22968"/>
                  </a:lnTo>
                  <a:lnTo>
                    <a:pt x="3347" y="24484"/>
                  </a:lnTo>
                  <a:lnTo>
                    <a:pt x="3760" y="25232"/>
                  </a:lnTo>
                  <a:lnTo>
                    <a:pt x="4193" y="25960"/>
                  </a:lnTo>
                  <a:lnTo>
                    <a:pt x="4626" y="26688"/>
                  </a:lnTo>
                  <a:lnTo>
                    <a:pt x="5098" y="27397"/>
                  </a:lnTo>
                  <a:lnTo>
                    <a:pt x="5433" y="27515"/>
                  </a:lnTo>
                  <a:lnTo>
                    <a:pt x="5787" y="27613"/>
                  </a:lnTo>
                  <a:lnTo>
                    <a:pt x="6141" y="27672"/>
                  </a:lnTo>
                  <a:lnTo>
                    <a:pt x="6496" y="27751"/>
                  </a:lnTo>
                  <a:lnTo>
                    <a:pt x="6870" y="27790"/>
                  </a:lnTo>
                  <a:lnTo>
                    <a:pt x="7224" y="27830"/>
                  </a:lnTo>
                  <a:lnTo>
                    <a:pt x="7952" y="27869"/>
                  </a:lnTo>
                  <a:lnTo>
                    <a:pt x="8346" y="27869"/>
                  </a:lnTo>
                  <a:lnTo>
                    <a:pt x="8759" y="27849"/>
                  </a:lnTo>
                  <a:lnTo>
                    <a:pt x="9172" y="27830"/>
                  </a:lnTo>
                  <a:lnTo>
                    <a:pt x="9586" y="27771"/>
                  </a:lnTo>
                  <a:lnTo>
                    <a:pt x="9999" y="27712"/>
                  </a:lnTo>
                  <a:lnTo>
                    <a:pt x="10393" y="27633"/>
                  </a:lnTo>
                  <a:lnTo>
                    <a:pt x="10786" y="27535"/>
                  </a:lnTo>
                  <a:lnTo>
                    <a:pt x="11160" y="27397"/>
                  </a:lnTo>
                  <a:lnTo>
                    <a:pt x="11534" y="27259"/>
                  </a:lnTo>
                  <a:lnTo>
                    <a:pt x="11888" y="27082"/>
                  </a:lnTo>
                  <a:lnTo>
                    <a:pt x="12223" y="26885"/>
                  </a:lnTo>
                  <a:lnTo>
                    <a:pt x="12518" y="26669"/>
                  </a:lnTo>
                  <a:lnTo>
                    <a:pt x="12813" y="26413"/>
                  </a:lnTo>
                  <a:lnTo>
                    <a:pt x="13069" y="26137"/>
                  </a:lnTo>
                  <a:lnTo>
                    <a:pt x="13286" y="25822"/>
                  </a:lnTo>
                  <a:lnTo>
                    <a:pt x="13384" y="25645"/>
                  </a:lnTo>
                  <a:lnTo>
                    <a:pt x="13463" y="25468"/>
                  </a:lnTo>
                  <a:lnTo>
                    <a:pt x="13561" y="25252"/>
                  </a:lnTo>
                  <a:lnTo>
                    <a:pt x="13640" y="25015"/>
                  </a:lnTo>
                  <a:lnTo>
                    <a:pt x="13699" y="24779"/>
                  </a:lnTo>
                  <a:lnTo>
                    <a:pt x="13758" y="24543"/>
                  </a:lnTo>
                  <a:lnTo>
                    <a:pt x="13778" y="24307"/>
                  </a:lnTo>
                  <a:lnTo>
                    <a:pt x="13797" y="24071"/>
                  </a:lnTo>
                  <a:lnTo>
                    <a:pt x="13817" y="23579"/>
                  </a:lnTo>
                  <a:lnTo>
                    <a:pt x="13797" y="23087"/>
                  </a:lnTo>
                  <a:lnTo>
                    <a:pt x="13738" y="22595"/>
                  </a:lnTo>
                  <a:lnTo>
                    <a:pt x="13601" y="21610"/>
                  </a:lnTo>
                  <a:lnTo>
                    <a:pt x="13502" y="21000"/>
                  </a:lnTo>
                  <a:lnTo>
                    <a:pt x="13424" y="20370"/>
                  </a:lnTo>
                  <a:lnTo>
                    <a:pt x="13365" y="19741"/>
                  </a:lnTo>
                  <a:lnTo>
                    <a:pt x="13305" y="19111"/>
                  </a:lnTo>
                  <a:lnTo>
                    <a:pt x="13305" y="18481"/>
                  </a:lnTo>
                  <a:lnTo>
                    <a:pt x="13325" y="17851"/>
                  </a:lnTo>
                  <a:lnTo>
                    <a:pt x="13365" y="17221"/>
                  </a:lnTo>
                  <a:lnTo>
                    <a:pt x="13424" y="16907"/>
                  </a:lnTo>
                  <a:lnTo>
                    <a:pt x="13483" y="16592"/>
                  </a:lnTo>
                  <a:lnTo>
                    <a:pt x="13561" y="16218"/>
                  </a:lnTo>
                  <a:lnTo>
                    <a:pt x="13660" y="15844"/>
                  </a:lnTo>
                  <a:lnTo>
                    <a:pt x="13778" y="15470"/>
                  </a:lnTo>
                  <a:lnTo>
                    <a:pt x="13916" y="15096"/>
                  </a:lnTo>
                  <a:lnTo>
                    <a:pt x="14073" y="14742"/>
                  </a:lnTo>
                  <a:lnTo>
                    <a:pt x="14230" y="14387"/>
                  </a:lnTo>
                  <a:lnTo>
                    <a:pt x="14565" y="13679"/>
                  </a:lnTo>
                  <a:lnTo>
                    <a:pt x="14959" y="12990"/>
                  </a:lnTo>
                  <a:lnTo>
                    <a:pt x="15352" y="12321"/>
                  </a:lnTo>
                  <a:lnTo>
                    <a:pt x="16199" y="10963"/>
                  </a:lnTo>
                  <a:lnTo>
                    <a:pt x="16612" y="10294"/>
                  </a:lnTo>
                  <a:lnTo>
                    <a:pt x="17006" y="9605"/>
                  </a:lnTo>
                  <a:lnTo>
                    <a:pt x="17380" y="8916"/>
                  </a:lnTo>
                  <a:lnTo>
                    <a:pt x="17714" y="8207"/>
                  </a:lnTo>
                  <a:lnTo>
                    <a:pt x="17872" y="7833"/>
                  </a:lnTo>
                  <a:lnTo>
                    <a:pt x="18009" y="7479"/>
                  </a:lnTo>
                  <a:lnTo>
                    <a:pt x="18147" y="7105"/>
                  </a:lnTo>
                  <a:lnTo>
                    <a:pt x="18246" y="6731"/>
                  </a:lnTo>
                  <a:lnTo>
                    <a:pt x="18344" y="6357"/>
                  </a:lnTo>
                  <a:lnTo>
                    <a:pt x="18423" y="5983"/>
                  </a:lnTo>
                  <a:lnTo>
                    <a:pt x="18482" y="5590"/>
                  </a:lnTo>
                  <a:lnTo>
                    <a:pt x="18521" y="5196"/>
                  </a:lnTo>
                  <a:lnTo>
                    <a:pt x="18521" y="4802"/>
                  </a:lnTo>
                  <a:lnTo>
                    <a:pt x="18501" y="4409"/>
                  </a:lnTo>
                  <a:lnTo>
                    <a:pt x="18462" y="4015"/>
                  </a:lnTo>
                  <a:lnTo>
                    <a:pt x="18403" y="3621"/>
                  </a:lnTo>
                  <a:lnTo>
                    <a:pt x="18285" y="3228"/>
                  </a:lnTo>
                  <a:lnTo>
                    <a:pt x="18167" y="2854"/>
                  </a:lnTo>
                  <a:lnTo>
                    <a:pt x="18009" y="2480"/>
                  </a:lnTo>
                  <a:lnTo>
                    <a:pt x="17832" y="2126"/>
                  </a:lnTo>
                  <a:lnTo>
                    <a:pt x="17635" y="1791"/>
                  </a:lnTo>
                  <a:lnTo>
                    <a:pt x="17399" y="1496"/>
                  </a:lnTo>
                  <a:lnTo>
                    <a:pt x="17163" y="1201"/>
                  </a:lnTo>
                  <a:lnTo>
                    <a:pt x="16887" y="925"/>
                  </a:lnTo>
                  <a:lnTo>
                    <a:pt x="16592" y="689"/>
                  </a:lnTo>
                  <a:lnTo>
                    <a:pt x="16258" y="492"/>
                  </a:lnTo>
                  <a:lnTo>
                    <a:pt x="15923" y="315"/>
                  </a:lnTo>
                  <a:lnTo>
                    <a:pt x="15549" y="197"/>
                  </a:lnTo>
                  <a:lnTo>
                    <a:pt x="15156" y="98"/>
                  </a:lnTo>
                  <a:lnTo>
                    <a:pt x="14703" y="39"/>
                  </a:lnTo>
                  <a:lnTo>
                    <a:pt x="14250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93;p43">
              <a:extLst>
                <a:ext uri="{FF2B5EF4-FFF2-40B4-BE49-F238E27FC236}">
                  <a16:creationId xmlns:a16="http://schemas.microsoft.com/office/drawing/2014/main" id="{7A6D79E9-13E1-A95B-CCF4-89C4D11994AE}"/>
                </a:ext>
              </a:extLst>
            </p:cNvPr>
            <p:cNvSpPr/>
            <p:nvPr/>
          </p:nvSpPr>
          <p:spPr>
            <a:xfrm>
              <a:off x="7819048" y="2088544"/>
              <a:ext cx="726507" cy="871386"/>
            </a:xfrm>
            <a:custGeom>
              <a:avLst/>
              <a:gdLst/>
              <a:ahLst/>
              <a:cxnLst/>
              <a:rect l="l" t="t" r="r" b="b"/>
              <a:pathLst>
                <a:path w="13424" h="16101" extrusionOk="0">
                  <a:moveTo>
                    <a:pt x="4331" y="1"/>
                  </a:moveTo>
                  <a:lnTo>
                    <a:pt x="4213" y="40"/>
                  </a:lnTo>
                  <a:lnTo>
                    <a:pt x="4075" y="80"/>
                  </a:lnTo>
                  <a:lnTo>
                    <a:pt x="3839" y="198"/>
                  </a:lnTo>
                  <a:lnTo>
                    <a:pt x="3603" y="335"/>
                  </a:lnTo>
                  <a:lnTo>
                    <a:pt x="3386" y="513"/>
                  </a:lnTo>
                  <a:lnTo>
                    <a:pt x="3209" y="709"/>
                  </a:lnTo>
                  <a:lnTo>
                    <a:pt x="2914" y="1064"/>
                  </a:lnTo>
                  <a:lnTo>
                    <a:pt x="2618" y="1418"/>
                  </a:lnTo>
                  <a:lnTo>
                    <a:pt x="2363" y="1772"/>
                  </a:lnTo>
                  <a:lnTo>
                    <a:pt x="2107" y="2146"/>
                  </a:lnTo>
                  <a:lnTo>
                    <a:pt x="1871" y="2540"/>
                  </a:lnTo>
                  <a:lnTo>
                    <a:pt x="1654" y="2933"/>
                  </a:lnTo>
                  <a:lnTo>
                    <a:pt x="1438" y="3327"/>
                  </a:lnTo>
                  <a:lnTo>
                    <a:pt x="1260" y="3740"/>
                  </a:lnTo>
                  <a:lnTo>
                    <a:pt x="1064" y="4154"/>
                  </a:lnTo>
                  <a:lnTo>
                    <a:pt x="906" y="4567"/>
                  </a:lnTo>
                  <a:lnTo>
                    <a:pt x="768" y="5000"/>
                  </a:lnTo>
                  <a:lnTo>
                    <a:pt x="631" y="5433"/>
                  </a:lnTo>
                  <a:lnTo>
                    <a:pt x="513" y="5866"/>
                  </a:lnTo>
                  <a:lnTo>
                    <a:pt x="394" y="6319"/>
                  </a:lnTo>
                  <a:lnTo>
                    <a:pt x="296" y="6752"/>
                  </a:lnTo>
                  <a:lnTo>
                    <a:pt x="217" y="7204"/>
                  </a:lnTo>
                  <a:lnTo>
                    <a:pt x="158" y="7657"/>
                  </a:lnTo>
                  <a:lnTo>
                    <a:pt x="99" y="8110"/>
                  </a:lnTo>
                  <a:lnTo>
                    <a:pt x="60" y="8562"/>
                  </a:lnTo>
                  <a:lnTo>
                    <a:pt x="20" y="9035"/>
                  </a:lnTo>
                  <a:lnTo>
                    <a:pt x="20" y="9487"/>
                  </a:lnTo>
                  <a:lnTo>
                    <a:pt x="1" y="9960"/>
                  </a:lnTo>
                  <a:lnTo>
                    <a:pt x="20" y="10412"/>
                  </a:lnTo>
                  <a:lnTo>
                    <a:pt x="40" y="10885"/>
                  </a:lnTo>
                  <a:lnTo>
                    <a:pt x="80" y="11337"/>
                  </a:lnTo>
                  <a:lnTo>
                    <a:pt x="119" y="11790"/>
                  </a:lnTo>
                  <a:lnTo>
                    <a:pt x="178" y="12262"/>
                  </a:lnTo>
                  <a:lnTo>
                    <a:pt x="257" y="12715"/>
                  </a:lnTo>
                  <a:lnTo>
                    <a:pt x="414" y="13620"/>
                  </a:lnTo>
                  <a:lnTo>
                    <a:pt x="631" y="14506"/>
                  </a:lnTo>
                  <a:lnTo>
                    <a:pt x="709" y="14742"/>
                  </a:lnTo>
                  <a:lnTo>
                    <a:pt x="788" y="14978"/>
                  </a:lnTo>
                  <a:lnTo>
                    <a:pt x="886" y="15195"/>
                  </a:lnTo>
                  <a:lnTo>
                    <a:pt x="965" y="15293"/>
                  </a:lnTo>
                  <a:lnTo>
                    <a:pt x="1044" y="15392"/>
                  </a:lnTo>
                  <a:lnTo>
                    <a:pt x="1201" y="15549"/>
                  </a:lnTo>
                  <a:lnTo>
                    <a:pt x="1379" y="15687"/>
                  </a:lnTo>
                  <a:lnTo>
                    <a:pt x="1595" y="15785"/>
                  </a:lnTo>
                  <a:lnTo>
                    <a:pt x="1812" y="15864"/>
                  </a:lnTo>
                  <a:lnTo>
                    <a:pt x="2067" y="15943"/>
                  </a:lnTo>
                  <a:lnTo>
                    <a:pt x="2323" y="16022"/>
                  </a:lnTo>
                  <a:lnTo>
                    <a:pt x="2599" y="16061"/>
                  </a:lnTo>
                  <a:lnTo>
                    <a:pt x="2855" y="16081"/>
                  </a:lnTo>
                  <a:lnTo>
                    <a:pt x="3130" y="16100"/>
                  </a:lnTo>
                  <a:lnTo>
                    <a:pt x="3406" y="16081"/>
                  </a:lnTo>
                  <a:lnTo>
                    <a:pt x="3662" y="16061"/>
                  </a:lnTo>
                  <a:lnTo>
                    <a:pt x="3937" y="16022"/>
                  </a:lnTo>
                  <a:lnTo>
                    <a:pt x="4213" y="15963"/>
                  </a:lnTo>
                  <a:lnTo>
                    <a:pt x="4469" y="15904"/>
                  </a:lnTo>
                  <a:lnTo>
                    <a:pt x="4724" y="15825"/>
                  </a:lnTo>
                  <a:lnTo>
                    <a:pt x="4980" y="15726"/>
                  </a:lnTo>
                  <a:lnTo>
                    <a:pt x="5236" y="15608"/>
                  </a:lnTo>
                  <a:lnTo>
                    <a:pt x="5492" y="15490"/>
                  </a:lnTo>
                  <a:lnTo>
                    <a:pt x="5728" y="15352"/>
                  </a:lnTo>
                  <a:lnTo>
                    <a:pt x="5945" y="15215"/>
                  </a:lnTo>
                  <a:lnTo>
                    <a:pt x="6397" y="14900"/>
                  </a:lnTo>
                  <a:lnTo>
                    <a:pt x="6811" y="14546"/>
                  </a:lnTo>
                  <a:lnTo>
                    <a:pt x="7204" y="14172"/>
                  </a:lnTo>
                  <a:lnTo>
                    <a:pt x="7559" y="13758"/>
                  </a:lnTo>
                  <a:lnTo>
                    <a:pt x="7893" y="13345"/>
                  </a:lnTo>
                  <a:lnTo>
                    <a:pt x="8228" y="12892"/>
                  </a:lnTo>
                  <a:lnTo>
                    <a:pt x="8523" y="12440"/>
                  </a:lnTo>
                  <a:lnTo>
                    <a:pt x="8798" y="11967"/>
                  </a:lnTo>
                  <a:lnTo>
                    <a:pt x="8995" y="11652"/>
                  </a:lnTo>
                  <a:lnTo>
                    <a:pt x="9192" y="11337"/>
                  </a:lnTo>
                  <a:lnTo>
                    <a:pt x="9409" y="11042"/>
                  </a:lnTo>
                  <a:lnTo>
                    <a:pt x="9527" y="10924"/>
                  </a:lnTo>
                  <a:lnTo>
                    <a:pt x="9664" y="10786"/>
                  </a:lnTo>
                  <a:lnTo>
                    <a:pt x="9901" y="10609"/>
                  </a:lnTo>
                  <a:lnTo>
                    <a:pt x="10156" y="10452"/>
                  </a:lnTo>
                  <a:lnTo>
                    <a:pt x="10432" y="10314"/>
                  </a:lnTo>
                  <a:lnTo>
                    <a:pt x="10708" y="10235"/>
                  </a:lnTo>
                  <a:lnTo>
                    <a:pt x="10963" y="10157"/>
                  </a:lnTo>
                  <a:lnTo>
                    <a:pt x="11200" y="10078"/>
                  </a:lnTo>
                  <a:lnTo>
                    <a:pt x="11436" y="9979"/>
                  </a:lnTo>
                  <a:lnTo>
                    <a:pt x="11652" y="9901"/>
                  </a:lnTo>
                  <a:lnTo>
                    <a:pt x="11849" y="9783"/>
                  </a:lnTo>
                  <a:lnTo>
                    <a:pt x="12026" y="9684"/>
                  </a:lnTo>
                  <a:lnTo>
                    <a:pt x="12203" y="9566"/>
                  </a:lnTo>
                  <a:lnTo>
                    <a:pt x="12361" y="9448"/>
                  </a:lnTo>
                  <a:lnTo>
                    <a:pt x="12518" y="9330"/>
                  </a:lnTo>
                  <a:lnTo>
                    <a:pt x="12636" y="9192"/>
                  </a:lnTo>
                  <a:lnTo>
                    <a:pt x="12774" y="9054"/>
                  </a:lnTo>
                  <a:lnTo>
                    <a:pt x="12873" y="8917"/>
                  </a:lnTo>
                  <a:lnTo>
                    <a:pt x="13069" y="8621"/>
                  </a:lnTo>
                  <a:lnTo>
                    <a:pt x="13207" y="8306"/>
                  </a:lnTo>
                  <a:lnTo>
                    <a:pt x="13325" y="7972"/>
                  </a:lnTo>
                  <a:lnTo>
                    <a:pt x="13384" y="7637"/>
                  </a:lnTo>
                  <a:lnTo>
                    <a:pt x="13424" y="7283"/>
                  </a:lnTo>
                  <a:lnTo>
                    <a:pt x="13424" y="6909"/>
                  </a:lnTo>
                  <a:lnTo>
                    <a:pt x="13384" y="6555"/>
                  </a:lnTo>
                  <a:lnTo>
                    <a:pt x="13345" y="6181"/>
                  </a:lnTo>
                  <a:lnTo>
                    <a:pt x="13246" y="5807"/>
                  </a:lnTo>
                  <a:lnTo>
                    <a:pt x="13148" y="5453"/>
                  </a:lnTo>
                  <a:lnTo>
                    <a:pt x="13030" y="5079"/>
                  </a:lnTo>
                  <a:lnTo>
                    <a:pt x="12892" y="4724"/>
                  </a:lnTo>
                  <a:lnTo>
                    <a:pt x="12735" y="4370"/>
                  </a:lnTo>
                  <a:lnTo>
                    <a:pt x="12577" y="4036"/>
                  </a:lnTo>
                  <a:lnTo>
                    <a:pt x="12400" y="3701"/>
                  </a:lnTo>
                  <a:lnTo>
                    <a:pt x="12223" y="3386"/>
                  </a:lnTo>
                  <a:lnTo>
                    <a:pt x="11849" y="2796"/>
                  </a:lnTo>
                  <a:lnTo>
                    <a:pt x="11475" y="2304"/>
                  </a:lnTo>
                  <a:lnTo>
                    <a:pt x="11141" y="1910"/>
                  </a:lnTo>
                  <a:lnTo>
                    <a:pt x="10983" y="1752"/>
                  </a:lnTo>
                  <a:lnTo>
                    <a:pt x="10845" y="1634"/>
                  </a:lnTo>
                  <a:lnTo>
                    <a:pt x="10708" y="1556"/>
                  </a:lnTo>
                  <a:lnTo>
                    <a:pt x="10609" y="1497"/>
                  </a:lnTo>
                  <a:lnTo>
                    <a:pt x="10216" y="1398"/>
                  </a:lnTo>
                  <a:lnTo>
                    <a:pt x="9822" y="1319"/>
                  </a:lnTo>
                  <a:lnTo>
                    <a:pt x="9428" y="1280"/>
                  </a:lnTo>
                  <a:lnTo>
                    <a:pt x="9015" y="1280"/>
                  </a:lnTo>
                  <a:lnTo>
                    <a:pt x="8621" y="1319"/>
                  </a:lnTo>
                  <a:lnTo>
                    <a:pt x="8228" y="1379"/>
                  </a:lnTo>
                  <a:lnTo>
                    <a:pt x="7854" y="1497"/>
                  </a:lnTo>
                  <a:lnTo>
                    <a:pt x="7480" y="1654"/>
                  </a:lnTo>
                  <a:lnTo>
                    <a:pt x="7185" y="1792"/>
                  </a:lnTo>
                  <a:lnTo>
                    <a:pt x="6929" y="1969"/>
                  </a:lnTo>
                  <a:lnTo>
                    <a:pt x="6673" y="2146"/>
                  </a:lnTo>
                  <a:lnTo>
                    <a:pt x="6417" y="2363"/>
                  </a:lnTo>
                  <a:lnTo>
                    <a:pt x="6141" y="2638"/>
                  </a:lnTo>
                  <a:lnTo>
                    <a:pt x="5886" y="2953"/>
                  </a:lnTo>
                  <a:lnTo>
                    <a:pt x="5649" y="3268"/>
                  </a:lnTo>
                  <a:lnTo>
                    <a:pt x="5433" y="3603"/>
                  </a:lnTo>
                  <a:lnTo>
                    <a:pt x="5256" y="3957"/>
                  </a:lnTo>
                  <a:lnTo>
                    <a:pt x="5098" y="4331"/>
                  </a:lnTo>
                  <a:lnTo>
                    <a:pt x="4980" y="4724"/>
                  </a:lnTo>
                  <a:lnTo>
                    <a:pt x="4882" y="5098"/>
                  </a:lnTo>
                  <a:lnTo>
                    <a:pt x="4547" y="5216"/>
                  </a:lnTo>
                  <a:lnTo>
                    <a:pt x="4232" y="5335"/>
                  </a:lnTo>
                  <a:lnTo>
                    <a:pt x="3937" y="5492"/>
                  </a:lnTo>
                  <a:lnTo>
                    <a:pt x="3681" y="5669"/>
                  </a:lnTo>
                  <a:lnTo>
                    <a:pt x="3425" y="5886"/>
                  </a:lnTo>
                  <a:lnTo>
                    <a:pt x="3209" y="6122"/>
                  </a:lnTo>
                  <a:lnTo>
                    <a:pt x="3012" y="6397"/>
                  </a:lnTo>
                  <a:lnTo>
                    <a:pt x="2855" y="6693"/>
                  </a:lnTo>
                  <a:lnTo>
                    <a:pt x="2835" y="5610"/>
                  </a:lnTo>
                  <a:lnTo>
                    <a:pt x="2835" y="5098"/>
                  </a:lnTo>
                  <a:lnTo>
                    <a:pt x="2835" y="4567"/>
                  </a:lnTo>
                  <a:lnTo>
                    <a:pt x="2874" y="4036"/>
                  </a:lnTo>
                  <a:lnTo>
                    <a:pt x="2933" y="3504"/>
                  </a:lnTo>
                  <a:lnTo>
                    <a:pt x="3012" y="2992"/>
                  </a:lnTo>
                  <a:lnTo>
                    <a:pt x="3110" y="2461"/>
                  </a:lnTo>
                  <a:lnTo>
                    <a:pt x="3307" y="2343"/>
                  </a:lnTo>
                  <a:lnTo>
                    <a:pt x="3504" y="2244"/>
                  </a:lnTo>
                  <a:lnTo>
                    <a:pt x="3898" y="2087"/>
                  </a:lnTo>
                  <a:lnTo>
                    <a:pt x="4291" y="1910"/>
                  </a:lnTo>
                  <a:lnTo>
                    <a:pt x="4488" y="1812"/>
                  </a:lnTo>
                  <a:lnTo>
                    <a:pt x="4665" y="1693"/>
                  </a:lnTo>
                  <a:lnTo>
                    <a:pt x="4823" y="1536"/>
                  </a:lnTo>
                  <a:lnTo>
                    <a:pt x="4961" y="1359"/>
                  </a:lnTo>
                  <a:lnTo>
                    <a:pt x="5079" y="1162"/>
                  </a:lnTo>
                  <a:lnTo>
                    <a:pt x="5157" y="965"/>
                  </a:lnTo>
                  <a:lnTo>
                    <a:pt x="5177" y="749"/>
                  </a:lnTo>
                  <a:lnTo>
                    <a:pt x="5177" y="650"/>
                  </a:lnTo>
                  <a:lnTo>
                    <a:pt x="5177" y="552"/>
                  </a:lnTo>
                  <a:lnTo>
                    <a:pt x="5138" y="453"/>
                  </a:lnTo>
                  <a:lnTo>
                    <a:pt x="5098" y="355"/>
                  </a:lnTo>
                  <a:lnTo>
                    <a:pt x="5059" y="276"/>
                  </a:lnTo>
                  <a:lnTo>
                    <a:pt x="4980" y="198"/>
                  </a:lnTo>
                  <a:lnTo>
                    <a:pt x="4882" y="119"/>
                  </a:lnTo>
                  <a:lnTo>
                    <a:pt x="4783" y="60"/>
                  </a:lnTo>
                  <a:lnTo>
                    <a:pt x="4685" y="20"/>
                  </a:lnTo>
                  <a:lnTo>
                    <a:pt x="4567" y="1"/>
                  </a:lnTo>
                  <a:close/>
                </a:path>
              </a:pathLst>
            </a:custGeom>
            <a:solidFill>
              <a:srgbClr val="F3A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94;p43">
              <a:extLst>
                <a:ext uri="{FF2B5EF4-FFF2-40B4-BE49-F238E27FC236}">
                  <a16:creationId xmlns:a16="http://schemas.microsoft.com/office/drawing/2014/main" id="{86624F56-B0FF-E29D-8574-6FEFB11E6EFA}"/>
                </a:ext>
              </a:extLst>
            </p:cNvPr>
            <p:cNvSpPr/>
            <p:nvPr/>
          </p:nvSpPr>
          <p:spPr>
            <a:xfrm>
              <a:off x="7819048" y="2088544"/>
              <a:ext cx="726507" cy="871386"/>
            </a:xfrm>
            <a:custGeom>
              <a:avLst/>
              <a:gdLst/>
              <a:ahLst/>
              <a:cxnLst/>
              <a:rect l="l" t="t" r="r" b="b"/>
              <a:pathLst>
                <a:path w="13424" h="16101" extrusionOk="0">
                  <a:moveTo>
                    <a:pt x="4331" y="1"/>
                  </a:moveTo>
                  <a:lnTo>
                    <a:pt x="4213" y="40"/>
                  </a:lnTo>
                  <a:lnTo>
                    <a:pt x="4075" y="80"/>
                  </a:lnTo>
                  <a:lnTo>
                    <a:pt x="3839" y="198"/>
                  </a:lnTo>
                  <a:lnTo>
                    <a:pt x="3603" y="335"/>
                  </a:lnTo>
                  <a:lnTo>
                    <a:pt x="3386" y="513"/>
                  </a:lnTo>
                  <a:lnTo>
                    <a:pt x="3209" y="709"/>
                  </a:lnTo>
                  <a:lnTo>
                    <a:pt x="2914" y="1064"/>
                  </a:lnTo>
                  <a:lnTo>
                    <a:pt x="2618" y="1418"/>
                  </a:lnTo>
                  <a:lnTo>
                    <a:pt x="2363" y="1772"/>
                  </a:lnTo>
                  <a:lnTo>
                    <a:pt x="2107" y="2146"/>
                  </a:lnTo>
                  <a:lnTo>
                    <a:pt x="1871" y="2540"/>
                  </a:lnTo>
                  <a:lnTo>
                    <a:pt x="1654" y="2933"/>
                  </a:lnTo>
                  <a:lnTo>
                    <a:pt x="1438" y="3327"/>
                  </a:lnTo>
                  <a:lnTo>
                    <a:pt x="1260" y="3740"/>
                  </a:lnTo>
                  <a:lnTo>
                    <a:pt x="1064" y="4154"/>
                  </a:lnTo>
                  <a:lnTo>
                    <a:pt x="906" y="4567"/>
                  </a:lnTo>
                  <a:lnTo>
                    <a:pt x="768" y="5000"/>
                  </a:lnTo>
                  <a:lnTo>
                    <a:pt x="631" y="5433"/>
                  </a:lnTo>
                  <a:lnTo>
                    <a:pt x="513" y="5866"/>
                  </a:lnTo>
                  <a:lnTo>
                    <a:pt x="394" y="6319"/>
                  </a:lnTo>
                  <a:lnTo>
                    <a:pt x="296" y="6752"/>
                  </a:lnTo>
                  <a:lnTo>
                    <a:pt x="217" y="7204"/>
                  </a:lnTo>
                  <a:lnTo>
                    <a:pt x="158" y="7657"/>
                  </a:lnTo>
                  <a:lnTo>
                    <a:pt x="99" y="8110"/>
                  </a:lnTo>
                  <a:lnTo>
                    <a:pt x="60" y="8562"/>
                  </a:lnTo>
                  <a:lnTo>
                    <a:pt x="20" y="9035"/>
                  </a:lnTo>
                  <a:lnTo>
                    <a:pt x="20" y="9487"/>
                  </a:lnTo>
                  <a:lnTo>
                    <a:pt x="1" y="9960"/>
                  </a:lnTo>
                  <a:lnTo>
                    <a:pt x="20" y="10412"/>
                  </a:lnTo>
                  <a:lnTo>
                    <a:pt x="40" y="10885"/>
                  </a:lnTo>
                  <a:lnTo>
                    <a:pt x="80" y="11337"/>
                  </a:lnTo>
                  <a:lnTo>
                    <a:pt x="119" y="11790"/>
                  </a:lnTo>
                  <a:lnTo>
                    <a:pt x="178" y="12262"/>
                  </a:lnTo>
                  <a:lnTo>
                    <a:pt x="257" y="12715"/>
                  </a:lnTo>
                  <a:lnTo>
                    <a:pt x="414" y="13620"/>
                  </a:lnTo>
                  <a:lnTo>
                    <a:pt x="631" y="14506"/>
                  </a:lnTo>
                  <a:lnTo>
                    <a:pt x="709" y="14742"/>
                  </a:lnTo>
                  <a:lnTo>
                    <a:pt x="788" y="14978"/>
                  </a:lnTo>
                  <a:lnTo>
                    <a:pt x="886" y="15195"/>
                  </a:lnTo>
                  <a:lnTo>
                    <a:pt x="965" y="15293"/>
                  </a:lnTo>
                  <a:lnTo>
                    <a:pt x="1044" y="15392"/>
                  </a:lnTo>
                  <a:lnTo>
                    <a:pt x="1201" y="15549"/>
                  </a:lnTo>
                  <a:lnTo>
                    <a:pt x="1379" y="15687"/>
                  </a:lnTo>
                  <a:lnTo>
                    <a:pt x="1595" y="15785"/>
                  </a:lnTo>
                  <a:lnTo>
                    <a:pt x="1812" y="15864"/>
                  </a:lnTo>
                  <a:lnTo>
                    <a:pt x="2067" y="15943"/>
                  </a:lnTo>
                  <a:lnTo>
                    <a:pt x="2323" y="16022"/>
                  </a:lnTo>
                  <a:lnTo>
                    <a:pt x="2599" y="16061"/>
                  </a:lnTo>
                  <a:lnTo>
                    <a:pt x="2855" y="16081"/>
                  </a:lnTo>
                  <a:lnTo>
                    <a:pt x="3130" y="16100"/>
                  </a:lnTo>
                  <a:lnTo>
                    <a:pt x="3406" y="16081"/>
                  </a:lnTo>
                  <a:lnTo>
                    <a:pt x="3662" y="16061"/>
                  </a:lnTo>
                  <a:lnTo>
                    <a:pt x="3937" y="16022"/>
                  </a:lnTo>
                  <a:lnTo>
                    <a:pt x="4213" y="15963"/>
                  </a:lnTo>
                  <a:lnTo>
                    <a:pt x="4469" y="15904"/>
                  </a:lnTo>
                  <a:lnTo>
                    <a:pt x="4724" y="15825"/>
                  </a:lnTo>
                  <a:lnTo>
                    <a:pt x="4980" y="15726"/>
                  </a:lnTo>
                  <a:lnTo>
                    <a:pt x="5236" y="15608"/>
                  </a:lnTo>
                  <a:lnTo>
                    <a:pt x="5492" y="15490"/>
                  </a:lnTo>
                  <a:lnTo>
                    <a:pt x="5728" y="15352"/>
                  </a:lnTo>
                  <a:lnTo>
                    <a:pt x="5945" y="15215"/>
                  </a:lnTo>
                  <a:lnTo>
                    <a:pt x="6397" y="14900"/>
                  </a:lnTo>
                  <a:lnTo>
                    <a:pt x="6811" y="14546"/>
                  </a:lnTo>
                  <a:lnTo>
                    <a:pt x="7204" y="14172"/>
                  </a:lnTo>
                  <a:lnTo>
                    <a:pt x="7559" y="13758"/>
                  </a:lnTo>
                  <a:lnTo>
                    <a:pt x="7893" y="13345"/>
                  </a:lnTo>
                  <a:lnTo>
                    <a:pt x="8228" y="12892"/>
                  </a:lnTo>
                  <a:lnTo>
                    <a:pt x="8523" y="12440"/>
                  </a:lnTo>
                  <a:lnTo>
                    <a:pt x="8798" y="11967"/>
                  </a:lnTo>
                  <a:lnTo>
                    <a:pt x="8995" y="11652"/>
                  </a:lnTo>
                  <a:lnTo>
                    <a:pt x="9192" y="11337"/>
                  </a:lnTo>
                  <a:lnTo>
                    <a:pt x="9409" y="11042"/>
                  </a:lnTo>
                  <a:lnTo>
                    <a:pt x="9527" y="10924"/>
                  </a:lnTo>
                  <a:lnTo>
                    <a:pt x="9664" y="10786"/>
                  </a:lnTo>
                  <a:lnTo>
                    <a:pt x="9901" y="10609"/>
                  </a:lnTo>
                  <a:lnTo>
                    <a:pt x="10156" y="10452"/>
                  </a:lnTo>
                  <a:lnTo>
                    <a:pt x="10432" y="10314"/>
                  </a:lnTo>
                  <a:lnTo>
                    <a:pt x="10708" y="10235"/>
                  </a:lnTo>
                  <a:lnTo>
                    <a:pt x="11160" y="10078"/>
                  </a:lnTo>
                  <a:lnTo>
                    <a:pt x="11593" y="9920"/>
                  </a:lnTo>
                  <a:lnTo>
                    <a:pt x="11947" y="9724"/>
                  </a:lnTo>
                  <a:lnTo>
                    <a:pt x="12262" y="9527"/>
                  </a:lnTo>
                  <a:lnTo>
                    <a:pt x="12538" y="9291"/>
                  </a:lnTo>
                  <a:lnTo>
                    <a:pt x="12774" y="9035"/>
                  </a:lnTo>
                  <a:lnTo>
                    <a:pt x="12971" y="8779"/>
                  </a:lnTo>
                  <a:lnTo>
                    <a:pt x="13128" y="8484"/>
                  </a:lnTo>
                  <a:lnTo>
                    <a:pt x="13246" y="8188"/>
                  </a:lnTo>
                  <a:lnTo>
                    <a:pt x="13345" y="7873"/>
                  </a:lnTo>
                  <a:lnTo>
                    <a:pt x="13404" y="7559"/>
                  </a:lnTo>
                  <a:lnTo>
                    <a:pt x="13424" y="7244"/>
                  </a:lnTo>
                  <a:lnTo>
                    <a:pt x="13424" y="6909"/>
                  </a:lnTo>
                  <a:lnTo>
                    <a:pt x="13404" y="6555"/>
                  </a:lnTo>
                  <a:lnTo>
                    <a:pt x="13345" y="6220"/>
                  </a:lnTo>
                  <a:lnTo>
                    <a:pt x="13266" y="5886"/>
                  </a:lnTo>
                  <a:lnTo>
                    <a:pt x="13187" y="5531"/>
                  </a:lnTo>
                  <a:lnTo>
                    <a:pt x="13069" y="5197"/>
                  </a:lnTo>
                  <a:lnTo>
                    <a:pt x="12951" y="4862"/>
                  </a:lnTo>
                  <a:lnTo>
                    <a:pt x="12813" y="4528"/>
                  </a:lnTo>
                  <a:lnTo>
                    <a:pt x="12656" y="4213"/>
                  </a:lnTo>
                  <a:lnTo>
                    <a:pt x="12499" y="3898"/>
                  </a:lnTo>
                  <a:lnTo>
                    <a:pt x="12164" y="3307"/>
                  </a:lnTo>
                  <a:lnTo>
                    <a:pt x="11829" y="2776"/>
                  </a:lnTo>
                  <a:lnTo>
                    <a:pt x="11495" y="2323"/>
                  </a:lnTo>
                  <a:lnTo>
                    <a:pt x="11160" y="1949"/>
                  </a:lnTo>
                  <a:lnTo>
                    <a:pt x="10885" y="1674"/>
                  </a:lnTo>
                  <a:lnTo>
                    <a:pt x="10629" y="1713"/>
                  </a:lnTo>
                  <a:lnTo>
                    <a:pt x="10353" y="1752"/>
                  </a:lnTo>
                  <a:lnTo>
                    <a:pt x="10097" y="1812"/>
                  </a:lnTo>
                  <a:lnTo>
                    <a:pt x="9842" y="1890"/>
                  </a:lnTo>
                  <a:lnTo>
                    <a:pt x="9586" y="1969"/>
                  </a:lnTo>
                  <a:lnTo>
                    <a:pt x="9350" y="2087"/>
                  </a:lnTo>
                  <a:lnTo>
                    <a:pt x="9113" y="2205"/>
                  </a:lnTo>
                  <a:lnTo>
                    <a:pt x="8877" y="2343"/>
                  </a:lnTo>
                  <a:lnTo>
                    <a:pt x="8680" y="2461"/>
                  </a:lnTo>
                  <a:lnTo>
                    <a:pt x="8503" y="2599"/>
                  </a:lnTo>
                  <a:lnTo>
                    <a:pt x="8326" y="2756"/>
                  </a:lnTo>
                  <a:lnTo>
                    <a:pt x="8169" y="2914"/>
                  </a:lnTo>
                  <a:lnTo>
                    <a:pt x="8011" y="3091"/>
                  </a:lnTo>
                  <a:lnTo>
                    <a:pt x="7873" y="3268"/>
                  </a:lnTo>
                  <a:lnTo>
                    <a:pt x="7736" y="3465"/>
                  </a:lnTo>
                  <a:lnTo>
                    <a:pt x="7618" y="3642"/>
                  </a:lnTo>
                  <a:lnTo>
                    <a:pt x="7519" y="3858"/>
                  </a:lnTo>
                  <a:lnTo>
                    <a:pt x="7421" y="4055"/>
                  </a:lnTo>
                  <a:lnTo>
                    <a:pt x="7342" y="4272"/>
                  </a:lnTo>
                  <a:lnTo>
                    <a:pt x="7303" y="4488"/>
                  </a:lnTo>
                  <a:lnTo>
                    <a:pt x="7263" y="4705"/>
                  </a:lnTo>
                  <a:lnTo>
                    <a:pt x="7244" y="4921"/>
                  </a:lnTo>
                  <a:lnTo>
                    <a:pt x="7244" y="5157"/>
                  </a:lnTo>
                  <a:lnTo>
                    <a:pt x="7263" y="5374"/>
                  </a:lnTo>
                  <a:lnTo>
                    <a:pt x="7322" y="5649"/>
                  </a:lnTo>
                  <a:lnTo>
                    <a:pt x="7421" y="5925"/>
                  </a:lnTo>
                  <a:lnTo>
                    <a:pt x="7539" y="6161"/>
                  </a:lnTo>
                  <a:lnTo>
                    <a:pt x="7677" y="6417"/>
                  </a:lnTo>
                  <a:lnTo>
                    <a:pt x="7834" y="6653"/>
                  </a:lnTo>
                  <a:lnTo>
                    <a:pt x="8031" y="6870"/>
                  </a:lnTo>
                  <a:lnTo>
                    <a:pt x="8228" y="7066"/>
                  </a:lnTo>
                  <a:lnTo>
                    <a:pt x="8425" y="7283"/>
                  </a:lnTo>
                  <a:lnTo>
                    <a:pt x="8661" y="7401"/>
                  </a:lnTo>
                  <a:lnTo>
                    <a:pt x="8857" y="7559"/>
                  </a:lnTo>
                  <a:lnTo>
                    <a:pt x="9054" y="7716"/>
                  </a:lnTo>
                  <a:lnTo>
                    <a:pt x="9231" y="7913"/>
                  </a:lnTo>
                  <a:lnTo>
                    <a:pt x="8818" y="7598"/>
                  </a:lnTo>
                  <a:lnTo>
                    <a:pt x="8425" y="7283"/>
                  </a:lnTo>
                  <a:lnTo>
                    <a:pt x="8208" y="7165"/>
                  </a:lnTo>
                  <a:lnTo>
                    <a:pt x="7992" y="7086"/>
                  </a:lnTo>
                  <a:lnTo>
                    <a:pt x="7775" y="7027"/>
                  </a:lnTo>
                  <a:lnTo>
                    <a:pt x="7539" y="6968"/>
                  </a:lnTo>
                  <a:lnTo>
                    <a:pt x="7283" y="6929"/>
                  </a:lnTo>
                  <a:lnTo>
                    <a:pt x="7047" y="6909"/>
                  </a:lnTo>
                  <a:lnTo>
                    <a:pt x="6811" y="6909"/>
                  </a:lnTo>
                  <a:lnTo>
                    <a:pt x="6555" y="6929"/>
                  </a:lnTo>
                  <a:lnTo>
                    <a:pt x="6319" y="6948"/>
                  </a:lnTo>
                  <a:lnTo>
                    <a:pt x="6082" y="6988"/>
                  </a:lnTo>
                  <a:lnTo>
                    <a:pt x="5846" y="7066"/>
                  </a:lnTo>
                  <a:lnTo>
                    <a:pt x="5610" y="7145"/>
                  </a:lnTo>
                  <a:lnTo>
                    <a:pt x="5394" y="7224"/>
                  </a:lnTo>
                  <a:lnTo>
                    <a:pt x="5157" y="7342"/>
                  </a:lnTo>
                  <a:lnTo>
                    <a:pt x="4961" y="7460"/>
                  </a:lnTo>
                  <a:lnTo>
                    <a:pt x="4764" y="7618"/>
                  </a:lnTo>
                  <a:lnTo>
                    <a:pt x="4528" y="7814"/>
                  </a:lnTo>
                  <a:lnTo>
                    <a:pt x="4311" y="8011"/>
                  </a:lnTo>
                  <a:lnTo>
                    <a:pt x="4095" y="8247"/>
                  </a:lnTo>
                  <a:lnTo>
                    <a:pt x="3917" y="8503"/>
                  </a:lnTo>
                  <a:lnTo>
                    <a:pt x="3760" y="8759"/>
                  </a:lnTo>
                  <a:lnTo>
                    <a:pt x="3603" y="9015"/>
                  </a:lnTo>
                  <a:lnTo>
                    <a:pt x="3484" y="9310"/>
                  </a:lnTo>
                  <a:lnTo>
                    <a:pt x="3366" y="9586"/>
                  </a:lnTo>
                  <a:lnTo>
                    <a:pt x="3268" y="9881"/>
                  </a:lnTo>
                  <a:lnTo>
                    <a:pt x="3189" y="10196"/>
                  </a:lnTo>
                  <a:lnTo>
                    <a:pt x="3130" y="10491"/>
                  </a:lnTo>
                  <a:lnTo>
                    <a:pt x="3091" y="10806"/>
                  </a:lnTo>
                  <a:lnTo>
                    <a:pt x="3071" y="11121"/>
                  </a:lnTo>
                  <a:lnTo>
                    <a:pt x="3071" y="11436"/>
                  </a:lnTo>
                  <a:lnTo>
                    <a:pt x="3071" y="11751"/>
                  </a:lnTo>
                  <a:lnTo>
                    <a:pt x="3091" y="12046"/>
                  </a:lnTo>
                  <a:lnTo>
                    <a:pt x="2796" y="11357"/>
                  </a:lnTo>
                  <a:lnTo>
                    <a:pt x="2520" y="10649"/>
                  </a:lnTo>
                  <a:lnTo>
                    <a:pt x="2382" y="10275"/>
                  </a:lnTo>
                  <a:lnTo>
                    <a:pt x="2264" y="9920"/>
                  </a:lnTo>
                  <a:lnTo>
                    <a:pt x="2166" y="9546"/>
                  </a:lnTo>
                  <a:lnTo>
                    <a:pt x="2067" y="9192"/>
                  </a:lnTo>
                  <a:lnTo>
                    <a:pt x="2008" y="8818"/>
                  </a:lnTo>
                  <a:lnTo>
                    <a:pt x="1949" y="8444"/>
                  </a:lnTo>
                  <a:lnTo>
                    <a:pt x="1930" y="8090"/>
                  </a:lnTo>
                  <a:lnTo>
                    <a:pt x="1930" y="7736"/>
                  </a:lnTo>
                  <a:lnTo>
                    <a:pt x="1969" y="7362"/>
                  </a:lnTo>
                  <a:lnTo>
                    <a:pt x="2028" y="7007"/>
                  </a:lnTo>
                  <a:lnTo>
                    <a:pt x="2126" y="6653"/>
                  </a:lnTo>
                  <a:lnTo>
                    <a:pt x="2264" y="6319"/>
                  </a:lnTo>
                  <a:lnTo>
                    <a:pt x="2382" y="6082"/>
                  </a:lnTo>
                  <a:lnTo>
                    <a:pt x="2520" y="5846"/>
                  </a:lnTo>
                  <a:lnTo>
                    <a:pt x="2678" y="5610"/>
                  </a:lnTo>
                  <a:lnTo>
                    <a:pt x="2835" y="5394"/>
                  </a:lnTo>
                  <a:lnTo>
                    <a:pt x="2835" y="4646"/>
                  </a:lnTo>
                  <a:lnTo>
                    <a:pt x="2874" y="3917"/>
                  </a:lnTo>
                  <a:lnTo>
                    <a:pt x="2914" y="3563"/>
                  </a:lnTo>
                  <a:lnTo>
                    <a:pt x="2973" y="3189"/>
                  </a:lnTo>
                  <a:lnTo>
                    <a:pt x="3032" y="2815"/>
                  </a:lnTo>
                  <a:lnTo>
                    <a:pt x="3110" y="2461"/>
                  </a:lnTo>
                  <a:lnTo>
                    <a:pt x="3307" y="2343"/>
                  </a:lnTo>
                  <a:lnTo>
                    <a:pt x="3504" y="2244"/>
                  </a:lnTo>
                  <a:lnTo>
                    <a:pt x="3898" y="2087"/>
                  </a:lnTo>
                  <a:lnTo>
                    <a:pt x="4291" y="1910"/>
                  </a:lnTo>
                  <a:lnTo>
                    <a:pt x="4488" y="1812"/>
                  </a:lnTo>
                  <a:lnTo>
                    <a:pt x="4665" y="1693"/>
                  </a:lnTo>
                  <a:lnTo>
                    <a:pt x="4823" y="1536"/>
                  </a:lnTo>
                  <a:lnTo>
                    <a:pt x="4961" y="1359"/>
                  </a:lnTo>
                  <a:lnTo>
                    <a:pt x="5079" y="1162"/>
                  </a:lnTo>
                  <a:lnTo>
                    <a:pt x="5157" y="965"/>
                  </a:lnTo>
                  <a:lnTo>
                    <a:pt x="5177" y="749"/>
                  </a:lnTo>
                  <a:lnTo>
                    <a:pt x="5177" y="650"/>
                  </a:lnTo>
                  <a:lnTo>
                    <a:pt x="5177" y="552"/>
                  </a:lnTo>
                  <a:lnTo>
                    <a:pt x="5138" y="453"/>
                  </a:lnTo>
                  <a:lnTo>
                    <a:pt x="5098" y="355"/>
                  </a:lnTo>
                  <a:lnTo>
                    <a:pt x="5059" y="276"/>
                  </a:lnTo>
                  <a:lnTo>
                    <a:pt x="4980" y="198"/>
                  </a:lnTo>
                  <a:lnTo>
                    <a:pt x="4882" y="119"/>
                  </a:lnTo>
                  <a:lnTo>
                    <a:pt x="4783" y="60"/>
                  </a:lnTo>
                  <a:lnTo>
                    <a:pt x="4685" y="20"/>
                  </a:lnTo>
                  <a:lnTo>
                    <a:pt x="4567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95;p43">
              <a:extLst>
                <a:ext uri="{FF2B5EF4-FFF2-40B4-BE49-F238E27FC236}">
                  <a16:creationId xmlns:a16="http://schemas.microsoft.com/office/drawing/2014/main" id="{C9EC74B0-1897-896C-D48A-9AE563835B25}"/>
                </a:ext>
              </a:extLst>
            </p:cNvPr>
            <p:cNvSpPr/>
            <p:nvPr/>
          </p:nvSpPr>
          <p:spPr>
            <a:xfrm>
              <a:off x="7599648" y="1919204"/>
              <a:ext cx="497471" cy="463375"/>
            </a:xfrm>
            <a:custGeom>
              <a:avLst/>
              <a:gdLst/>
              <a:ahLst/>
              <a:cxnLst/>
              <a:rect l="l" t="t" r="r" b="b"/>
              <a:pathLst>
                <a:path w="9192" h="8562" extrusionOk="0">
                  <a:moveTo>
                    <a:pt x="4921" y="0"/>
                  </a:moveTo>
                  <a:lnTo>
                    <a:pt x="4645" y="20"/>
                  </a:lnTo>
                  <a:lnTo>
                    <a:pt x="4370" y="40"/>
                  </a:lnTo>
                  <a:lnTo>
                    <a:pt x="4055" y="99"/>
                  </a:lnTo>
                  <a:lnTo>
                    <a:pt x="3760" y="178"/>
                  </a:lnTo>
                  <a:lnTo>
                    <a:pt x="3464" y="256"/>
                  </a:lnTo>
                  <a:lnTo>
                    <a:pt x="3189" y="355"/>
                  </a:lnTo>
                  <a:lnTo>
                    <a:pt x="2913" y="473"/>
                  </a:lnTo>
                  <a:lnTo>
                    <a:pt x="2638" y="591"/>
                  </a:lnTo>
                  <a:lnTo>
                    <a:pt x="2382" y="729"/>
                  </a:lnTo>
                  <a:lnTo>
                    <a:pt x="2146" y="866"/>
                  </a:lnTo>
                  <a:lnTo>
                    <a:pt x="1910" y="1024"/>
                  </a:lnTo>
                  <a:lnTo>
                    <a:pt x="1673" y="1201"/>
                  </a:lnTo>
                  <a:lnTo>
                    <a:pt x="1457" y="1378"/>
                  </a:lnTo>
                  <a:lnTo>
                    <a:pt x="1260" y="1555"/>
                  </a:lnTo>
                  <a:lnTo>
                    <a:pt x="1083" y="1752"/>
                  </a:lnTo>
                  <a:lnTo>
                    <a:pt x="906" y="1969"/>
                  </a:lnTo>
                  <a:lnTo>
                    <a:pt x="729" y="2165"/>
                  </a:lnTo>
                  <a:lnTo>
                    <a:pt x="591" y="2382"/>
                  </a:lnTo>
                  <a:lnTo>
                    <a:pt x="453" y="2618"/>
                  </a:lnTo>
                  <a:lnTo>
                    <a:pt x="335" y="2854"/>
                  </a:lnTo>
                  <a:lnTo>
                    <a:pt x="237" y="3071"/>
                  </a:lnTo>
                  <a:lnTo>
                    <a:pt x="158" y="3327"/>
                  </a:lnTo>
                  <a:lnTo>
                    <a:pt x="99" y="3563"/>
                  </a:lnTo>
                  <a:lnTo>
                    <a:pt x="40" y="3819"/>
                  </a:lnTo>
                  <a:lnTo>
                    <a:pt x="20" y="4055"/>
                  </a:lnTo>
                  <a:lnTo>
                    <a:pt x="0" y="4311"/>
                  </a:lnTo>
                  <a:lnTo>
                    <a:pt x="20" y="4567"/>
                  </a:lnTo>
                  <a:lnTo>
                    <a:pt x="40" y="4822"/>
                  </a:lnTo>
                  <a:lnTo>
                    <a:pt x="79" y="5078"/>
                  </a:lnTo>
                  <a:lnTo>
                    <a:pt x="158" y="5334"/>
                  </a:lnTo>
                  <a:lnTo>
                    <a:pt x="256" y="5570"/>
                  </a:lnTo>
                  <a:lnTo>
                    <a:pt x="355" y="5826"/>
                  </a:lnTo>
                  <a:lnTo>
                    <a:pt x="492" y="6082"/>
                  </a:lnTo>
                  <a:lnTo>
                    <a:pt x="650" y="6338"/>
                  </a:lnTo>
                  <a:lnTo>
                    <a:pt x="847" y="6594"/>
                  </a:lnTo>
                  <a:lnTo>
                    <a:pt x="1063" y="6830"/>
                  </a:lnTo>
                  <a:lnTo>
                    <a:pt x="1299" y="7046"/>
                  </a:lnTo>
                  <a:lnTo>
                    <a:pt x="1555" y="7263"/>
                  </a:lnTo>
                  <a:lnTo>
                    <a:pt x="1811" y="7460"/>
                  </a:lnTo>
                  <a:lnTo>
                    <a:pt x="2106" y="7657"/>
                  </a:lnTo>
                  <a:lnTo>
                    <a:pt x="2382" y="7814"/>
                  </a:lnTo>
                  <a:lnTo>
                    <a:pt x="2697" y="7971"/>
                  </a:lnTo>
                  <a:lnTo>
                    <a:pt x="2972" y="8109"/>
                  </a:lnTo>
                  <a:lnTo>
                    <a:pt x="3268" y="8227"/>
                  </a:lnTo>
                  <a:lnTo>
                    <a:pt x="3563" y="8326"/>
                  </a:lnTo>
                  <a:lnTo>
                    <a:pt x="3878" y="8404"/>
                  </a:lnTo>
                  <a:lnTo>
                    <a:pt x="4173" y="8483"/>
                  </a:lnTo>
                  <a:lnTo>
                    <a:pt x="4488" y="8523"/>
                  </a:lnTo>
                  <a:lnTo>
                    <a:pt x="4803" y="8542"/>
                  </a:lnTo>
                  <a:lnTo>
                    <a:pt x="5137" y="8562"/>
                  </a:lnTo>
                  <a:lnTo>
                    <a:pt x="5492" y="8523"/>
                  </a:lnTo>
                  <a:lnTo>
                    <a:pt x="5846" y="8464"/>
                  </a:lnTo>
                  <a:lnTo>
                    <a:pt x="6200" y="8385"/>
                  </a:lnTo>
                  <a:lnTo>
                    <a:pt x="6535" y="8267"/>
                  </a:lnTo>
                  <a:lnTo>
                    <a:pt x="6869" y="8109"/>
                  </a:lnTo>
                  <a:lnTo>
                    <a:pt x="7184" y="7952"/>
                  </a:lnTo>
                  <a:lnTo>
                    <a:pt x="7479" y="7755"/>
                  </a:lnTo>
                  <a:lnTo>
                    <a:pt x="7755" y="7538"/>
                  </a:lnTo>
                  <a:lnTo>
                    <a:pt x="8011" y="7302"/>
                  </a:lnTo>
                  <a:lnTo>
                    <a:pt x="8247" y="7046"/>
                  </a:lnTo>
                  <a:lnTo>
                    <a:pt x="8463" y="6791"/>
                  </a:lnTo>
                  <a:lnTo>
                    <a:pt x="8660" y="6495"/>
                  </a:lnTo>
                  <a:lnTo>
                    <a:pt x="8818" y="6220"/>
                  </a:lnTo>
                  <a:lnTo>
                    <a:pt x="8956" y="5905"/>
                  </a:lnTo>
                  <a:lnTo>
                    <a:pt x="9054" y="5610"/>
                  </a:lnTo>
                  <a:lnTo>
                    <a:pt x="9133" y="5275"/>
                  </a:lnTo>
                  <a:lnTo>
                    <a:pt x="9172" y="5059"/>
                  </a:lnTo>
                  <a:lnTo>
                    <a:pt x="9192" y="4842"/>
                  </a:lnTo>
                  <a:lnTo>
                    <a:pt x="9192" y="4626"/>
                  </a:lnTo>
                  <a:lnTo>
                    <a:pt x="9172" y="4389"/>
                  </a:lnTo>
                  <a:lnTo>
                    <a:pt x="9152" y="4153"/>
                  </a:lnTo>
                  <a:lnTo>
                    <a:pt x="9113" y="3917"/>
                  </a:lnTo>
                  <a:lnTo>
                    <a:pt x="9054" y="3681"/>
                  </a:lnTo>
                  <a:lnTo>
                    <a:pt x="8995" y="3445"/>
                  </a:lnTo>
                  <a:lnTo>
                    <a:pt x="8916" y="3209"/>
                  </a:lnTo>
                  <a:lnTo>
                    <a:pt x="8818" y="2972"/>
                  </a:lnTo>
                  <a:lnTo>
                    <a:pt x="8719" y="2736"/>
                  </a:lnTo>
                  <a:lnTo>
                    <a:pt x="8601" y="2500"/>
                  </a:lnTo>
                  <a:lnTo>
                    <a:pt x="8463" y="2283"/>
                  </a:lnTo>
                  <a:lnTo>
                    <a:pt x="8326" y="2067"/>
                  </a:lnTo>
                  <a:lnTo>
                    <a:pt x="8188" y="1850"/>
                  </a:lnTo>
                  <a:lnTo>
                    <a:pt x="8030" y="1634"/>
                  </a:lnTo>
                  <a:lnTo>
                    <a:pt x="7853" y="1437"/>
                  </a:lnTo>
                  <a:lnTo>
                    <a:pt x="7676" y="1260"/>
                  </a:lnTo>
                  <a:lnTo>
                    <a:pt x="7499" y="1083"/>
                  </a:lnTo>
                  <a:lnTo>
                    <a:pt x="7302" y="906"/>
                  </a:lnTo>
                  <a:lnTo>
                    <a:pt x="7086" y="748"/>
                  </a:lnTo>
                  <a:lnTo>
                    <a:pt x="6869" y="611"/>
                  </a:lnTo>
                  <a:lnTo>
                    <a:pt x="6653" y="473"/>
                  </a:lnTo>
                  <a:lnTo>
                    <a:pt x="6436" y="355"/>
                  </a:lnTo>
                  <a:lnTo>
                    <a:pt x="6200" y="256"/>
                  </a:lnTo>
                  <a:lnTo>
                    <a:pt x="5944" y="178"/>
                  </a:lnTo>
                  <a:lnTo>
                    <a:pt x="5708" y="99"/>
                  </a:lnTo>
                  <a:lnTo>
                    <a:pt x="5452" y="59"/>
                  </a:lnTo>
                  <a:lnTo>
                    <a:pt x="5177" y="20"/>
                  </a:lnTo>
                  <a:lnTo>
                    <a:pt x="4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96;p43">
              <a:extLst>
                <a:ext uri="{FF2B5EF4-FFF2-40B4-BE49-F238E27FC236}">
                  <a16:creationId xmlns:a16="http://schemas.microsoft.com/office/drawing/2014/main" id="{E47A40BC-9676-48B4-CB79-38B0600ACEBA}"/>
                </a:ext>
              </a:extLst>
            </p:cNvPr>
            <p:cNvSpPr/>
            <p:nvPr/>
          </p:nvSpPr>
          <p:spPr>
            <a:xfrm>
              <a:off x="7578325" y="1931976"/>
              <a:ext cx="434638" cy="462347"/>
            </a:xfrm>
            <a:custGeom>
              <a:avLst/>
              <a:gdLst/>
              <a:ahLst/>
              <a:cxnLst/>
              <a:rect l="l" t="t" r="r" b="b"/>
              <a:pathLst>
                <a:path w="8031" h="8543" extrusionOk="0">
                  <a:moveTo>
                    <a:pt x="4016" y="1"/>
                  </a:moveTo>
                  <a:lnTo>
                    <a:pt x="3760" y="40"/>
                  </a:lnTo>
                  <a:lnTo>
                    <a:pt x="3504" y="79"/>
                  </a:lnTo>
                  <a:lnTo>
                    <a:pt x="3248" y="138"/>
                  </a:lnTo>
                  <a:lnTo>
                    <a:pt x="2992" y="237"/>
                  </a:lnTo>
                  <a:lnTo>
                    <a:pt x="2737" y="316"/>
                  </a:lnTo>
                  <a:lnTo>
                    <a:pt x="2500" y="434"/>
                  </a:lnTo>
                  <a:lnTo>
                    <a:pt x="2264" y="552"/>
                  </a:lnTo>
                  <a:lnTo>
                    <a:pt x="2048" y="689"/>
                  </a:lnTo>
                  <a:lnTo>
                    <a:pt x="1831" y="827"/>
                  </a:lnTo>
                  <a:lnTo>
                    <a:pt x="1615" y="985"/>
                  </a:lnTo>
                  <a:lnTo>
                    <a:pt x="1418" y="1142"/>
                  </a:lnTo>
                  <a:lnTo>
                    <a:pt x="1241" y="1319"/>
                  </a:lnTo>
                  <a:lnTo>
                    <a:pt x="1064" y="1516"/>
                  </a:lnTo>
                  <a:lnTo>
                    <a:pt x="906" y="1693"/>
                  </a:lnTo>
                  <a:lnTo>
                    <a:pt x="749" y="1910"/>
                  </a:lnTo>
                  <a:lnTo>
                    <a:pt x="611" y="2107"/>
                  </a:lnTo>
                  <a:lnTo>
                    <a:pt x="493" y="2323"/>
                  </a:lnTo>
                  <a:lnTo>
                    <a:pt x="375" y="2559"/>
                  </a:lnTo>
                  <a:lnTo>
                    <a:pt x="276" y="2776"/>
                  </a:lnTo>
                  <a:lnTo>
                    <a:pt x="198" y="3012"/>
                  </a:lnTo>
                  <a:lnTo>
                    <a:pt x="119" y="3248"/>
                  </a:lnTo>
                  <a:lnTo>
                    <a:pt x="60" y="3504"/>
                  </a:lnTo>
                  <a:lnTo>
                    <a:pt x="20" y="3740"/>
                  </a:lnTo>
                  <a:lnTo>
                    <a:pt x="1" y="3996"/>
                  </a:lnTo>
                  <a:lnTo>
                    <a:pt x="1" y="4232"/>
                  </a:lnTo>
                  <a:lnTo>
                    <a:pt x="1" y="4488"/>
                  </a:lnTo>
                  <a:lnTo>
                    <a:pt x="40" y="4744"/>
                  </a:lnTo>
                  <a:lnTo>
                    <a:pt x="80" y="5000"/>
                  </a:lnTo>
                  <a:lnTo>
                    <a:pt x="139" y="5256"/>
                  </a:lnTo>
                  <a:lnTo>
                    <a:pt x="217" y="5511"/>
                  </a:lnTo>
                  <a:lnTo>
                    <a:pt x="316" y="5767"/>
                  </a:lnTo>
                  <a:lnTo>
                    <a:pt x="453" y="6023"/>
                  </a:lnTo>
                  <a:lnTo>
                    <a:pt x="591" y="6259"/>
                  </a:lnTo>
                  <a:lnTo>
                    <a:pt x="768" y="6515"/>
                  </a:lnTo>
                  <a:lnTo>
                    <a:pt x="946" y="6771"/>
                  </a:lnTo>
                  <a:lnTo>
                    <a:pt x="1162" y="6988"/>
                  </a:lnTo>
                  <a:lnTo>
                    <a:pt x="1378" y="7204"/>
                  </a:lnTo>
                  <a:lnTo>
                    <a:pt x="1615" y="7421"/>
                  </a:lnTo>
                  <a:lnTo>
                    <a:pt x="1871" y="7598"/>
                  </a:lnTo>
                  <a:lnTo>
                    <a:pt x="2126" y="7775"/>
                  </a:lnTo>
                  <a:lnTo>
                    <a:pt x="2382" y="7932"/>
                  </a:lnTo>
                  <a:lnTo>
                    <a:pt x="2638" y="8070"/>
                  </a:lnTo>
                  <a:lnTo>
                    <a:pt x="2894" y="8188"/>
                  </a:lnTo>
                  <a:lnTo>
                    <a:pt x="3150" y="8287"/>
                  </a:lnTo>
                  <a:lnTo>
                    <a:pt x="3425" y="8385"/>
                  </a:lnTo>
                  <a:lnTo>
                    <a:pt x="3701" y="8444"/>
                  </a:lnTo>
                  <a:lnTo>
                    <a:pt x="3976" y="8503"/>
                  </a:lnTo>
                  <a:lnTo>
                    <a:pt x="4252" y="8523"/>
                  </a:lnTo>
                  <a:lnTo>
                    <a:pt x="4528" y="8542"/>
                  </a:lnTo>
                  <a:lnTo>
                    <a:pt x="4842" y="8523"/>
                  </a:lnTo>
                  <a:lnTo>
                    <a:pt x="5157" y="8464"/>
                  </a:lnTo>
                  <a:lnTo>
                    <a:pt x="5472" y="8365"/>
                  </a:lnTo>
                  <a:lnTo>
                    <a:pt x="5748" y="8267"/>
                  </a:lnTo>
                  <a:lnTo>
                    <a:pt x="6043" y="8109"/>
                  </a:lnTo>
                  <a:lnTo>
                    <a:pt x="6319" y="7952"/>
                  </a:lnTo>
                  <a:lnTo>
                    <a:pt x="6574" y="7755"/>
                  </a:lnTo>
                  <a:lnTo>
                    <a:pt x="6811" y="7558"/>
                  </a:lnTo>
                  <a:lnTo>
                    <a:pt x="7027" y="7322"/>
                  </a:lnTo>
                  <a:lnTo>
                    <a:pt x="7244" y="7066"/>
                  </a:lnTo>
                  <a:lnTo>
                    <a:pt x="7421" y="6810"/>
                  </a:lnTo>
                  <a:lnTo>
                    <a:pt x="7578" y="6535"/>
                  </a:lnTo>
                  <a:lnTo>
                    <a:pt x="7736" y="6240"/>
                  </a:lnTo>
                  <a:lnTo>
                    <a:pt x="7854" y="5944"/>
                  </a:lnTo>
                  <a:lnTo>
                    <a:pt x="7932" y="5630"/>
                  </a:lnTo>
                  <a:lnTo>
                    <a:pt x="7991" y="5315"/>
                  </a:lnTo>
                  <a:lnTo>
                    <a:pt x="8031" y="5098"/>
                  </a:lnTo>
                  <a:lnTo>
                    <a:pt x="8031" y="4882"/>
                  </a:lnTo>
                  <a:lnTo>
                    <a:pt x="8031" y="4645"/>
                  </a:lnTo>
                  <a:lnTo>
                    <a:pt x="8011" y="4409"/>
                  </a:lnTo>
                  <a:lnTo>
                    <a:pt x="7952" y="3937"/>
                  </a:lnTo>
                  <a:lnTo>
                    <a:pt x="7854" y="3465"/>
                  </a:lnTo>
                  <a:lnTo>
                    <a:pt x="7696" y="2992"/>
                  </a:lnTo>
                  <a:lnTo>
                    <a:pt x="7499" y="2540"/>
                  </a:lnTo>
                  <a:lnTo>
                    <a:pt x="7263" y="2087"/>
                  </a:lnTo>
                  <a:lnTo>
                    <a:pt x="6988" y="1654"/>
                  </a:lnTo>
                  <a:lnTo>
                    <a:pt x="6830" y="1457"/>
                  </a:lnTo>
                  <a:lnTo>
                    <a:pt x="6673" y="1280"/>
                  </a:lnTo>
                  <a:lnTo>
                    <a:pt x="6515" y="1083"/>
                  </a:lnTo>
                  <a:lnTo>
                    <a:pt x="6338" y="926"/>
                  </a:lnTo>
                  <a:lnTo>
                    <a:pt x="6161" y="768"/>
                  </a:lnTo>
                  <a:lnTo>
                    <a:pt x="5964" y="611"/>
                  </a:lnTo>
                  <a:lnTo>
                    <a:pt x="5767" y="473"/>
                  </a:lnTo>
                  <a:lnTo>
                    <a:pt x="5571" y="355"/>
                  </a:lnTo>
                  <a:lnTo>
                    <a:pt x="5374" y="256"/>
                  </a:lnTo>
                  <a:lnTo>
                    <a:pt x="5157" y="178"/>
                  </a:lnTo>
                  <a:lnTo>
                    <a:pt x="4941" y="99"/>
                  </a:lnTo>
                  <a:lnTo>
                    <a:pt x="4705" y="40"/>
                  </a:lnTo>
                  <a:lnTo>
                    <a:pt x="4488" y="20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97;p43">
              <a:extLst>
                <a:ext uri="{FF2B5EF4-FFF2-40B4-BE49-F238E27FC236}">
                  <a16:creationId xmlns:a16="http://schemas.microsoft.com/office/drawing/2014/main" id="{D8DA88BE-91F7-E3EF-F9D4-2D2431FB442A}"/>
                </a:ext>
              </a:extLst>
            </p:cNvPr>
            <p:cNvSpPr/>
            <p:nvPr/>
          </p:nvSpPr>
          <p:spPr>
            <a:xfrm>
              <a:off x="7733864" y="2100288"/>
              <a:ext cx="108673" cy="115059"/>
            </a:xfrm>
            <a:custGeom>
              <a:avLst/>
              <a:gdLst/>
              <a:ahLst/>
              <a:cxnLst/>
              <a:rect l="l" t="t" r="r" b="b"/>
              <a:pathLst>
                <a:path w="2008" h="2126" extrusionOk="0">
                  <a:moveTo>
                    <a:pt x="1063" y="0"/>
                  </a:moveTo>
                  <a:lnTo>
                    <a:pt x="945" y="20"/>
                  </a:lnTo>
                  <a:lnTo>
                    <a:pt x="807" y="40"/>
                  </a:lnTo>
                  <a:lnTo>
                    <a:pt x="689" y="79"/>
                  </a:lnTo>
                  <a:lnTo>
                    <a:pt x="571" y="138"/>
                  </a:lnTo>
                  <a:lnTo>
                    <a:pt x="453" y="217"/>
                  </a:lnTo>
                  <a:lnTo>
                    <a:pt x="355" y="296"/>
                  </a:lnTo>
                  <a:lnTo>
                    <a:pt x="276" y="374"/>
                  </a:lnTo>
                  <a:lnTo>
                    <a:pt x="197" y="473"/>
                  </a:lnTo>
                  <a:lnTo>
                    <a:pt x="118" y="591"/>
                  </a:lnTo>
                  <a:lnTo>
                    <a:pt x="79" y="689"/>
                  </a:lnTo>
                  <a:lnTo>
                    <a:pt x="40" y="807"/>
                  </a:lnTo>
                  <a:lnTo>
                    <a:pt x="0" y="945"/>
                  </a:lnTo>
                  <a:lnTo>
                    <a:pt x="0" y="1063"/>
                  </a:lnTo>
                  <a:lnTo>
                    <a:pt x="20" y="1181"/>
                  </a:lnTo>
                  <a:lnTo>
                    <a:pt x="40" y="1319"/>
                  </a:lnTo>
                  <a:lnTo>
                    <a:pt x="79" y="1437"/>
                  </a:lnTo>
                  <a:lnTo>
                    <a:pt x="158" y="1575"/>
                  </a:lnTo>
                  <a:lnTo>
                    <a:pt x="236" y="1693"/>
                  </a:lnTo>
                  <a:lnTo>
                    <a:pt x="355" y="1811"/>
                  </a:lnTo>
                  <a:lnTo>
                    <a:pt x="473" y="1909"/>
                  </a:lnTo>
                  <a:lnTo>
                    <a:pt x="591" y="1988"/>
                  </a:lnTo>
                  <a:lnTo>
                    <a:pt x="729" y="2047"/>
                  </a:lnTo>
                  <a:lnTo>
                    <a:pt x="866" y="2087"/>
                  </a:lnTo>
                  <a:lnTo>
                    <a:pt x="1004" y="2126"/>
                  </a:lnTo>
                  <a:lnTo>
                    <a:pt x="1142" y="2126"/>
                  </a:lnTo>
                  <a:lnTo>
                    <a:pt x="1299" y="2106"/>
                  </a:lnTo>
                  <a:lnTo>
                    <a:pt x="1437" y="2067"/>
                  </a:lnTo>
                  <a:lnTo>
                    <a:pt x="1575" y="1988"/>
                  </a:lnTo>
                  <a:lnTo>
                    <a:pt x="1713" y="1890"/>
                  </a:lnTo>
                  <a:lnTo>
                    <a:pt x="1811" y="1772"/>
                  </a:lnTo>
                  <a:lnTo>
                    <a:pt x="1890" y="1634"/>
                  </a:lnTo>
                  <a:lnTo>
                    <a:pt x="1968" y="1476"/>
                  </a:lnTo>
                  <a:lnTo>
                    <a:pt x="2008" y="1339"/>
                  </a:lnTo>
                  <a:lnTo>
                    <a:pt x="2008" y="1221"/>
                  </a:lnTo>
                  <a:lnTo>
                    <a:pt x="2008" y="1102"/>
                  </a:lnTo>
                  <a:lnTo>
                    <a:pt x="1968" y="866"/>
                  </a:lnTo>
                  <a:lnTo>
                    <a:pt x="1870" y="630"/>
                  </a:lnTo>
                  <a:lnTo>
                    <a:pt x="1752" y="414"/>
                  </a:lnTo>
                  <a:lnTo>
                    <a:pt x="1673" y="315"/>
                  </a:lnTo>
                  <a:lnTo>
                    <a:pt x="1594" y="236"/>
                  </a:lnTo>
                  <a:lnTo>
                    <a:pt x="1496" y="158"/>
                  </a:lnTo>
                  <a:lnTo>
                    <a:pt x="1398" y="99"/>
                  </a:lnTo>
                  <a:lnTo>
                    <a:pt x="1299" y="40"/>
                  </a:lnTo>
                  <a:lnTo>
                    <a:pt x="1181" y="20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98;p43">
              <a:extLst>
                <a:ext uri="{FF2B5EF4-FFF2-40B4-BE49-F238E27FC236}">
                  <a16:creationId xmlns:a16="http://schemas.microsoft.com/office/drawing/2014/main" id="{23096E5C-DB80-4B71-FEBA-FCC99D914675}"/>
                </a:ext>
              </a:extLst>
            </p:cNvPr>
            <p:cNvSpPr/>
            <p:nvPr/>
          </p:nvSpPr>
          <p:spPr>
            <a:xfrm>
              <a:off x="7746636" y="2113060"/>
              <a:ext cx="95901" cy="102287"/>
            </a:xfrm>
            <a:custGeom>
              <a:avLst/>
              <a:gdLst/>
              <a:ahLst/>
              <a:cxnLst/>
              <a:rect l="l" t="t" r="r" b="b"/>
              <a:pathLst>
                <a:path w="1772" h="1890" extrusionOk="0">
                  <a:moveTo>
                    <a:pt x="847" y="0"/>
                  </a:moveTo>
                  <a:lnTo>
                    <a:pt x="729" y="40"/>
                  </a:lnTo>
                  <a:lnTo>
                    <a:pt x="611" y="79"/>
                  </a:lnTo>
                  <a:lnTo>
                    <a:pt x="512" y="119"/>
                  </a:lnTo>
                  <a:lnTo>
                    <a:pt x="414" y="178"/>
                  </a:lnTo>
                  <a:lnTo>
                    <a:pt x="315" y="256"/>
                  </a:lnTo>
                  <a:lnTo>
                    <a:pt x="237" y="335"/>
                  </a:lnTo>
                  <a:lnTo>
                    <a:pt x="178" y="414"/>
                  </a:lnTo>
                  <a:lnTo>
                    <a:pt x="119" y="512"/>
                  </a:lnTo>
                  <a:lnTo>
                    <a:pt x="60" y="611"/>
                  </a:lnTo>
                  <a:lnTo>
                    <a:pt x="20" y="729"/>
                  </a:lnTo>
                  <a:lnTo>
                    <a:pt x="0" y="827"/>
                  </a:lnTo>
                  <a:lnTo>
                    <a:pt x="0" y="945"/>
                  </a:lnTo>
                  <a:lnTo>
                    <a:pt x="0" y="1044"/>
                  </a:lnTo>
                  <a:lnTo>
                    <a:pt x="40" y="1162"/>
                  </a:lnTo>
                  <a:lnTo>
                    <a:pt x="79" y="1280"/>
                  </a:lnTo>
                  <a:lnTo>
                    <a:pt x="138" y="1378"/>
                  </a:lnTo>
                  <a:lnTo>
                    <a:pt x="217" y="1496"/>
                  </a:lnTo>
                  <a:lnTo>
                    <a:pt x="315" y="1595"/>
                  </a:lnTo>
                  <a:lnTo>
                    <a:pt x="414" y="1673"/>
                  </a:lnTo>
                  <a:lnTo>
                    <a:pt x="532" y="1752"/>
                  </a:lnTo>
                  <a:lnTo>
                    <a:pt x="650" y="1811"/>
                  </a:lnTo>
                  <a:lnTo>
                    <a:pt x="768" y="1851"/>
                  </a:lnTo>
                  <a:lnTo>
                    <a:pt x="886" y="1890"/>
                  </a:lnTo>
                  <a:lnTo>
                    <a:pt x="1004" y="1890"/>
                  </a:lnTo>
                  <a:lnTo>
                    <a:pt x="1142" y="1870"/>
                  </a:lnTo>
                  <a:lnTo>
                    <a:pt x="1280" y="1831"/>
                  </a:lnTo>
                  <a:lnTo>
                    <a:pt x="1398" y="1752"/>
                  </a:lnTo>
                  <a:lnTo>
                    <a:pt x="1516" y="1673"/>
                  </a:lnTo>
                  <a:lnTo>
                    <a:pt x="1614" y="1555"/>
                  </a:lnTo>
                  <a:lnTo>
                    <a:pt x="1693" y="1437"/>
                  </a:lnTo>
                  <a:lnTo>
                    <a:pt x="1732" y="1319"/>
                  </a:lnTo>
                  <a:lnTo>
                    <a:pt x="1772" y="1181"/>
                  </a:lnTo>
                  <a:lnTo>
                    <a:pt x="1772" y="985"/>
                  </a:lnTo>
                  <a:lnTo>
                    <a:pt x="1732" y="768"/>
                  </a:lnTo>
                  <a:lnTo>
                    <a:pt x="1654" y="552"/>
                  </a:lnTo>
                  <a:lnTo>
                    <a:pt x="1555" y="374"/>
                  </a:lnTo>
                  <a:lnTo>
                    <a:pt x="1398" y="197"/>
                  </a:lnTo>
                  <a:lnTo>
                    <a:pt x="1319" y="138"/>
                  </a:lnTo>
                  <a:lnTo>
                    <a:pt x="1240" y="79"/>
                  </a:lnTo>
                  <a:lnTo>
                    <a:pt x="1142" y="40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99;p43">
              <a:extLst>
                <a:ext uri="{FF2B5EF4-FFF2-40B4-BE49-F238E27FC236}">
                  <a16:creationId xmlns:a16="http://schemas.microsoft.com/office/drawing/2014/main" id="{5615BAC6-793A-6FFC-B4B7-F1A100066052}"/>
                </a:ext>
              </a:extLst>
            </p:cNvPr>
            <p:cNvSpPr/>
            <p:nvPr/>
          </p:nvSpPr>
          <p:spPr>
            <a:xfrm>
              <a:off x="8927899" y="3221912"/>
              <a:ext cx="496389" cy="463375"/>
            </a:xfrm>
            <a:custGeom>
              <a:avLst/>
              <a:gdLst/>
              <a:ahLst/>
              <a:cxnLst/>
              <a:rect l="l" t="t" r="r" b="b"/>
              <a:pathLst>
                <a:path w="9172" h="8562" extrusionOk="0">
                  <a:moveTo>
                    <a:pt x="4901" y="0"/>
                  </a:moveTo>
                  <a:lnTo>
                    <a:pt x="4625" y="20"/>
                  </a:lnTo>
                  <a:lnTo>
                    <a:pt x="4350" y="59"/>
                  </a:lnTo>
                  <a:lnTo>
                    <a:pt x="4055" y="98"/>
                  </a:lnTo>
                  <a:lnTo>
                    <a:pt x="3759" y="177"/>
                  </a:lnTo>
                  <a:lnTo>
                    <a:pt x="3464" y="256"/>
                  </a:lnTo>
                  <a:lnTo>
                    <a:pt x="3169" y="354"/>
                  </a:lnTo>
                  <a:lnTo>
                    <a:pt x="2893" y="472"/>
                  </a:lnTo>
                  <a:lnTo>
                    <a:pt x="2638" y="590"/>
                  </a:lnTo>
                  <a:lnTo>
                    <a:pt x="2382" y="728"/>
                  </a:lnTo>
                  <a:lnTo>
                    <a:pt x="2126" y="866"/>
                  </a:lnTo>
                  <a:lnTo>
                    <a:pt x="1890" y="1023"/>
                  </a:lnTo>
                  <a:lnTo>
                    <a:pt x="1673" y="1201"/>
                  </a:lnTo>
                  <a:lnTo>
                    <a:pt x="1457" y="1378"/>
                  </a:lnTo>
                  <a:lnTo>
                    <a:pt x="1260" y="1555"/>
                  </a:lnTo>
                  <a:lnTo>
                    <a:pt x="1063" y="1752"/>
                  </a:lnTo>
                  <a:lnTo>
                    <a:pt x="886" y="1968"/>
                  </a:lnTo>
                  <a:lnTo>
                    <a:pt x="728" y="2165"/>
                  </a:lnTo>
                  <a:lnTo>
                    <a:pt x="571" y="2401"/>
                  </a:lnTo>
                  <a:lnTo>
                    <a:pt x="453" y="2618"/>
                  </a:lnTo>
                  <a:lnTo>
                    <a:pt x="335" y="2854"/>
                  </a:lnTo>
                  <a:lnTo>
                    <a:pt x="236" y="3090"/>
                  </a:lnTo>
                  <a:lnTo>
                    <a:pt x="138" y="3326"/>
                  </a:lnTo>
                  <a:lnTo>
                    <a:pt x="79" y="3562"/>
                  </a:lnTo>
                  <a:lnTo>
                    <a:pt x="40" y="3818"/>
                  </a:lnTo>
                  <a:lnTo>
                    <a:pt x="0" y="4054"/>
                  </a:lnTo>
                  <a:lnTo>
                    <a:pt x="0" y="4310"/>
                  </a:lnTo>
                  <a:lnTo>
                    <a:pt x="0" y="4566"/>
                  </a:lnTo>
                  <a:lnTo>
                    <a:pt x="20" y="4822"/>
                  </a:lnTo>
                  <a:lnTo>
                    <a:pt x="79" y="5078"/>
                  </a:lnTo>
                  <a:lnTo>
                    <a:pt x="138" y="5334"/>
                  </a:lnTo>
                  <a:lnTo>
                    <a:pt x="236" y="5590"/>
                  </a:lnTo>
                  <a:lnTo>
                    <a:pt x="355" y="5826"/>
                  </a:lnTo>
                  <a:lnTo>
                    <a:pt x="492" y="6082"/>
                  </a:lnTo>
                  <a:lnTo>
                    <a:pt x="650" y="6337"/>
                  </a:lnTo>
                  <a:lnTo>
                    <a:pt x="847" y="6593"/>
                  </a:lnTo>
                  <a:lnTo>
                    <a:pt x="1043" y="6830"/>
                  </a:lnTo>
                  <a:lnTo>
                    <a:pt x="1280" y="7046"/>
                  </a:lnTo>
                  <a:lnTo>
                    <a:pt x="1535" y="7263"/>
                  </a:lnTo>
                  <a:lnTo>
                    <a:pt x="1811" y="7459"/>
                  </a:lnTo>
                  <a:lnTo>
                    <a:pt x="2087" y="7656"/>
                  </a:lnTo>
                  <a:lnTo>
                    <a:pt x="2382" y="7814"/>
                  </a:lnTo>
                  <a:lnTo>
                    <a:pt x="2677" y="7971"/>
                  </a:lnTo>
                  <a:lnTo>
                    <a:pt x="2972" y="8109"/>
                  </a:lnTo>
                  <a:lnTo>
                    <a:pt x="3248" y="8227"/>
                  </a:lnTo>
                  <a:lnTo>
                    <a:pt x="3543" y="8325"/>
                  </a:lnTo>
                  <a:lnTo>
                    <a:pt x="3858" y="8404"/>
                  </a:lnTo>
                  <a:lnTo>
                    <a:pt x="4173" y="8483"/>
                  </a:lnTo>
                  <a:lnTo>
                    <a:pt x="4488" y="8522"/>
                  </a:lnTo>
                  <a:lnTo>
                    <a:pt x="4803" y="8542"/>
                  </a:lnTo>
                  <a:lnTo>
                    <a:pt x="5117" y="8562"/>
                  </a:lnTo>
                  <a:lnTo>
                    <a:pt x="5491" y="8522"/>
                  </a:lnTo>
                  <a:lnTo>
                    <a:pt x="5846" y="8463"/>
                  </a:lnTo>
                  <a:lnTo>
                    <a:pt x="6180" y="8384"/>
                  </a:lnTo>
                  <a:lnTo>
                    <a:pt x="6535" y="8266"/>
                  </a:lnTo>
                  <a:lnTo>
                    <a:pt x="6849" y="8109"/>
                  </a:lnTo>
                  <a:lnTo>
                    <a:pt x="7164" y="7951"/>
                  </a:lnTo>
                  <a:lnTo>
                    <a:pt x="7460" y="7755"/>
                  </a:lnTo>
                  <a:lnTo>
                    <a:pt x="7735" y="7538"/>
                  </a:lnTo>
                  <a:lnTo>
                    <a:pt x="7991" y="7302"/>
                  </a:lnTo>
                  <a:lnTo>
                    <a:pt x="8227" y="7046"/>
                  </a:lnTo>
                  <a:lnTo>
                    <a:pt x="8444" y="6790"/>
                  </a:lnTo>
                  <a:lnTo>
                    <a:pt x="8640" y="6515"/>
                  </a:lnTo>
                  <a:lnTo>
                    <a:pt x="8798" y="6219"/>
                  </a:lnTo>
                  <a:lnTo>
                    <a:pt x="8936" y="5905"/>
                  </a:lnTo>
                  <a:lnTo>
                    <a:pt x="9054" y="5609"/>
                  </a:lnTo>
                  <a:lnTo>
                    <a:pt x="9113" y="5275"/>
                  </a:lnTo>
                  <a:lnTo>
                    <a:pt x="9152" y="5058"/>
                  </a:lnTo>
                  <a:lnTo>
                    <a:pt x="9172" y="4842"/>
                  </a:lnTo>
                  <a:lnTo>
                    <a:pt x="9172" y="4625"/>
                  </a:lnTo>
                  <a:lnTo>
                    <a:pt x="9152" y="4389"/>
                  </a:lnTo>
                  <a:lnTo>
                    <a:pt x="9132" y="4153"/>
                  </a:lnTo>
                  <a:lnTo>
                    <a:pt x="9093" y="3917"/>
                  </a:lnTo>
                  <a:lnTo>
                    <a:pt x="9034" y="3680"/>
                  </a:lnTo>
                  <a:lnTo>
                    <a:pt x="8975" y="3444"/>
                  </a:lnTo>
                  <a:lnTo>
                    <a:pt x="8896" y="3208"/>
                  </a:lnTo>
                  <a:lnTo>
                    <a:pt x="8798" y="2972"/>
                  </a:lnTo>
                  <a:lnTo>
                    <a:pt x="8699" y="2736"/>
                  </a:lnTo>
                  <a:lnTo>
                    <a:pt x="8581" y="2500"/>
                  </a:lnTo>
                  <a:lnTo>
                    <a:pt x="8463" y="2283"/>
                  </a:lnTo>
                  <a:lnTo>
                    <a:pt x="8326" y="2067"/>
                  </a:lnTo>
                  <a:lnTo>
                    <a:pt x="8168" y="1850"/>
                  </a:lnTo>
                  <a:lnTo>
                    <a:pt x="8011" y="1653"/>
                  </a:lnTo>
                  <a:lnTo>
                    <a:pt x="7853" y="1437"/>
                  </a:lnTo>
                  <a:lnTo>
                    <a:pt x="7676" y="1260"/>
                  </a:lnTo>
                  <a:lnTo>
                    <a:pt x="7479" y="1083"/>
                  </a:lnTo>
                  <a:lnTo>
                    <a:pt x="7282" y="905"/>
                  </a:lnTo>
                  <a:lnTo>
                    <a:pt x="7086" y="748"/>
                  </a:lnTo>
                  <a:lnTo>
                    <a:pt x="6869" y="610"/>
                  </a:lnTo>
                  <a:lnTo>
                    <a:pt x="6653" y="472"/>
                  </a:lnTo>
                  <a:lnTo>
                    <a:pt x="6416" y="354"/>
                  </a:lnTo>
                  <a:lnTo>
                    <a:pt x="6180" y="256"/>
                  </a:lnTo>
                  <a:lnTo>
                    <a:pt x="5944" y="177"/>
                  </a:lnTo>
                  <a:lnTo>
                    <a:pt x="5688" y="98"/>
                  </a:lnTo>
                  <a:lnTo>
                    <a:pt x="5432" y="59"/>
                  </a:lnTo>
                  <a:lnTo>
                    <a:pt x="5177" y="20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00;p43">
              <a:extLst>
                <a:ext uri="{FF2B5EF4-FFF2-40B4-BE49-F238E27FC236}">
                  <a16:creationId xmlns:a16="http://schemas.microsoft.com/office/drawing/2014/main" id="{239F052F-0E12-D7E4-7F87-103C1ECCA29B}"/>
                </a:ext>
              </a:extLst>
            </p:cNvPr>
            <p:cNvSpPr/>
            <p:nvPr/>
          </p:nvSpPr>
          <p:spPr>
            <a:xfrm>
              <a:off x="8905494" y="3234684"/>
              <a:ext cx="435720" cy="462347"/>
            </a:xfrm>
            <a:custGeom>
              <a:avLst/>
              <a:gdLst/>
              <a:ahLst/>
              <a:cxnLst/>
              <a:rect l="l" t="t" r="r" b="b"/>
              <a:pathLst>
                <a:path w="8051" h="8543" extrusionOk="0">
                  <a:moveTo>
                    <a:pt x="4016" y="0"/>
                  </a:moveTo>
                  <a:lnTo>
                    <a:pt x="3780" y="40"/>
                  </a:lnTo>
                  <a:lnTo>
                    <a:pt x="3504" y="79"/>
                  </a:lnTo>
                  <a:lnTo>
                    <a:pt x="3248" y="158"/>
                  </a:lnTo>
                  <a:lnTo>
                    <a:pt x="2993" y="236"/>
                  </a:lnTo>
                  <a:lnTo>
                    <a:pt x="2737" y="315"/>
                  </a:lnTo>
                  <a:lnTo>
                    <a:pt x="2501" y="433"/>
                  </a:lnTo>
                  <a:lnTo>
                    <a:pt x="2264" y="551"/>
                  </a:lnTo>
                  <a:lnTo>
                    <a:pt x="2048" y="689"/>
                  </a:lnTo>
                  <a:lnTo>
                    <a:pt x="1831" y="827"/>
                  </a:lnTo>
                  <a:lnTo>
                    <a:pt x="1635" y="984"/>
                  </a:lnTo>
                  <a:lnTo>
                    <a:pt x="1438" y="1142"/>
                  </a:lnTo>
                  <a:lnTo>
                    <a:pt x="1241" y="1319"/>
                  </a:lnTo>
                  <a:lnTo>
                    <a:pt x="1083" y="1516"/>
                  </a:lnTo>
                  <a:lnTo>
                    <a:pt x="906" y="1712"/>
                  </a:lnTo>
                  <a:lnTo>
                    <a:pt x="769" y="1909"/>
                  </a:lnTo>
                  <a:lnTo>
                    <a:pt x="631" y="2106"/>
                  </a:lnTo>
                  <a:lnTo>
                    <a:pt x="493" y="2323"/>
                  </a:lnTo>
                  <a:lnTo>
                    <a:pt x="375" y="2559"/>
                  </a:lnTo>
                  <a:lnTo>
                    <a:pt x="276" y="2775"/>
                  </a:lnTo>
                  <a:lnTo>
                    <a:pt x="198" y="3011"/>
                  </a:lnTo>
                  <a:lnTo>
                    <a:pt x="119" y="3248"/>
                  </a:lnTo>
                  <a:lnTo>
                    <a:pt x="80" y="3504"/>
                  </a:lnTo>
                  <a:lnTo>
                    <a:pt x="40" y="3740"/>
                  </a:lnTo>
                  <a:lnTo>
                    <a:pt x="1" y="3996"/>
                  </a:lnTo>
                  <a:lnTo>
                    <a:pt x="1" y="4251"/>
                  </a:lnTo>
                  <a:lnTo>
                    <a:pt x="21" y="4488"/>
                  </a:lnTo>
                  <a:lnTo>
                    <a:pt x="40" y="4743"/>
                  </a:lnTo>
                  <a:lnTo>
                    <a:pt x="80" y="4999"/>
                  </a:lnTo>
                  <a:lnTo>
                    <a:pt x="139" y="5255"/>
                  </a:lnTo>
                  <a:lnTo>
                    <a:pt x="237" y="5511"/>
                  </a:lnTo>
                  <a:lnTo>
                    <a:pt x="336" y="5767"/>
                  </a:lnTo>
                  <a:lnTo>
                    <a:pt x="454" y="6023"/>
                  </a:lnTo>
                  <a:lnTo>
                    <a:pt x="591" y="6259"/>
                  </a:lnTo>
                  <a:lnTo>
                    <a:pt x="769" y="6515"/>
                  </a:lnTo>
                  <a:lnTo>
                    <a:pt x="965" y="6771"/>
                  </a:lnTo>
                  <a:lnTo>
                    <a:pt x="1162" y="7007"/>
                  </a:lnTo>
                  <a:lnTo>
                    <a:pt x="1379" y="7204"/>
                  </a:lnTo>
                  <a:lnTo>
                    <a:pt x="1615" y="7420"/>
                  </a:lnTo>
                  <a:lnTo>
                    <a:pt x="1871" y="7597"/>
                  </a:lnTo>
                  <a:lnTo>
                    <a:pt x="2127" y="7774"/>
                  </a:lnTo>
                  <a:lnTo>
                    <a:pt x="2402" y="7932"/>
                  </a:lnTo>
                  <a:lnTo>
                    <a:pt x="2638" y="8070"/>
                  </a:lnTo>
                  <a:lnTo>
                    <a:pt x="2894" y="8188"/>
                  </a:lnTo>
                  <a:lnTo>
                    <a:pt x="3170" y="8286"/>
                  </a:lnTo>
                  <a:lnTo>
                    <a:pt x="3426" y="8385"/>
                  </a:lnTo>
                  <a:lnTo>
                    <a:pt x="3701" y="8444"/>
                  </a:lnTo>
                  <a:lnTo>
                    <a:pt x="3977" y="8503"/>
                  </a:lnTo>
                  <a:lnTo>
                    <a:pt x="4252" y="8522"/>
                  </a:lnTo>
                  <a:lnTo>
                    <a:pt x="4528" y="8542"/>
                  </a:lnTo>
                  <a:lnTo>
                    <a:pt x="4862" y="8522"/>
                  </a:lnTo>
                  <a:lnTo>
                    <a:pt x="5158" y="8463"/>
                  </a:lnTo>
                  <a:lnTo>
                    <a:pt x="5472" y="8365"/>
                  </a:lnTo>
                  <a:lnTo>
                    <a:pt x="5768" y="8266"/>
                  </a:lnTo>
                  <a:lnTo>
                    <a:pt x="6043" y="8109"/>
                  </a:lnTo>
                  <a:lnTo>
                    <a:pt x="6319" y="7952"/>
                  </a:lnTo>
                  <a:lnTo>
                    <a:pt x="6575" y="7755"/>
                  </a:lnTo>
                  <a:lnTo>
                    <a:pt x="6811" y="7558"/>
                  </a:lnTo>
                  <a:lnTo>
                    <a:pt x="7047" y="7322"/>
                  </a:lnTo>
                  <a:lnTo>
                    <a:pt x="7244" y="7066"/>
                  </a:lnTo>
                  <a:lnTo>
                    <a:pt x="7441" y="6810"/>
                  </a:lnTo>
                  <a:lnTo>
                    <a:pt x="7598" y="6534"/>
                  </a:lnTo>
                  <a:lnTo>
                    <a:pt x="7736" y="6239"/>
                  </a:lnTo>
                  <a:lnTo>
                    <a:pt x="7854" y="5944"/>
                  </a:lnTo>
                  <a:lnTo>
                    <a:pt x="7933" y="5629"/>
                  </a:lnTo>
                  <a:lnTo>
                    <a:pt x="8011" y="5314"/>
                  </a:lnTo>
                  <a:lnTo>
                    <a:pt x="8031" y="5098"/>
                  </a:lnTo>
                  <a:lnTo>
                    <a:pt x="8051" y="4881"/>
                  </a:lnTo>
                  <a:lnTo>
                    <a:pt x="8051" y="4645"/>
                  </a:lnTo>
                  <a:lnTo>
                    <a:pt x="8031" y="4409"/>
                  </a:lnTo>
                  <a:lnTo>
                    <a:pt x="7972" y="3937"/>
                  </a:lnTo>
                  <a:lnTo>
                    <a:pt x="7854" y="3464"/>
                  </a:lnTo>
                  <a:lnTo>
                    <a:pt x="7696" y="2992"/>
                  </a:lnTo>
                  <a:lnTo>
                    <a:pt x="7500" y="2539"/>
                  </a:lnTo>
                  <a:lnTo>
                    <a:pt x="7263" y="2086"/>
                  </a:lnTo>
                  <a:lnTo>
                    <a:pt x="6988" y="1673"/>
                  </a:lnTo>
                  <a:lnTo>
                    <a:pt x="6850" y="1457"/>
                  </a:lnTo>
                  <a:lnTo>
                    <a:pt x="6693" y="1280"/>
                  </a:lnTo>
                  <a:lnTo>
                    <a:pt x="6516" y="1083"/>
                  </a:lnTo>
                  <a:lnTo>
                    <a:pt x="6338" y="925"/>
                  </a:lnTo>
                  <a:lnTo>
                    <a:pt x="6161" y="768"/>
                  </a:lnTo>
                  <a:lnTo>
                    <a:pt x="5984" y="610"/>
                  </a:lnTo>
                  <a:lnTo>
                    <a:pt x="5787" y="473"/>
                  </a:lnTo>
                  <a:lnTo>
                    <a:pt x="5591" y="354"/>
                  </a:lnTo>
                  <a:lnTo>
                    <a:pt x="5374" y="256"/>
                  </a:lnTo>
                  <a:lnTo>
                    <a:pt x="5158" y="177"/>
                  </a:lnTo>
                  <a:lnTo>
                    <a:pt x="4941" y="99"/>
                  </a:lnTo>
                  <a:lnTo>
                    <a:pt x="4725" y="40"/>
                  </a:lnTo>
                  <a:lnTo>
                    <a:pt x="4488" y="20"/>
                  </a:lnTo>
                  <a:lnTo>
                    <a:pt x="4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01;p43">
              <a:extLst>
                <a:ext uri="{FF2B5EF4-FFF2-40B4-BE49-F238E27FC236}">
                  <a16:creationId xmlns:a16="http://schemas.microsoft.com/office/drawing/2014/main" id="{E2EDC2A9-2087-8424-6462-D59DB5E7586B}"/>
                </a:ext>
              </a:extLst>
            </p:cNvPr>
            <p:cNvSpPr/>
            <p:nvPr/>
          </p:nvSpPr>
          <p:spPr>
            <a:xfrm>
              <a:off x="9061033" y="3402941"/>
              <a:ext cx="108673" cy="115113"/>
            </a:xfrm>
            <a:custGeom>
              <a:avLst/>
              <a:gdLst/>
              <a:ahLst/>
              <a:cxnLst/>
              <a:rect l="l" t="t" r="r" b="b"/>
              <a:pathLst>
                <a:path w="2008" h="2127" extrusionOk="0">
                  <a:moveTo>
                    <a:pt x="1063" y="1"/>
                  </a:moveTo>
                  <a:lnTo>
                    <a:pt x="945" y="21"/>
                  </a:lnTo>
                  <a:lnTo>
                    <a:pt x="827" y="40"/>
                  </a:lnTo>
                  <a:lnTo>
                    <a:pt x="689" y="80"/>
                  </a:lnTo>
                  <a:lnTo>
                    <a:pt x="571" y="139"/>
                  </a:lnTo>
                  <a:lnTo>
                    <a:pt x="473" y="217"/>
                  </a:lnTo>
                  <a:lnTo>
                    <a:pt x="374" y="296"/>
                  </a:lnTo>
                  <a:lnTo>
                    <a:pt x="276" y="375"/>
                  </a:lnTo>
                  <a:lnTo>
                    <a:pt x="197" y="473"/>
                  </a:lnTo>
                  <a:lnTo>
                    <a:pt x="138" y="591"/>
                  </a:lnTo>
                  <a:lnTo>
                    <a:pt x="79" y="690"/>
                  </a:lnTo>
                  <a:lnTo>
                    <a:pt x="40" y="808"/>
                  </a:lnTo>
                  <a:lnTo>
                    <a:pt x="20" y="946"/>
                  </a:lnTo>
                  <a:lnTo>
                    <a:pt x="0" y="1064"/>
                  </a:lnTo>
                  <a:lnTo>
                    <a:pt x="20" y="1182"/>
                  </a:lnTo>
                  <a:lnTo>
                    <a:pt x="40" y="1320"/>
                  </a:lnTo>
                  <a:lnTo>
                    <a:pt x="99" y="1438"/>
                  </a:lnTo>
                  <a:lnTo>
                    <a:pt x="158" y="1575"/>
                  </a:lnTo>
                  <a:lnTo>
                    <a:pt x="256" y="1694"/>
                  </a:lnTo>
                  <a:lnTo>
                    <a:pt x="355" y="1812"/>
                  </a:lnTo>
                  <a:lnTo>
                    <a:pt x="473" y="1910"/>
                  </a:lnTo>
                  <a:lnTo>
                    <a:pt x="611" y="1989"/>
                  </a:lnTo>
                  <a:lnTo>
                    <a:pt x="729" y="2048"/>
                  </a:lnTo>
                  <a:lnTo>
                    <a:pt x="866" y="2087"/>
                  </a:lnTo>
                  <a:lnTo>
                    <a:pt x="1004" y="2127"/>
                  </a:lnTo>
                  <a:lnTo>
                    <a:pt x="1299" y="2127"/>
                  </a:lnTo>
                  <a:lnTo>
                    <a:pt x="1457" y="2067"/>
                  </a:lnTo>
                  <a:lnTo>
                    <a:pt x="1595" y="1989"/>
                  </a:lnTo>
                  <a:lnTo>
                    <a:pt x="1713" y="1890"/>
                  </a:lnTo>
                  <a:lnTo>
                    <a:pt x="1811" y="1772"/>
                  </a:lnTo>
                  <a:lnTo>
                    <a:pt x="1910" y="1634"/>
                  </a:lnTo>
                  <a:lnTo>
                    <a:pt x="1969" y="1497"/>
                  </a:lnTo>
                  <a:lnTo>
                    <a:pt x="2008" y="1339"/>
                  </a:lnTo>
                  <a:lnTo>
                    <a:pt x="2008" y="1221"/>
                  </a:lnTo>
                  <a:lnTo>
                    <a:pt x="2008" y="1103"/>
                  </a:lnTo>
                  <a:lnTo>
                    <a:pt x="1969" y="867"/>
                  </a:lnTo>
                  <a:lnTo>
                    <a:pt x="1890" y="631"/>
                  </a:lnTo>
                  <a:lnTo>
                    <a:pt x="1752" y="414"/>
                  </a:lnTo>
                  <a:lnTo>
                    <a:pt x="1673" y="316"/>
                  </a:lnTo>
                  <a:lnTo>
                    <a:pt x="1595" y="237"/>
                  </a:lnTo>
                  <a:lnTo>
                    <a:pt x="1496" y="158"/>
                  </a:lnTo>
                  <a:lnTo>
                    <a:pt x="1398" y="99"/>
                  </a:lnTo>
                  <a:lnTo>
                    <a:pt x="1299" y="40"/>
                  </a:lnTo>
                  <a:lnTo>
                    <a:pt x="1181" y="21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02;p43">
              <a:extLst>
                <a:ext uri="{FF2B5EF4-FFF2-40B4-BE49-F238E27FC236}">
                  <a16:creationId xmlns:a16="http://schemas.microsoft.com/office/drawing/2014/main" id="{340D7FB7-7EA0-57A7-A2A6-3441BFFDE62D}"/>
                </a:ext>
              </a:extLst>
            </p:cNvPr>
            <p:cNvSpPr/>
            <p:nvPr/>
          </p:nvSpPr>
          <p:spPr>
            <a:xfrm>
              <a:off x="9073805" y="3415768"/>
              <a:ext cx="96983" cy="102287"/>
            </a:xfrm>
            <a:custGeom>
              <a:avLst/>
              <a:gdLst/>
              <a:ahLst/>
              <a:cxnLst/>
              <a:rect l="l" t="t" r="r" b="b"/>
              <a:pathLst>
                <a:path w="1792" h="1890" extrusionOk="0">
                  <a:moveTo>
                    <a:pt x="847" y="0"/>
                  </a:moveTo>
                  <a:lnTo>
                    <a:pt x="729" y="39"/>
                  </a:lnTo>
                  <a:lnTo>
                    <a:pt x="611" y="79"/>
                  </a:lnTo>
                  <a:lnTo>
                    <a:pt x="512" y="118"/>
                  </a:lnTo>
                  <a:lnTo>
                    <a:pt x="414" y="177"/>
                  </a:lnTo>
                  <a:lnTo>
                    <a:pt x="335" y="256"/>
                  </a:lnTo>
                  <a:lnTo>
                    <a:pt x="256" y="335"/>
                  </a:lnTo>
                  <a:lnTo>
                    <a:pt x="178" y="413"/>
                  </a:lnTo>
                  <a:lnTo>
                    <a:pt x="119" y="512"/>
                  </a:lnTo>
                  <a:lnTo>
                    <a:pt x="79" y="610"/>
                  </a:lnTo>
                  <a:lnTo>
                    <a:pt x="40" y="728"/>
                  </a:lnTo>
                  <a:lnTo>
                    <a:pt x="20" y="827"/>
                  </a:lnTo>
                  <a:lnTo>
                    <a:pt x="1" y="945"/>
                  </a:lnTo>
                  <a:lnTo>
                    <a:pt x="20" y="1043"/>
                  </a:lnTo>
                  <a:lnTo>
                    <a:pt x="40" y="1161"/>
                  </a:lnTo>
                  <a:lnTo>
                    <a:pt x="79" y="1279"/>
                  </a:lnTo>
                  <a:lnTo>
                    <a:pt x="138" y="1378"/>
                  </a:lnTo>
                  <a:lnTo>
                    <a:pt x="217" y="1496"/>
                  </a:lnTo>
                  <a:lnTo>
                    <a:pt x="316" y="1594"/>
                  </a:lnTo>
                  <a:lnTo>
                    <a:pt x="414" y="1693"/>
                  </a:lnTo>
                  <a:lnTo>
                    <a:pt x="532" y="1752"/>
                  </a:lnTo>
                  <a:lnTo>
                    <a:pt x="650" y="1811"/>
                  </a:lnTo>
                  <a:lnTo>
                    <a:pt x="768" y="1850"/>
                  </a:lnTo>
                  <a:lnTo>
                    <a:pt x="886" y="1890"/>
                  </a:lnTo>
                  <a:lnTo>
                    <a:pt x="1004" y="1890"/>
                  </a:lnTo>
                  <a:lnTo>
                    <a:pt x="1162" y="1870"/>
                  </a:lnTo>
                  <a:lnTo>
                    <a:pt x="1280" y="1830"/>
                  </a:lnTo>
                  <a:lnTo>
                    <a:pt x="1418" y="1752"/>
                  </a:lnTo>
                  <a:lnTo>
                    <a:pt x="1516" y="1673"/>
                  </a:lnTo>
                  <a:lnTo>
                    <a:pt x="1615" y="1575"/>
                  </a:lnTo>
                  <a:lnTo>
                    <a:pt x="1693" y="1437"/>
                  </a:lnTo>
                  <a:lnTo>
                    <a:pt x="1752" y="1319"/>
                  </a:lnTo>
                  <a:lnTo>
                    <a:pt x="1772" y="1181"/>
                  </a:lnTo>
                  <a:lnTo>
                    <a:pt x="1792" y="984"/>
                  </a:lnTo>
                  <a:lnTo>
                    <a:pt x="1752" y="768"/>
                  </a:lnTo>
                  <a:lnTo>
                    <a:pt x="1674" y="551"/>
                  </a:lnTo>
                  <a:lnTo>
                    <a:pt x="1555" y="374"/>
                  </a:lnTo>
                  <a:lnTo>
                    <a:pt x="1418" y="197"/>
                  </a:lnTo>
                  <a:lnTo>
                    <a:pt x="1339" y="138"/>
                  </a:lnTo>
                  <a:lnTo>
                    <a:pt x="1241" y="79"/>
                  </a:lnTo>
                  <a:lnTo>
                    <a:pt x="1142" y="3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03;p43">
              <a:extLst>
                <a:ext uri="{FF2B5EF4-FFF2-40B4-BE49-F238E27FC236}">
                  <a16:creationId xmlns:a16="http://schemas.microsoft.com/office/drawing/2014/main" id="{BC51662F-5BEC-E898-6397-CDB145D6E631}"/>
                </a:ext>
              </a:extLst>
            </p:cNvPr>
            <p:cNvSpPr/>
            <p:nvPr/>
          </p:nvSpPr>
          <p:spPr>
            <a:xfrm>
              <a:off x="7639047" y="3320950"/>
              <a:ext cx="2112304" cy="1822545"/>
            </a:xfrm>
            <a:custGeom>
              <a:avLst/>
              <a:gdLst/>
              <a:ahLst/>
              <a:cxnLst/>
              <a:rect l="l" t="t" r="r" b="b"/>
              <a:pathLst>
                <a:path w="39030" h="33676" extrusionOk="0">
                  <a:moveTo>
                    <a:pt x="23756" y="0"/>
                  </a:moveTo>
                  <a:lnTo>
                    <a:pt x="23520" y="237"/>
                  </a:lnTo>
                  <a:lnTo>
                    <a:pt x="23264" y="473"/>
                  </a:lnTo>
                  <a:lnTo>
                    <a:pt x="22989" y="670"/>
                  </a:lnTo>
                  <a:lnTo>
                    <a:pt x="22693" y="866"/>
                  </a:lnTo>
                  <a:lnTo>
                    <a:pt x="22418" y="1063"/>
                  </a:lnTo>
                  <a:lnTo>
                    <a:pt x="22103" y="1240"/>
                  </a:lnTo>
                  <a:lnTo>
                    <a:pt x="21493" y="1575"/>
                  </a:lnTo>
                  <a:lnTo>
                    <a:pt x="20981" y="1831"/>
                  </a:lnTo>
                  <a:lnTo>
                    <a:pt x="20469" y="2087"/>
                  </a:lnTo>
                  <a:lnTo>
                    <a:pt x="19938" y="2343"/>
                  </a:lnTo>
                  <a:lnTo>
                    <a:pt x="19407" y="2559"/>
                  </a:lnTo>
                  <a:lnTo>
                    <a:pt x="18856" y="2776"/>
                  </a:lnTo>
                  <a:lnTo>
                    <a:pt x="18304" y="2953"/>
                  </a:lnTo>
                  <a:lnTo>
                    <a:pt x="17753" y="3090"/>
                  </a:lnTo>
                  <a:lnTo>
                    <a:pt x="17183" y="3209"/>
                  </a:lnTo>
                  <a:lnTo>
                    <a:pt x="16612" y="3287"/>
                  </a:lnTo>
                  <a:lnTo>
                    <a:pt x="16021" y="3327"/>
                  </a:lnTo>
                  <a:lnTo>
                    <a:pt x="15726" y="3327"/>
                  </a:lnTo>
                  <a:lnTo>
                    <a:pt x="15431" y="3307"/>
                  </a:lnTo>
                  <a:lnTo>
                    <a:pt x="15155" y="3287"/>
                  </a:lnTo>
                  <a:lnTo>
                    <a:pt x="14860" y="3248"/>
                  </a:lnTo>
                  <a:lnTo>
                    <a:pt x="14585" y="3209"/>
                  </a:lnTo>
                  <a:lnTo>
                    <a:pt x="14289" y="3130"/>
                  </a:lnTo>
                  <a:lnTo>
                    <a:pt x="14014" y="3071"/>
                  </a:lnTo>
                  <a:lnTo>
                    <a:pt x="13738" y="2972"/>
                  </a:lnTo>
                  <a:lnTo>
                    <a:pt x="13482" y="2874"/>
                  </a:lnTo>
                  <a:lnTo>
                    <a:pt x="13207" y="2756"/>
                  </a:lnTo>
                  <a:lnTo>
                    <a:pt x="12951" y="2618"/>
                  </a:lnTo>
                  <a:lnTo>
                    <a:pt x="12715" y="2461"/>
                  </a:lnTo>
                  <a:lnTo>
                    <a:pt x="12656" y="2776"/>
                  </a:lnTo>
                  <a:lnTo>
                    <a:pt x="12636" y="3071"/>
                  </a:lnTo>
                  <a:lnTo>
                    <a:pt x="12616" y="3366"/>
                  </a:lnTo>
                  <a:lnTo>
                    <a:pt x="12597" y="3661"/>
                  </a:lnTo>
                  <a:lnTo>
                    <a:pt x="12616" y="3937"/>
                  </a:lnTo>
                  <a:lnTo>
                    <a:pt x="12636" y="4212"/>
                  </a:lnTo>
                  <a:lnTo>
                    <a:pt x="12676" y="4488"/>
                  </a:lnTo>
                  <a:lnTo>
                    <a:pt x="12715" y="4763"/>
                  </a:lnTo>
                  <a:lnTo>
                    <a:pt x="12774" y="5039"/>
                  </a:lnTo>
                  <a:lnTo>
                    <a:pt x="12853" y="5295"/>
                  </a:lnTo>
                  <a:lnTo>
                    <a:pt x="13030" y="5846"/>
                  </a:lnTo>
                  <a:lnTo>
                    <a:pt x="13266" y="6377"/>
                  </a:lnTo>
                  <a:lnTo>
                    <a:pt x="13522" y="6948"/>
                  </a:lnTo>
                  <a:lnTo>
                    <a:pt x="12794" y="7302"/>
                  </a:lnTo>
                  <a:lnTo>
                    <a:pt x="12046" y="7696"/>
                  </a:lnTo>
                  <a:lnTo>
                    <a:pt x="11337" y="8090"/>
                  </a:lnTo>
                  <a:lnTo>
                    <a:pt x="10609" y="8503"/>
                  </a:lnTo>
                  <a:lnTo>
                    <a:pt x="9920" y="8956"/>
                  </a:lnTo>
                  <a:lnTo>
                    <a:pt x="9231" y="9408"/>
                  </a:lnTo>
                  <a:lnTo>
                    <a:pt x="8542" y="9881"/>
                  </a:lnTo>
                  <a:lnTo>
                    <a:pt x="7873" y="10373"/>
                  </a:lnTo>
                  <a:lnTo>
                    <a:pt x="7224" y="10865"/>
                  </a:lnTo>
                  <a:lnTo>
                    <a:pt x="6574" y="11396"/>
                  </a:lnTo>
                  <a:lnTo>
                    <a:pt x="5944" y="11927"/>
                  </a:lnTo>
                  <a:lnTo>
                    <a:pt x="5334" y="12479"/>
                  </a:lnTo>
                  <a:lnTo>
                    <a:pt x="4744" y="13049"/>
                  </a:lnTo>
                  <a:lnTo>
                    <a:pt x="4153" y="13640"/>
                  </a:lnTo>
                  <a:lnTo>
                    <a:pt x="3583" y="14250"/>
                  </a:lnTo>
                  <a:lnTo>
                    <a:pt x="3032" y="14860"/>
                  </a:lnTo>
                  <a:lnTo>
                    <a:pt x="2756" y="15175"/>
                  </a:lnTo>
                  <a:lnTo>
                    <a:pt x="2520" y="15490"/>
                  </a:lnTo>
                  <a:lnTo>
                    <a:pt x="2421" y="15667"/>
                  </a:lnTo>
                  <a:lnTo>
                    <a:pt x="2323" y="15844"/>
                  </a:lnTo>
                  <a:lnTo>
                    <a:pt x="2244" y="16041"/>
                  </a:lnTo>
                  <a:lnTo>
                    <a:pt x="2205" y="16218"/>
                  </a:lnTo>
                  <a:lnTo>
                    <a:pt x="2185" y="16395"/>
                  </a:lnTo>
                  <a:lnTo>
                    <a:pt x="2166" y="16553"/>
                  </a:lnTo>
                  <a:lnTo>
                    <a:pt x="2185" y="16887"/>
                  </a:lnTo>
                  <a:lnTo>
                    <a:pt x="2244" y="17222"/>
                  </a:lnTo>
                  <a:lnTo>
                    <a:pt x="2303" y="17556"/>
                  </a:lnTo>
                  <a:lnTo>
                    <a:pt x="2618" y="19052"/>
                  </a:lnTo>
                  <a:lnTo>
                    <a:pt x="2914" y="20548"/>
                  </a:lnTo>
                  <a:lnTo>
                    <a:pt x="3445" y="23520"/>
                  </a:lnTo>
                  <a:lnTo>
                    <a:pt x="3976" y="26512"/>
                  </a:lnTo>
                  <a:lnTo>
                    <a:pt x="4272" y="28007"/>
                  </a:lnTo>
                  <a:lnTo>
                    <a:pt x="4586" y="29503"/>
                  </a:lnTo>
                  <a:lnTo>
                    <a:pt x="4350" y="29739"/>
                  </a:lnTo>
                  <a:lnTo>
                    <a:pt x="4094" y="29936"/>
                  </a:lnTo>
                  <a:lnTo>
                    <a:pt x="3839" y="30113"/>
                  </a:lnTo>
                  <a:lnTo>
                    <a:pt x="3563" y="30290"/>
                  </a:lnTo>
                  <a:lnTo>
                    <a:pt x="3287" y="30428"/>
                  </a:lnTo>
                  <a:lnTo>
                    <a:pt x="2973" y="30566"/>
                  </a:lnTo>
                  <a:lnTo>
                    <a:pt x="2362" y="30822"/>
                  </a:lnTo>
                  <a:lnTo>
                    <a:pt x="1752" y="31058"/>
                  </a:lnTo>
                  <a:lnTo>
                    <a:pt x="1142" y="31314"/>
                  </a:lnTo>
                  <a:lnTo>
                    <a:pt x="847" y="31452"/>
                  </a:lnTo>
                  <a:lnTo>
                    <a:pt x="552" y="31589"/>
                  </a:lnTo>
                  <a:lnTo>
                    <a:pt x="276" y="31767"/>
                  </a:lnTo>
                  <a:lnTo>
                    <a:pt x="1" y="31944"/>
                  </a:lnTo>
                  <a:lnTo>
                    <a:pt x="768" y="32003"/>
                  </a:lnTo>
                  <a:lnTo>
                    <a:pt x="1536" y="32022"/>
                  </a:lnTo>
                  <a:lnTo>
                    <a:pt x="2303" y="32003"/>
                  </a:lnTo>
                  <a:lnTo>
                    <a:pt x="3071" y="31983"/>
                  </a:lnTo>
                  <a:lnTo>
                    <a:pt x="3839" y="31924"/>
                  </a:lnTo>
                  <a:lnTo>
                    <a:pt x="4586" y="31845"/>
                  </a:lnTo>
                  <a:lnTo>
                    <a:pt x="5354" y="31747"/>
                  </a:lnTo>
                  <a:lnTo>
                    <a:pt x="6122" y="31629"/>
                  </a:lnTo>
                  <a:lnTo>
                    <a:pt x="6358" y="31570"/>
                  </a:lnTo>
                  <a:lnTo>
                    <a:pt x="6476" y="31530"/>
                  </a:lnTo>
                  <a:lnTo>
                    <a:pt x="6594" y="31471"/>
                  </a:lnTo>
                  <a:lnTo>
                    <a:pt x="6692" y="31412"/>
                  </a:lnTo>
                  <a:lnTo>
                    <a:pt x="6791" y="31334"/>
                  </a:lnTo>
                  <a:lnTo>
                    <a:pt x="6850" y="31235"/>
                  </a:lnTo>
                  <a:lnTo>
                    <a:pt x="6889" y="31117"/>
                  </a:lnTo>
                  <a:lnTo>
                    <a:pt x="6889" y="31038"/>
                  </a:lnTo>
                  <a:lnTo>
                    <a:pt x="6889" y="30940"/>
                  </a:lnTo>
                  <a:lnTo>
                    <a:pt x="6869" y="30841"/>
                  </a:lnTo>
                  <a:lnTo>
                    <a:pt x="6830" y="30763"/>
                  </a:lnTo>
                  <a:lnTo>
                    <a:pt x="6732" y="30586"/>
                  </a:lnTo>
                  <a:lnTo>
                    <a:pt x="6614" y="30428"/>
                  </a:lnTo>
                  <a:lnTo>
                    <a:pt x="6436" y="30133"/>
                  </a:lnTo>
                  <a:lnTo>
                    <a:pt x="6279" y="29838"/>
                  </a:lnTo>
                  <a:lnTo>
                    <a:pt x="6161" y="29503"/>
                  </a:lnTo>
                  <a:lnTo>
                    <a:pt x="6063" y="29188"/>
                  </a:lnTo>
                  <a:lnTo>
                    <a:pt x="5984" y="28854"/>
                  </a:lnTo>
                  <a:lnTo>
                    <a:pt x="5925" y="28519"/>
                  </a:lnTo>
                  <a:lnTo>
                    <a:pt x="5885" y="28165"/>
                  </a:lnTo>
                  <a:lnTo>
                    <a:pt x="5866" y="27811"/>
                  </a:lnTo>
                  <a:lnTo>
                    <a:pt x="5885" y="27456"/>
                  </a:lnTo>
                  <a:lnTo>
                    <a:pt x="5885" y="27102"/>
                  </a:lnTo>
                  <a:lnTo>
                    <a:pt x="5925" y="26748"/>
                  </a:lnTo>
                  <a:lnTo>
                    <a:pt x="5964" y="26393"/>
                  </a:lnTo>
                  <a:lnTo>
                    <a:pt x="6082" y="25685"/>
                  </a:lnTo>
                  <a:lnTo>
                    <a:pt x="6220" y="24976"/>
                  </a:lnTo>
                  <a:lnTo>
                    <a:pt x="6377" y="24288"/>
                  </a:lnTo>
                  <a:lnTo>
                    <a:pt x="6476" y="23579"/>
                  </a:lnTo>
                  <a:lnTo>
                    <a:pt x="6555" y="22870"/>
                  </a:lnTo>
                  <a:lnTo>
                    <a:pt x="6594" y="22162"/>
                  </a:lnTo>
                  <a:lnTo>
                    <a:pt x="6594" y="21788"/>
                  </a:lnTo>
                  <a:lnTo>
                    <a:pt x="6574" y="21434"/>
                  </a:lnTo>
                  <a:lnTo>
                    <a:pt x="6555" y="21079"/>
                  </a:lnTo>
                  <a:lnTo>
                    <a:pt x="6515" y="20745"/>
                  </a:lnTo>
                  <a:lnTo>
                    <a:pt x="6456" y="20391"/>
                  </a:lnTo>
                  <a:lnTo>
                    <a:pt x="6377" y="20056"/>
                  </a:lnTo>
                  <a:lnTo>
                    <a:pt x="6279" y="19702"/>
                  </a:lnTo>
                  <a:lnTo>
                    <a:pt x="6161" y="19367"/>
                  </a:lnTo>
                  <a:lnTo>
                    <a:pt x="6988" y="19151"/>
                  </a:lnTo>
                  <a:lnTo>
                    <a:pt x="7814" y="18895"/>
                  </a:lnTo>
                  <a:lnTo>
                    <a:pt x="8601" y="18600"/>
                  </a:lnTo>
                  <a:lnTo>
                    <a:pt x="9408" y="18285"/>
                  </a:lnTo>
                  <a:lnTo>
                    <a:pt x="10176" y="17930"/>
                  </a:lnTo>
                  <a:lnTo>
                    <a:pt x="10944" y="17556"/>
                  </a:lnTo>
                  <a:lnTo>
                    <a:pt x="11691" y="17143"/>
                  </a:lnTo>
                  <a:lnTo>
                    <a:pt x="12420" y="16710"/>
                  </a:lnTo>
                  <a:lnTo>
                    <a:pt x="13148" y="16238"/>
                  </a:lnTo>
                  <a:lnTo>
                    <a:pt x="13837" y="15746"/>
                  </a:lnTo>
                  <a:lnTo>
                    <a:pt x="14526" y="15234"/>
                  </a:lnTo>
                  <a:lnTo>
                    <a:pt x="15195" y="14683"/>
                  </a:lnTo>
                  <a:lnTo>
                    <a:pt x="15825" y="14112"/>
                  </a:lnTo>
                  <a:lnTo>
                    <a:pt x="16435" y="13522"/>
                  </a:lnTo>
                  <a:lnTo>
                    <a:pt x="17045" y="12912"/>
                  </a:lnTo>
                  <a:lnTo>
                    <a:pt x="17616" y="12282"/>
                  </a:lnTo>
                  <a:lnTo>
                    <a:pt x="17990" y="12715"/>
                  </a:lnTo>
                  <a:lnTo>
                    <a:pt x="18383" y="13148"/>
                  </a:lnTo>
                  <a:lnTo>
                    <a:pt x="18777" y="13581"/>
                  </a:lnTo>
                  <a:lnTo>
                    <a:pt x="19190" y="13994"/>
                  </a:lnTo>
                  <a:lnTo>
                    <a:pt x="19623" y="14407"/>
                  </a:lnTo>
                  <a:lnTo>
                    <a:pt x="20036" y="14801"/>
                  </a:lnTo>
                  <a:lnTo>
                    <a:pt x="20489" y="15195"/>
                  </a:lnTo>
                  <a:lnTo>
                    <a:pt x="20922" y="15569"/>
                  </a:lnTo>
                  <a:lnTo>
                    <a:pt x="21394" y="15943"/>
                  </a:lnTo>
                  <a:lnTo>
                    <a:pt x="21847" y="16297"/>
                  </a:lnTo>
                  <a:lnTo>
                    <a:pt x="22319" y="16651"/>
                  </a:lnTo>
                  <a:lnTo>
                    <a:pt x="22792" y="16986"/>
                  </a:lnTo>
                  <a:lnTo>
                    <a:pt x="23284" y="17301"/>
                  </a:lnTo>
                  <a:lnTo>
                    <a:pt x="23776" y="17615"/>
                  </a:lnTo>
                  <a:lnTo>
                    <a:pt x="24268" y="17930"/>
                  </a:lnTo>
                  <a:lnTo>
                    <a:pt x="24780" y="18226"/>
                  </a:lnTo>
                  <a:lnTo>
                    <a:pt x="25370" y="18580"/>
                  </a:lnTo>
                  <a:lnTo>
                    <a:pt x="25665" y="18757"/>
                  </a:lnTo>
                  <a:lnTo>
                    <a:pt x="25941" y="18895"/>
                  </a:lnTo>
                  <a:lnTo>
                    <a:pt x="26216" y="19033"/>
                  </a:lnTo>
                  <a:lnTo>
                    <a:pt x="26512" y="19131"/>
                  </a:lnTo>
                  <a:lnTo>
                    <a:pt x="26669" y="19170"/>
                  </a:lnTo>
                  <a:lnTo>
                    <a:pt x="26846" y="19190"/>
                  </a:lnTo>
                  <a:lnTo>
                    <a:pt x="27004" y="19210"/>
                  </a:lnTo>
                  <a:lnTo>
                    <a:pt x="27181" y="19210"/>
                  </a:lnTo>
                  <a:lnTo>
                    <a:pt x="27240" y="19485"/>
                  </a:lnTo>
                  <a:lnTo>
                    <a:pt x="27299" y="19780"/>
                  </a:lnTo>
                  <a:lnTo>
                    <a:pt x="27417" y="20036"/>
                  </a:lnTo>
                  <a:lnTo>
                    <a:pt x="27535" y="20292"/>
                  </a:lnTo>
                  <a:lnTo>
                    <a:pt x="27673" y="20528"/>
                  </a:lnTo>
                  <a:lnTo>
                    <a:pt x="27850" y="20745"/>
                  </a:lnTo>
                  <a:lnTo>
                    <a:pt x="28027" y="20961"/>
                  </a:lnTo>
                  <a:lnTo>
                    <a:pt x="28224" y="21138"/>
                  </a:lnTo>
                  <a:lnTo>
                    <a:pt x="28440" y="21316"/>
                  </a:lnTo>
                  <a:lnTo>
                    <a:pt x="28677" y="21453"/>
                  </a:lnTo>
                  <a:lnTo>
                    <a:pt x="28932" y="21591"/>
                  </a:lnTo>
                  <a:lnTo>
                    <a:pt x="29188" y="21690"/>
                  </a:lnTo>
                  <a:lnTo>
                    <a:pt x="29464" y="21768"/>
                  </a:lnTo>
                  <a:lnTo>
                    <a:pt x="29739" y="21827"/>
                  </a:lnTo>
                  <a:lnTo>
                    <a:pt x="30035" y="21867"/>
                  </a:lnTo>
                  <a:lnTo>
                    <a:pt x="30310" y="21867"/>
                  </a:lnTo>
                  <a:lnTo>
                    <a:pt x="34758" y="27358"/>
                  </a:lnTo>
                  <a:lnTo>
                    <a:pt x="35368" y="28125"/>
                  </a:lnTo>
                  <a:lnTo>
                    <a:pt x="35624" y="28499"/>
                  </a:lnTo>
                  <a:lnTo>
                    <a:pt x="35880" y="28873"/>
                  </a:lnTo>
                  <a:lnTo>
                    <a:pt x="36097" y="29267"/>
                  </a:lnTo>
                  <a:lnTo>
                    <a:pt x="36293" y="29680"/>
                  </a:lnTo>
                  <a:lnTo>
                    <a:pt x="36451" y="30113"/>
                  </a:lnTo>
                  <a:lnTo>
                    <a:pt x="36589" y="30586"/>
                  </a:lnTo>
                  <a:lnTo>
                    <a:pt x="36608" y="30684"/>
                  </a:lnTo>
                  <a:lnTo>
                    <a:pt x="36608" y="30782"/>
                  </a:lnTo>
                  <a:lnTo>
                    <a:pt x="36589" y="30999"/>
                  </a:lnTo>
                  <a:lnTo>
                    <a:pt x="36530" y="31196"/>
                  </a:lnTo>
                  <a:lnTo>
                    <a:pt x="36451" y="31393"/>
                  </a:lnTo>
                  <a:lnTo>
                    <a:pt x="36333" y="31589"/>
                  </a:lnTo>
                  <a:lnTo>
                    <a:pt x="36215" y="31767"/>
                  </a:lnTo>
                  <a:lnTo>
                    <a:pt x="35939" y="32121"/>
                  </a:lnTo>
                  <a:lnTo>
                    <a:pt x="35821" y="32298"/>
                  </a:lnTo>
                  <a:lnTo>
                    <a:pt x="35703" y="32475"/>
                  </a:lnTo>
                  <a:lnTo>
                    <a:pt x="35585" y="32672"/>
                  </a:lnTo>
                  <a:lnTo>
                    <a:pt x="35506" y="32869"/>
                  </a:lnTo>
                  <a:lnTo>
                    <a:pt x="35447" y="33085"/>
                  </a:lnTo>
                  <a:lnTo>
                    <a:pt x="35427" y="33282"/>
                  </a:lnTo>
                  <a:lnTo>
                    <a:pt x="35427" y="33380"/>
                  </a:lnTo>
                  <a:lnTo>
                    <a:pt x="35447" y="33479"/>
                  </a:lnTo>
                  <a:lnTo>
                    <a:pt x="35486" y="33577"/>
                  </a:lnTo>
                  <a:lnTo>
                    <a:pt x="35526" y="33676"/>
                  </a:lnTo>
                  <a:lnTo>
                    <a:pt x="35959" y="33676"/>
                  </a:lnTo>
                  <a:lnTo>
                    <a:pt x="36411" y="33656"/>
                  </a:lnTo>
                  <a:lnTo>
                    <a:pt x="36844" y="33597"/>
                  </a:lnTo>
                  <a:lnTo>
                    <a:pt x="37297" y="33538"/>
                  </a:lnTo>
                  <a:lnTo>
                    <a:pt x="37730" y="33459"/>
                  </a:lnTo>
                  <a:lnTo>
                    <a:pt x="38163" y="33361"/>
                  </a:lnTo>
                  <a:lnTo>
                    <a:pt x="39029" y="33144"/>
                  </a:lnTo>
                  <a:lnTo>
                    <a:pt x="38990" y="32652"/>
                  </a:lnTo>
                  <a:lnTo>
                    <a:pt x="38931" y="32160"/>
                  </a:lnTo>
                  <a:lnTo>
                    <a:pt x="38872" y="31924"/>
                  </a:lnTo>
                  <a:lnTo>
                    <a:pt x="38813" y="31688"/>
                  </a:lnTo>
                  <a:lnTo>
                    <a:pt x="38734" y="31452"/>
                  </a:lnTo>
                  <a:lnTo>
                    <a:pt x="38655" y="31215"/>
                  </a:lnTo>
                  <a:lnTo>
                    <a:pt x="38537" y="30999"/>
                  </a:lnTo>
                  <a:lnTo>
                    <a:pt x="38439" y="30782"/>
                  </a:lnTo>
                  <a:lnTo>
                    <a:pt x="38301" y="30566"/>
                  </a:lnTo>
                  <a:lnTo>
                    <a:pt x="38163" y="30369"/>
                  </a:lnTo>
                  <a:lnTo>
                    <a:pt x="38025" y="30192"/>
                  </a:lnTo>
                  <a:lnTo>
                    <a:pt x="37868" y="30015"/>
                  </a:lnTo>
                  <a:lnTo>
                    <a:pt x="37691" y="29838"/>
                  </a:lnTo>
                  <a:lnTo>
                    <a:pt x="37494" y="29680"/>
                  </a:lnTo>
                  <a:lnTo>
                    <a:pt x="36333" y="24878"/>
                  </a:lnTo>
                  <a:lnTo>
                    <a:pt x="36057" y="23756"/>
                  </a:lnTo>
                  <a:lnTo>
                    <a:pt x="35919" y="23205"/>
                  </a:lnTo>
                  <a:lnTo>
                    <a:pt x="35762" y="22654"/>
                  </a:lnTo>
                  <a:lnTo>
                    <a:pt x="35565" y="22123"/>
                  </a:lnTo>
                  <a:lnTo>
                    <a:pt x="35368" y="21591"/>
                  </a:lnTo>
                  <a:lnTo>
                    <a:pt x="35152" y="21079"/>
                  </a:lnTo>
                  <a:lnTo>
                    <a:pt x="34896" y="20568"/>
                  </a:lnTo>
                  <a:lnTo>
                    <a:pt x="34739" y="20312"/>
                  </a:lnTo>
                  <a:lnTo>
                    <a:pt x="34601" y="20076"/>
                  </a:lnTo>
                  <a:lnTo>
                    <a:pt x="34424" y="19859"/>
                  </a:lnTo>
                  <a:lnTo>
                    <a:pt x="34266" y="19643"/>
                  </a:lnTo>
                  <a:lnTo>
                    <a:pt x="34069" y="19426"/>
                  </a:lnTo>
                  <a:lnTo>
                    <a:pt x="33892" y="19229"/>
                  </a:lnTo>
                  <a:lnTo>
                    <a:pt x="33676" y="19033"/>
                  </a:lnTo>
                  <a:lnTo>
                    <a:pt x="33479" y="18855"/>
                  </a:lnTo>
                  <a:lnTo>
                    <a:pt x="33262" y="18698"/>
                  </a:lnTo>
                  <a:lnTo>
                    <a:pt x="33026" y="18540"/>
                  </a:lnTo>
                  <a:lnTo>
                    <a:pt x="32790" y="18383"/>
                  </a:lnTo>
                  <a:lnTo>
                    <a:pt x="32554" y="18245"/>
                  </a:lnTo>
                  <a:lnTo>
                    <a:pt x="32298" y="18127"/>
                  </a:lnTo>
                  <a:lnTo>
                    <a:pt x="32042" y="18029"/>
                  </a:lnTo>
                  <a:lnTo>
                    <a:pt x="31786" y="17930"/>
                  </a:lnTo>
                  <a:lnTo>
                    <a:pt x="31511" y="17852"/>
                  </a:lnTo>
                  <a:lnTo>
                    <a:pt x="31117" y="16986"/>
                  </a:lnTo>
                  <a:lnTo>
                    <a:pt x="30704" y="16120"/>
                  </a:lnTo>
                  <a:lnTo>
                    <a:pt x="30271" y="15293"/>
                  </a:lnTo>
                  <a:lnTo>
                    <a:pt x="29818" y="14447"/>
                  </a:lnTo>
                  <a:lnTo>
                    <a:pt x="29346" y="13620"/>
                  </a:lnTo>
                  <a:lnTo>
                    <a:pt x="28854" y="12813"/>
                  </a:lnTo>
                  <a:lnTo>
                    <a:pt x="28342" y="12006"/>
                  </a:lnTo>
                  <a:lnTo>
                    <a:pt x="27811" y="11219"/>
                  </a:lnTo>
                  <a:lnTo>
                    <a:pt x="27535" y="10825"/>
                  </a:lnTo>
                  <a:lnTo>
                    <a:pt x="27279" y="10412"/>
                  </a:lnTo>
                  <a:lnTo>
                    <a:pt x="27043" y="9979"/>
                  </a:lnTo>
                  <a:lnTo>
                    <a:pt x="26945" y="9762"/>
                  </a:lnTo>
                  <a:lnTo>
                    <a:pt x="26846" y="9526"/>
                  </a:lnTo>
                  <a:lnTo>
                    <a:pt x="26748" y="9192"/>
                  </a:lnTo>
                  <a:lnTo>
                    <a:pt x="26669" y="8857"/>
                  </a:lnTo>
                  <a:lnTo>
                    <a:pt x="26630" y="8523"/>
                  </a:lnTo>
                  <a:lnTo>
                    <a:pt x="26590" y="8168"/>
                  </a:lnTo>
                  <a:lnTo>
                    <a:pt x="26551" y="7479"/>
                  </a:lnTo>
                  <a:lnTo>
                    <a:pt x="26512" y="6791"/>
                  </a:lnTo>
                  <a:lnTo>
                    <a:pt x="26453" y="6318"/>
                  </a:lnTo>
                  <a:lnTo>
                    <a:pt x="26374" y="5866"/>
                  </a:lnTo>
                  <a:lnTo>
                    <a:pt x="26275" y="5413"/>
                  </a:lnTo>
                  <a:lnTo>
                    <a:pt x="26157" y="4980"/>
                  </a:lnTo>
                  <a:lnTo>
                    <a:pt x="26020" y="4547"/>
                  </a:lnTo>
                  <a:lnTo>
                    <a:pt x="25862" y="4114"/>
                  </a:lnTo>
                  <a:lnTo>
                    <a:pt x="25705" y="3681"/>
                  </a:lnTo>
                  <a:lnTo>
                    <a:pt x="25528" y="3268"/>
                  </a:lnTo>
                  <a:lnTo>
                    <a:pt x="25134" y="2441"/>
                  </a:lnTo>
                  <a:lnTo>
                    <a:pt x="24701" y="1614"/>
                  </a:lnTo>
                  <a:lnTo>
                    <a:pt x="24229" y="807"/>
                  </a:lnTo>
                  <a:lnTo>
                    <a:pt x="23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04;p43">
              <a:extLst>
                <a:ext uri="{FF2B5EF4-FFF2-40B4-BE49-F238E27FC236}">
                  <a16:creationId xmlns:a16="http://schemas.microsoft.com/office/drawing/2014/main" id="{4E2F2C43-4D57-D318-2DFF-B59A7B1D415A}"/>
                </a:ext>
              </a:extLst>
            </p:cNvPr>
            <p:cNvSpPr/>
            <p:nvPr/>
          </p:nvSpPr>
          <p:spPr>
            <a:xfrm>
              <a:off x="9133444" y="4304083"/>
              <a:ext cx="617888" cy="839401"/>
            </a:xfrm>
            <a:custGeom>
              <a:avLst/>
              <a:gdLst/>
              <a:ahLst/>
              <a:cxnLst/>
              <a:rect l="l" t="t" r="r" b="b"/>
              <a:pathLst>
                <a:path w="11417" h="15510" extrusionOk="0">
                  <a:moveTo>
                    <a:pt x="4764" y="1"/>
                  </a:moveTo>
                  <a:lnTo>
                    <a:pt x="4626" y="374"/>
                  </a:lnTo>
                  <a:lnTo>
                    <a:pt x="4547" y="532"/>
                  </a:lnTo>
                  <a:lnTo>
                    <a:pt x="4449" y="670"/>
                  </a:lnTo>
                  <a:lnTo>
                    <a:pt x="4311" y="886"/>
                  </a:lnTo>
                  <a:lnTo>
                    <a:pt x="4154" y="1083"/>
                  </a:lnTo>
                  <a:lnTo>
                    <a:pt x="3976" y="1260"/>
                  </a:lnTo>
                  <a:lnTo>
                    <a:pt x="3780" y="1457"/>
                  </a:lnTo>
                  <a:lnTo>
                    <a:pt x="3603" y="1614"/>
                  </a:lnTo>
                  <a:lnTo>
                    <a:pt x="3386" y="1772"/>
                  </a:lnTo>
                  <a:lnTo>
                    <a:pt x="3170" y="1910"/>
                  </a:lnTo>
                  <a:lnTo>
                    <a:pt x="2953" y="2047"/>
                  </a:lnTo>
                  <a:lnTo>
                    <a:pt x="2737" y="2166"/>
                  </a:lnTo>
                  <a:lnTo>
                    <a:pt x="2500" y="2264"/>
                  </a:lnTo>
                  <a:lnTo>
                    <a:pt x="2264" y="2343"/>
                  </a:lnTo>
                  <a:lnTo>
                    <a:pt x="2028" y="2402"/>
                  </a:lnTo>
                  <a:lnTo>
                    <a:pt x="1772" y="2441"/>
                  </a:lnTo>
                  <a:lnTo>
                    <a:pt x="1280" y="2441"/>
                  </a:lnTo>
                  <a:lnTo>
                    <a:pt x="1024" y="2421"/>
                  </a:lnTo>
                  <a:lnTo>
                    <a:pt x="513" y="2303"/>
                  </a:lnTo>
                  <a:lnTo>
                    <a:pt x="257" y="2264"/>
                  </a:lnTo>
                  <a:lnTo>
                    <a:pt x="1" y="2244"/>
                  </a:lnTo>
                  <a:lnTo>
                    <a:pt x="119" y="2421"/>
                  </a:lnTo>
                  <a:lnTo>
                    <a:pt x="237" y="2579"/>
                  </a:lnTo>
                  <a:lnTo>
                    <a:pt x="355" y="2717"/>
                  </a:lnTo>
                  <a:lnTo>
                    <a:pt x="493" y="2874"/>
                  </a:lnTo>
                  <a:lnTo>
                    <a:pt x="650" y="2992"/>
                  </a:lnTo>
                  <a:lnTo>
                    <a:pt x="808" y="3110"/>
                  </a:lnTo>
                  <a:lnTo>
                    <a:pt x="965" y="3228"/>
                  </a:lnTo>
                  <a:lnTo>
                    <a:pt x="1142" y="3327"/>
                  </a:lnTo>
                  <a:lnTo>
                    <a:pt x="1319" y="3425"/>
                  </a:lnTo>
                  <a:lnTo>
                    <a:pt x="1497" y="3504"/>
                  </a:lnTo>
                  <a:lnTo>
                    <a:pt x="1693" y="3563"/>
                  </a:lnTo>
                  <a:lnTo>
                    <a:pt x="1890" y="3622"/>
                  </a:lnTo>
                  <a:lnTo>
                    <a:pt x="2087" y="3661"/>
                  </a:lnTo>
                  <a:lnTo>
                    <a:pt x="2284" y="3681"/>
                  </a:lnTo>
                  <a:lnTo>
                    <a:pt x="2500" y="3701"/>
                  </a:lnTo>
                  <a:lnTo>
                    <a:pt x="2697" y="3701"/>
                  </a:lnTo>
                  <a:lnTo>
                    <a:pt x="7145" y="9192"/>
                  </a:lnTo>
                  <a:lnTo>
                    <a:pt x="7755" y="9959"/>
                  </a:lnTo>
                  <a:lnTo>
                    <a:pt x="8011" y="10333"/>
                  </a:lnTo>
                  <a:lnTo>
                    <a:pt x="8267" y="10707"/>
                  </a:lnTo>
                  <a:lnTo>
                    <a:pt x="8484" y="11101"/>
                  </a:lnTo>
                  <a:lnTo>
                    <a:pt x="8680" y="11514"/>
                  </a:lnTo>
                  <a:lnTo>
                    <a:pt x="8838" y="11947"/>
                  </a:lnTo>
                  <a:lnTo>
                    <a:pt x="8976" y="12420"/>
                  </a:lnTo>
                  <a:lnTo>
                    <a:pt x="8995" y="12518"/>
                  </a:lnTo>
                  <a:lnTo>
                    <a:pt x="8995" y="12616"/>
                  </a:lnTo>
                  <a:lnTo>
                    <a:pt x="8976" y="12833"/>
                  </a:lnTo>
                  <a:lnTo>
                    <a:pt x="8917" y="13030"/>
                  </a:lnTo>
                  <a:lnTo>
                    <a:pt x="8838" y="13227"/>
                  </a:lnTo>
                  <a:lnTo>
                    <a:pt x="8720" y="13423"/>
                  </a:lnTo>
                  <a:lnTo>
                    <a:pt x="8602" y="13601"/>
                  </a:lnTo>
                  <a:lnTo>
                    <a:pt x="8326" y="13955"/>
                  </a:lnTo>
                  <a:lnTo>
                    <a:pt x="8208" y="14132"/>
                  </a:lnTo>
                  <a:lnTo>
                    <a:pt x="8090" y="14309"/>
                  </a:lnTo>
                  <a:lnTo>
                    <a:pt x="7972" y="14506"/>
                  </a:lnTo>
                  <a:lnTo>
                    <a:pt x="7893" y="14703"/>
                  </a:lnTo>
                  <a:lnTo>
                    <a:pt x="7834" y="14919"/>
                  </a:lnTo>
                  <a:lnTo>
                    <a:pt x="7814" y="15116"/>
                  </a:lnTo>
                  <a:lnTo>
                    <a:pt x="7814" y="15214"/>
                  </a:lnTo>
                  <a:lnTo>
                    <a:pt x="7834" y="15313"/>
                  </a:lnTo>
                  <a:lnTo>
                    <a:pt x="7873" y="15411"/>
                  </a:lnTo>
                  <a:lnTo>
                    <a:pt x="7913" y="15510"/>
                  </a:lnTo>
                  <a:lnTo>
                    <a:pt x="8346" y="15510"/>
                  </a:lnTo>
                  <a:lnTo>
                    <a:pt x="8798" y="15490"/>
                  </a:lnTo>
                  <a:lnTo>
                    <a:pt x="9231" y="15431"/>
                  </a:lnTo>
                  <a:lnTo>
                    <a:pt x="9684" y="15372"/>
                  </a:lnTo>
                  <a:lnTo>
                    <a:pt x="10117" y="15293"/>
                  </a:lnTo>
                  <a:lnTo>
                    <a:pt x="10550" y="15195"/>
                  </a:lnTo>
                  <a:lnTo>
                    <a:pt x="11416" y="14978"/>
                  </a:lnTo>
                  <a:lnTo>
                    <a:pt x="11377" y="14486"/>
                  </a:lnTo>
                  <a:lnTo>
                    <a:pt x="11318" y="13994"/>
                  </a:lnTo>
                  <a:lnTo>
                    <a:pt x="11259" y="13758"/>
                  </a:lnTo>
                  <a:lnTo>
                    <a:pt x="11200" y="13522"/>
                  </a:lnTo>
                  <a:lnTo>
                    <a:pt x="11121" y="13286"/>
                  </a:lnTo>
                  <a:lnTo>
                    <a:pt x="11042" y="13049"/>
                  </a:lnTo>
                  <a:lnTo>
                    <a:pt x="10924" y="12833"/>
                  </a:lnTo>
                  <a:lnTo>
                    <a:pt x="10826" y="12616"/>
                  </a:lnTo>
                  <a:lnTo>
                    <a:pt x="10688" y="12400"/>
                  </a:lnTo>
                  <a:lnTo>
                    <a:pt x="10550" y="12203"/>
                  </a:lnTo>
                  <a:lnTo>
                    <a:pt x="10412" y="12026"/>
                  </a:lnTo>
                  <a:lnTo>
                    <a:pt x="10255" y="11849"/>
                  </a:lnTo>
                  <a:lnTo>
                    <a:pt x="10078" y="11672"/>
                  </a:lnTo>
                  <a:lnTo>
                    <a:pt x="9881" y="11514"/>
                  </a:lnTo>
                  <a:lnTo>
                    <a:pt x="8720" y="6712"/>
                  </a:lnTo>
                  <a:lnTo>
                    <a:pt x="8444" y="5590"/>
                  </a:lnTo>
                  <a:lnTo>
                    <a:pt x="8306" y="5039"/>
                  </a:lnTo>
                  <a:lnTo>
                    <a:pt x="8149" y="4488"/>
                  </a:lnTo>
                  <a:lnTo>
                    <a:pt x="7952" y="3957"/>
                  </a:lnTo>
                  <a:lnTo>
                    <a:pt x="7755" y="3425"/>
                  </a:lnTo>
                  <a:lnTo>
                    <a:pt x="7539" y="2913"/>
                  </a:lnTo>
                  <a:lnTo>
                    <a:pt x="7283" y="2402"/>
                  </a:lnTo>
                  <a:lnTo>
                    <a:pt x="7047" y="2008"/>
                  </a:lnTo>
                  <a:lnTo>
                    <a:pt x="6791" y="1654"/>
                  </a:lnTo>
                  <a:lnTo>
                    <a:pt x="6496" y="1300"/>
                  </a:lnTo>
                  <a:lnTo>
                    <a:pt x="6200" y="985"/>
                  </a:lnTo>
                  <a:lnTo>
                    <a:pt x="5866" y="709"/>
                  </a:lnTo>
                  <a:lnTo>
                    <a:pt x="5531" y="434"/>
                  </a:lnTo>
                  <a:lnTo>
                    <a:pt x="5157" y="217"/>
                  </a:lnTo>
                  <a:lnTo>
                    <a:pt x="4764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05;p43">
              <a:extLst>
                <a:ext uri="{FF2B5EF4-FFF2-40B4-BE49-F238E27FC236}">
                  <a16:creationId xmlns:a16="http://schemas.microsoft.com/office/drawing/2014/main" id="{83E39767-6BDA-0BF6-196B-252E3449F908}"/>
                </a:ext>
              </a:extLst>
            </p:cNvPr>
            <p:cNvSpPr/>
            <p:nvPr/>
          </p:nvSpPr>
          <p:spPr>
            <a:xfrm>
              <a:off x="7756215" y="3708662"/>
              <a:ext cx="848980" cy="1055611"/>
            </a:xfrm>
            <a:custGeom>
              <a:avLst/>
              <a:gdLst/>
              <a:ahLst/>
              <a:cxnLst/>
              <a:rect l="l" t="t" r="r" b="b"/>
              <a:pathLst>
                <a:path w="15687" h="19505" extrusionOk="0">
                  <a:moveTo>
                    <a:pt x="10924" y="1"/>
                  </a:moveTo>
                  <a:lnTo>
                    <a:pt x="10215" y="355"/>
                  </a:lnTo>
                  <a:lnTo>
                    <a:pt x="9526" y="729"/>
                  </a:lnTo>
                  <a:lnTo>
                    <a:pt x="8818" y="1122"/>
                  </a:lnTo>
                  <a:lnTo>
                    <a:pt x="8149" y="1536"/>
                  </a:lnTo>
                  <a:lnTo>
                    <a:pt x="7480" y="1969"/>
                  </a:lnTo>
                  <a:lnTo>
                    <a:pt x="6810" y="2421"/>
                  </a:lnTo>
                  <a:lnTo>
                    <a:pt x="6161" y="2874"/>
                  </a:lnTo>
                  <a:lnTo>
                    <a:pt x="5511" y="3346"/>
                  </a:lnTo>
                  <a:lnTo>
                    <a:pt x="4882" y="3838"/>
                  </a:lnTo>
                  <a:lnTo>
                    <a:pt x="4271" y="4350"/>
                  </a:lnTo>
                  <a:lnTo>
                    <a:pt x="3681" y="4862"/>
                  </a:lnTo>
                  <a:lnTo>
                    <a:pt x="3091" y="5413"/>
                  </a:lnTo>
                  <a:lnTo>
                    <a:pt x="2500" y="5964"/>
                  </a:lnTo>
                  <a:lnTo>
                    <a:pt x="1949" y="6515"/>
                  </a:lnTo>
                  <a:lnTo>
                    <a:pt x="1398" y="7106"/>
                  </a:lnTo>
                  <a:lnTo>
                    <a:pt x="867" y="7696"/>
                  </a:lnTo>
                  <a:lnTo>
                    <a:pt x="591" y="8011"/>
                  </a:lnTo>
                  <a:lnTo>
                    <a:pt x="355" y="8326"/>
                  </a:lnTo>
                  <a:lnTo>
                    <a:pt x="256" y="8503"/>
                  </a:lnTo>
                  <a:lnTo>
                    <a:pt x="158" y="8680"/>
                  </a:lnTo>
                  <a:lnTo>
                    <a:pt x="79" y="8877"/>
                  </a:lnTo>
                  <a:lnTo>
                    <a:pt x="40" y="9054"/>
                  </a:lnTo>
                  <a:lnTo>
                    <a:pt x="20" y="9231"/>
                  </a:lnTo>
                  <a:lnTo>
                    <a:pt x="1" y="9389"/>
                  </a:lnTo>
                  <a:lnTo>
                    <a:pt x="20" y="9723"/>
                  </a:lnTo>
                  <a:lnTo>
                    <a:pt x="79" y="10058"/>
                  </a:lnTo>
                  <a:lnTo>
                    <a:pt x="138" y="10392"/>
                  </a:lnTo>
                  <a:lnTo>
                    <a:pt x="453" y="11908"/>
                  </a:lnTo>
                  <a:lnTo>
                    <a:pt x="749" y="13423"/>
                  </a:lnTo>
                  <a:lnTo>
                    <a:pt x="1300" y="16454"/>
                  </a:lnTo>
                  <a:lnTo>
                    <a:pt x="1890" y="17242"/>
                  </a:lnTo>
                  <a:lnTo>
                    <a:pt x="2500" y="18009"/>
                  </a:lnTo>
                  <a:lnTo>
                    <a:pt x="3130" y="18757"/>
                  </a:lnTo>
                  <a:lnTo>
                    <a:pt x="3779" y="19505"/>
                  </a:lnTo>
                  <a:lnTo>
                    <a:pt x="3819" y="19072"/>
                  </a:lnTo>
                  <a:lnTo>
                    <a:pt x="3898" y="18659"/>
                  </a:lnTo>
                  <a:lnTo>
                    <a:pt x="4055" y="17812"/>
                  </a:lnTo>
                  <a:lnTo>
                    <a:pt x="4212" y="17124"/>
                  </a:lnTo>
                  <a:lnTo>
                    <a:pt x="4311" y="16415"/>
                  </a:lnTo>
                  <a:lnTo>
                    <a:pt x="4390" y="15706"/>
                  </a:lnTo>
                  <a:lnTo>
                    <a:pt x="4429" y="14998"/>
                  </a:lnTo>
                  <a:lnTo>
                    <a:pt x="4429" y="14624"/>
                  </a:lnTo>
                  <a:lnTo>
                    <a:pt x="4409" y="14270"/>
                  </a:lnTo>
                  <a:lnTo>
                    <a:pt x="4390" y="13915"/>
                  </a:lnTo>
                  <a:lnTo>
                    <a:pt x="4350" y="13581"/>
                  </a:lnTo>
                  <a:lnTo>
                    <a:pt x="4291" y="13227"/>
                  </a:lnTo>
                  <a:lnTo>
                    <a:pt x="4212" y="12892"/>
                  </a:lnTo>
                  <a:lnTo>
                    <a:pt x="4114" y="12538"/>
                  </a:lnTo>
                  <a:lnTo>
                    <a:pt x="3996" y="12203"/>
                  </a:lnTo>
                  <a:lnTo>
                    <a:pt x="4823" y="11987"/>
                  </a:lnTo>
                  <a:lnTo>
                    <a:pt x="5649" y="11731"/>
                  </a:lnTo>
                  <a:lnTo>
                    <a:pt x="6436" y="11436"/>
                  </a:lnTo>
                  <a:lnTo>
                    <a:pt x="7243" y="11121"/>
                  </a:lnTo>
                  <a:lnTo>
                    <a:pt x="8011" y="10766"/>
                  </a:lnTo>
                  <a:lnTo>
                    <a:pt x="8779" y="10392"/>
                  </a:lnTo>
                  <a:lnTo>
                    <a:pt x="9526" y="9979"/>
                  </a:lnTo>
                  <a:lnTo>
                    <a:pt x="10255" y="9546"/>
                  </a:lnTo>
                  <a:lnTo>
                    <a:pt x="10983" y="9074"/>
                  </a:lnTo>
                  <a:lnTo>
                    <a:pt x="11672" y="8582"/>
                  </a:lnTo>
                  <a:lnTo>
                    <a:pt x="12361" y="8070"/>
                  </a:lnTo>
                  <a:lnTo>
                    <a:pt x="13030" y="7519"/>
                  </a:lnTo>
                  <a:lnTo>
                    <a:pt x="13660" y="6948"/>
                  </a:lnTo>
                  <a:lnTo>
                    <a:pt x="14270" y="6358"/>
                  </a:lnTo>
                  <a:lnTo>
                    <a:pt x="14880" y="5748"/>
                  </a:lnTo>
                  <a:lnTo>
                    <a:pt x="15451" y="5118"/>
                  </a:lnTo>
                  <a:lnTo>
                    <a:pt x="15687" y="5393"/>
                  </a:lnTo>
                  <a:lnTo>
                    <a:pt x="15608" y="5177"/>
                  </a:lnTo>
                  <a:lnTo>
                    <a:pt x="15510" y="4980"/>
                  </a:lnTo>
                  <a:lnTo>
                    <a:pt x="15293" y="4567"/>
                  </a:lnTo>
                  <a:lnTo>
                    <a:pt x="15037" y="4193"/>
                  </a:lnTo>
                  <a:lnTo>
                    <a:pt x="14762" y="3819"/>
                  </a:lnTo>
                  <a:lnTo>
                    <a:pt x="14447" y="3464"/>
                  </a:lnTo>
                  <a:lnTo>
                    <a:pt x="14132" y="3130"/>
                  </a:lnTo>
                  <a:lnTo>
                    <a:pt x="13482" y="2480"/>
                  </a:lnTo>
                  <a:lnTo>
                    <a:pt x="10924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06;p43">
              <a:extLst>
                <a:ext uri="{FF2B5EF4-FFF2-40B4-BE49-F238E27FC236}">
                  <a16:creationId xmlns:a16="http://schemas.microsoft.com/office/drawing/2014/main" id="{027843B8-CF8A-FCB2-BE6D-94B3E42F9895}"/>
                </a:ext>
              </a:extLst>
            </p:cNvPr>
            <p:cNvSpPr/>
            <p:nvPr/>
          </p:nvSpPr>
          <p:spPr>
            <a:xfrm>
              <a:off x="7639047" y="4687519"/>
              <a:ext cx="372887" cy="366501"/>
            </a:xfrm>
            <a:custGeom>
              <a:avLst/>
              <a:gdLst/>
              <a:ahLst/>
              <a:cxnLst/>
              <a:rect l="l" t="t" r="r" b="b"/>
              <a:pathLst>
                <a:path w="6890" h="6772" extrusionOk="0">
                  <a:moveTo>
                    <a:pt x="3740" y="1"/>
                  </a:moveTo>
                  <a:lnTo>
                    <a:pt x="4134" y="2127"/>
                  </a:lnTo>
                  <a:lnTo>
                    <a:pt x="4350" y="3189"/>
                  </a:lnTo>
                  <a:lnTo>
                    <a:pt x="4586" y="4252"/>
                  </a:lnTo>
                  <a:lnTo>
                    <a:pt x="4350" y="4488"/>
                  </a:lnTo>
                  <a:lnTo>
                    <a:pt x="4094" y="4685"/>
                  </a:lnTo>
                  <a:lnTo>
                    <a:pt x="3839" y="4862"/>
                  </a:lnTo>
                  <a:lnTo>
                    <a:pt x="3563" y="5039"/>
                  </a:lnTo>
                  <a:lnTo>
                    <a:pt x="3287" y="5177"/>
                  </a:lnTo>
                  <a:lnTo>
                    <a:pt x="2973" y="5315"/>
                  </a:lnTo>
                  <a:lnTo>
                    <a:pt x="2362" y="5571"/>
                  </a:lnTo>
                  <a:lnTo>
                    <a:pt x="1752" y="5807"/>
                  </a:lnTo>
                  <a:lnTo>
                    <a:pt x="1142" y="6063"/>
                  </a:lnTo>
                  <a:lnTo>
                    <a:pt x="847" y="6201"/>
                  </a:lnTo>
                  <a:lnTo>
                    <a:pt x="552" y="6338"/>
                  </a:lnTo>
                  <a:lnTo>
                    <a:pt x="276" y="6516"/>
                  </a:lnTo>
                  <a:lnTo>
                    <a:pt x="1" y="6693"/>
                  </a:lnTo>
                  <a:lnTo>
                    <a:pt x="768" y="6752"/>
                  </a:lnTo>
                  <a:lnTo>
                    <a:pt x="1536" y="6771"/>
                  </a:lnTo>
                  <a:lnTo>
                    <a:pt x="2303" y="6752"/>
                  </a:lnTo>
                  <a:lnTo>
                    <a:pt x="3071" y="6732"/>
                  </a:lnTo>
                  <a:lnTo>
                    <a:pt x="3839" y="6673"/>
                  </a:lnTo>
                  <a:lnTo>
                    <a:pt x="4586" y="6594"/>
                  </a:lnTo>
                  <a:lnTo>
                    <a:pt x="5354" y="6496"/>
                  </a:lnTo>
                  <a:lnTo>
                    <a:pt x="6122" y="6378"/>
                  </a:lnTo>
                  <a:lnTo>
                    <a:pt x="6358" y="6319"/>
                  </a:lnTo>
                  <a:lnTo>
                    <a:pt x="6476" y="6279"/>
                  </a:lnTo>
                  <a:lnTo>
                    <a:pt x="6594" y="6220"/>
                  </a:lnTo>
                  <a:lnTo>
                    <a:pt x="6692" y="6161"/>
                  </a:lnTo>
                  <a:lnTo>
                    <a:pt x="6791" y="6083"/>
                  </a:lnTo>
                  <a:lnTo>
                    <a:pt x="6850" y="5984"/>
                  </a:lnTo>
                  <a:lnTo>
                    <a:pt x="6889" y="5866"/>
                  </a:lnTo>
                  <a:lnTo>
                    <a:pt x="6889" y="5787"/>
                  </a:lnTo>
                  <a:lnTo>
                    <a:pt x="6889" y="5689"/>
                  </a:lnTo>
                  <a:lnTo>
                    <a:pt x="6869" y="5590"/>
                  </a:lnTo>
                  <a:lnTo>
                    <a:pt x="6830" y="5512"/>
                  </a:lnTo>
                  <a:lnTo>
                    <a:pt x="6732" y="5335"/>
                  </a:lnTo>
                  <a:lnTo>
                    <a:pt x="6614" y="5177"/>
                  </a:lnTo>
                  <a:lnTo>
                    <a:pt x="6496" y="5000"/>
                  </a:lnTo>
                  <a:lnTo>
                    <a:pt x="6397" y="4803"/>
                  </a:lnTo>
                  <a:lnTo>
                    <a:pt x="6299" y="4587"/>
                  </a:lnTo>
                  <a:lnTo>
                    <a:pt x="6200" y="4390"/>
                  </a:lnTo>
                  <a:lnTo>
                    <a:pt x="6063" y="3977"/>
                  </a:lnTo>
                  <a:lnTo>
                    <a:pt x="5964" y="3544"/>
                  </a:lnTo>
                  <a:lnTo>
                    <a:pt x="5905" y="3091"/>
                  </a:lnTo>
                  <a:lnTo>
                    <a:pt x="5885" y="2638"/>
                  </a:lnTo>
                  <a:lnTo>
                    <a:pt x="5885" y="2186"/>
                  </a:lnTo>
                  <a:lnTo>
                    <a:pt x="5905" y="1713"/>
                  </a:lnTo>
                  <a:lnTo>
                    <a:pt x="3740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07;p43">
              <a:extLst>
                <a:ext uri="{FF2B5EF4-FFF2-40B4-BE49-F238E27FC236}">
                  <a16:creationId xmlns:a16="http://schemas.microsoft.com/office/drawing/2014/main" id="{0FA86D37-CA3B-793F-16DA-A16551FBA200}"/>
                </a:ext>
              </a:extLst>
            </p:cNvPr>
            <p:cNvSpPr/>
            <p:nvPr/>
          </p:nvSpPr>
          <p:spPr>
            <a:xfrm>
              <a:off x="9556333" y="4939986"/>
              <a:ext cx="194994" cy="203491"/>
            </a:xfrm>
            <a:custGeom>
              <a:avLst/>
              <a:gdLst/>
              <a:ahLst/>
              <a:cxnLst/>
              <a:rect l="l" t="t" r="r" b="b"/>
              <a:pathLst>
                <a:path w="3603" h="3760" extrusionOk="0">
                  <a:moveTo>
                    <a:pt x="2323" y="0"/>
                  </a:moveTo>
                  <a:lnTo>
                    <a:pt x="2205" y="138"/>
                  </a:lnTo>
                  <a:lnTo>
                    <a:pt x="2087" y="256"/>
                  </a:lnTo>
                  <a:lnTo>
                    <a:pt x="1811" y="512"/>
                  </a:lnTo>
                  <a:lnTo>
                    <a:pt x="1516" y="709"/>
                  </a:lnTo>
                  <a:lnTo>
                    <a:pt x="1181" y="886"/>
                  </a:lnTo>
                  <a:lnTo>
                    <a:pt x="1162" y="1063"/>
                  </a:lnTo>
                  <a:lnTo>
                    <a:pt x="1122" y="1240"/>
                  </a:lnTo>
                  <a:lnTo>
                    <a:pt x="1043" y="1418"/>
                  </a:lnTo>
                  <a:lnTo>
                    <a:pt x="965" y="1575"/>
                  </a:lnTo>
                  <a:lnTo>
                    <a:pt x="748" y="1890"/>
                  </a:lnTo>
                  <a:lnTo>
                    <a:pt x="512" y="2205"/>
                  </a:lnTo>
                  <a:lnTo>
                    <a:pt x="394" y="2382"/>
                  </a:lnTo>
                  <a:lnTo>
                    <a:pt x="276" y="2559"/>
                  </a:lnTo>
                  <a:lnTo>
                    <a:pt x="158" y="2756"/>
                  </a:lnTo>
                  <a:lnTo>
                    <a:pt x="79" y="2953"/>
                  </a:lnTo>
                  <a:lnTo>
                    <a:pt x="20" y="3169"/>
                  </a:lnTo>
                  <a:lnTo>
                    <a:pt x="0" y="3366"/>
                  </a:lnTo>
                  <a:lnTo>
                    <a:pt x="0" y="3464"/>
                  </a:lnTo>
                  <a:lnTo>
                    <a:pt x="20" y="3563"/>
                  </a:lnTo>
                  <a:lnTo>
                    <a:pt x="59" y="3661"/>
                  </a:lnTo>
                  <a:lnTo>
                    <a:pt x="99" y="3760"/>
                  </a:lnTo>
                  <a:lnTo>
                    <a:pt x="532" y="3760"/>
                  </a:lnTo>
                  <a:lnTo>
                    <a:pt x="984" y="3740"/>
                  </a:lnTo>
                  <a:lnTo>
                    <a:pt x="1417" y="3681"/>
                  </a:lnTo>
                  <a:lnTo>
                    <a:pt x="1870" y="3622"/>
                  </a:lnTo>
                  <a:lnTo>
                    <a:pt x="2303" y="3543"/>
                  </a:lnTo>
                  <a:lnTo>
                    <a:pt x="2736" y="3445"/>
                  </a:lnTo>
                  <a:lnTo>
                    <a:pt x="3602" y="3228"/>
                  </a:lnTo>
                  <a:lnTo>
                    <a:pt x="3582" y="2776"/>
                  </a:lnTo>
                  <a:lnTo>
                    <a:pt x="3523" y="2323"/>
                  </a:lnTo>
                  <a:lnTo>
                    <a:pt x="3425" y="1890"/>
                  </a:lnTo>
                  <a:lnTo>
                    <a:pt x="3287" y="1457"/>
                  </a:lnTo>
                  <a:lnTo>
                    <a:pt x="3110" y="1063"/>
                  </a:lnTo>
                  <a:lnTo>
                    <a:pt x="2992" y="866"/>
                  </a:lnTo>
                  <a:lnTo>
                    <a:pt x="2894" y="670"/>
                  </a:lnTo>
                  <a:lnTo>
                    <a:pt x="2756" y="492"/>
                  </a:lnTo>
                  <a:lnTo>
                    <a:pt x="2618" y="315"/>
                  </a:lnTo>
                  <a:lnTo>
                    <a:pt x="2480" y="158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08;p43">
              <a:extLst>
                <a:ext uri="{FF2B5EF4-FFF2-40B4-BE49-F238E27FC236}">
                  <a16:creationId xmlns:a16="http://schemas.microsoft.com/office/drawing/2014/main" id="{59242D7E-3573-7E6B-D21D-D56392D87DB3}"/>
                </a:ext>
              </a:extLst>
            </p:cNvPr>
            <p:cNvSpPr/>
            <p:nvPr/>
          </p:nvSpPr>
          <p:spPr>
            <a:xfrm>
              <a:off x="7639047" y="4886733"/>
              <a:ext cx="372887" cy="167285"/>
            </a:xfrm>
            <a:custGeom>
              <a:avLst/>
              <a:gdLst/>
              <a:ahLst/>
              <a:cxnLst/>
              <a:rect l="l" t="t" r="r" b="b"/>
              <a:pathLst>
                <a:path w="6890" h="3091" extrusionOk="0">
                  <a:moveTo>
                    <a:pt x="4468" y="0"/>
                  </a:moveTo>
                  <a:lnTo>
                    <a:pt x="4586" y="571"/>
                  </a:lnTo>
                  <a:lnTo>
                    <a:pt x="4350" y="807"/>
                  </a:lnTo>
                  <a:lnTo>
                    <a:pt x="4094" y="1004"/>
                  </a:lnTo>
                  <a:lnTo>
                    <a:pt x="3839" y="1181"/>
                  </a:lnTo>
                  <a:lnTo>
                    <a:pt x="3563" y="1358"/>
                  </a:lnTo>
                  <a:lnTo>
                    <a:pt x="3287" y="1496"/>
                  </a:lnTo>
                  <a:lnTo>
                    <a:pt x="2973" y="1634"/>
                  </a:lnTo>
                  <a:lnTo>
                    <a:pt x="2362" y="1890"/>
                  </a:lnTo>
                  <a:lnTo>
                    <a:pt x="1752" y="2126"/>
                  </a:lnTo>
                  <a:lnTo>
                    <a:pt x="1142" y="2382"/>
                  </a:lnTo>
                  <a:lnTo>
                    <a:pt x="847" y="2520"/>
                  </a:lnTo>
                  <a:lnTo>
                    <a:pt x="552" y="2657"/>
                  </a:lnTo>
                  <a:lnTo>
                    <a:pt x="276" y="2835"/>
                  </a:lnTo>
                  <a:lnTo>
                    <a:pt x="1" y="3012"/>
                  </a:lnTo>
                  <a:lnTo>
                    <a:pt x="768" y="3071"/>
                  </a:lnTo>
                  <a:lnTo>
                    <a:pt x="1536" y="3090"/>
                  </a:lnTo>
                  <a:lnTo>
                    <a:pt x="2303" y="3071"/>
                  </a:lnTo>
                  <a:lnTo>
                    <a:pt x="3071" y="3051"/>
                  </a:lnTo>
                  <a:lnTo>
                    <a:pt x="3839" y="2992"/>
                  </a:lnTo>
                  <a:lnTo>
                    <a:pt x="4586" y="2913"/>
                  </a:lnTo>
                  <a:lnTo>
                    <a:pt x="5354" y="2815"/>
                  </a:lnTo>
                  <a:lnTo>
                    <a:pt x="6122" y="2697"/>
                  </a:lnTo>
                  <a:lnTo>
                    <a:pt x="6358" y="2638"/>
                  </a:lnTo>
                  <a:lnTo>
                    <a:pt x="6476" y="2598"/>
                  </a:lnTo>
                  <a:lnTo>
                    <a:pt x="6594" y="2539"/>
                  </a:lnTo>
                  <a:lnTo>
                    <a:pt x="6692" y="2480"/>
                  </a:lnTo>
                  <a:lnTo>
                    <a:pt x="6791" y="2402"/>
                  </a:lnTo>
                  <a:lnTo>
                    <a:pt x="6850" y="2303"/>
                  </a:lnTo>
                  <a:lnTo>
                    <a:pt x="6889" y="2185"/>
                  </a:lnTo>
                  <a:lnTo>
                    <a:pt x="6889" y="2106"/>
                  </a:lnTo>
                  <a:lnTo>
                    <a:pt x="6889" y="2008"/>
                  </a:lnTo>
                  <a:lnTo>
                    <a:pt x="6869" y="1909"/>
                  </a:lnTo>
                  <a:lnTo>
                    <a:pt x="6830" y="1831"/>
                  </a:lnTo>
                  <a:lnTo>
                    <a:pt x="6732" y="1654"/>
                  </a:lnTo>
                  <a:lnTo>
                    <a:pt x="6614" y="1496"/>
                  </a:lnTo>
                  <a:lnTo>
                    <a:pt x="6436" y="1201"/>
                  </a:lnTo>
                  <a:lnTo>
                    <a:pt x="6279" y="906"/>
                  </a:lnTo>
                  <a:lnTo>
                    <a:pt x="6161" y="591"/>
                  </a:lnTo>
                  <a:lnTo>
                    <a:pt x="6063" y="276"/>
                  </a:lnTo>
                  <a:lnTo>
                    <a:pt x="5885" y="177"/>
                  </a:lnTo>
                  <a:lnTo>
                    <a:pt x="5177" y="99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09;p43">
              <a:extLst>
                <a:ext uri="{FF2B5EF4-FFF2-40B4-BE49-F238E27FC236}">
                  <a16:creationId xmlns:a16="http://schemas.microsoft.com/office/drawing/2014/main" id="{B9BF44BE-0CE0-3C25-6C78-E2057D86EC4E}"/>
                </a:ext>
              </a:extLst>
            </p:cNvPr>
            <p:cNvSpPr/>
            <p:nvPr/>
          </p:nvSpPr>
          <p:spPr>
            <a:xfrm>
              <a:off x="8630730" y="3727820"/>
              <a:ext cx="339819" cy="238669"/>
            </a:xfrm>
            <a:custGeom>
              <a:avLst/>
              <a:gdLst/>
              <a:ahLst/>
              <a:cxnLst/>
              <a:rect l="l" t="t" r="r" b="b"/>
              <a:pathLst>
                <a:path w="6279" h="4410" extrusionOk="0">
                  <a:moveTo>
                    <a:pt x="5413" y="1"/>
                  </a:moveTo>
                  <a:lnTo>
                    <a:pt x="5235" y="40"/>
                  </a:lnTo>
                  <a:lnTo>
                    <a:pt x="5039" y="99"/>
                  </a:lnTo>
                  <a:lnTo>
                    <a:pt x="4802" y="178"/>
                  </a:lnTo>
                  <a:lnTo>
                    <a:pt x="4488" y="316"/>
                  </a:lnTo>
                  <a:lnTo>
                    <a:pt x="4114" y="493"/>
                  </a:lnTo>
                  <a:lnTo>
                    <a:pt x="3681" y="709"/>
                  </a:lnTo>
                  <a:lnTo>
                    <a:pt x="3228" y="965"/>
                  </a:lnTo>
                  <a:lnTo>
                    <a:pt x="2736" y="1260"/>
                  </a:lnTo>
                  <a:lnTo>
                    <a:pt x="2244" y="1556"/>
                  </a:lnTo>
                  <a:lnTo>
                    <a:pt x="1771" y="1890"/>
                  </a:lnTo>
                  <a:lnTo>
                    <a:pt x="1319" y="2225"/>
                  </a:lnTo>
                  <a:lnTo>
                    <a:pt x="925" y="2559"/>
                  </a:lnTo>
                  <a:lnTo>
                    <a:pt x="571" y="2894"/>
                  </a:lnTo>
                  <a:lnTo>
                    <a:pt x="413" y="3071"/>
                  </a:lnTo>
                  <a:lnTo>
                    <a:pt x="276" y="3229"/>
                  </a:lnTo>
                  <a:lnTo>
                    <a:pt x="177" y="3406"/>
                  </a:lnTo>
                  <a:lnTo>
                    <a:pt x="99" y="3563"/>
                  </a:lnTo>
                  <a:lnTo>
                    <a:pt x="20" y="3721"/>
                  </a:lnTo>
                  <a:lnTo>
                    <a:pt x="0" y="3858"/>
                  </a:lnTo>
                  <a:lnTo>
                    <a:pt x="0" y="4016"/>
                  </a:lnTo>
                  <a:lnTo>
                    <a:pt x="20" y="4154"/>
                  </a:lnTo>
                  <a:lnTo>
                    <a:pt x="79" y="4272"/>
                  </a:lnTo>
                  <a:lnTo>
                    <a:pt x="177" y="4409"/>
                  </a:lnTo>
                  <a:lnTo>
                    <a:pt x="1457" y="3484"/>
                  </a:lnTo>
                  <a:lnTo>
                    <a:pt x="2086" y="3032"/>
                  </a:lnTo>
                  <a:lnTo>
                    <a:pt x="2736" y="2599"/>
                  </a:lnTo>
                  <a:lnTo>
                    <a:pt x="3385" y="2205"/>
                  </a:lnTo>
                  <a:lnTo>
                    <a:pt x="4074" y="1831"/>
                  </a:lnTo>
                  <a:lnTo>
                    <a:pt x="4428" y="1654"/>
                  </a:lnTo>
                  <a:lnTo>
                    <a:pt x="4783" y="1497"/>
                  </a:lnTo>
                  <a:lnTo>
                    <a:pt x="5157" y="1339"/>
                  </a:lnTo>
                  <a:lnTo>
                    <a:pt x="5531" y="1201"/>
                  </a:lnTo>
                  <a:lnTo>
                    <a:pt x="5786" y="1103"/>
                  </a:lnTo>
                  <a:lnTo>
                    <a:pt x="5905" y="1024"/>
                  </a:lnTo>
                  <a:lnTo>
                    <a:pt x="6023" y="965"/>
                  </a:lnTo>
                  <a:lnTo>
                    <a:pt x="6121" y="867"/>
                  </a:lnTo>
                  <a:lnTo>
                    <a:pt x="6200" y="788"/>
                  </a:lnTo>
                  <a:lnTo>
                    <a:pt x="6259" y="670"/>
                  </a:lnTo>
                  <a:lnTo>
                    <a:pt x="6279" y="552"/>
                  </a:lnTo>
                  <a:lnTo>
                    <a:pt x="6259" y="453"/>
                  </a:lnTo>
                  <a:lnTo>
                    <a:pt x="6239" y="355"/>
                  </a:lnTo>
                  <a:lnTo>
                    <a:pt x="6200" y="276"/>
                  </a:lnTo>
                  <a:lnTo>
                    <a:pt x="6141" y="198"/>
                  </a:lnTo>
                  <a:lnTo>
                    <a:pt x="6062" y="139"/>
                  </a:lnTo>
                  <a:lnTo>
                    <a:pt x="5983" y="80"/>
                  </a:lnTo>
                  <a:lnTo>
                    <a:pt x="5885" y="40"/>
                  </a:lnTo>
                  <a:lnTo>
                    <a:pt x="5806" y="20"/>
                  </a:lnTo>
                  <a:lnTo>
                    <a:pt x="5609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10;p43">
              <a:extLst>
                <a:ext uri="{FF2B5EF4-FFF2-40B4-BE49-F238E27FC236}">
                  <a16:creationId xmlns:a16="http://schemas.microsoft.com/office/drawing/2014/main" id="{1EB94053-F8F3-D9D3-06F9-2954ACB4197F}"/>
                </a:ext>
              </a:extLst>
            </p:cNvPr>
            <p:cNvSpPr/>
            <p:nvPr/>
          </p:nvSpPr>
          <p:spPr>
            <a:xfrm>
              <a:off x="9073805" y="3415768"/>
              <a:ext cx="96983" cy="102287"/>
            </a:xfrm>
            <a:custGeom>
              <a:avLst/>
              <a:gdLst/>
              <a:ahLst/>
              <a:cxnLst/>
              <a:rect l="l" t="t" r="r" b="b"/>
              <a:pathLst>
                <a:path w="1792" h="1890" extrusionOk="0">
                  <a:moveTo>
                    <a:pt x="847" y="0"/>
                  </a:moveTo>
                  <a:lnTo>
                    <a:pt x="729" y="39"/>
                  </a:lnTo>
                  <a:lnTo>
                    <a:pt x="611" y="79"/>
                  </a:lnTo>
                  <a:lnTo>
                    <a:pt x="512" y="118"/>
                  </a:lnTo>
                  <a:lnTo>
                    <a:pt x="414" y="177"/>
                  </a:lnTo>
                  <a:lnTo>
                    <a:pt x="335" y="256"/>
                  </a:lnTo>
                  <a:lnTo>
                    <a:pt x="256" y="335"/>
                  </a:lnTo>
                  <a:lnTo>
                    <a:pt x="178" y="413"/>
                  </a:lnTo>
                  <a:lnTo>
                    <a:pt x="119" y="512"/>
                  </a:lnTo>
                  <a:lnTo>
                    <a:pt x="79" y="610"/>
                  </a:lnTo>
                  <a:lnTo>
                    <a:pt x="40" y="728"/>
                  </a:lnTo>
                  <a:lnTo>
                    <a:pt x="20" y="827"/>
                  </a:lnTo>
                  <a:lnTo>
                    <a:pt x="1" y="945"/>
                  </a:lnTo>
                  <a:lnTo>
                    <a:pt x="20" y="1043"/>
                  </a:lnTo>
                  <a:lnTo>
                    <a:pt x="40" y="1161"/>
                  </a:lnTo>
                  <a:lnTo>
                    <a:pt x="79" y="1279"/>
                  </a:lnTo>
                  <a:lnTo>
                    <a:pt x="138" y="1378"/>
                  </a:lnTo>
                  <a:lnTo>
                    <a:pt x="217" y="1496"/>
                  </a:lnTo>
                  <a:lnTo>
                    <a:pt x="316" y="1594"/>
                  </a:lnTo>
                  <a:lnTo>
                    <a:pt x="414" y="1693"/>
                  </a:lnTo>
                  <a:lnTo>
                    <a:pt x="532" y="1752"/>
                  </a:lnTo>
                  <a:lnTo>
                    <a:pt x="650" y="1811"/>
                  </a:lnTo>
                  <a:lnTo>
                    <a:pt x="768" y="1850"/>
                  </a:lnTo>
                  <a:lnTo>
                    <a:pt x="886" y="1890"/>
                  </a:lnTo>
                  <a:lnTo>
                    <a:pt x="1004" y="1890"/>
                  </a:lnTo>
                  <a:lnTo>
                    <a:pt x="1162" y="1870"/>
                  </a:lnTo>
                  <a:lnTo>
                    <a:pt x="1280" y="1830"/>
                  </a:lnTo>
                  <a:lnTo>
                    <a:pt x="1418" y="1752"/>
                  </a:lnTo>
                  <a:lnTo>
                    <a:pt x="1516" y="1673"/>
                  </a:lnTo>
                  <a:lnTo>
                    <a:pt x="1615" y="1575"/>
                  </a:lnTo>
                  <a:lnTo>
                    <a:pt x="1693" y="1437"/>
                  </a:lnTo>
                  <a:lnTo>
                    <a:pt x="1752" y="1319"/>
                  </a:lnTo>
                  <a:lnTo>
                    <a:pt x="1772" y="1181"/>
                  </a:lnTo>
                  <a:lnTo>
                    <a:pt x="1792" y="984"/>
                  </a:lnTo>
                  <a:lnTo>
                    <a:pt x="1752" y="768"/>
                  </a:lnTo>
                  <a:lnTo>
                    <a:pt x="1674" y="551"/>
                  </a:lnTo>
                  <a:lnTo>
                    <a:pt x="1555" y="374"/>
                  </a:lnTo>
                  <a:lnTo>
                    <a:pt x="1418" y="197"/>
                  </a:lnTo>
                  <a:lnTo>
                    <a:pt x="1339" y="138"/>
                  </a:lnTo>
                  <a:lnTo>
                    <a:pt x="1241" y="79"/>
                  </a:lnTo>
                  <a:lnTo>
                    <a:pt x="1142" y="3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248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p36"/>
          <p:cNvSpPr txBox="1">
            <a:spLocks noGrp="1"/>
          </p:cNvSpPr>
          <p:nvPr>
            <p:ph type="title" idx="4"/>
          </p:nvPr>
        </p:nvSpPr>
        <p:spPr>
          <a:xfrm>
            <a:off x="2511704" y="1311700"/>
            <a:ext cx="548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40" name="Google Shape;2940;p36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941" name="Google Shape;2941;p36"/>
          <p:cNvSpPr txBox="1">
            <a:spLocks noGrp="1"/>
          </p:cNvSpPr>
          <p:nvPr>
            <p:ph type="subTitle" idx="3"/>
          </p:nvPr>
        </p:nvSpPr>
        <p:spPr>
          <a:xfrm flipH="1">
            <a:off x="5187646" y="2227591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 into the solution</a:t>
            </a:r>
            <a:endParaRPr dirty="0"/>
          </a:p>
        </p:txBody>
      </p:sp>
      <p:sp>
        <p:nvSpPr>
          <p:cNvPr id="2942" name="Google Shape;2942;p36"/>
          <p:cNvSpPr txBox="1">
            <a:spLocks noGrp="1"/>
          </p:cNvSpPr>
          <p:nvPr>
            <p:ph type="title"/>
          </p:nvPr>
        </p:nvSpPr>
        <p:spPr>
          <a:xfrm>
            <a:off x="1615754" y="2012800"/>
            <a:ext cx="234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943" name="Google Shape;2943;p36"/>
          <p:cNvSpPr txBox="1">
            <a:spLocks noGrp="1"/>
          </p:cNvSpPr>
          <p:nvPr>
            <p:ph type="subTitle" idx="1"/>
          </p:nvPr>
        </p:nvSpPr>
        <p:spPr>
          <a:xfrm>
            <a:off x="1615754" y="2227600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Intro, Background and related works</a:t>
            </a:r>
            <a:endParaRPr dirty="0"/>
          </a:p>
        </p:txBody>
      </p:sp>
      <p:sp>
        <p:nvSpPr>
          <p:cNvPr id="2944" name="Google Shape;2944;p36"/>
          <p:cNvSpPr txBox="1">
            <a:spLocks noGrp="1"/>
          </p:cNvSpPr>
          <p:nvPr>
            <p:ph type="title" idx="2"/>
          </p:nvPr>
        </p:nvSpPr>
        <p:spPr>
          <a:xfrm flipH="1">
            <a:off x="5187496" y="2012791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work</a:t>
            </a:r>
            <a:endParaRPr dirty="0"/>
          </a:p>
        </p:txBody>
      </p:sp>
      <p:sp>
        <p:nvSpPr>
          <p:cNvPr id="2945" name="Google Shape;2945;p36"/>
          <p:cNvSpPr txBox="1">
            <a:spLocks noGrp="1"/>
          </p:cNvSpPr>
          <p:nvPr>
            <p:ph type="title" idx="7"/>
          </p:nvPr>
        </p:nvSpPr>
        <p:spPr>
          <a:xfrm>
            <a:off x="1615754" y="3698283"/>
            <a:ext cx="234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2946" name="Google Shape;2946;p36"/>
          <p:cNvSpPr txBox="1">
            <a:spLocks noGrp="1"/>
          </p:cNvSpPr>
          <p:nvPr>
            <p:ph type="subTitle" idx="8"/>
          </p:nvPr>
        </p:nvSpPr>
        <p:spPr>
          <a:xfrm>
            <a:off x="1615604" y="3914317"/>
            <a:ext cx="234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the product should look</a:t>
            </a:r>
            <a:endParaRPr dirty="0"/>
          </a:p>
        </p:txBody>
      </p:sp>
      <p:sp>
        <p:nvSpPr>
          <p:cNvPr id="2947" name="Google Shape;2947;p36"/>
          <p:cNvSpPr txBox="1">
            <a:spLocks noGrp="1"/>
          </p:cNvSpPr>
          <p:nvPr>
            <p:ph type="title" idx="9"/>
          </p:nvPr>
        </p:nvSpPr>
        <p:spPr>
          <a:xfrm flipH="1">
            <a:off x="5187496" y="3698284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Tests</a:t>
            </a:r>
            <a:endParaRPr dirty="0"/>
          </a:p>
        </p:txBody>
      </p:sp>
      <p:sp>
        <p:nvSpPr>
          <p:cNvPr id="2948" name="Google Shape;2948;p36"/>
          <p:cNvSpPr txBox="1">
            <a:spLocks noGrp="1"/>
          </p:cNvSpPr>
          <p:nvPr>
            <p:ph type="subTitle" idx="13"/>
          </p:nvPr>
        </p:nvSpPr>
        <p:spPr>
          <a:xfrm flipH="1">
            <a:off x="5187646" y="3914319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the limits of the product</a:t>
            </a:r>
            <a:endParaRPr dirty="0"/>
          </a:p>
        </p:txBody>
      </p:sp>
      <p:sp>
        <p:nvSpPr>
          <p:cNvPr id="2949" name="Google Shape;2949;p36"/>
          <p:cNvSpPr txBox="1">
            <a:spLocks noGrp="1"/>
          </p:cNvSpPr>
          <p:nvPr>
            <p:ph type="title" idx="14"/>
          </p:nvPr>
        </p:nvSpPr>
        <p:spPr>
          <a:xfrm>
            <a:off x="2511704" y="2997053"/>
            <a:ext cx="548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50" name="Google Shape;2950;p36"/>
          <p:cNvSpPr txBox="1">
            <a:spLocks noGrp="1"/>
          </p:cNvSpPr>
          <p:nvPr>
            <p:ph type="title" idx="5"/>
          </p:nvPr>
        </p:nvSpPr>
        <p:spPr>
          <a:xfrm flipH="1">
            <a:off x="6083596" y="1311700"/>
            <a:ext cx="548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51" name="Google Shape;2951;p36"/>
          <p:cNvSpPr txBox="1">
            <a:spLocks noGrp="1"/>
          </p:cNvSpPr>
          <p:nvPr>
            <p:ph type="title" idx="15"/>
          </p:nvPr>
        </p:nvSpPr>
        <p:spPr>
          <a:xfrm flipH="1">
            <a:off x="6083596" y="2997053"/>
            <a:ext cx="548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2952" name="Google Shape;2952;p36"/>
          <p:cNvGrpSpPr/>
          <p:nvPr/>
        </p:nvGrpSpPr>
        <p:grpSpPr>
          <a:xfrm>
            <a:off x="223650" y="2275029"/>
            <a:ext cx="1544501" cy="2513271"/>
            <a:chOff x="-529375" y="1817829"/>
            <a:chExt cx="1544501" cy="2513271"/>
          </a:xfrm>
        </p:grpSpPr>
        <p:sp>
          <p:nvSpPr>
            <p:cNvPr id="2953" name="Google Shape;2953;p36"/>
            <p:cNvSpPr/>
            <p:nvPr/>
          </p:nvSpPr>
          <p:spPr>
            <a:xfrm>
              <a:off x="-74778" y="4216500"/>
              <a:ext cx="889200" cy="114600"/>
            </a:xfrm>
            <a:prstGeom prst="ellipse">
              <a:avLst/>
            </a:pr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6"/>
            <p:cNvSpPr/>
            <p:nvPr/>
          </p:nvSpPr>
          <p:spPr>
            <a:xfrm>
              <a:off x="-407158" y="3211234"/>
              <a:ext cx="204073" cy="238726"/>
            </a:xfrm>
            <a:custGeom>
              <a:avLst/>
              <a:gdLst/>
              <a:ahLst/>
              <a:cxnLst/>
              <a:rect l="l" t="t" r="r" b="b"/>
              <a:pathLst>
                <a:path w="3610" h="4223" extrusionOk="0">
                  <a:moveTo>
                    <a:pt x="1754" y="1"/>
                  </a:moveTo>
                  <a:lnTo>
                    <a:pt x="1583" y="18"/>
                  </a:lnTo>
                  <a:lnTo>
                    <a:pt x="1430" y="35"/>
                  </a:lnTo>
                  <a:lnTo>
                    <a:pt x="1260" y="69"/>
                  </a:lnTo>
                  <a:lnTo>
                    <a:pt x="1107" y="120"/>
                  </a:lnTo>
                  <a:lnTo>
                    <a:pt x="954" y="171"/>
                  </a:lnTo>
                  <a:lnTo>
                    <a:pt x="766" y="273"/>
                  </a:lnTo>
                  <a:lnTo>
                    <a:pt x="596" y="409"/>
                  </a:lnTo>
                  <a:lnTo>
                    <a:pt x="460" y="546"/>
                  </a:lnTo>
                  <a:lnTo>
                    <a:pt x="341" y="716"/>
                  </a:lnTo>
                  <a:lnTo>
                    <a:pt x="239" y="886"/>
                  </a:lnTo>
                  <a:lnTo>
                    <a:pt x="153" y="1090"/>
                  </a:lnTo>
                  <a:lnTo>
                    <a:pt x="85" y="1295"/>
                  </a:lnTo>
                  <a:lnTo>
                    <a:pt x="34" y="1516"/>
                  </a:lnTo>
                  <a:lnTo>
                    <a:pt x="17" y="1737"/>
                  </a:lnTo>
                  <a:lnTo>
                    <a:pt x="0" y="1958"/>
                  </a:lnTo>
                  <a:lnTo>
                    <a:pt x="17" y="2197"/>
                  </a:lnTo>
                  <a:lnTo>
                    <a:pt x="34" y="2418"/>
                  </a:lnTo>
                  <a:lnTo>
                    <a:pt x="85" y="2639"/>
                  </a:lnTo>
                  <a:lnTo>
                    <a:pt x="136" y="2861"/>
                  </a:lnTo>
                  <a:lnTo>
                    <a:pt x="205" y="3065"/>
                  </a:lnTo>
                  <a:lnTo>
                    <a:pt x="307" y="3252"/>
                  </a:lnTo>
                  <a:lnTo>
                    <a:pt x="443" y="3473"/>
                  </a:lnTo>
                  <a:lnTo>
                    <a:pt x="596" y="3661"/>
                  </a:lnTo>
                  <a:lnTo>
                    <a:pt x="783" y="3831"/>
                  </a:lnTo>
                  <a:lnTo>
                    <a:pt x="988" y="3984"/>
                  </a:lnTo>
                  <a:lnTo>
                    <a:pt x="1192" y="4086"/>
                  </a:lnTo>
                  <a:lnTo>
                    <a:pt x="1430" y="4171"/>
                  </a:lnTo>
                  <a:lnTo>
                    <a:pt x="1668" y="4205"/>
                  </a:lnTo>
                  <a:lnTo>
                    <a:pt x="1788" y="4222"/>
                  </a:lnTo>
                  <a:lnTo>
                    <a:pt x="1907" y="4205"/>
                  </a:lnTo>
                  <a:lnTo>
                    <a:pt x="2060" y="4188"/>
                  </a:lnTo>
                  <a:lnTo>
                    <a:pt x="2213" y="4154"/>
                  </a:lnTo>
                  <a:lnTo>
                    <a:pt x="2349" y="4103"/>
                  </a:lnTo>
                  <a:lnTo>
                    <a:pt x="2486" y="4035"/>
                  </a:lnTo>
                  <a:lnTo>
                    <a:pt x="2622" y="3950"/>
                  </a:lnTo>
                  <a:lnTo>
                    <a:pt x="2741" y="3865"/>
                  </a:lnTo>
                  <a:lnTo>
                    <a:pt x="2860" y="3763"/>
                  </a:lnTo>
                  <a:lnTo>
                    <a:pt x="2979" y="3644"/>
                  </a:lnTo>
                  <a:lnTo>
                    <a:pt x="3081" y="3525"/>
                  </a:lnTo>
                  <a:lnTo>
                    <a:pt x="3184" y="3388"/>
                  </a:lnTo>
                  <a:lnTo>
                    <a:pt x="3269" y="3252"/>
                  </a:lnTo>
                  <a:lnTo>
                    <a:pt x="3337" y="3116"/>
                  </a:lnTo>
                  <a:lnTo>
                    <a:pt x="3422" y="2963"/>
                  </a:lnTo>
                  <a:lnTo>
                    <a:pt x="3473" y="2810"/>
                  </a:lnTo>
                  <a:lnTo>
                    <a:pt x="3524" y="2639"/>
                  </a:lnTo>
                  <a:lnTo>
                    <a:pt x="3558" y="2486"/>
                  </a:lnTo>
                  <a:lnTo>
                    <a:pt x="3592" y="2265"/>
                  </a:lnTo>
                  <a:lnTo>
                    <a:pt x="3609" y="2027"/>
                  </a:lnTo>
                  <a:lnTo>
                    <a:pt x="3609" y="1788"/>
                  </a:lnTo>
                  <a:lnTo>
                    <a:pt x="3575" y="1567"/>
                  </a:lnTo>
                  <a:lnTo>
                    <a:pt x="3524" y="1329"/>
                  </a:lnTo>
                  <a:lnTo>
                    <a:pt x="3456" y="1107"/>
                  </a:lnTo>
                  <a:lnTo>
                    <a:pt x="3354" y="903"/>
                  </a:lnTo>
                  <a:lnTo>
                    <a:pt x="3235" y="716"/>
                  </a:lnTo>
                  <a:lnTo>
                    <a:pt x="3149" y="580"/>
                  </a:lnTo>
                  <a:lnTo>
                    <a:pt x="3047" y="477"/>
                  </a:lnTo>
                  <a:lnTo>
                    <a:pt x="2928" y="375"/>
                  </a:lnTo>
                  <a:lnTo>
                    <a:pt x="2792" y="290"/>
                  </a:lnTo>
                  <a:lnTo>
                    <a:pt x="2673" y="205"/>
                  </a:lnTo>
                  <a:lnTo>
                    <a:pt x="2520" y="154"/>
                  </a:lnTo>
                  <a:lnTo>
                    <a:pt x="2383" y="103"/>
                  </a:lnTo>
                  <a:lnTo>
                    <a:pt x="2230" y="52"/>
                  </a:lnTo>
                  <a:lnTo>
                    <a:pt x="2060" y="35"/>
                  </a:lnTo>
                  <a:lnTo>
                    <a:pt x="1907" y="18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6"/>
            <p:cNvSpPr/>
            <p:nvPr/>
          </p:nvSpPr>
          <p:spPr>
            <a:xfrm>
              <a:off x="-430279" y="3224745"/>
              <a:ext cx="203112" cy="237709"/>
            </a:xfrm>
            <a:custGeom>
              <a:avLst/>
              <a:gdLst/>
              <a:ahLst/>
              <a:cxnLst/>
              <a:rect l="l" t="t" r="r" b="b"/>
              <a:pathLst>
                <a:path w="3593" h="4205" extrusionOk="0">
                  <a:moveTo>
                    <a:pt x="1737" y="0"/>
                  </a:moveTo>
                  <a:lnTo>
                    <a:pt x="1567" y="17"/>
                  </a:lnTo>
                  <a:lnTo>
                    <a:pt x="1414" y="34"/>
                  </a:lnTo>
                  <a:lnTo>
                    <a:pt x="1260" y="68"/>
                  </a:lnTo>
                  <a:lnTo>
                    <a:pt x="1090" y="119"/>
                  </a:lnTo>
                  <a:lnTo>
                    <a:pt x="937" y="170"/>
                  </a:lnTo>
                  <a:lnTo>
                    <a:pt x="767" y="273"/>
                  </a:lnTo>
                  <a:lnTo>
                    <a:pt x="597" y="392"/>
                  </a:lnTo>
                  <a:lnTo>
                    <a:pt x="460" y="545"/>
                  </a:lnTo>
                  <a:lnTo>
                    <a:pt x="324" y="715"/>
                  </a:lnTo>
                  <a:lnTo>
                    <a:pt x="222" y="885"/>
                  </a:lnTo>
                  <a:lnTo>
                    <a:pt x="137" y="1090"/>
                  </a:lnTo>
                  <a:lnTo>
                    <a:pt x="69" y="1294"/>
                  </a:lnTo>
                  <a:lnTo>
                    <a:pt x="35" y="1515"/>
                  </a:lnTo>
                  <a:lnTo>
                    <a:pt x="1" y="1736"/>
                  </a:lnTo>
                  <a:lnTo>
                    <a:pt x="1" y="1958"/>
                  </a:lnTo>
                  <a:lnTo>
                    <a:pt x="1" y="2179"/>
                  </a:lnTo>
                  <a:lnTo>
                    <a:pt x="35" y="2417"/>
                  </a:lnTo>
                  <a:lnTo>
                    <a:pt x="69" y="2639"/>
                  </a:lnTo>
                  <a:lnTo>
                    <a:pt x="120" y="2843"/>
                  </a:lnTo>
                  <a:lnTo>
                    <a:pt x="205" y="3064"/>
                  </a:lnTo>
                  <a:lnTo>
                    <a:pt x="290" y="3251"/>
                  </a:lnTo>
                  <a:lnTo>
                    <a:pt x="426" y="3473"/>
                  </a:lnTo>
                  <a:lnTo>
                    <a:pt x="579" y="3660"/>
                  </a:lnTo>
                  <a:lnTo>
                    <a:pt x="767" y="3830"/>
                  </a:lnTo>
                  <a:lnTo>
                    <a:pt x="971" y="3966"/>
                  </a:lnTo>
                  <a:lnTo>
                    <a:pt x="1192" y="4086"/>
                  </a:lnTo>
                  <a:lnTo>
                    <a:pt x="1414" y="4171"/>
                  </a:lnTo>
                  <a:lnTo>
                    <a:pt x="1652" y="4205"/>
                  </a:lnTo>
                  <a:lnTo>
                    <a:pt x="1890" y="4205"/>
                  </a:lnTo>
                  <a:lnTo>
                    <a:pt x="2043" y="4188"/>
                  </a:lnTo>
                  <a:lnTo>
                    <a:pt x="2197" y="4154"/>
                  </a:lnTo>
                  <a:lnTo>
                    <a:pt x="2350" y="4103"/>
                  </a:lnTo>
                  <a:lnTo>
                    <a:pt x="2486" y="4035"/>
                  </a:lnTo>
                  <a:lnTo>
                    <a:pt x="2605" y="3949"/>
                  </a:lnTo>
                  <a:lnTo>
                    <a:pt x="2741" y="3864"/>
                  </a:lnTo>
                  <a:lnTo>
                    <a:pt x="2861" y="3745"/>
                  </a:lnTo>
                  <a:lnTo>
                    <a:pt x="2963" y="3643"/>
                  </a:lnTo>
                  <a:lnTo>
                    <a:pt x="3082" y="3524"/>
                  </a:lnTo>
                  <a:lnTo>
                    <a:pt x="3167" y="3388"/>
                  </a:lnTo>
                  <a:lnTo>
                    <a:pt x="3252" y="3251"/>
                  </a:lnTo>
                  <a:lnTo>
                    <a:pt x="3337" y="3098"/>
                  </a:lnTo>
                  <a:lnTo>
                    <a:pt x="3405" y="2945"/>
                  </a:lnTo>
                  <a:lnTo>
                    <a:pt x="3456" y="2792"/>
                  </a:lnTo>
                  <a:lnTo>
                    <a:pt x="3507" y="2639"/>
                  </a:lnTo>
                  <a:lnTo>
                    <a:pt x="3541" y="2485"/>
                  </a:lnTo>
                  <a:lnTo>
                    <a:pt x="3575" y="2247"/>
                  </a:lnTo>
                  <a:lnTo>
                    <a:pt x="3593" y="2026"/>
                  </a:lnTo>
                  <a:lnTo>
                    <a:pt x="3593" y="1788"/>
                  </a:lnTo>
                  <a:lnTo>
                    <a:pt x="3558" y="1549"/>
                  </a:lnTo>
                  <a:lnTo>
                    <a:pt x="3524" y="1328"/>
                  </a:lnTo>
                  <a:lnTo>
                    <a:pt x="3439" y="1107"/>
                  </a:lnTo>
                  <a:lnTo>
                    <a:pt x="3354" y="902"/>
                  </a:lnTo>
                  <a:lnTo>
                    <a:pt x="3235" y="698"/>
                  </a:lnTo>
                  <a:lnTo>
                    <a:pt x="3133" y="579"/>
                  </a:lnTo>
                  <a:lnTo>
                    <a:pt x="3031" y="477"/>
                  </a:lnTo>
                  <a:lnTo>
                    <a:pt x="2912" y="375"/>
                  </a:lnTo>
                  <a:lnTo>
                    <a:pt x="2792" y="290"/>
                  </a:lnTo>
                  <a:lnTo>
                    <a:pt x="2656" y="204"/>
                  </a:lnTo>
                  <a:lnTo>
                    <a:pt x="2520" y="136"/>
                  </a:lnTo>
                  <a:lnTo>
                    <a:pt x="2367" y="85"/>
                  </a:lnTo>
                  <a:lnTo>
                    <a:pt x="2214" y="51"/>
                  </a:lnTo>
                  <a:lnTo>
                    <a:pt x="2060" y="17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6"/>
            <p:cNvSpPr/>
            <p:nvPr/>
          </p:nvSpPr>
          <p:spPr>
            <a:xfrm>
              <a:off x="-386016" y="3294955"/>
              <a:ext cx="76089" cy="87621"/>
            </a:xfrm>
            <a:custGeom>
              <a:avLst/>
              <a:gdLst/>
              <a:ahLst/>
              <a:cxnLst/>
              <a:rect l="l" t="t" r="r" b="b"/>
              <a:pathLst>
                <a:path w="1346" h="1550" extrusionOk="0">
                  <a:moveTo>
                    <a:pt x="597" y="1"/>
                  </a:moveTo>
                  <a:lnTo>
                    <a:pt x="477" y="18"/>
                  </a:lnTo>
                  <a:lnTo>
                    <a:pt x="358" y="69"/>
                  </a:lnTo>
                  <a:lnTo>
                    <a:pt x="290" y="103"/>
                  </a:lnTo>
                  <a:lnTo>
                    <a:pt x="239" y="154"/>
                  </a:lnTo>
                  <a:lnTo>
                    <a:pt x="171" y="205"/>
                  </a:lnTo>
                  <a:lnTo>
                    <a:pt x="137" y="256"/>
                  </a:lnTo>
                  <a:lnTo>
                    <a:pt x="69" y="409"/>
                  </a:lnTo>
                  <a:lnTo>
                    <a:pt x="18" y="563"/>
                  </a:lnTo>
                  <a:lnTo>
                    <a:pt x="1" y="733"/>
                  </a:lnTo>
                  <a:lnTo>
                    <a:pt x="18" y="886"/>
                  </a:lnTo>
                  <a:lnTo>
                    <a:pt x="52" y="1056"/>
                  </a:lnTo>
                  <a:lnTo>
                    <a:pt x="120" y="1209"/>
                  </a:lnTo>
                  <a:lnTo>
                    <a:pt x="171" y="1278"/>
                  </a:lnTo>
                  <a:lnTo>
                    <a:pt x="222" y="1363"/>
                  </a:lnTo>
                  <a:lnTo>
                    <a:pt x="290" y="1414"/>
                  </a:lnTo>
                  <a:lnTo>
                    <a:pt x="375" y="1465"/>
                  </a:lnTo>
                  <a:lnTo>
                    <a:pt x="443" y="1516"/>
                  </a:lnTo>
                  <a:lnTo>
                    <a:pt x="528" y="1550"/>
                  </a:lnTo>
                  <a:lnTo>
                    <a:pt x="716" y="1550"/>
                  </a:lnTo>
                  <a:lnTo>
                    <a:pt x="818" y="1533"/>
                  </a:lnTo>
                  <a:lnTo>
                    <a:pt x="937" y="1499"/>
                  </a:lnTo>
                  <a:lnTo>
                    <a:pt x="1022" y="1431"/>
                  </a:lnTo>
                  <a:lnTo>
                    <a:pt x="1107" y="1346"/>
                  </a:lnTo>
                  <a:lnTo>
                    <a:pt x="1192" y="1260"/>
                  </a:lnTo>
                  <a:lnTo>
                    <a:pt x="1243" y="1141"/>
                  </a:lnTo>
                  <a:lnTo>
                    <a:pt x="1294" y="1039"/>
                  </a:lnTo>
                  <a:lnTo>
                    <a:pt x="1329" y="920"/>
                  </a:lnTo>
                  <a:lnTo>
                    <a:pt x="1346" y="750"/>
                  </a:lnTo>
                  <a:lnTo>
                    <a:pt x="1329" y="580"/>
                  </a:lnTo>
                  <a:lnTo>
                    <a:pt x="1277" y="409"/>
                  </a:lnTo>
                  <a:lnTo>
                    <a:pt x="1243" y="341"/>
                  </a:lnTo>
                  <a:lnTo>
                    <a:pt x="1209" y="256"/>
                  </a:lnTo>
                  <a:lnTo>
                    <a:pt x="1141" y="171"/>
                  </a:lnTo>
                  <a:lnTo>
                    <a:pt x="1039" y="103"/>
                  </a:lnTo>
                  <a:lnTo>
                    <a:pt x="937" y="52"/>
                  </a:lnTo>
                  <a:lnTo>
                    <a:pt x="835" y="18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6"/>
            <p:cNvSpPr/>
            <p:nvPr/>
          </p:nvSpPr>
          <p:spPr>
            <a:xfrm>
              <a:off x="-374428" y="3294955"/>
              <a:ext cx="75072" cy="87621"/>
            </a:xfrm>
            <a:custGeom>
              <a:avLst/>
              <a:gdLst/>
              <a:ahLst/>
              <a:cxnLst/>
              <a:rect l="l" t="t" r="r" b="b"/>
              <a:pathLst>
                <a:path w="1328" h="1550" extrusionOk="0">
                  <a:moveTo>
                    <a:pt x="579" y="1"/>
                  </a:moveTo>
                  <a:lnTo>
                    <a:pt x="477" y="18"/>
                  </a:lnTo>
                  <a:lnTo>
                    <a:pt x="358" y="69"/>
                  </a:lnTo>
                  <a:lnTo>
                    <a:pt x="289" y="103"/>
                  </a:lnTo>
                  <a:lnTo>
                    <a:pt x="221" y="154"/>
                  </a:lnTo>
                  <a:lnTo>
                    <a:pt x="170" y="205"/>
                  </a:lnTo>
                  <a:lnTo>
                    <a:pt x="119" y="256"/>
                  </a:lnTo>
                  <a:lnTo>
                    <a:pt x="51" y="409"/>
                  </a:lnTo>
                  <a:lnTo>
                    <a:pt x="17" y="563"/>
                  </a:lnTo>
                  <a:lnTo>
                    <a:pt x="0" y="733"/>
                  </a:lnTo>
                  <a:lnTo>
                    <a:pt x="17" y="886"/>
                  </a:lnTo>
                  <a:lnTo>
                    <a:pt x="51" y="1056"/>
                  </a:lnTo>
                  <a:lnTo>
                    <a:pt x="119" y="1209"/>
                  </a:lnTo>
                  <a:lnTo>
                    <a:pt x="170" y="1278"/>
                  </a:lnTo>
                  <a:lnTo>
                    <a:pt x="221" y="1363"/>
                  </a:lnTo>
                  <a:lnTo>
                    <a:pt x="289" y="1414"/>
                  </a:lnTo>
                  <a:lnTo>
                    <a:pt x="358" y="1465"/>
                  </a:lnTo>
                  <a:lnTo>
                    <a:pt x="443" y="1516"/>
                  </a:lnTo>
                  <a:lnTo>
                    <a:pt x="528" y="1550"/>
                  </a:lnTo>
                  <a:lnTo>
                    <a:pt x="698" y="1550"/>
                  </a:lnTo>
                  <a:lnTo>
                    <a:pt x="817" y="1533"/>
                  </a:lnTo>
                  <a:lnTo>
                    <a:pt x="919" y="1499"/>
                  </a:lnTo>
                  <a:lnTo>
                    <a:pt x="1021" y="1431"/>
                  </a:lnTo>
                  <a:lnTo>
                    <a:pt x="1107" y="1346"/>
                  </a:lnTo>
                  <a:lnTo>
                    <a:pt x="1175" y="1260"/>
                  </a:lnTo>
                  <a:lnTo>
                    <a:pt x="1243" y="1141"/>
                  </a:lnTo>
                  <a:lnTo>
                    <a:pt x="1294" y="1039"/>
                  </a:lnTo>
                  <a:lnTo>
                    <a:pt x="1311" y="920"/>
                  </a:lnTo>
                  <a:lnTo>
                    <a:pt x="1328" y="750"/>
                  </a:lnTo>
                  <a:lnTo>
                    <a:pt x="1328" y="580"/>
                  </a:lnTo>
                  <a:lnTo>
                    <a:pt x="1277" y="409"/>
                  </a:lnTo>
                  <a:lnTo>
                    <a:pt x="1243" y="341"/>
                  </a:lnTo>
                  <a:lnTo>
                    <a:pt x="1209" y="256"/>
                  </a:lnTo>
                  <a:lnTo>
                    <a:pt x="1124" y="171"/>
                  </a:lnTo>
                  <a:lnTo>
                    <a:pt x="1038" y="103"/>
                  </a:lnTo>
                  <a:lnTo>
                    <a:pt x="936" y="52"/>
                  </a:lnTo>
                  <a:lnTo>
                    <a:pt x="817" y="18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6"/>
            <p:cNvSpPr/>
            <p:nvPr/>
          </p:nvSpPr>
          <p:spPr>
            <a:xfrm>
              <a:off x="615743" y="2229706"/>
              <a:ext cx="204073" cy="226177"/>
            </a:xfrm>
            <a:custGeom>
              <a:avLst/>
              <a:gdLst/>
              <a:ahLst/>
              <a:cxnLst/>
              <a:rect l="l" t="t" r="r" b="b"/>
              <a:pathLst>
                <a:path w="3610" h="4001" extrusionOk="0">
                  <a:moveTo>
                    <a:pt x="1856" y="1"/>
                  </a:moveTo>
                  <a:lnTo>
                    <a:pt x="1703" y="18"/>
                  </a:lnTo>
                  <a:lnTo>
                    <a:pt x="1532" y="35"/>
                  </a:lnTo>
                  <a:lnTo>
                    <a:pt x="1379" y="52"/>
                  </a:lnTo>
                  <a:lnTo>
                    <a:pt x="1226" y="86"/>
                  </a:lnTo>
                  <a:lnTo>
                    <a:pt x="1073" y="137"/>
                  </a:lnTo>
                  <a:lnTo>
                    <a:pt x="937" y="205"/>
                  </a:lnTo>
                  <a:lnTo>
                    <a:pt x="801" y="273"/>
                  </a:lnTo>
                  <a:lnTo>
                    <a:pt x="681" y="358"/>
                  </a:lnTo>
                  <a:lnTo>
                    <a:pt x="562" y="460"/>
                  </a:lnTo>
                  <a:lnTo>
                    <a:pt x="460" y="562"/>
                  </a:lnTo>
                  <a:lnTo>
                    <a:pt x="358" y="682"/>
                  </a:lnTo>
                  <a:lnTo>
                    <a:pt x="239" y="852"/>
                  </a:lnTo>
                  <a:lnTo>
                    <a:pt x="154" y="1056"/>
                  </a:lnTo>
                  <a:lnTo>
                    <a:pt x="86" y="1260"/>
                  </a:lnTo>
                  <a:lnTo>
                    <a:pt x="34" y="1482"/>
                  </a:lnTo>
                  <a:lnTo>
                    <a:pt x="0" y="1703"/>
                  </a:lnTo>
                  <a:lnTo>
                    <a:pt x="0" y="1924"/>
                  </a:lnTo>
                  <a:lnTo>
                    <a:pt x="17" y="2145"/>
                  </a:lnTo>
                  <a:lnTo>
                    <a:pt x="52" y="2367"/>
                  </a:lnTo>
                  <a:lnTo>
                    <a:pt x="86" y="2520"/>
                  </a:lnTo>
                  <a:lnTo>
                    <a:pt x="137" y="2656"/>
                  </a:lnTo>
                  <a:lnTo>
                    <a:pt x="188" y="2809"/>
                  </a:lnTo>
                  <a:lnTo>
                    <a:pt x="256" y="2946"/>
                  </a:lnTo>
                  <a:lnTo>
                    <a:pt x="341" y="3082"/>
                  </a:lnTo>
                  <a:lnTo>
                    <a:pt x="426" y="3218"/>
                  </a:lnTo>
                  <a:lnTo>
                    <a:pt x="528" y="3337"/>
                  </a:lnTo>
                  <a:lnTo>
                    <a:pt x="630" y="3456"/>
                  </a:lnTo>
                  <a:lnTo>
                    <a:pt x="732" y="3575"/>
                  </a:lnTo>
                  <a:lnTo>
                    <a:pt x="852" y="3661"/>
                  </a:lnTo>
                  <a:lnTo>
                    <a:pt x="988" y="3746"/>
                  </a:lnTo>
                  <a:lnTo>
                    <a:pt x="1107" y="3831"/>
                  </a:lnTo>
                  <a:lnTo>
                    <a:pt x="1260" y="3899"/>
                  </a:lnTo>
                  <a:lnTo>
                    <a:pt x="1396" y="3950"/>
                  </a:lnTo>
                  <a:lnTo>
                    <a:pt x="1550" y="3984"/>
                  </a:lnTo>
                  <a:lnTo>
                    <a:pt x="1703" y="4001"/>
                  </a:lnTo>
                  <a:lnTo>
                    <a:pt x="1941" y="4001"/>
                  </a:lnTo>
                  <a:lnTo>
                    <a:pt x="2179" y="3950"/>
                  </a:lnTo>
                  <a:lnTo>
                    <a:pt x="2401" y="3882"/>
                  </a:lnTo>
                  <a:lnTo>
                    <a:pt x="2622" y="3780"/>
                  </a:lnTo>
                  <a:lnTo>
                    <a:pt x="2826" y="3643"/>
                  </a:lnTo>
                  <a:lnTo>
                    <a:pt x="3013" y="3473"/>
                  </a:lnTo>
                  <a:lnTo>
                    <a:pt x="3167" y="3303"/>
                  </a:lnTo>
                  <a:lnTo>
                    <a:pt x="3303" y="3099"/>
                  </a:lnTo>
                  <a:lnTo>
                    <a:pt x="3388" y="2912"/>
                  </a:lnTo>
                  <a:lnTo>
                    <a:pt x="3473" y="2707"/>
                  </a:lnTo>
                  <a:lnTo>
                    <a:pt x="3524" y="2503"/>
                  </a:lnTo>
                  <a:lnTo>
                    <a:pt x="3575" y="2299"/>
                  </a:lnTo>
                  <a:lnTo>
                    <a:pt x="3592" y="2077"/>
                  </a:lnTo>
                  <a:lnTo>
                    <a:pt x="3609" y="1856"/>
                  </a:lnTo>
                  <a:lnTo>
                    <a:pt x="3592" y="1652"/>
                  </a:lnTo>
                  <a:lnTo>
                    <a:pt x="3558" y="1431"/>
                  </a:lnTo>
                  <a:lnTo>
                    <a:pt x="3524" y="1226"/>
                  </a:lnTo>
                  <a:lnTo>
                    <a:pt x="3456" y="1039"/>
                  </a:lnTo>
                  <a:lnTo>
                    <a:pt x="3371" y="852"/>
                  </a:lnTo>
                  <a:lnTo>
                    <a:pt x="3269" y="682"/>
                  </a:lnTo>
                  <a:lnTo>
                    <a:pt x="3150" y="528"/>
                  </a:lnTo>
                  <a:lnTo>
                    <a:pt x="2996" y="375"/>
                  </a:lnTo>
                  <a:lnTo>
                    <a:pt x="2843" y="273"/>
                  </a:lnTo>
                  <a:lnTo>
                    <a:pt x="2656" y="171"/>
                  </a:lnTo>
                  <a:lnTo>
                    <a:pt x="2503" y="120"/>
                  </a:lnTo>
                  <a:lnTo>
                    <a:pt x="2333" y="69"/>
                  </a:lnTo>
                  <a:lnTo>
                    <a:pt x="2179" y="35"/>
                  </a:lnTo>
                  <a:lnTo>
                    <a:pt x="2026" y="18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6"/>
            <p:cNvSpPr/>
            <p:nvPr/>
          </p:nvSpPr>
          <p:spPr>
            <a:xfrm>
              <a:off x="638807" y="2242199"/>
              <a:ext cx="204073" cy="226233"/>
            </a:xfrm>
            <a:custGeom>
              <a:avLst/>
              <a:gdLst/>
              <a:ahLst/>
              <a:cxnLst/>
              <a:rect l="l" t="t" r="r" b="b"/>
              <a:pathLst>
                <a:path w="3610" h="4002" extrusionOk="0">
                  <a:moveTo>
                    <a:pt x="1873" y="1"/>
                  </a:moveTo>
                  <a:lnTo>
                    <a:pt x="1703" y="18"/>
                  </a:lnTo>
                  <a:lnTo>
                    <a:pt x="1550" y="35"/>
                  </a:lnTo>
                  <a:lnTo>
                    <a:pt x="1397" y="52"/>
                  </a:lnTo>
                  <a:lnTo>
                    <a:pt x="1244" y="86"/>
                  </a:lnTo>
                  <a:lnTo>
                    <a:pt x="1090" y="137"/>
                  </a:lnTo>
                  <a:lnTo>
                    <a:pt x="954" y="205"/>
                  </a:lnTo>
                  <a:lnTo>
                    <a:pt x="818" y="273"/>
                  </a:lnTo>
                  <a:lnTo>
                    <a:pt x="682" y="358"/>
                  </a:lnTo>
                  <a:lnTo>
                    <a:pt x="580" y="461"/>
                  </a:lnTo>
                  <a:lnTo>
                    <a:pt x="461" y="563"/>
                  </a:lnTo>
                  <a:lnTo>
                    <a:pt x="375" y="682"/>
                  </a:lnTo>
                  <a:lnTo>
                    <a:pt x="256" y="869"/>
                  </a:lnTo>
                  <a:lnTo>
                    <a:pt x="154" y="1056"/>
                  </a:lnTo>
                  <a:lnTo>
                    <a:pt x="86" y="1261"/>
                  </a:lnTo>
                  <a:lnTo>
                    <a:pt x="35" y="1482"/>
                  </a:lnTo>
                  <a:lnTo>
                    <a:pt x="18" y="1703"/>
                  </a:lnTo>
                  <a:lnTo>
                    <a:pt x="1" y="1924"/>
                  </a:lnTo>
                  <a:lnTo>
                    <a:pt x="18" y="2146"/>
                  </a:lnTo>
                  <a:lnTo>
                    <a:pt x="52" y="2367"/>
                  </a:lnTo>
                  <a:lnTo>
                    <a:pt x="86" y="2520"/>
                  </a:lnTo>
                  <a:lnTo>
                    <a:pt x="137" y="2656"/>
                  </a:lnTo>
                  <a:lnTo>
                    <a:pt x="205" y="2810"/>
                  </a:lnTo>
                  <a:lnTo>
                    <a:pt x="273" y="2946"/>
                  </a:lnTo>
                  <a:lnTo>
                    <a:pt x="341" y="3082"/>
                  </a:lnTo>
                  <a:lnTo>
                    <a:pt x="427" y="3218"/>
                  </a:lnTo>
                  <a:lnTo>
                    <a:pt x="529" y="3337"/>
                  </a:lnTo>
                  <a:lnTo>
                    <a:pt x="631" y="3457"/>
                  </a:lnTo>
                  <a:lnTo>
                    <a:pt x="750" y="3576"/>
                  </a:lnTo>
                  <a:lnTo>
                    <a:pt x="869" y="3661"/>
                  </a:lnTo>
                  <a:lnTo>
                    <a:pt x="988" y="3763"/>
                  </a:lnTo>
                  <a:lnTo>
                    <a:pt x="1124" y="3831"/>
                  </a:lnTo>
                  <a:lnTo>
                    <a:pt x="1261" y="3899"/>
                  </a:lnTo>
                  <a:lnTo>
                    <a:pt x="1397" y="3950"/>
                  </a:lnTo>
                  <a:lnTo>
                    <a:pt x="1550" y="3984"/>
                  </a:lnTo>
                  <a:lnTo>
                    <a:pt x="1703" y="4001"/>
                  </a:lnTo>
                  <a:lnTo>
                    <a:pt x="1942" y="4001"/>
                  </a:lnTo>
                  <a:lnTo>
                    <a:pt x="2180" y="3950"/>
                  </a:lnTo>
                  <a:lnTo>
                    <a:pt x="2418" y="3882"/>
                  </a:lnTo>
                  <a:lnTo>
                    <a:pt x="2640" y="3780"/>
                  </a:lnTo>
                  <a:lnTo>
                    <a:pt x="2827" y="3644"/>
                  </a:lnTo>
                  <a:lnTo>
                    <a:pt x="3014" y="3474"/>
                  </a:lnTo>
                  <a:lnTo>
                    <a:pt x="3184" y="3303"/>
                  </a:lnTo>
                  <a:lnTo>
                    <a:pt x="3303" y="3099"/>
                  </a:lnTo>
                  <a:lnTo>
                    <a:pt x="3406" y="2912"/>
                  </a:lnTo>
                  <a:lnTo>
                    <a:pt x="3474" y="2708"/>
                  </a:lnTo>
                  <a:lnTo>
                    <a:pt x="3542" y="2503"/>
                  </a:lnTo>
                  <a:lnTo>
                    <a:pt x="3576" y="2299"/>
                  </a:lnTo>
                  <a:lnTo>
                    <a:pt x="3610" y="2078"/>
                  </a:lnTo>
                  <a:lnTo>
                    <a:pt x="3610" y="1856"/>
                  </a:lnTo>
                  <a:lnTo>
                    <a:pt x="3593" y="1652"/>
                  </a:lnTo>
                  <a:lnTo>
                    <a:pt x="3576" y="1431"/>
                  </a:lnTo>
                  <a:lnTo>
                    <a:pt x="3525" y="1227"/>
                  </a:lnTo>
                  <a:lnTo>
                    <a:pt x="3457" y="1039"/>
                  </a:lnTo>
                  <a:lnTo>
                    <a:pt x="3371" y="852"/>
                  </a:lnTo>
                  <a:lnTo>
                    <a:pt x="3269" y="682"/>
                  </a:lnTo>
                  <a:lnTo>
                    <a:pt x="3150" y="529"/>
                  </a:lnTo>
                  <a:lnTo>
                    <a:pt x="3014" y="375"/>
                  </a:lnTo>
                  <a:lnTo>
                    <a:pt x="2844" y="273"/>
                  </a:lnTo>
                  <a:lnTo>
                    <a:pt x="2657" y="171"/>
                  </a:lnTo>
                  <a:lnTo>
                    <a:pt x="2503" y="120"/>
                  </a:lnTo>
                  <a:lnTo>
                    <a:pt x="2350" y="69"/>
                  </a:lnTo>
                  <a:lnTo>
                    <a:pt x="2197" y="35"/>
                  </a:lnTo>
                  <a:lnTo>
                    <a:pt x="2027" y="18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6"/>
            <p:cNvSpPr/>
            <p:nvPr/>
          </p:nvSpPr>
          <p:spPr>
            <a:xfrm>
              <a:off x="722527" y="2309582"/>
              <a:ext cx="75128" cy="82816"/>
            </a:xfrm>
            <a:custGeom>
              <a:avLst/>
              <a:gdLst/>
              <a:ahLst/>
              <a:cxnLst/>
              <a:rect l="l" t="t" r="r" b="b"/>
              <a:pathLst>
                <a:path w="1329" h="1465" extrusionOk="0">
                  <a:moveTo>
                    <a:pt x="631" y="1"/>
                  </a:moveTo>
                  <a:lnTo>
                    <a:pt x="512" y="18"/>
                  </a:lnTo>
                  <a:lnTo>
                    <a:pt x="392" y="52"/>
                  </a:lnTo>
                  <a:lnTo>
                    <a:pt x="290" y="103"/>
                  </a:lnTo>
                  <a:lnTo>
                    <a:pt x="205" y="154"/>
                  </a:lnTo>
                  <a:lnTo>
                    <a:pt x="137" y="239"/>
                  </a:lnTo>
                  <a:lnTo>
                    <a:pt x="52" y="392"/>
                  </a:lnTo>
                  <a:lnTo>
                    <a:pt x="18" y="545"/>
                  </a:lnTo>
                  <a:lnTo>
                    <a:pt x="1" y="698"/>
                  </a:lnTo>
                  <a:lnTo>
                    <a:pt x="18" y="869"/>
                  </a:lnTo>
                  <a:lnTo>
                    <a:pt x="52" y="971"/>
                  </a:lnTo>
                  <a:lnTo>
                    <a:pt x="103" y="1090"/>
                  </a:lnTo>
                  <a:lnTo>
                    <a:pt x="154" y="1192"/>
                  </a:lnTo>
                  <a:lnTo>
                    <a:pt x="222" y="1277"/>
                  </a:lnTo>
                  <a:lnTo>
                    <a:pt x="307" y="1345"/>
                  </a:lnTo>
                  <a:lnTo>
                    <a:pt x="410" y="1413"/>
                  </a:lnTo>
                  <a:lnTo>
                    <a:pt x="512" y="1447"/>
                  </a:lnTo>
                  <a:lnTo>
                    <a:pt x="631" y="1464"/>
                  </a:lnTo>
                  <a:lnTo>
                    <a:pt x="801" y="1464"/>
                  </a:lnTo>
                  <a:lnTo>
                    <a:pt x="886" y="1430"/>
                  </a:lnTo>
                  <a:lnTo>
                    <a:pt x="971" y="1396"/>
                  </a:lnTo>
                  <a:lnTo>
                    <a:pt x="1039" y="1345"/>
                  </a:lnTo>
                  <a:lnTo>
                    <a:pt x="1107" y="1277"/>
                  </a:lnTo>
                  <a:lnTo>
                    <a:pt x="1176" y="1209"/>
                  </a:lnTo>
                  <a:lnTo>
                    <a:pt x="1227" y="1141"/>
                  </a:lnTo>
                  <a:lnTo>
                    <a:pt x="1278" y="988"/>
                  </a:lnTo>
                  <a:lnTo>
                    <a:pt x="1312" y="835"/>
                  </a:lnTo>
                  <a:lnTo>
                    <a:pt x="1329" y="681"/>
                  </a:lnTo>
                  <a:lnTo>
                    <a:pt x="1312" y="528"/>
                  </a:lnTo>
                  <a:lnTo>
                    <a:pt x="1278" y="375"/>
                  </a:lnTo>
                  <a:lnTo>
                    <a:pt x="1210" y="239"/>
                  </a:lnTo>
                  <a:lnTo>
                    <a:pt x="1159" y="188"/>
                  </a:lnTo>
                  <a:lnTo>
                    <a:pt x="1107" y="137"/>
                  </a:lnTo>
                  <a:lnTo>
                    <a:pt x="1056" y="86"/>
                  </a:lnTo>
                  <a:lnTo>
                    <a:pt x="988" y="52"/>
                  </a:lnTo>
                  <a:lnTo>
                    <a:pt x="869" y="18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6"/>
            <p:cNvSpPr/>
            <p:nvPr/>
          </p:nvSpPr>
          <p:spPr>
            <a:xfrm>
              <a:off x="710995" y="2309582"/>
              <a:ext cx="76089" cy="82816"/>
            </a:xfrm>
            <a:custGeom>
              <a:avLst/>
              <a:gdLst/>
              <a:ahLst/>
              <a:cxnLst/>
              <a:rect l="l" t="t" r="r" b="b"/>
              <a:pathLst>
                <a:path w="1346" h="1465" extrusionOk="0">
                  <a:moveTo>
                    <a:pt x="631" y="1"/>
                  </a:moveTo>
                  <a:lnTo>
                    <a:pt x="511" y="18"/>
                  </a:lnTo>
                  <a:lnTo>
                    <a:pt x="409" y="52"/>
                  </a:lnTo>
                  <a:lnTo>
                    <a:pt x="307" y="103"/>
                  </a:lnTo>
                  <a:lnTo>
                    <a:pt x="205" y="154"/>
                  </a:lnTo>
                  <a:lnTo>
                    <a:pt x="137" y="239"/>
                  </a:lnTo>
                  <a:lnTo>
                    <a:pt x="52" y="392"/>
                  </a:lnTo>
                  <a:lnTo>
                    <a:pt x="18" y="545"/>
                  </a:lnTo>
                  <a:lnTo>
                    <a:pt x="1" y="698"/>
                  </a:lnTo>
                  <a:lnTo>
                    <a:pt x="18" y="869"/>
                  </a:lnTo>
                  <a:lnTo>
                    <a:pt x="52" y="971"/>
                  </a:lnTo>
                  <a:lnTo>
                    <a:pt x="103" y="1090"/>
                  </a:lnTo>
                  <a:lnTo>
                    <a:pt x="154" y="1192"/>
                  </a:lnTo>
                  <a:lnTo>
                    <a:pt x="239" y="1277"/>
                  </a:lnTo>
                  <a:lnTo>
                    <a:pt x="324" y="1345"/>
                  </a:lnTo>
                  <a:lnTo>
                    <a:pt x="409" y="1413"/>
                  </a:lnTo>
                  <a:lnTo>
                    <a:pt x="528" y="1447"/>
                  </a:lnTo>
                  <a:lnTo>
                    <a:pt x="631" y="1464"/>
                  </a:lnTo>
                  <a:lnTo>
                    <a:pt x="818" y="1464"/>
                  </a:lnTo>
                  <a:lnTo>
                    <a:pt x="903" y="1430"/>
                  </a:lnTo>
                  <a:lnTo>
                    <a:pt x="971" y="1396"/>
                  </a:lnTo>
                  <a:lnTo>
                    <a:pt x="1056" y="1345"/>
                  </a:lnTo>
                  <a:lnTo>
                    <a:pt x="1124" y="1277"/>
                  </a:lnTo>
                  <a:lnTo>
                    <a:pt x="1175" y="1209"/>
                  </a:lnTo>
                  <a:lnTo>
                    <a:pt x="1226" y="1141"/>
                  </a:lnTo>
                  <a:lnTo>
                    <a:pt x="1294" y="988"/>
                  </a:lnTo>
                  <a:lnTo>
                    <a:pt x="1328" y="835"/>
                  </a:lnTo>
                  <a:lnTo>
                    <a:pt x="1345" y="681"/>
                  </a:lnTo>
                  <a:lnTo>
                    <a:pt x="1328" y="528"/>
                  </a:lnTo>
                  <a:lnTo>
                    <a:pt x="1277" y="375"/>
                  </a:lnTo>
                  <a:lnTo>
                    <a:pt x="1209" y="239"/>
                  </a:lnTo>
                  <a:lnTo>
                    <a:pt x="1175" y="188"/>
                  </a:lnTo>
                  <a:lnTo>
                    <a:pt x="1107" y="137"/>
                  </a:lnTo>
                  <a:lnTo>
                    <a:pt x="1056" y="86"/>
                  </a:lnTo>
                  <a:lnTo>
                    <a:pt x="988" y="52"/>
                  </a:lnTo>
                  <a:lnTo>
                    <a:pt x="869" y="18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6"/>
            <p:cNvSpPr/>
            <p:nvPr/>
          </p:nvSpPr>
          <p:spPr>
            <a:xfrm>
              <a:off x="-414846" y="1817829"/>
              <a:ext cx="1251970" cy="2475110"/>
            </a:xfrm>
            <a:custGeom>
              <a:avLst/>
              <a:gdLst/>
              <a:ahLst/>
              <a:cxnLst/>
              <a:rect l="l" t="t" r="r" b="b"/>
              <a:pathLst>
                <a:path w="22147" h="43784" extrusionOk="0">
                  <a:moveTo>
                    <a:pt x="11661" y="1"/>
                  </a:moveTo>
                  <a:lnTo>
                    <a:pt x="11456" y="35"/>
                  </a:lnTo>
                  <a:lnTo>
                    <a:pt x="11252" y="86"/>
                  </a:lnTo>
                  <a:lnTo>
                    <a:pt x="11065" y="154"/>
                  </a:lnTo>
                  <a:lnTo>
                    <a:pt x="10861" y="222"/>
                  </a:lnTo>
                  <a:lnTo>
                    <a:pt x="10673" y="324"/>
                  </a:lnTo>
                  <a:lnTo>
                    <a:pt x="10503" y="443"/>
                  </a:lnTo>
                  <a:lnTo>
                    <a:pt x="10333" y="563"/>
                  </a:lnTo>
                  <a:lnTo>
                    <a:pt x="10163" y="699"/>
                  </a:lnTo>
                  <a:lnTo>
                    <a:pt x="10026" y="852"/>
                  </a:lnTo>
                  <a:lnTo>
                    <a:pt x="9890" y="1005"/>
                  </a:lnTo>
                  <a:lnTo>
                    <a:pt x="9771" y="1175"/>
                  </a:lnTo>
                  <a:lnTo>
                    <a:pt x="9652" y="1346"/>
                  </a:lnTo>
                  <a:lnTo>
                    <a:pt x="9550" y="1533"/>
                  </a:lnTo>
                  <a:lnTo>
                    <a:pt x="9380" y="1890"/>
                  </a:lnTo>
                  <a:lnTo>
                    <a:pt x="9226" y="2282"/>
                  </a:lnTo>
                  <a:lnTo>
                    <a:pt x="9107" y="2690"/>
                  </a:lnTo>
                  <a:lnTo>
                    <a:pt x="9005" y="3082"/>
                  </a:lnTo>
                  <a:lnTo>
                    <a:pt x="8818" y="3916"/>
                  </a:lnTo>
                  <a:lnTo>
                    <a:pt x="7575" y="10078"/>
                  </a:lnTo>
                  <a:lnTo>
                    <a:pt x="7150" y="10044"/>
                  </a:lnTo>
                  <a:lnTo>
                    <a:pt x="6741" y="10027"/>
                  </a:lnTo>
                  <a:lnTo>
                    <a:pt x="6316" y="10027"/>
                  </a:lnTo>
                  <a:lnTo>
                    <a:pt x="5907" y="10061"/>
                  </a:lnTo>
                  <a:lnTo>
                    <a:pt x="5498" y="10095"/>
                  </a:lnTo>
                  <a:lnTo>
                    <a:pt x="5090" y="10163"/>
                  </a:lnTo>
                  <a:lnTo>
                    <a:pt x="4681" y="10249"/>
                  </a:lnTo>
                  <a:lnTo>
                    <a:pt x="4290" y="10351"/>
                  </a:lnTo>
                  <a:lnTo>
                    <a:pt x="3813" y="10504"/>
                  </a:lnTo>
                  <a:lnTo>
                    <a:pt x="3575" y="10589"/>
                  </a:lnTo>
                  <a:lnTo>
                    <a:pt x="3354" y="10691"/>
                  </a:lnTo>
                  <a:lnTo>
                    <a:pt x="3132" y="10810"/>
                  </a:lnTo>
                  <a:lnTo>
                    <a:pt x="2928" y="10929"/>
                  </a:lnTo>
                  <a:lnTo>
                    <a:pt x="2724" y="11083"/>
                  </a:lnTo>
                  <a:lnTo>
                    <a:pt x="2536" y="11236"/>
                  </a:lnTo>
                  <a:lnTo>
                    <a:pt x="2366" y="11423"/>
                  </a:lnTo>
                  <a:lnTo>
                    <a:pt x="2213" y="11610"/>
                  </a:lnTo>
                  <a:lnTo>
                    <a:pt x="2094" y="11815"/>
                  </a:lnTo>
                  <a:lnTo>
                    <a:pt x="1975" y="12036"/>
                  </a:lnTo>
                  <a:lnTo>
                    <a:pt x="1890" y="12274"/>
                  </a:lnTo>
                  <a:lnTo>
                    <a:pt x="1839" y="12513"/>
                  </a:lnTo>
                  <a:lnTo>
                    <a:pt x="1822" y="12751"/>
                  </a:lnTo>
                  <a:lnTo>
                    <a:pt x="1839" y="12989"/>
                  </a:lnTo>
                  <a:lnTo>
                    <a:pt x="1907" y="13279"/>
                  </a:lnTo>
                  <a:lnTo>
                    <a:pt x="1992" y="13534"/>
                  </a:lnTo>
                  <a:lnTo>
                    <a:pt x="2060" y="13806"/>
                  </a:lnTo>
                  <a:lnTo>
                    <a:pt x="2077" y="13960"/>
                  </a:lnTo>
                  <a:lnTo>
                    <a:pt x="2077" y="14096"/>
                  </a:lnTo>
                  <a:lnTo>
                    <a:pt x="2077" y="14232"/>
                  </a:lnTo>
                  <a:lnTo>
                    <a:pt x="2043" y="14385"/>
                  </a:lnTo>
                  <a:lnTo>
                    <a:pt x="2009" y="14521"/>
                  </a:lnTo>
                  <a:lnTo>
                    <a:pt x="1941" y="14674"/>
                  </a:lnTo>
                  <a:lnTo>
                    <a:pt x="1822" y="14947"/>
                  </a:lnTo>
                  <a:lnTo>
                    <a:pt x="1685" y="15219"/>
                  </a:lnTo>
                  <a:lnTo>
                    <a:pt x="1549" y="15509"/>
                  </a:lnTo>
                  <a:lnTo>
                    <a:pt x="1413" y="15798"/>
                  </a:lnTo>
                  <a:lnTo>
                    <a:pt x="1311" y="16104"/>
                  </a:lnTo>
                  <a:lnTo>
                    <a:pt x="1192" y="16394"/>
                  </a:lnTo>
                  <a:lnTo>
                    <a:pt x="1021" y="17007"/>
                  </a:lnTo>
                  <a:lnTo>
                    <a:pt x="885" y="17636"/>
                  </a:lnTo>
                  <a:lnTo>
                    <a:pt x="766" y="18266"/>
                  </a:lnTo>
                  <a:lnTo>
                    <a:pt x="681" y="18913"/>
                  </a:lnTo>
                  <a:lnTo>
                    <a:pt x="596" y="19543"/>
                  </a:lnTo>
                  <a:lnTo>
                    <a:pt x="528" y="20190"/>
                  </a:lnTo>
                  <a:lnTo>
                    <a:pt x="272" y="22794"/>
                  </a:lnTo>
                  <a:lnTo>
                    <a:pt x="51" y="25399"/>
                  </a:lnTo>
                  <a:lnTo>
                    <a:pt x="17" y="25756"/>
                  </a:lnTo>
                  <a:lnTo>
                    <a:pt x="0" y="26114"/>
                  </a:lnTo>
                  <a:lnTo>
                    <a:pt x="0" y="26471"/>
                  </a:lnTo>
                  <a:lnTo>
                    <a:pt x="17" y="26812"/>
                  </a:lnTo>
                  <a:lnTo>
                    <a:pt x="68" y="27152"/>
                  </a:lnTo>
                  <a:lnTo>
                    <a:pt x="119" y="27322"/>
                  </a:lnTo>
                  <a:lnTo>
                    <a:pt x="153" y="27493"/>
                  </a:lnTo>
                  <a:lnTo>
                    <a:pt x="221" y="27646"/>
                  </a:lnTo>
                  <a:lnTo>
                    <a:pt x="289" y="27799"/>
                  </a:lnTo>
                  <a:lnTo>
                    <a:pt x="375" y="27952"/>
                  </a:lnTo>
                  <a:lnTo>
                    <a:pt x="460" y="28105"/>
                  </a:lnTo>
                  <a:lnTo>
                    <a:pt x="545" y="28208"/>
                  </a:lnTo>
                  <a:lnTo>
                    <a:pt x="596" y="28259"/>
                  </a:lnTo>
                  <a:lnTo>
                    <a:pt x="647" y="28293"/>
                  </a:lnTo>
                  <a:lnTo>
                    <a:pt x="749" y="28310"/>
                  </a:lnTo>
                  <a:lnTo>
                    <a:pt x="834" y="28293"/>
                  </a:lnTo>
                  <a:lnTo>
                    <a:pt x="919" y="28259"/>
                  </a:lnTo>
                  <a:lnTo>
                    <a:pt x="1004" y="28191"/>
                  </a:lnTo>
                  <a:lnTo>
                    <a:pt x="1055" y="28105"/>
                  </a:lnTo>
                  <a:lnTo>
                    <a:pt x="1107" y="28020"/>
                  </a:lnTo>
                  <a:lnTo>
                    <a:pt x="1141" y="27918"/>
                  </a:lnTo>
                  <a:lnTo>
                    <a:pt x="1141" y="27816"/>
                  </a:lnTo>
                  <a:lnTo>
                    <a:pt x="1124" y="27714"/>
                  </a:lnTo>
                  <a:lnTo>
                    <a:pt x="1107" y="27629"/>
                  </a:lnTo>
                  <a:lnTo>
                    <a:pt x="1021" y="27442"/>
                  </a:lnTo>
                  <a:lnTo>
                    <a:pt x="936" y="27254"/>
                  </a:lnTo>
                  <a:lnTo>
                    <a:pt x="851" y="27067"/>
                  </a:lnTo>
                  <a:lnTo>
                    <a:pt x="783" y="26897"/>
                  </a:lnTo>
                  <a:lnTo>
                    <a:pt x="732" y="26710"/>
                  </a:lnTo>
                  <a:lnTo>
                    <a:pt x="715" y="26522"/>
                  </a:lnTo>
                  <a:lnTo>
                    <a:pt x="715" y="26335"/>
                  </a:lnTo>
                  <a:lnTo>
                    <a:pt x="715" y="26148"/>
                  </a:lnTo>
                  <a:lnTo>
                    <a:pt x="749" y="25961"/>
                  </a:lnTo>
                  <a:lnTo>
                    <a:pt x="800" y="25773"/>
                  </a:lnTo>
                  <a:lnTo>
                    <a:pt x="851" y="25586"/>
                  </a:lnTo>
                  <a:lnTo>
                    <a:pt x="919" y="25399"/>
                  </a:lnTo>
                  <a:lnTo>
                    <a:pt x="1004" y="25229"/>
                  </a:lnTo>
                  <a:lnTo>
                    <a:pt x="1192" y="24871"/>
                  </a:lnTo>
                  <a:lnTo>
                    <a:pt x="1396" y="24514"/>
                  </a:lnTo>
                  <a:lnTo>
                    <a:pt x="1617" y="24190"/>
                  </a:lnTo>
                  <a:lnTo>
                    <a:pt x="1839" y="23867"/>
                  </a:lnTo>
                  <a:lnTo>
                    <a:pt x="2060" y="23526"/>
                  </a:lnTo>
                  <a:lnTo>
                    <a:pt x="2264" y="23186"/>
                  </a:lnTo>
                  <a:lnTo>
                    <a:pt x="2451" y="22828"/>
                  </a:lnTo>
                  <a:lnTo>
                    <a:pt x="2519" y="22641"/>
                  </a:lnTo>
                  <a:lnTo>
                    <a:pt x="2588" y="22454"/>
                  </a:lnTo>
                  <a:lnTo>
                    <a:pt x="2622" y="22284"/>
                  </a:lnTo>
                  <a:lnTo>
                    <a:pt x="2656" y="22096"/>
                  </a:lnTo>
                  <a:lnTo>
                    <a:pt x="2690" y="21909"/>
                  </a:lnTo>
                  <a:lnTo>
                    <a:pt x="2690" y="21722"/>
                  </a:lnTo>
                  <a:lnTo>
                    <a:pt x="2673" y="21535"/>
                  </a:lnTo>
                  <a:lnTo>
                    <a:pt x="2639" y="21347"/>
                  </a:lnTo>
                  <a:lnTo>
                    <a:pt x="2571" y="21143"/>
                  </a:lnTo>
                  <a:lnTo>
                    <a:pt x="2502" y="20922"/>
                  </a:lnTo>
                  <a:lnTo>
                    <a:pt x="2417" y="20718"/>
                  </a:lnTo>
                  <a:lnTo>
                    <a:pt x="2349" y="20513"/>
                  </a:lnTo>
                  <a:lnTo>
                    <a:pt x="2298" y="20326"/>
                  </a:lnTo>
                  <a:lnTo>
                    <a:pt x="2281" y="20122"/>
                  </a:lnTo>
                  <a:lnTo>
                    <a:pt x="2281" y="20020"/>
                  </a:lnTo>
                  <a:lnTo>
                    <a:pt x="2298" y="19935"/>
                  </a:lnTo>
                  <a:lnTo>
                    <a:pt x="2332" y="19832"/>
                  </a:lnTo>
                  <a:lnTo>
                    <a:pt x="2366" y="19747"/>
                  </a:lnTo>
                  <a:lnTo>
                    <a:pt x="2417" y="19662"/>
                  </a:lnTo>
                  <a:lnTo>
                    <a:pt x="2468" y="19594"/>
                  </a:lnTo>
                  <a:lnTo>
                    <a:pt x="2605" y="19475"/>
                  </a:lnTo>
                  <a:lnTo>
                    <a:pt x="2877" y="19237"/>
                  </a:lnTo>
                  <a:lnTo>
                    <a:pt x="3030" y="19117"/>
                  </a:lnTo>
                  <a:lnTo>
                    <a:pt x="3183" y="18981"/>
                  </a:lnTo>
                  <a:lnTo>
                    <a:pt x="3320" y="18845"/>
                  </a:lnTo>
                  <a:lnTo>
                    <a:pt x="3439" y="18709"/>
                  </a:lnTo>
                  <a:lnTo>
                    <a:pt x="3575" y="18556"/>
                  </a:lnTo>
                  <a:lnTo>
                    <a:pt x="3677" y="18385"/>
                  </a:lnTo>
                  <a:lnTo>
                    <a:pt x="3881" y="18045"/>
                  </a:lnTo>
                  <a:lnTo>
                    <a:pt x="4051" y="17705"/>
                  </a:lnTo>
                  <a:lnTo>
                    <a:pt x="4120" y="17517"/>
                  </a:lnTo>
                  <a:lnTo>
                    <a:pt x="4171" y="17330"/>
                  </a:lnTo>
                  <a:lnTo>
                    <a:pt x="4222" y="17143"/>
                  </a:lnTo>
                  <a:lnTo>
                    <a:pt x="4273" y="16956"/>
                  </a:lnTo>
                  <a:lnTo>
                    <a:pt x="4290" y="16751"/>
                  </a:lnTo>
                  <a:lnTo>
                    <a:pt x="4307" y="16564"/>
                  </a:lnTo>
                  <a:lnTo>
                    <a:pt x="4341" y="16734"/>
                  </a:lnTo>
                  <a:lnTo>
                    <a:pt x="4392" y="16887"/>
                  </a:lnTo>
                  <a:lnTo>
                    <a:pt x="4443" y="17058"/>
                  </a:lnTo>
                  <a:lnTo>
                    <a:pt x="4528" y="17211"/>
                  </a:lnTo>
                  <a:lnTo>
                    <a:pt x="4613" y="17347"/>
                  </a:lnTo>
                  <a:lnTo>
                    <a:pt x="4698" y="17500"/>
                  </a:lnTo>
                  <a:lnTo>
                    <a:pt x="4920" y="17773"/>
                  </a:lnTo>
                  <a:lnTo>
                    <a:pt x="5141" y="18062"/>
                  </a:lnTo>
                  <a:lnTo>
                    <a:pt x="5362" y="18334"/>
                  </a:lnTo>
                  <a:lnTo>
                    <a:pt x="5549" y="18641"/>
                  </a:lnTo>
                  <a:lnTo>
                    <a:pt x="5652" y="18794"/>
                  </a:lnTo>
                  <a:lnTo>
                    <a:pt x="5720" y="18947"/>
                  </a:lnTo>
                  <a:lnTo>
                    <a:pt x="5788" y="19117"/>
                  </a:lnTo>
                  <a:lnTo>
                    <a:pt x="5839" y="19288"/>
                  </a:lnTo>
                  <a:lnTo>
                    <a:pt x="5873" y="19458"/>
                  </a:lnTo>
                  <a:lnTo>
                    <a:pt x="5907" y="19645"/>
                  </a:lnTo>
                  <a:lnTo>
                    <a:pt x="5958" y="20003"/>
                  </a:lnTo>
                  <a:lnTo>
                    <a:pt x="5975" y="20377"/>
                  </a:lnTo>
                  <a:lnTo>
                    <a:pt x="5992" y="20735"/>
                  </a:lnTo>
                  <a:lnTo>
                    <a:pt x="6026" y="21109"/>
                  </a:lnTo>
                  <a:lnTo>
                    <a:pt x="6094" y="21467"/>
                  </a:lnTo>
                  <a:lnTo>
                    <a:pt x="6145" y="21637"/>
                  </a:lnTo>
                  <a:lnTo>
                    <a:pt x="6196" y="21807"/>
                  </a:lnTo>
                  <a:lnTo>
                    <a:pt x="6333" y="22079"/>
                  </a:lnTo>
                  <a:lnTo>
                    <a:pt x="6469" y="22335"/>
                  </a:lnTo>
                  <a:lnTo>
                    <a:pt x="6605" y="22607"/>
                  </a:lnTo>
                  <a:lnTo>
                    <a:pt x="6724" y="22862"/>
                  </a:lnTo>
                  <a:lnTo>
                    <a:pt x="6656" y="23135"/>
                  </a:lnTo>
                  <a:lnTo>
                    <a:pt x="6588" y="23390"/>
                  </a:lnTo>
                  <a:lnTo>
                    <a:pt x="6401" y="23935"/>
                  </a:lnTo>
                  <a:lnTo>
                    <a:pt x="6213" y="24446"/>
                  </a:lnTo>
                  <a:lnTo>
                    <a:pt x="6043" y="24973"/>
                  </a:lnTo>
                  <a:lnTo>
                    <a:pt x="5856" y="25620"/>
                  </a:lnTo>
                  <a:lnTo>
                    <a:pt x="5720" y="26267"/>
                  </a:lnTo>
                  <a:lnTo>
                    <a:pt x="5618" y="26931"/>
                  </a:lnTo>
                  <a:lnTo>
                    <a:pt x="5549" y="27578"/>
                  </a:lnTo>
                  <a:lnTo>
                    <a:pt x="5515" y="28242"/>
                  </a:lnTo>
                  <a:lnTo>
                    <a:pt x="5515" y="28923"/>
                  </a:lnTo>
                  <a:lnTo>
                    <a:pt x="5549" y="29586"/>
                  </a:lnTo>
                  <a:lnTo>
                    <a:pt x="5635" y="30233"/>
                  </a:lnTo>
                  <a:lnTo>
                    <a:pt x="5737" y="30897"/>
                  </a:lnTo>
                  <a:lnTo>
                    <a:pt x="5890" y="31544"/>
                  </a:lnTo>
                  <a:lnTo>
                    <a:pt x="6060" y="32191"/>
                  </a:lnTo>
                  <a:lnTo>
                    <a:pt x="6281" y="32821"/>
                  </a:lnTo>
                  <a:lnTo>
                    <a:pt x="6537" y="33434"/>
                  </a:lnTo>
                  <a:lnTo>
                    <a:pt x="6809" y="34029"/>
                  </a:lnTo>
                  <a:lnTo>
                    <a:pt x="7133" y="34625"/>
                  </a:lnTo>
                  <a:lnTo>
                    <a:pt x="7473" y="35187"/>
                  </a:lnTo>
                  <a:lnTo>
                    <a:pt x="7643" y="35425"/>
                  </a:lnTo>
                  <a:lnTo>
                    <a:pt x="7796" y="35681"/>
                  </a:lnTo>
                  <a:lnTo>
                    <a:pt x="7933" y="35936"/>
                  </a:lnTo>
                  <a:lnTo>
                    <a:pt x="7984" y="36072"/>
                  </a:lnTo>
                  <a:lnTo>
                    <a:pt x="8035" y="36208"/>
                  </a:lnTo>
                  <a:lnTo>
                    <a:pt x="8069" y="36344"/>
                  </a:lnTo>
                  <a:lnTo>
                    <a:pt x="8086" y="36481"/>
                  </a:lnTo>
                  <a:lnTo>
                    <a:pt x="8120" y="36770"/>
                  </a:lnTo>
                  <a:lnTo>
                    <a:pt x="8103" y="37076"/>
                  </a:lnTo>
                  <a:lnTo>
                    <a:pt x="8086" y="37366"/>
                  </a:lnTo>
                  <a:lnTo>
                    <a:pt x="8035" y="37962"/>
                  </a:lnTo>
                  <a:lnTo>
                    <a:pt x="8018" y="38251"/>
                  </a:lnTo>
                  <a:lnTo>
                    <a:pt x="8035" y="38557"/>
                  </a:lnTo>
                  <a:lnTo>
                    <a:pt x="8086" y="38830"/>
                  </a:lnTo>
                  <a:lnTo>
                    <a:pt x="8171" y="39102"/>
                  </a:lnTo>
                  <a:lnTo>
                    <a:pt x="8273" y="39357"/>
                  </a:lnTo>
                  <a:lnTo>
                    <a:pt x="8409" y="39613"/>
                  </a:lnTo>
                  <a:lnTo>
                    <a:pt x="8545" y="39851"/>
                  </a:lnTo>
                  <a:lnTo>
                    <a:pt x="8716" y="40089"/>
                  </a:lnTo>
                  <a:lnTo>
                    <a:pt x="9039" y="40566"/>
                  </a:lnTo>
                  <a:lnTo>
                    <a:pt x="10554" y="42626"/>
                  </a:lnTo>
                  <a:lnTo>
                    <a:pt x="10401" y="42711"/>
                  </a:lnTo>
                  <a:lnTo>
                    <a:pt x="10265" y="42813"/>
                  </a:lnTo>
                  <a:lnTo>
                    <a:pt x="10129" y="42932"/>
                  </a:lnTo>
                  <a:lnTo>
                    <a:pt x="10009" y="43051"/>
                  </a:lnTo>
                  <a:lnTo>
                    <a:pt x="9890" y="43188"/>
                  </a:lnTo>
                  <a:lnTo>
                    <a:pt x="9788" y="43324"/>
                  </a:lnTo>
                  <a:lnTo>
                    <a:pt x="9703" y="43477"/>
                  </a:lnTo>
                  <a:lnTo>
                    <a:pt x="9618" y="43647"/>
                  </a:lnTo>
                  <a:lnTo>
                    <a:pt x="10078" y="43698"/>
                  </a:lnTo>
                  <a:lnTo>
                    <a:pt x="10537" y="43715"/>
                  </a:lnTo>
                  <a:lnTo>
                    <a:pt x="10997" y="43681"/>
                  </a:lnTo>
                  <a:lnTo>
                    <a:pt x="11439" y="43630"/>
                  </a:lnTo>
                  <a:lnTo>
                    <a:pt x="11167" y="42983"/>
                  </a:lnTo>
                  <a:lnTo>
                    <a:pt x="10895" y="42319"/>
                  </a:lnTo>
                  <a:lnTo>
                    <a:pt x="10639" y="41673"/>
                  </a:lnTo>
                  <a:lnTo>
                    <a:pt x="10537" y="41332"/>
                  </a:lnTo>
                  <a:lnTo>
                    <a:pt x="10435" y="40992"/>
                  </a:lnTo>
                  <a:lnTo>
                    <a:pt x="10350" y="40617"/>
                  </a:lnTo>
                  <a:lnTo>
                    <a:pt x="10282" y="40243"/>
                  </a:lnTo>
                  <a:lnTo>
                    <a:pt x="10214" y="39868"/>
                  </a:lnTo>
                  <a:lnTo>
                    <a:pt x="10163" y="39477"/>
                  </a:lnTo>
                  <a:lnTo>
                    <a:pt x="10095" y="38711"/>
                  </a:lnTo>
                  <a:lnTo>
                    <a:pt x="10026" y="37945"/>
                  </a:lnTo>
                  <a:lnTo>
                    <a:pt x="9516" y="30727"/>
                  </a:lnTo>
                  <a:lnTo>
                    <a:pt x="10248" y="30693"/>
                  </a:lnTo>
                  <a:lnTo>
                    <a:pt x="11967" y="34812"/>
                  </a:lnTo>
                  <a:lnTo>
                    <a:pt x="12103" y="35136"/>
                  </a:lnTo>
                  <a:lnTo>
                    <a:pt x="12256" y="35442"/>
                  </a:lnTo>
                  <a:lnTo>
                    <a:pt x="12342" y="35595"/>
                  </a:lnTo>
                  <a:lnTo>
                    <a:pt x="12427" y="35749"/>
                  </a:lnTo>
                  <a:lnTo>
                    <a:pt x="12529" y="35885"/>
                  </a:lnTo>
                  <a:lnTo>
                    <a:pt x="12648" y="36004"/>
                  </a:lnTo>
                  <a:lnTo>
                    <a:pt x="12801" y="36157"/>
                  </a:lnTo>
                  <a:lnTo>
                    <a:pt x="12954" y="36276"/>
                  </a:lnTo>
                  <a:lnTo>
                    <a:pt x="13261" y="36532"/>
                  </a:lnTo>
                  <a:lnTo>
                    <a:pt x="13414" y="36668"/>
                  </a:lnTo>
                  <a:lnTo>
                    <a:pt x="13550" y="36804"/>
                  </a:lnTo>
                  <a:lnTo>
                    <a:pt x="13669" y="36974"/>
                  </a:lnTo>
                  <a:lnTo>
                    <a:pt x="13754" y="37145"/>
                  </a:lnTo>
                  <a:lnTo>
                    <a:pt x="13788" y="37264"/>
                  </a:lnTo>
                  <a:lnTo>
                    <a:pt x="13806" y="37383"/>
                  </a:lnTo>
                  <a:lnTo>
                    <a:pt x="13823" y="37638"/>
                  </a:lnTo>
                  <a:lnTo>
                    <a:pt x="13823" y="37876"/>
                  </a:lnTo>
                  <a:lnTo>
                    <a:pt x="13840" y="38132"/>
                  </a:lnTo>
                  <a:lnTo>
                    <a:pt x="13857" y="38319"/>
                  </a:lnTo>
                  <a:lnTo>
                    <a:pt x="13891" y="38489"/>
                  </a:lnTo>
                  <a:lnTo>
                    <a:pt x="13925" y="38660"/>
                  </a:lnTo>
                  <a:lnTo>
                    <a:pt x="13993" y="38830"/>
                  </a:lnTo>
                  <a:lnTo>
                    <a:pt x="14061" y="39000"/>
                  </a:lnTo>
                  <a:lnTo>
                    <a:pt x="14129" y="39153"/>
                  </a:lnTo>
                  <a:lnTo>
                    <a:pt x="14316" y="39477"/>
                  </a:lnTo>
                  <a:lnTo>
                    <a:pt x="14537" y="39783"/>
                  </a:lnTo>
                  <a:lnTo>
                    <a:pt x="14759" y="40072"/>
                  </a:lnTo>
                  <a:lnTo>
                    <a:pt x="15252" y="40668"/>
                  </a:lnTo>
                  <a:lnTo>
                    <a:pt x="15508" y="40958"/>
                  </a:lnTo>
                  <a:lnTo>
                    <a:pt x="15746" y="41247"/>
                  </a:lnTo>
                  <a:lnTo>
                    <a:pt x="15967" y="41553"/>
                  </a:lnTo>
                  <a:lnTo>
                    <a:pt x="16155" y="41860"/>
                  </a:lnTo>
                  <a:lnTo>
                    <a:pt x="16308" y="42166"/>
                  </a:lnTo>
                  <a:lnTo>
                    <a:pt x="16376" y="42336"/>
                  </a:lnTo>
                  <a:lnTo>
                    <a:pt x="16427" y="42490"/>
                  </a:lnTo>
                  <a:lnTo>
                    <a:pt x="16478" y="42660"/>
                  </a:lnTo>
                  <a:lnTo>
                    <a:pt x="16495" y="42830"/>
                  </a:lnTo>
                  <a:lnTo>
                    <a:pt x="16512" y="43017"/>
                  </a:lnTo>
                  <a:lnTo>
                    <a:pt x="16512" y="43188"/>
                  </a:lnTo>
                  <a:lnTo>
                    <a:pt x="16512" y="43392"/>
                  </a:lnTo>
                  <a:lnTo>
                    <a:pt x="16529" y="43477"/>
                  </a:lnTo>
                  <a:lnTo>
                    <a:pt x="16563" y="43562"/>
                  </a:lnTo>
                  <a:lnTo>
                    <a:pt x="16631" y="43613"/>
                  </a:lnTo>
                  <a:lnTo>
                    <a:pt x="16699" y="43647"/>
                  </a:lnTo>
                  <a:lnTo>
                    <a:pt x="16785" y="43681"/>
                  </a:lnTo>
                  <a:lnTo>
                    <a:pt x="16870" y="43698"/>
                  </a:lnTo>
                  <a:lnTo>
                    <a:pt x="17142" y="43732"/>
                  </a:lnTo>
                  <a:lnTo>
                    <a:pt x="17414" y="43766"/>
                  </a:lnTo>
                  <a:lnTo>
                    <a:pt x="17687" y="43783"/>
                  </a:lnTo>
                  <a:lnTo>
                    <a:pt x="17959" y="43783"/>
                  </a:lnTo>
                  <a:lnTo>
                    <a:pt x="18231" y="43766"/>
                  </a:lnTo>
                  <a:lnTo>
                    <a:pt x="18504" y="43732"/>
                  </a:lnTo>
                  <a:lnTo>
                    <a:pt x="18776" y="43681"/>
                  </a:lnTo>
                  <a:lnTo>
                    <a:pt x="19049" y="43630"/>
                  </a:lnTo>
                  <a:lnTo>
                    <a:pt x="17534" y="42319"/>
                  </a:lnTo>
                  <a:lnTo>
                    <a:pt x="17329" y="42115"/>
                  </a:lnTo>
                  <a:lnTo>
                    <a:pt x="17244" y="42013"/>
                  </a:lnTo>
                  <a:lnTo>
                    <a:pt x="17159" y="41894"/>
                  </a:lnTo>
                  <a:lnTo>
                    <a:pt x="17091" y="41775"/>
                  </a:lnTo>
                  <a:lnTo>
                    <a:pt x="17040" y="41639"/>
                  </a:lnTo>
                  <a:lnTo>
                    <a:pt x="16972" y="41349"/>
                  </a:lnTo>
                  <a:lnTo>
                    <a:pt x="16819" y="40787"/>
                  </a:lnTo>
                  <a:lnTo>
                    <a:pt x="16665" y="40226"/>
                  </a:lnTo>
                  <a:lnTo>
                    <a:pt x="16512" y="39664"/>
                  </a:lnTo>
                  <a:lnTo>
                    <a:pt x="16325" y="39102"/>
                  </a:lnTo>
                  <a:lnTo>
                    <a:pt x="16172" y="38608"/>
                  </a:lnTo>
                  <a:lnTo>
                    <a:pt x="15984" y="38132"/>
                  </a:lnTo>
                  <a:lnTo>
                    <a:pt x="15780" y="37655"/>
                  </a:lnTo>
                  <a:lnTo>
                    <a:pt x="15661" y="37434"/>
                  </a:lnTo>
                  <a:lnTo>
                    <a:pt x="15525" y="37213"/>
                  </a:lnTo>
                  <a:lnTo>
                    <a:pt x="15235" y="36770"/>
                  </a:lnTo>
                  <a:lnTo>
                    <a:pt x="15099" y="36532"/>
                  </a:lnTo>
                  <a:lnTo>
                    <a:pt x="14980" y="36293"/>
                  </a:lnTo>
                  <a:lnTo>
                    <a:pt x="14895" y="36106"/>
                  </a:lnTo>
                  <a:lnTo>
                    <a:pt x="14844" y="35902"/>
                  </a:lnTo>
                  <a:lnTo>
                    <a:pt x="14759" y="35493"/>
                  </a:lnTo>
                  <a:lnTo>
                    <a:pt x="14674" y="35000"/>
                  </a:lnTo>
                  <a:lnTo>
                    <a:pt x="14623" y="34523"/>
                  </a:lnTo>
                  <a:lnTo>
                    <a:pt x="14572" y="34046"/>
                  </a:lnTo>
                  <a:lnTo>
                    <a:pt x="14537" y="33553"/>
                  </a:lnTo>
                  <a:lnTo>
                    <a:pt x="14520" y="32582"/>
                  </a:lnTo>
                  <a:lnTo>
                    <a:pt x="14503" y="31612"/>
                  </a:lnTo>
                  <a:lnTo>
                    <a:pt x="14503" y="30642"/>
                  </a:lnTo>
                  <a:lnTo>
                    <a:pt x="14503" y="29655"/>
                  </a:lnTo>
                  <a:lnTo>
                    <a:pt x="14469" y="29178"/>
                  </a:lnTo>
                  <a:lnTo>
                    <a:pt x="14452" y="28684"/>
                  </a:lnTo>
                  <a:lnTo>
                    <a:pt x="14401" y="28208"/>
                  </a:lnTo>
                  <a:lnTo>
                    <a:pt x="14350" y="27731"/>
                  </a:lnTo>
                  <a:lnTo>
                    <a:pt x="14265" y="27220"/>
                  </a:lnTo>
                  <a:lnTo>
                    <a:pt x="14180" y="26710"/>
                  </a:lnTo>
                  <a:lnTo>
                    <a:pt x="14061" y="26216"/>
                  </a:lnTo>
                  <a:lnTo>
                    <a:pt x="13942" y="25722"/>
                  </a:lnTo>
                  <a:lnTo>
                    <a:pt x="13669" y="24735"/>
                  </a:lnTo>
                  <a:lnTo>
                    <a:pt x="13380" y="23748"/>
                  </a:lnTo>
                  <a:lnTo>
                    <a:pt x="13244" y="23288"/>
                  </a:lnTo>
                  <a:lnTo>
                    <a:pt x="13278" y="22965"/>
                  </a:lnTo>
                  <a:lnTo>
                    <a:pt x="13329" y="22641"/>
                  </a:lnTo>
                  <a:lnTo>
                    <a:pt x="13397" y="22318"/>
                  </a:lnTo>
                  <a:lnTo>
                    <a:pt x="13465" y="22011"/>
                  </a:lnTo>
                  <a:lnTo>
                    <a:pt x="14163" y="19117"/>
                  </a:lnTo>
                  <a:lnTo>
                    <a:pt x="14197" y="18913"/>
                  </a:lnTo>
                  <a:lnTo>
                    <a:pt x="14265" y="18726"/>
                  </a:lnTo>
                  <a:lnTo>
                    <a:pt x="14333" y="18539"/>
                  </a:lnTo>
                  <a:lnTo>
                    <a:pt x="14418" y="18368"/>
                  </a:lnTo>
                  <a:lnTo>
                    <a:pt x="14555" y="18198"/>
                  </a:lnTo>
                  <a:lnTo>
                    <a:pt x="14708" y="18045"/>
                  </a:lnTo>
                  <a:lnTo>
                    <a:pt x="15031" y="17756"/>
                  </a:lnTo>
                  <a:lnTo>
                    <a:pt x="15304" y="17517"/>
                  </a:lnTo>
                  <a:lnTo>
                    <a:pt x="15559" y="17245"/>
                  </a:lnTo>
                  <a:lnTo>
                    <a:pt x="15797" y="16956"/>
                  </a:lnTo>
                  <a:lnTo>
                    <a:pt x="16018" y="16666"/>
                  </a:lnTo>
                  <a:lnTo>
                    <a:pt x="16223" y="16360"/>
                  </a:lnTo>
                  <a:lnTo>
                    <a:pt x="16393" y="16036"/>
                  </a:lnTo>
                  <a:lnTo>
                    <a:pt x="16546" y="15696"/>
                  </a:lnTo>
                  <a:lnTo>
                    <a:pt x="16682" y="15355"/>
                  </a:lnTo>
                  <a:lnTo>
                    <a:pt x="16767" y="15492"/>
                  </a:lnTo>
                  <a:lnTo>
                    <a:pt x="16853" y="15645"/>
                  </a:lnTo>
                  <a:lnTo>
                    <a:pt x="16972" y="15781"/>
                  </a:lnTo>
                  <a:lnTo>
                    <a:pt x="17108" y="15934"/>
                  </a:lnTo>
                  <a:lnTo>
                    <a:pt x="17414" y="16224"/>
                  </a:lnTo>
                  <a:lnTo>
                    <a:pt x="17772" y="16496"/>
                  </a:lnTo>
                  <a:lnTo>
                    <a:pt x="18180" y="16785"/>
                  </a:lnTo>
                  <a:lnTo>
                    <a:pt x="18606" y="17058"/>
                  </a:lnTo>
                  <a:lnTo>
                    <a:pt x="19049" y="17313"/>
                  </a:lnTo>
                  <a:lnTo>
                    <a:pt x="19508" y="17551"/>
                  </a:lnTo>
                  <a:lnTo>
                    <a:pt x="19968" y="17756"/>
                  </a:lnTo>
                  <a:lnTo>
                    <a:pt x="20393" y="17943"/>
                  </a:lnTo>
                  <a:lnTo>
                    <a:pt x="20802" y="18096"/>
                  </a:lnTo>
                  <a:lnTo>
                    <a:pt x="21159" y="18215"/>
                  </a:lnTo>
                  <a:lnTo>
                    <a:pt x="21483" y="18300"/>
                  </a:lnTo>
                  <a:lnTo>
                    <a:pt x="21738" y="18317"/>
                  </a:lnTo>
                  <a:lnTo>
                    <a:pt x="21925" y="18317"/>
                  </a:lnTo>
                  <a:lnTo>
                    <a:pt x="21976" y="18283"/>
                  </a:lnTo>
                  <a:lnTo>
                    <a:pt x="22010" y="18232"/>
                  </a:lnTo>
                  <a:lnTo>
                    <a:pt x="22062" y="18130"/>
                  </a:lnTo>
                  <a:lnTo>
                    <a:pt x="22096" y="18011"/>
                  </a:lnTo>
                  <a:lnTo>
                    <a:pt x="22113" y="17773"/>
                  </a:lnTo>
                  <a:lnTo>
                    <a:pt x="22147" y="16802"/>
                  </a:lnTo>
                  <a:lnTo>
                    <a:pt x="22147" y="15832"/>
                  </a:lnTo>
                  <a:lnTo>
                    <a:pt x="22147" y="14879"/>
                  </a:lnTo>
                  <a:lnTo>
                    <a:pt x="22113" y="13908"/>
                  </a:lnTo>
                  <a:lnTo>
                    <a:pt x="22045" y="12955"/>
                  </a:lnTo>
                  <a:lnTo>
                    <a:pt x="21976" y="11985"/>
                  </a:lnTo>
                  <a:lnTo>
                    <a:pt x="21874" y="11032"/>
                  </a:lnTo>
                  <a:lnTo>
                    <a:pt x="21755" y="10078"/>
                  </a:lnTo>
                  <a:lnTo>
                    <a:pt x="21704" y="9806"/>
                  </a:lnTo>
                  <a:lnTo>
                    <a:pt x="21636" y="9534"/>
                  </a:lnTo>
                  <a:lnTo>
                    <a:pt x="21602" y="9397"/>
                  </a:lnTo>
                  <a:lnTo>
                    <a:pt x="21534" y="9278"/>
                  </a:lnTo>
                  <a:lnTo>
                    <a:pt x="21466" y="9159"/>
                  </a:lnTo>
                  <a:lnTo>
                    <a:pt x="21381" y="9057"/>
                  </a:lnTo>
                  <a:lnTo>
                    <a:pt x="21261" y="8972"/>
                  </a:lnTo>
                  <a:lnTo>
                    <a:pt x="21142" y="8921"/>
                  </a:lnTo>
                  <a:lnTo>
                    <a:pt x="21006" y="8870"/>
                  </a:lnTo>
                  <a:lnTo>
                    <a:pt x="20870" y="8870"/>
                  </a:lnTo>
                  <a:lnTo>
                    <a:pt x="20734" y="8887"/>
                  </a:lnTo>
                  <a:lnTo>
                    <a:pt x="20615" y="8921"/>
                  </a:lnTo>
                  <a:lnTo>
                    <a:pt x="20512" y="9006"/>
                  </a:lnTo>
                  <a:lnTo>
                    <a:pt x="20461" y="9040"/>
                  </a:lnTo>
                  <a:lnTo>
                    <a:pt x="20427" y="9108"/>
                  </a:lnTo>
                  <a:lnTo>
                    <a:pt x="20393" y="9193"/>
                  </a:lnTo>
                  <a:lnTo>
                    <a:pt x="20376" y="9295"/>
                  </a:lnTo>
                  <a:lnTo>
                    <a:pt x="20376" y="9380"/>
                  </a:lnTo>
                  <a:lnTo>
                    <a:pt x="20410" y="9466"/>
                  </a:lnTo>
                  <a:lnTo>
                    <a:pt x="20444" y="9551"/>
                  </a:lnTo>
                  <a:lnTo>
                    <a:pt x="20495" y="9636"/>
                  </a:lnTo>
                  <a:lnTo>
                    <a:pt x="20615" y="9823"/>
                  </a:lnTo>
                  <a:lnTo>
                    <a:pt x="20904" y="10163"/>
                  </a:lnTo>
                  <a:lnTo>
                    <a:pt x="21023" y="10351"/>
                  </a:lnTo>
                  <a:lnTo>
                    <a:pt x="21091" y="10453"/>
                  </a:lnTo>
                  <a:lnTo>
                    <a:pt x="21125" y="10538"/>
                  </a:lnTo>
                  <a:lnTo>
                    <a:pt x="21159" y="10657"/>
                  </a:lnTo>
                  <a:lnTo>
                    <a:pt x="21176" y="10759"/>
                  </a:lnTo>
                  <a:lnTo>
                    <a:pt x="21176" y="10981"/>
                  </a:lnTo>
                  <a:lnTo>
                    <a:pt x="21159" y="11202"/>
                  </a:lnTo>
                  <a:lnTo>
                    <a:pt x="21108" y="11406"/>
                  </a:lnTo>
                  <a:lnTo>
                    <a:pt x="20240" y="15526"/>
                  </a:lnTo>
                  <a:lnTo>
                    <a:pt x="20240" y="15372"/>
                  </a:lnTo>
                  <a:lnTo>
                    <a:pt x="20206" y="15219"/>
                  </a:lnTo>
                  <a:lnTo>
                    <a:pt x="20155" y="15066"/>
                  </a:lnTo>
                  <a:lnTo>
                    <a:pt x="20087" y="14930"/>
                  </a:lnTo>
                  <a:lnTo>
                    <a:pt x="20002" y="14794"/>
                  </a:lnTo>
                  <a:lnTo>
                    <a:pt x="19900" y="14674"/>
                  </a:lnTo>
                  <a:lnTo>
                    <a:pt x="19678" y="14419"/>
                  </a:lnTo>
                  <a:lnTo>
                    <a:pt x="19440" y="14164"/>
                  </a:lnTo>
                  <a:lnTo>
                    <a:pt x="19185" y="13925"/>
                  </a:lnTo>
                  <a:lnTo>
                    <a:pt x="19083" y="13789"/>
                  </a:lnTo>
                  <a:lnTo>
                    <a:pt x="18980" y="13653"/>
                  </a:lnTo>
                  <a:lnTo>
                    <a:pt x="18878" y="13500"/>
                  </a:lnTo>
                  <a:lnTo>
                    <a:pt x="18810" y="13364"/>
                  </a:lnTo>
                  <a:lnTo>
                    <a:pt x="18759" y="13228"/>
                  </a:lnTo>
                  <a:lnTo>
                    <a:pt x="18725" y="13108"/>
                  </a:lnTo>
                  <a:lnTo>
                    <a:pt x="18674" y="12836"/>
                  </a:lnTo>
                  <a:lnTo>
                    <a:pt x="18640" y="12564"/>
                  </a:lnTo>
                  <a:lnTo>
                    <a:pt x="18589" y="12291"/>
                  </a:lnTo>
                  <a:lnTo>
                    <a:pt x="18538" y="12053"/>
                  </a:lnTo>
                  <a:lnTo>
                    <a:pt x="18453" y="11832"/>
                  </a:lnTo>
                  <a:lnTo>
                    <a:pt x="18351" y="11610"/>
                  </a:lnTo>
                  <a:lnTo>
                    <a:pt x="18248" y="11406"/>
                  </a:lnTo>
                  <a:lnTo>
                    <a:pt x="18112" y="11202"/>
                  </a:lnTo>
                  <a:lnTo>
                    <a:pt x="17959" y="10998"/>
                  </a:lnTo>
                  <a:lnTo>
                    <a:pt x="17806" y="10827"/>
                  </a:lnTo>
                  <a:lnTo>
                    <a:pt x="17619" y="10657"/>
                  </a:lnTo>
                  <a:lnTo>
                    <a:pt x="17431" y="10487"/>
                  </a:lnTo>
                  <a:lnTo>
                    <a:pt x="17244" y="10334"/>
                  </a:lnTo>
                  <a:lnTo>
                    <a:pt x="17023" y="10198"/>
                  </a:lnTo>
                  <a:lnTo>
                    <a:pt x="16819" y="10078"/>
                  </a:lnTo>
                  <a:lnTo>
                    <a:pt x="16597" y="9959"/>
                  </a:lnTo>
                  <a:lnTo>
                    <a:pt x="16359" y="9857"/>
                  </a:lnTo>
                  <a:lnTo>
                    <a:pt x="16138" y="9772"/>
                  </a:lnTo>
                  <a:lnTo>
                    <a:pt x="15899" y="9704"/>
                  </a:lnTo>
                  <a:lnTo>
                    <a:pt x="15661" y="9636"/>
                  </a:lnTo>
                  <a:lnTo>
                    <a:pt x="15423" y="9585"/>
                  </a:lnTo>
                  <a:lnTo>
                    <a:pt x="14946" y="9500"/>
                  </a:lnTo>
                  <a:lnTo>
                    <a:pt x="14452" y="9449"/>
                  </a:lnTo>
                  <a:lnTo>
                    <a:pt x="13959" y="9431"/>
                  </a:lnTo>
                  <a:lnTo>
                    <a:pt x="13465" y="9449"/>
                  </a:lnTo>
                  <a:lnTo>
                    <a:pt x="12971" y="9466"/>
                  </a:lnTo>
                  <a:lnTo>
                    <a:pt x="11984" y="9534"/>
                  </a:lnTo>
                  <a:lnTo>
                    <a:pt x="12239" y="5652"/>
                  </a:lnTo>
                  <a:lnTo>
                    <a:pt x="12376" y="5669"/>
                  </a:lnTo>
                  <a:lnTo>
                    <a:pt x="12495" y="5652"/>
                  </a:lnTo>
                  <a:lnTo>
                    <a:pt x="12614" y="5618"/>
                  </a:lnTo>
                  <a:lnTo>
                    <a:pt x="12733" y="5550"/>
                  </a:lnTo>
                  <a:lnTo>
                    <a:pt x="12835" y="5465"/>
                  </a:lnTo>
                  <a:lnTo>
                    <a:pt x="12937" y="5380"/>
                  </a:lnTo>
                  <a:lnTo>
                    <a:pt x="13005" y="5278"/>
                  </a:lnTo>
                  <a:lnTo>
                    <a:pt x="13074" y="5159"/>
                  </a:lnTo>
                  <a:lnTo>
                    <a:pt x="13125" y="5040"/>
                  </a:lnTo>
                  <a:lnTo>
                    <a:pt x="13159" y="4903"/>
                  </a:lnTo>
                  <a:lnTo>
                    <a:pt x="13210" y="4648"/>
                  </a:lnTo>
                  <a:lnTo>
                    <a:pt x="13227" y="4393"/>
                  </a:lnTo>
                  <a:lnTo>
                    <a:pt x="13227" y="4120"/>
                  </a:lnTo>
                  <a:lnTo>
                    <a:pt x="13857" y="4206"/>
                  </a:lnTo>
                  <a:lnTo>
                    <a:pt x="13754" y="2690"/>
                  </a:lnTo>
                  <a:lnTo>
                    <a:pt x="13737" y="2384"/>
                  </a:lnTo>
                  <a:lnTo>
                    <a:pt x="13703" y="2061"/>
                  </a:lnTo>
                  <a:lnTo>
                    <a:pt x="13652" y="1754"/>
                  </a:lnTo>
                  <a:lnTo>
                    <a:pt x="13584" y="1431"/>
                  </a:lnTo>
                  <a:lnTo>
                    <a:pt x="13482" y="1141"/>
                  </a:lnTo>
                  <a:lnTo>
                    <a:pt x="13431" y="1005"/>
                  </a:lnTo>
                  <a:lnTo>
                    <a:pt x="13363" y="869"/>
                  </a:lnTo>
                  <a:lnTo>
                    <a:pt x="13278" y="733"/>
                  </a:lnTo>
                  <a:lnTo>
                    <a:pt x="13193" y="614"/>
                  </a:lnTo>
                  <a:lnTo>
                    <a:pt x="13091" y="495"/>
                  </a:lnTo>
                  <a:lnTo>
                    <a:pt x="12971" y="392"/>
                  </a:lnTo>
                  <a:lnTo>
                    <a:pt x="12818" y="256"/>
                  </a:lnTo>
                  <a:lnTo>
                    <a:pt x="12648" y="171"/>
                  </a:lnTo>
                  <a:lnTo>
                    <a:pt x="12461" y="86"/>
                  </a:lnTo>
                  <a:lnTo>
                    <a:pt x="12273" y="35"/>
                  </a:lnTo>
                  <a:lnTo>
                    <a:pt x="12069" y="1"/>
                  </a:lnTo>
                  <a:close/>
                </a:path>
              </a:pathLst>
            </a:custGeom>
            <a:solidFill>
              <a:srgbClr val="D18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6"/>
            <p:cNvSpPr/>
            <p:nvPr/>
          </p:nvSpPr>
          <p:spPr>
            <a:xfrm>
              <a:off x="243327" y="2350962"/>
              <a:ext cx="371515" cy="109781"/>
            </a:xfrm>
            <a:custGeom>
              <a:avLst/>
              <a:gdLst/>
              <a:ahLst/>
              <a:cxnLst/>
              <a:rect l="l" t="t" r="r" b="b"/>
              <a:pathLst>
                <a:path w="6572" h="1942" extrusionOk="0">
                  <a:moveTo>
                    <a:pt x="2316" y="0"/>
                  </a:moveTo>
                  <a:lnTo>
                    <a:pt x="1822" y="18"/>
                  </a:lnTo>
                  <a:lnTo>
                    <a:pt x="1328" y="35"/>
                  </a:lnTo>
                  <a:lnTo>
                    <a:pt x="341" y="103"/>
                  </a:lnTo>
                  <a:lnTo>
                    <a:pt x="341" y="35"/>
                  </a:lnTo>
                  <a:lnTo>
                    <a:pt x="205" y="392"/>
                  </a:lnTo>
                  <a:lnTo>
                    <a:pt x="86" y="767"/>
                  </a:lnTo>
                  <a:lnTo>
                    <a:pt x="52" y="954"/>
                  </a:lnTo>
                  <a:lnTo>
                    <a:pt x="18" y="1141"/>
                  </a:lnTo>
                  <a:lnTo>
                    <a:pt x="1" y="1328"/>
                  </a:lnTo>
                  <a:lnTo>
                    <a:pt x="1" y="1533"/>
                  </a:lnTo>
                  <a:lnTo>
                    <a:pt x="375" y="1328"/>
                  </a:lnTo>
                  <a:lnTo>
                    <a:pt x="784" y="1158"/>
                  </a:lnTo>
                  <a:lnTo>
                    <a:pt x="1192" y="1022"/>
                  </a:lnTo>
                  <a:lnTo>
                    <a:pt x="1618" y="903"/>
                  </a:lnTo>
                  <a:lnTo>
                    <a:pt x="2043" y="835"/>
                  </a:lnTo>
                  <a:lnTo>
                    <a:pt x="2469" y="784"/>
                  </a:lnTo>
                  <a:lnTo>
                    <a:pt x="2912" y="767"/>
                  </a:lnTo>
                  <a:lnTo>
                    <a:pt x="3337" y="784"/>
                  </a:lnTo>
                  <a:lnTo>
                    <a:pt x="3780" y="835"/>
                  </a:lnTo>
                  <a:lnTo>
                    <a:pt x="4205" y="903"/>
                  </a:lnTo>
                  <a:lnTo>
                    <a:pt x="4631" y="1005"/>
                  </a:lnTo>
                  <a:lnTo>
                    <a:pt x="5039" y="1141"/>
                  </a:lnTo>
                  <a:lnTo>
                    <a:pt x="5448" y="1294"/>
                  </a:lnTo>
                  <a:lnTo>
                    <a:pt x="5839" y="1481"/>
                  </a:lnTo>
                  <a:lnTo>
                    <a:pt x="6214" y="1703"/>
                  </a:lnTo>
                  <a:lnTo>
                    <a:pt x="6571" y="1941"/>
                  </a:lnTo>
                  <a:lnTo>
                    <a:pt x="6367" y="1652"/>
                  </a:lnTo>
                  <a:lnTo>
                    <a:pt x="6129" y="1379"/>
                  </a:lnTo>
                  <a:lnTo>
                    <a:pt x="5873" y="1124"/>
                  </a:lnTo>
                  <a:lnTo>
                    <a:pt x="5584" y="903"/>
                  </a:lnTo>
                  <a:lnTo>
                    <a:pt x="5261" y="698"/>
                  </a:lnTo>
                  <a:lnTo>
                    <a:pt x="4937" y="528"/>
                  </a:lnTo>
                  <a:lnTo>
                    <a:pt x="4597" y="375"/>
                  </a:lnTo>
                  <a:lnTo>
                    <a:pt x="4256" y="273"/>
                  </a:lnTo>
                  <a:lnTo>
                    <a:pt x="4018" y="205"/>
                  </a:lnTo>
                  <a:lnTo>
                    <a:pt x="3780" y="154"/>
                  </a:lnTo>
                  <a:lnTo>
                    <a:pt x="3303" y="69"/>
                  </a:lnTo>
                  <a:lnTo>
                    <a:pt x="2809" y="18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6"/>
            <p:cNvSpPr/>
            <p:nvPr/>
          </p:nvSpPr>
          <p:spPr>
            <a:xfrm>
              <a:off x="-414846" y="1817829"/>
              <a:ext cx="740995" cy="1600364"/>
            </a:xfrm>
            <a:custGeom>
              <a:avLst/>
              <a:gdLst/>
              <a:ahLst/>
              <a:cxnLst/>
              <a:rect l="l" t="t" r="r" b="b"/>
              <a:pathLst>
                <a:path w="13108" h="28310" extrusionOk="0">
                  <a:moveTo>
                    <a:pt x="11661" y="1"/>
                  </a:moveTo>
                  <a:lnTo>
                    <a:pt x="11456" y="35"/>
                  </a:lnTo>
                  <a:lnTo>
                    <a:pt x="11252" y="86"/>
                  </a:lnTo>
                  <a:lnTo>
                    <a:pt x="11065" y="154"/>
                  </a:lnTo>
                  <a:lnTo>
                    <a:pt x="10861" y="222"/>
                  </a:lnTo>
                  <a:lnTo>
                    <a:pt x="10673" y="324"/>
                  </a:lnTo>
                  <a:lnTo>
                    <a:pt x="10503" y="443"/>
                  </a:lnTo>
                  <a:lnTo>
                    <a:pt x="10333" y="563"/>
                  </a:lnTo>
                  <a:lnTo>
                    <a:pt x="10163" y="699"/>
                  </a:lnTo>
                  <a:lnTo>
                    <a:pt x="10026" y="852"/>
                  </a:lnTo>
                  <a:lnTo>
                    <a:pt x="9890" y="1005"/>
                  </a:lnTo>
                  <a:lnTo>
                    <a:pt x="9771" y="1175"/>
                  </a:lnTo>
                  <a:lnTo>
                    <a:pt x="9652" y="1346"/>
                  </a:lnTo>
                  <a:lnTo>
                    <a:pt x="9550" y="1533"/>
                  </a:lnTo>
                  <a:lnTo>
                    <a:pt x="9380" y="1890"/>
                  </a:lnTo>
                  <a:lnTo>
                    <a:pt x="9226" y="2282"/>
                  </a:lnTo>
                  <a:lnTo>
                    <a:pt x="9107" y="2690"/>
                  </a:lnTo>
                  <a:lnTo>
                    <a:pt x="9005" y="3082"/>
                  </a:lnTo>
                  <a:lnTo>
                    <a:pt x="8818" y="3916"/>
                  </a:lnTo>
                  <a:lnTo>
                    <a:pt x="7575" y="10078"/>
                  </a:lnTo>
                  <a:lnTo>
                    <a:pt x="7150" y="10044"/>
                  </a:lnTo>
                  <a:lnTo>
                    <a:pt x="6741" y="10027"/>
                  </a:lnTo>
                  <a:lnTo>
                    <a:pt x="6316" y="10027"/>
                  </a:lnTo>
                  <a:lnTo>
                    <a:pt x="5907" y="10061"/>
                  </a:lnTo>
                  <a:lnTo>
                    <a:pt x="5498" y="10095"/>
                  </a:lnTo>
                  <a:lnTo>
                    <a:pt x="5090" y="10163"/>
                  </a:lnTo>
                  <a:lnTo>
                    <a:pt x="4681" y="10249"/>
                  </a:lnTo>
                  <a:lnTo>
                    <a:pt x="4290" y="10351"/>
                  </a:lnTo>
                  <a:lnTo>
                    <a:pt x="3813" y="10504"/>
                  </a:lnTo>
                  <a:lnTo>
                    <a:pt x="3575" y="10589"/>
                  </a:lnTo>
                  <a:lnTo>
                    <a:pt x="3354" y="10691"/>
                  </a:lnTo>
                  <a:lnTo>
                    <a:pt x="3132" y="10810"/>
                  </a:lnTo>
                  <a:lnTo>
                    <a:pt x="2928" y="10929"/>
                  </a:lnTo>
                  <a:lnTo>
                    <a:pt x="2724" y="11083"/>
                  </a:lnTo>
                  <a:lnTo>
                    <a:pt x="2536" y="11236"/>
                  </a:lnTo>
                  <a:lnTo>
                    <a:pt x="2366" y="11423"/>
                  </a:lnTo>
                  <a:lnTo>
                    <a:pt x="2213" y="11610"/>
                  </a:lnTo>
                  <a:lnTo>
                    <a:pt x="2094" y="11815"/>
                  </a:lnTo>
                  <a:lnTo>
                    <a:pt x="1975" y="12036"/>
                  </a:lnTo>
                  <a:lnTo>
                    <a:pt x="1890" y="12274"/>
                  </a:lnTo>
                  <a:lnTo>
                    <a:pt x="1839" y="12513"/>
                  </a:lnTo>
                  <a:lnTo>
                    <a:pt x="1822" y="12751"/>
                  </a:lnTo>
                  <a:lnTo>
                    <a:pt x="1839" y="12989"/>
                  </a:lnTo>
                  <a:lnTo>
                    <a:pt x="1907" y="13279"/>
                  </a:lnTo>
                  <a:lnTo>
                    <a:pt x="1992" y="13534"/>
                  </a:lnTo>
                  <a:lnTo>
                    <a:pt x="2060" y="13806"/>
                  </a:lnTo>
                  <a:lnTo>
                    <a:pt x="2077" y="13960"/>
                  </a:lnTo>
                  <a:lnTo>
                    <a:pt x="2077" y="14096"/>
                  </a:lnTo>
                  <a:lnTo>
                    <a:pt x="2077" y="14232"/>
                  </a:lnTo>
                  <a:lnTo>
                    <a:pt x="2043" y="14385"/>
                  </a:lnTo>
                  <a:lnTo>
                    <a:pt x="2009" y="14521"/>
                  </a:lnTo>
                  <a:lnTo>
                    <a:pt x="1941" y="14674"/>
                  </a:lnTo>
                  <a:lnTo>
                    <a:pt x="1822" y="14947"/>
                  </a:lnTo>
                  <a:lnTo>
                    <a:pt x="1685" y="15219"/>
                  </a:lnTo>
                  <a:lnTo>
                    <a:pt x="1549" y="15509"/>
                  </a:lnTo>
                  <a:lnTo>
                    <a:pt x="1413" y="15798"/>
                  </a:lnTo>
                  <a:lnTo>
                    <a:pt x="1311" y="16104"/>
                  </a:lnTo>
                  <a:lnTo>
                    <a:pt x="1192" y="16394"/>
                  </a:lnTo>
                  <a:lnTo>
                    <a:pt x="1021" y="17007"/>
                  </a:lnTo>
                  <a:lnTo>
                    <a:pt x="885" y="17636"/>
                  </a:lnTo>
                  <a:lnTo>
                    <a:pt x="766" y="18266"/>
                  </a:lnTo>
                  <a:lnTo>
                    <a:pt x="681" y="18913"/>
                  </a:lnTo>
                  <a:lnTo>
                    <a:pt x="596" y="19543"/>
                  </a:lnTo>
                  <a:lnTo>
                    <a:pt x="528" y="20190"/>
                  </a:lnTo>
                  <a:lnTo>
                    <a:pt x="272" y="22794"/>
                  </a:lnTo>
                  <a:lnTo>
                    <a:pt x="51" y="25399"/>
                  </a:lnTo>
                  <a:lnTo>
                    <a:pt x="17" y="25756"/>
                  </a:lnTo>
                  <a:lnTo>
                    <a:pt x="0" y="26114"/>
                  </a:lnTo>
                  <a:lnTo>
                    <a:pt x="0" y="26471"/>
                  </a:lnTo>
                  <a:lnTo>
                    <a:pt x="17" y="26812"/>
                  </a:lnTo>
                  <a:lnTo>
                    <a:pt x="68" y="27152"/>
                  </a:lnTo>
                  <a:lnTo>
                    <a:pt x="119" y="27322"/>
                  </a:lnTo>
                  <a:lnTo>
                    <a:pt x="153" y="27493"/>
                  </a:lnTo>
                  <a:lnTo>
                    <a:pt x="221" y="27646"/>
                  </a:lnTo>
                  <a:lnTo>
                    <a:pt x="289" y="27799"/>
                  </a:lnTo>
                  <a:lnTo>
                    <a:pt x="375" y="27952"/>
                  </a:lnTo>
                  <a:lnTo>
                    <a:pt x="460" y="28105"/>
                  </a:lnTo>
                  <a:lnTo>
                    <a:pt x="545" y="28208"/>
                  </a:lnTo>
                  <a:lnTo>
                    <a:pt x="596" y="28259"/>
                  </a:lnTo>
                  <a:lnTo>
                    <a:pt x="647" y="28293"/>
                  </a:lnTo>
                  <a:lnTo>
                    <a:pt x="715" y="28310"/>
                  </a:lnTo>
                  <a:lnTo>
                    <a:pt x="647" y="27935"/>
                  </a:lnTo>
                  <a:lnTo>
                    <a:pt x="613" y="27578"/>
                  </a:lnTo>
                  <a:lnTo>
                    <a:pt x="579" y="27220"/>
                  </a:lnTo>
                  <a:lnTo>
                    <a:pt x="562" y="26846"/>
                  </a:lnTo>
                  <a:lnTo>
                    <a:pt x="579" y="26471"/>
                  </a:lnTo>
                  <a:lnTo>
                    <a:pt x="596" y="26097"/>
                  </a:lnTo>
                  <a:lnTo>
                    <a:pt x="630" y="25722"/>
                  </a:lnTo>
                  <a:lnTo>
                    <a:pt x="681" y="25348"/>
                  </a:lnTo>
                  <a:lnTo>
                    <a:pt x="817" y="24582"/>
                  </a:lnTo>
                  <a:lnTo>
                    <a:pt x="936" y="23833"/>
                  </a:lnTo>
                  <a:lnTo>
                    <a:pt x="1055" y="23084"/>
                  </a:lnTo>
                  <a:lnTo>
                    <a:pt x="1090" y="22726"/>
                  </a:lnTo>
                  <a:lnTo>
                    <a:pt x="1107" y="22352"/>
                  </a:lnTo>
                  <a:lnTo>
                    <a:pt x="1124" y="21977"/>
                  </a:lnTo>
                  <a:lnTo>
                    <a:pt x="1107" y="21603"/>
                  </a:lnTo>
                  <a:lnTo>
                    <a:pt x="1073" y="21228"/>
                  </a:lnTo>
                  <a:lnTo>
                    <a:pt x="1004" y="20871"/>
                  </a:lnTo>
                  <a:lnTo>
                    <a:pt x="953" y="20615"/>
                  </a:lnTo>
                  <a:lnTo>
                    <a:pt x="902" y="20377"/>
                  </a:lnTo>
                  <a:lnTo>
                    <a:pt x="885" y="20241"/>
                  </a:lnTo>
                  <a:lnTo>
                    <a:pt x="885" y="20122"/>
                  </a:lnTo>
                  <a:lnTo>
                    <a:pt x="902" y="20003"/>
                  </a:lnTo>
                  <a:lnTo>
                    <a:pt x="936" y="19883"/>
                  </a:lnTo>
                  <a:lnTo>
                    <a:pt x="987" y="19764"/>
                  </a:lnTo>
                  <a:lnTo>
                    <a:pt x="1055" y="19679"/>
                  </a:lnTo>
                  <a:lnTo>
                    <a:pt x="1158" y="19594"/>
                  </a:lnTo>
                  <a:lnTo>
                    <a:pt x="1260" y="19526"/>
                  </a:lnTo>
                  <a:lnTo>
                    <a:pt x="1379" y="19492"/>
                  </a:lnTo>
                  <a:lnTo>
                    <a:pt x="1498" y="19475"/>
                  </a:lnTo>
                  <a:lnTo>
                    <a:pt x="1600" y="19492"/>
                  </a:lnTo>
                  <a:lnTo>
                    <a:pt x="1651" y="19526"/>
                  </a:lnTo>
                  <a:lnTo>
                    <a:pt x="1702" y="19560"/>
                  </a:lnTo>
                  <a:lnTo>
                    <a:pt x="1702" y="19560"/>
                  </a:lnTo>
                  <a:lnTo>
                    <a:pt x="1600" y="19407"/>
                  </a:lnTo>
                  <a:lnTo>
                    <a:pt x="1532" y="19254"/>
                  </a:lnTo>
                  <a:lnTo>
                    <a:pt x="1464" y="19100"/>
                  </a:lnTo>
                  <a:lnTo>
                    <a:pt x="1413" y="18930"/>
                  </a:lnTo>
                  <a:lnTo>
                    <a:pt x="1379" y="18777"/>
                  </a:lnTo>
                  <a:lnTo>
                    <a:pt x="1345" y="18590"/>
                  </a:lnTo>
                  <a:lnTo>
                    <a:pt x="1328" y="18419"/>
                  </a:lnTo>
                  <a:lnTo>
                    <a:pt x="1328" y="18249"/>
                  </a:lnTo>
                  <a:lnTo>
                    <a:pt x="1328" y="18079"/>
                  </a:lnTo>
                  <a:lnTo>
                    <a:pt x="1345" y="17892"/>
                  </a:lnTo>
                  <a:lnTo>
                    <a:pt x="1413" y="17551"/>
                  </a:lnTo>
                  <a:lnTo>
                    <a:pt x="1515" y="17211"/>
                  </a:lnTo>
                  <a:lnTo>
                    <a:pt x="1668" y="16887"/>
                  </a:lnTo>
                  <a:lnTo>
                    <a:pt x="1839" y="16581"/>
                  </a:lnTo>
                  <a:lnTo>
                    <a:pt x="2026" y="16275"/>
                  </a:lnTo>
                  <a:lnTo>
                    <a:pt x="2230" y="16002"/>
                  </a:lnTo>
                  <a:lnTo>
                    <a:pt x="2451" y="15730"/>
                  </a:lnTo>
                  <a:lnTo>
                    <a:pt x="2690" y="15475"/>
                  </a:lnTo>
                  <a:lnTo>
                    <a:pt x="2945" y="15219"/>
                  </a:lnTo>
                  <a:lnTo>
                    <a:pt x="3456" y="14726"/>
                  </a:lnTo>
                  <a:lnTo>
                    <a:pt x="3302" y="14640"/>
                  </a:lnTo>
                  <a:lnTo>
                    <a:pt x="3166" y="14538"/>
                  </a:lnTo>
                  <a:lnTo>
                    <a:pt x="3047" y="14419"/>
                  </a:lnTo>
                  <a:lnTo>
                    <a:pt x="2911" y="14300"/>
                  </a:lnTo>
                  <a:lnTo>
                    <a:pt x="2809" y="14164"/>
                  </a:lnTo>
                  <a:lnTo>
                    <a:pt x="2707" y="14028"/>
                  </a:lnTo>
                  <a:lnTo>
                    <a:pt x="2622" y="13874"/>
                  </a:lnTo>
                  <a:lnTo>
                    <a:pt x="2536" y="13721"/>
                  </a:lnTo>
                  <a:lnTo>
                    <a:pt x="2468" y="13568"/>
                  </a:lnTo>
                  <a:lnTo>
                    <a:pt x="2417" y="13415"/>
                  </a:lnTo>
                  <a:lnTo>
                    <a:pt x="2366" y="13245"/>
                  </a:lnTo>
                  <a:lnTo>
                    <a:pt x="2332" y="13074"/>
                  </a:lnTo>
                  <a:lnTo>
                    <a:pt x="2315" y="12904"/>
                  </a:lnTo>
                  <a:lnTo>
                    <a:pt x="2315" y="12734"/>
                  </a:lnTo>
                  <a:lnTo>
                    <a:pt x="2315" y="12547"/>
                  </a:lnTo>
                  <a:lnTo>
                    <a:pt x="2349" y="12376"/>
                  </a:lnTo>
                  <a:lnTo>
                    <a:pt x="2383" y="12223"/>
                  </a:lnTo>
                  <a:lnTo>
                    <a:pt x="2434" y="12053"/>
                  </a:lnTo>
                  <a:lnTo>
                    <a:pt x="2485" y="11883"/>
                  </a:lnTo>
                  <a:lnTo>
                    <a:pt x="2571" y="11730"/>
                  </a:lnTo>
                  <a:lnTo>
                    <a:pt x="2656" y="11593"/>
                  </a:lnTo>
                  <a:lnTo>
                    <a:pt x="2758" y="11440"/>
                  </a:lnTo>
                  <a:lnTo>
                    <a:pt x="2860" y="11304"/>
                  </a:lnTo>
                  <a:lnTo>
                    <a:pt x="2979" y="11185"/>
                  </a:lnTo>
                  <a:lnTo>
                    <a:pt x="3098" y="11066"/>
                  </a:lnTo>
                  <a:lnTo>
                    <a:pt x="3234" y="10964"/>
                  </a:lnTo>
                  <a:lnTo>
                    <a:pt x="3388" y="10861"/>
                  </a:lnTo>
                  <a:lnTo>
                    <a:pt x="3524" y="10776"/>
                  </a:lnTo>
                  <a:lnTo>
                    <a:pt x="3677" y="10691"/>
                  </a:lnTo>
                  <a:lnTo>
                    <a:pt x="3847" y="10623"/>
                  </a:lnTo>
                  <a:lnTo>
                    <a:pt x="4000" y="10572"/>
                  </a:lnTo>
                  <a:lnTo>
                    <a:pt x="4171" y="10538"/>
                  </a:lnTo>
                  <a:lnTo>
                    <a:pt x="4290" y="10521"/>
                  </a:lnTo>
                  <a:lnTo>
                    <a:pt x="4511" y="10521"/>
                  </a:lnTo>
                  <a:lnTo>
                    <a:pt x="4613" y="10555"/>
                  </a:lnTo>
                  <a:lnTo>
                    <a:pt x="4698" y="10589"/>
                  </a:lnTo>
                  <a:lnTo>
                    <a:pt x="4766" y="10640"/>
                  </a:lnTo>
                  <a:lnTo>
                    <a:pt x="4886" y="10742"/>
                  </a:lnTo>
                  <a:lnTo>
                    <a:pt x="4988" y="10861"/>
                  </a:lnTo>
                  <a:lnTo>
                    <a:pt x="5090" y="10998"/>
                  </a:lnTo>
                  <a:lnTo>
                    <a:pt x="5311" y="11270"/>
                  </a:lnTo>
                  <a:lnTo>
                    <a:pt x="5567" y="11508"/>
                  </a:lnTo>
                  <a:lnTo>
                    <a:pt x="5822" y="11747"/>
                  </a:lnTo>
                  <a:lnTo>
                    <a:pt x="6094" y="11951"/>
                  </a:lnTo>
                  <a:lnTo>
                    <a:pt x="6401" y="12155"/>
                  </a:lnTo>
                  <a:lnTo>
                    <a:pt x="6707" y="12325"/>
                  </a:lnTo>
                  <a:lnTo>
                    <a:pt x="7013" y="12462"/>
                  </a:lnTo>
                  <a:lnTo>
                    <a:pt x="7337" y="12598"/>
                  </a:lnTo>
                  <a:lnTo>
                    <a:pt x="7677" y="12700"/>
                  </a:lnTo>
                  <a:lnTo>
                    <a:pt x="8018" y="12785"/>
                  </a:lnTo>
                  <a:lnTo>
                    <a:pt x="8358" y="12853"/>
                  </a:lnTo>
                  <a:lnTo>
                    <a:pt x="8699" y="12887"/>
                  </a:lnTo>
                  <a:lnTo>
                    <a:pt x="9056" y="12887"/>
                  </a:lnTo>
                  <a:lnTo>
                    <a:pt x="9397" y="12870"/>
                  </a:lnTo>
                  <a:lnTo>
                    <a:pt x="9754" y="12836"/>
                  </a:lnTo>
                  <a:lnTo>
                    <a:pt x="10095" y="12768"/>
                  </a:lnTo>
                  <a:lnTo>
                    <a:pt x="9243" y="12325"/>
                  </a:lnTo>
                  <a:lnTo>
                    <a:pt x="8392" y="11900"/>
                  </a:lnTo>
                  <a:lnTo>
                    <a:pt x="7524" y="11491"/>
                  </a:lnTo>
                  <a:lnTo>
                    <a:pt x="6639" y="11117"/>
                  </a:lnTo>
                  <a:lnTo>
                    <a:pt x="6741" y="11032"/>
                  </a:lnTo>
                  <a:lnTo>
                    <a:pt x="6860" y="10964"/>
                  </a:lnTo>
                  <a:lnTo>
                    <a:pt x="6962" y="10912"/>
                  </a:lnTo>
                  <a:lnTo>
                    <a:pt x="7082" y="10861"/>
                  </a:lnTo>
                  <a:lnTo>
                    <a:pt x="7218" y="10827"/>
                  </a:lnTo>
                  <a:lnTo>
                    <a:pt x="7337" y="10810"/>
                  </a:lnTo>
                  <a:lnTo>
                    <a:pt x="7609" y="10810"/>
                  </a:lnTo>
                  <a:lnTo>
                    <a:pt x="7882" y="10827"/>
                  </a:lnTo>
                  <a:lnTo>
                    <a:pt x="8171" y="10861"/>
                  </a:lnTo>
                  <a:lnTo>
                    <a:pt x="8716" y="10998"/>
                  </a:lnTo>
                  <a:lnTo>
                    <a:pt x="8988" y="11049"/>
                  </a:lnTo>
                  <a:lnTo>
                    <a:pt x="9277" y="11083"/>
                  </a:lnTo>
                  <a:lnTo>
                    <a:pt x="9550" y="11083"/>
                  </a:lnTo>
                  <a:lnTo>
                    <a:pt x="9839" y="11066"/>
                  </a:lnTo>
                  <a:lnTo>
                    <a:pt x="9958" y="11032"/>
                  </a:lnTo>
                  <a:lnTo>
                    <a:pt x="10095" y="10998"/>
                  </a:lnTo>
                  <a:lnTo>
                    <a:pt x="10214" y="10947"/>
                  </a:lnTo>
                  <a:lnTo>
                    <a:pt x="10316" y="10895"/>
                  </a:lnTo>
                  <a:lnTo>
                    <a:pt x="10418" y="10810"/>
                  </a:lnTo>
                  <a:lnTo>
                    <a:pt x="10503" y="10725"/>
                  </a:lnTo>
                  <a:lnTo>
                    <a:pt x="10588" y="10623"/>
                  </a:lnTo>
                  <a:lnTo>
                    <a:pt x="10656" y="10521"/>
                  </a:lnTo>
                  <a:lnTo>
                    <a:pt x="10690" y="10419"/>
                  </a:lnTo>
                  <a:lnTo>
                    <a:pt x="10724" y="10317"/>
                  </a:lnTo>
                  <a:lnTo>
                    <a:pt x="10741" y="10129"/>
                  </a:lnTo>
                  <a:lnTo>
                    <a:pt x="10741" y="9925"/>
                  </a:lnTo>
                  <a:lnTo>
                    <a:pt x="10707" y="9721"/>
                  </a:lnTo>
                  <a:lnTo>
                    <a:pt x="10639" y="9534"/>
                  </a:lnTo>
                  <a:lnTo>
                    <a:pt x="10571" y="9329"/>
                  </a:lnTo>
                  <a:lnTo>
                    <a:pt x="10401" y="8938"/>
                  </a:lnTo>
                  <a:lnTo>
                    <a:pt x="10316" y="8682"/>
                  </a:lnTo>
                  <a:lnTo>
                    <a:pt x="10231" y="8427"/>
                  </a:lnTo>
                  <a:lnTo>
                    <a:pt x="10146" y="8172"/>
                  </a:lnTo>
                  <a:lnTo>
                    <a:pt x="10078" y="7899"/>
                  </a:lnTo>
                  <a:lnTo>
                    <a:pt x="10026" y="7644"/>
                  </a:lnTo>
                  <a:lnTo>
                    <a:pt x="9992" y="7372"/>
                  </a:lnTo>
                  <a:lnTo>
                    <a:pt x="9958" y="7116"/>
                  </a:lnTo>
                  <a:lnTo>
                    <a:pt x="9924" y="6844"/>
                  </a:lnTo>
                  <a:lnTo>
                    <a:pt x="9924" y="6572"/>
                  </a:lnTo>
                  <a:lnTo>
                    <a:pt x="9924" y="6299"/>
                  </a:lnTo>
                  <a:lnTo>
                    <a:pt x="9941" y="6027"/>
                  </a:lnTo>
                  <a:lnTo>
                    <a:pt x="9958" y="5772"/>
                  </a:lnTo>
                  <a:lnTo>
                    <a:pt x="9992" y="5499"/>
                  </a:lnTo>
                  <a:lnTo>
                    <a:pt x="10026" y="5227"/>
                  </a:lnTo>
                  <a:lnTo>
                    <a:pt x="10095" y="4972"/>
                  </a:lnTo>
                  <a:lnTo>
                    <a:pt x="10163" y="4699"/>
                  </a:lnTo>
                  <a:lnTo>
                    <a:pt x="10401" y="4989"/>
                  </a:lnTo>
                  <a:lnTo>
                    <a:pt x="10673" y="5261"/>
                  </a:lnTo>
                  <a:lnTo>
                    <a:pt x="10810" y="5380"/>
                  </a:lnTo>
                  <a:lnTo>
                    <a:pt x="10946" y="5499"/>
                  </a:lnTo>
                  <a:lnTo>
                    <a:pt x="11116" y="5601"/>
                  </a:lnTo>
                  <a:lnTo>
                    <a:pt x="11269" y="5686"/>
                  </a:lnTo>
                  <a:lnTo>
                    <a:pt x="11507" y="5789"/>
                  </a:lnTo>
                  <a:lnTo>
                    <a:pt x="11746" y="5840"/>
                  </a:lnTo>
                  <a:lnTo>
                    <a:pt x="12120" y="5840"/>
                  </a:lnTo>
                  <a:lnTo>
                    <a:pt x="12222" y="5806"/>
                  </a:lnTo>
                  <a:lnTo>
                    <a:pt x="12239" y="5652"/>
                  </a:lnTo>
                  <a:lnTo>
                    <a:pt x="12342" y="5669"/>
                  </a:lnTo>
                  <a:lnTo>
                    <a:pt x="12444" y="5652"/>
                  </a:lnTo>
                  <a:lnTo>
                    <a:pt x="12546" y="5635"/>
                  </a:lnTo>
                  <a:lnTo>
                    <a:pt x="12648" y="5601"/>
                  </a:lnTo>
                  <a:lnTo>
                    <a:pt x="12682" y="5567"/>
                  </a:lnTo>
                  <a:lnTo>
                    <a:pt x="12716" y="5176"/>
                  </a:lnTo>
                  <a:lnTo>
                    <a:pt x="12716" y="4750"/>
                  </a:lnTo>
                  <a:lnTo>
                    <a:pt x="12716" y="4291"/>
                  </a:lnTo>
                  <a:lnTo>
                    <a:pt x="12682" y="3831"/>
                  </a:lnTo>
                  <a:lnTo>
                    <a:pt x="12631" y="3371"/>
                  </a:lnTo>
                  <a:lnTo>
                    <a:pt x="12563" y="2929"/>
                  </a:lnTo>
                  <a:lnTo>
                    <a:pt x="12461" y="2503"/>
                  </a:lnTo>
                  <a:lnTo>
                    <a:pt x="12410" y="2316"/>
                  </a:lnTo>
                  <a:lnTo>
                    <a:pt x="12342" y="2146"/>
                  </a:lnTo>
                  <a:lnTo>
                    <a:pt x="12512" y="2146"/>
                  </a:lnTo>
                  <a:lnTo>
                    <a:pt x="12716" y="2180"/>
                  </a:lnTo>
                  <a:lnTo>
                    <a:pt x="12903" y="2197"/>
                  </a:lnTo>
                  <a:lnTo>
                    <a:pt x="13074" y="2197"/>
                  </a:lnTo>
                  <a:lnTo>
                    <a:pt x="13108" y="1720"/>
                  </a:lnTo>
                  <a:lnTo>
                    <a:pt x="13091" y="1312"/>
                  </a:lnTo>
                  <a:lnTo>
                    <a:pt x="13022" y="426"/>
                  </a:lnTo>
                  <a:lnTo>
                    <a:pt x="12971" y="392"/>
                  </a:lnTo>
                  <a:lnTo>
                    <a:pt x="12818" y="256"/>
                  </a:lnTo>
                  <a:lnTo>
                    <a:pt x="12648" y="171"/>
                  </a:lnTo>
                  <a:lnTo>
                    <a:pt x="12461" y="86"/>
                  </a:lnTo>
                  <a:lnTo>
                    <a:pt x="12273" y="35"/>
                  </a:lnTo>
                  <a:lnTo>
                    <a:pt x="12069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6"/>
            <p:cNvSpPr/>
            <p:nvPr/>
          </p:nvSpPr>
          <p:spPr>
            <a:xfrm>
              <a:off x="-192572" y="2319193"/>
              <a:ext cx="1029694" cy="986449"/>
            </a:xfrm>
            <a:custGeom>
              <a:avLst/>
              <a:gdLst/>
              <a:ahLst/>
              <a:cxnLst/>
              <a:rect l="l" t="t" r="r" b="b"/>
              <a:pathLst>
                <a:path w="18215" h="17450" extrusionOk="0">
                  <a:moveTo>
                    <a:pt x="16853" y="1"/>
                  </a:moveTo>
                  <a:lnTo>
                    <a:pt x="16921" y="154"/>
                  </a:lnTo>
                  <a:lnTo>
                    <a:pt x="17040" y="409"/>
                  </a:lnTo>
                  <a:lnTo>
                    <a:pt x="17159" y="682"/>
                  </a:lnTo>
                  <a:lnTo>
                    <a:pt x="17244" y="954"/>
                  </a:lnTo>
                  <a:lnTo>
                    <a:pt x="17347" y="1243"/>
                  </a:lnTo>
                  <a:lnTo>
                    <a:pt x="17415" y="1516"/>
                  </a:lnTo>
                  <a:lnTo>
                    <a:pt x="17483" y="1805"/>
                  </a:lnTo>
                  <a:lnTo>
                    <a:pt x="17534" y="2095"/>
                  </a:lnTo>
                  <a:lnTo>
                    <a:pt x="17568" y="2367"/>
                  </a:lnTo>
                  <a:lnTo>
                    <a:pt x="17602" y="2656"/>
                  </a:lnTo>
                  <a:lnTo>
                    <a:pt x="17619" y="2963"/>
                  </a:lnTo>
                  <a:lnTo>
                    <a:pt x="17619" y="3252"/>
                  </a:lnTo>
                  <a:lnTo>
                    <a:pt x="17619" y="3541"/>
                  </a:lnTo>
                  <a:lnTo>
                    <a:pt x="17602" y="3831"/>
                  </a:lnTo>
                  <a:lnTo>
                    <a:pt x="17585" y="4120"/>
                  </a:lnTo>
                  <a:lnTo>
                    <a:pt x="17534" y="4410"/>
                  </a:lnTo>
                  <a:lnTo>
                    <a:pt x="17483" y="4699"/>
                  </a:lnTo>
                  <a:lnTo>
                    <a:pt x="17381" y="5193"/>
                  </a:lnTo>
                  <a:lnTo>
                    <a:pt x="17244" y="5703"/>
                  </a:lnTo>
                  <a:lnTo>
                    <a:pt x="17125" y="6214"/>
                  </a:lnTo>
                  <a:lnTo>
                    <a:pt x="17091" y="6469"/>
                  </a:lnTo>
                  <a:lnTo>
                    <a:pt x="17057" y="6725"/>
                  </a:lnTo>
                  <a:lnTo>
                    <a:pt x="17040" y="6997"/>
                  </a:lnTo>
                  <a:lnTo>
                    <a:pt x="17040" y="7252"/>
                  </a:lnTo>
                  <a:lnTo>
                    <a:pt x="17074" y="7525"/>
                  </a:lnTo>
                  <a:lnTo>
                    <a:pt x="17125" y="7780"/>
                  </a:lnTo>
                  <a:lnTo>
                    <a:pt x="17193" y="8018"/>
                  </a:lnTo>
                  <a:lnTo>
                    <a:pt x="17295" y="8257"/>
                  </a:lnTo>
                  <a:lnTo>
                    <a:pt x="17432" y="8478"/>
                  </a:lnTo>
                  <a:lnTo>
                    <a:pt x="17602" y="8682"/>
                  </a:lnTo>
                  <a:lnTo>
                    <a:pt x="17483" y="8665"/>
                  </a:lnTo>
                  <a:lnTo>
                    <a:pt x="17364" y="8631"/>
                  </a:lnTo>
                  <a:lnTo>
                    <a:pt x="17261" y="8597"/>
                  </a:lnTo>
                  <a:lnTo>
                    <a:pt x="17159" y="8546"/>
                  </a:lnTo>
                  <a:lnTo>
                    <a:pt x="16955" y="8427"/>
                  </a:lnTo>
                  <a:lnTo>
                    <a:pt x="16785" y="8274"/>
                  </a:lnTo>
                  <a:lnTo>
                    <a:pt x="16632" y="8087"/>
                  </a:lnTo>
                  <a:lnTo>
                    <a:pt x="16478" y="7882"/>
                  </a:lnTo>
                  <a:lnTo>
                    <a:pt x="16189" y="7440"/>
                  </a:lnTo>
                  <a:lnTo>
                    <a:pt x="15917" y="6980"/>
                  </a:lnTo>
                  <a:lnTo>
                    <a:pt x="15763" y="6759"/>
                  </a:lnTo>
                  <a:lnTo>
                    <a:pt x="15610" y="6554"/>
                  </a:lnTo>
                  <a:lnTo>
                    <a:pt x="15440" y="6384"/>
                  </a:lnTo>
                  <a:lnTo>
                    <a:pt x="15253" y="6214"/>
                  </a:lnTo>
                  <a:lnTo>
                    <a:pt x="15151" y="6146"/>
                  </a:lnTo>
                  <a:lnTo>
                    <a:pt x="15048" y="6095"/>
                  </a:lnTo>
                  <a:lnTo>
                    <a:pt x="14946" y="6044"/>
                  </a:lnTo>
                  <a:lnTo>
                    <a:pt x="14827" y="6010"/>
                  </a:lnTo>
                  <a:lnTo>
                    <a:pt x="14691" y="5976"/>
                  </a:lnTo>
                  <a:lnTo>
                    <a:pt x="14555" y="5959"/>
                  </a:lnTo>
                  <a:lnTo>
                    <a:pt x="14299" y="5925"/>
                  </a:lnTo>
                  <a:lnTo>
                    <a:pt x="14163" y="5891"/>
                  </a:lnTo>
                  <a:lnTo>
                    <a:pt x="14044" y="5857"/>
                  </a:lnTo>
                  <a:lnTo>
                    <a:pt x="13925" y="5805"/>
                  </a:lnTo>
                  <a:lnTo>
                    <a:pt x="13823" y="5737"/>
                  </a:lnTo>
                  <a:lnTo>
                    <a:pt x="13755" y="5652"/>
                  </a:lnTo>
                  <a:lnTo>
                    <a:pt x="13687" y="5567"/>
                  </a:lnTo>
                  <a:lnTo>
                    <a:pt x="13636" y="5465"/>
                  </a:lnTo>
                  <a:lnTo>
                    <a:pt x="13602" y="5363"/>
                  </a:lnTo>
                  <a:lnTo>
                    <a:pt x="13567" y="5125"/>
                  </a:lnTo>
                  <a:lnTo>
                    <a:pt x="13533" y="4886"/>
                  </a:lnTo>
                  <a:lnTo>
                    <a:pt x="13499" y="4648"/>
                  </a:lnTo>
                  <a:lnTo>
                    <a:pt x="13448" y="4427"/>
                  </a:lnTo>
                  <a:lnTo>
                    <a:pt x="13414" y="4325"/>
                  </a:lnTo>
                  <a:lnTo>
                    <a:pt x="13363" y="4239"/>
                  </a:lnTo>
                  <a:lnTo>
                    <a:pt x="13295" y="4137"/>
                  </a:lnTo>
                  <a:lnTo>
                    <a:pt x="13227" y="4069"/>
                  </a:lnTo>
                  <a:lnTo>
                    <a:pt x="13125" y="4001"/>
                  </a:lnTo>
                  <a:lnTo>
                    <a:pt x="13023" y="3967"/>
                  </a:lnTo>
                  <a:lnTo>
                    <a:pt x="12938" y="3950"/>
                  </a:lnTo>
                  <a:lnTo>
                    <a:pt x="12835" y="3950"/>
                  </a:lnTo>
                  <a:lnTo>
                    <a:pt x="12733" y="3967"/>
                  </a:lnTo>
                  <a:lnTo>
                    <a:pt x="12614" y="3984"/>
                  </a:lnTo>
                  <a:lnTo>
                    <a:pt x="12512" y="4035"/>
                  </a:lnTo>
                  <a:lnTo>
                    <a:pt x="12410" y="4086"/>
                  </a:lnTo>
                  <a:lnTo>
                    <a:pt x="12206" y="4222"/>
                  </a:lnTo>
                  <a:lnTo>
                    <a:pt x="12018" y="4376"/>
                  </a:lnTo>
                  <a:lnTo>
                    <a:pt x="11831" y="4563"/>
                  </a:lnTo>
                  <a:lnTo>
                    <a:pt x="11678" y="4750"/>
                  </a:lnTo>
                  <a:lnTo>
                    <a:pt x="11372" y="5074"/>
                  </a:lnTo>
                  <a:lnTo>
                    <a:pt x="11031" y="5380"/>
                  </a:lnTo>
                  <a:lnTo>
                    <a:pt x="10691" y="5652"/>
                  </a:lnTo>
                  <a:lnTo>
                    <a:pt x="10316" y="5908"/>
                  </a:lnTo>
                  <a:lnTo>
                    <a:pt x="9925" y="6129"/>
                  </a:lnTo>
                  <a:lnTo>
                    <a:pt x="9516" y="6333"/>
                  </a:lnTo>
                  <a:lnTo>
                    <a:pt x="9107" y="6503"/>
                  </a:lnTo>
                  <a:lnTo>
                    <a:pt x="8682" y="6657"/>
                  </a:lnTo>
                  <a:lnTo>
                    <a:pt x="8256" y="6776"/>
                  </a:lnTo>
                  <a:lnTo>
                    <a:pt x="7814" y="6861"/>
                  </a:lnTo>
                  <a:lnTo>
                    <a:pt x="7371" y="6929"/>
                  </a:lnTo>
                  <a:lnTo>
                    <a:pt x="6912" y="6946"/>
                  </a:lnTo>
                  <a:lnTo>
                    <a:pt x="6469" y="6946"/>
                  </a:lnTo>
                  <a:lnTo>
                    <a:pt x="6026" y="6912"/>
                  </a:lnTo>
                  <a:lnTo>
                    <a:pt x="5584" y="6844"/>
                  </a:lnTo>
                  <a:lnTo>
                    <a:pt x="5141" y="6759"/>
                  </a:lnTo>
                  <a:lnTo>
                    <a:pt x="4613" y="6589"/>
                  </a:lnTo>
                  <a:lnTo>
                    <a:pt x="4103" y="6418"/>
                  </a:lnTo>
                  <a:lnTo>
                    <a:pt x="3592" y="6214"/>
                  </a:lnTo>
                  <a:lnTo>
                    <a:pt x="3081" y="6027"/>
                  </a:lnTo>
                  <a:lnTo>
                    <a:pt x="2554" y="5857"/>
                  </a:lnTo>
                  <a:lnTo>
                    <a:pt x="2298" y="5788"/>
                  </a:lnTo>
                  <a:lnTo>
                    <a:pt x="2043" y="5737"/>
                  </a:lnTo>
                  <a:lnTo>
                    <a:pt x="1771" y="5686"/>
                  </a:lnTo>
                  <a:lnTo>
                    <a:pt x="1515" y="5652"/>
                  </a:lnTo>
                  <a:lnTo>
                    <a:pt x="1243" y="5652"/>
                  </a:lnTo>
                  <a:lnTo>
                    <a:pt x="971" y="5669"/>
                  </a:lnTo>
                  <a:lnTo>
                    <a:pt x="749" y="5686"/>
                  </a:lnTo>
                  <a:lnTo>
                    <a:pt x="630" y="5720"/>
                  </a:lnTo>
                  <a:lnTo>
                    <a:pt x="528" y="5754"/>
                  </a:lnTo>
                  <a:lnTo>
                    <a:pt x="426" y="5805"/>
                  </a:lnTo>
                  <a:lnTo>
                    <a:pt x="324" y="5857"/>
                  </a:lnTo>
                  <a:lnTo>
                    <a:pt x="239" y="5942"/>
                  </a:lnTo>
                  <a:lnTo>
                    <a:pt x="171" y="6010"/>
                  </a:lnTo>
                  <a:lnTo>
                    <a:pt x="102" y="6129"/>
                  </a:lnTo>
                  <a:lnTo>
                    <a:pt x="68" y="6248"/>
                  </a:lnTo>
                  <a:lnTo>
                    <a:pt x="34" y="6367"/>
                  </a:lnTo>
                  <a:lnTo>
                    <a:pt x="17" y="6486"/>
                  </a:lnTo>
                  <a:lnTo>
                    <a:pt x="0" y="6674"/>
                  </a:lnTo>
                  <a:lnTo>
                    <a:pt x="0" y="6878"/>
                  </a:lnTo>
                  <a:lnTo>
                    <a:pt x="34" y="7065"/>
                  </a:lnTo>
                  <a:lnTo>
                    <a:pt x="68" y="7252"/>
                  </a:lnTo>
                  <a:lnTo>
                    <a:pt x="119" y="7423"/>
                  </a:lnTo>
                  <a:lnTo>
                    <a:pt x="188" y="7610"/>
                  </a:lnTo>
                  <a:lnTo>
                    <a:pt x="256" y="7780"/>
                  </a:lnTo>
                  <a:lnTo>
                    <a:pt x="358" y="7950"/>
                  </a:lnTo>
                  <a:lnTo>
                    <a:pt x="375" y="7695"/>
                  </a:lnTo>
                  <a:lnTo>
                    <a:pt x="409" y="7814"/>
                  </a:lnTo>
                  <a:lnTo>
                    <a:pt x="426" y="7933"/>
                  </a:lnTo>
                  <a:lnTo>
                    <a:pt x="511" y="8172"/>
                  </a:lnTo>
                  <a:lnTo>
                    <a:pt x="698" y="8393"/>
                  </a:lnTo>
                  <a:lnTo>
                    <a:pt x="903" y="8597"/>
                  </a:lnTo>
                  <a:lnTo>
                    <a:pt x="1141" y="8767"/>
                  </a:lnTo>
                  <a:lnTo>
                    <a:pt x="1379" y="8921"/>
                  </a:lnTo>
                  <a:lnTo>
                    <a:pt x="1635" y="9040"/>
                  </a:lnTo>
                  <a:lnTo>
                    <a:pt x="1907" y="9125"/>
                  </a:lnTo>
                  <a:lnTo>
                    <a:pt x="2196" y="9176"/>
                  </a:lnTo>
                  <a:lnTo>
                    <a:pt x="2486" y="9193"/>
                  </a:lnTo>
                  <a:lnTo>
                    <a:pt x="2741" y="9176"/>
                  </a:lnTo>
                  <a:lnTo>
                    <a:pt x="2979" y="9142"/>
                  </a:lnTo>
                  <a:lnTo>
                    <a:pt x="3490" y="9023"/>
                  </a:lnTo>
                  <a:lnTo>
                    <a:pt x="3745" y="8972"/>
                  </a:lnTo>
                  <a:lnTo>
                    <a:pt x="3984" y="8938"/>
                  </a:lnTo>
                  <a:lnTo>
                    <a:pt x="4239" y="8904"/>
                  </a:lnTo>
                  <a:lnTo>
                    <a:pt x="4494" y="8904"/>
                  </a:lnTo>
                  <a:lnTo>
                    <a:pt x="4699" y="8921"/>
                  </a:lnTo>
                  <a:lnTo>
                    <a:pt x="4920" y="8955"/>
                  </a:lnTo>
                  <a:lnTo>
                    <a:pt x="5124" y="9006"/>
                  </a:lnTo>
                  <a:lnTo>
                    <a:pt x="5328" y="9074"/>
                  </a:lnTo>
                  <a:lnTo>
                    <a:pt x="5737" y="9210"/>
                  </a:lnTo>
                  <a:lnTo>
                    <a:pt x="6163" y="9346"/>
                  </a:lnTo>
                  <a:lnTo>
                    <a:pt x="6401" y="9397"/>
                  </a:lnTo>
                  <a:lnTo>
                    <a:pt x="6639" y="9448"/>
                  </a:lnTo>
                  <a:lnTo>
                    <a:pt x="6895" y="9482"/>
                  </a:lnTo>
                  <a:lnTo>
                    <a:pt x="7133" y="9499"/>
                  </a:lnTo>
                  <a:lnTo>
                    <a:pt x="7388" y="9516"/>
                  </a:lnTo>
                  <a:lnTo>
                    <a:pt x="7644" y="9516"/>
                  </a:lnTo>
                  <a:lnTo>
                    <a:pt x="7882" y="9499"/>
                  </a:lnTo>
                  <a:lnTo>
                    <a:pt x="8137" y="9465"/>
                  </a:lnTo>
                  <a:lnTo>
                    <a:pt x="8376" y="9414"/>
                  </a:lnTo>
                  <a:lnTo>
                    <a:pt x="8631" y="9363"/>
                  </a:lnTo>
                  <a:lnTo>
                    <a:pt x="8869" y="9295"/>
                  </a:lnTo>
                  <a:lnTo>
                    <a:pt x="9107" y="9227"/>
                  </a:lnTo>
                  <a:lnTo>
                    <a:pt x="9329" y="9125"/>
                  </a:lnTo>
                  <a:lnTo>
                    <a:pt x="9567" y="9023"/>
                  </a:lnTo>
                  <a:lnTo>
                    <a:pt x="9788" y="8904"/>
                  </a:lnTo>
                  <a:lnTo>
                    <a:pt x="9993" y="8784"/>
                  </a:lnTo>
                  <a:lnTo>
                    <a:pt x="9993" y="8989"/>
                  </a:lnTo>
                  <a:lnTo>
                    <a:pt x="9959" y="9176"/>
                  </a:lnTo>
                  <a:lnTo>
                    <a:pt x="9908" y="9363"/>
                  </a:lnTo>
                  <a:lnTo>
                    <a:pt x="9839" y="9550"/>
                  </a:lnTo>
                  <a:lnTo>
                    <a:pt x="9754" y="9738"/>
                  </a:lnTo>
                  <a:lnTo>
                    <a:pt x="9652" y="9908"/>
                  </a:lnTo>
                  <a:lnTo>
                    <a:pt x="9533" y="10078"/>
                  </a:lnTo>
                  <a:lnTo>
                    <a:pt x="9414" y="10248"/>
                  </a:lnTo>
                  <a:lnTo>
                    <a:pt x="9142" y="10572"/>
                  </a:lnTo>
                  <a:lnTo>
                    <a:pt x="8869" y="10895"/>
                  </a:lnTo>
                  <a:lnTo>
                    <a:pt x="8597" y="11236"/>
                  </a:lnTo>
                  <a:lnTo>
                    <a:pt x="8341" y="11576"/>
                  </a:lnTo>
                  <a:lnTo>
                    <a:pt x="8188" y="11849"/>
                  </a:lnTo>
                  <a:lnTo>
                    <a:pt x="8052" y="12121"/>
                  </a:lnTo>
                  <a:lnTo>
                    <a:pt x="7916" y="12410"/>
                  </a:lnTo>
                  <a:lnTo>
                    <a:pt x="7814" y="12717"/>
                  </a:lnTo>
                  <a:lnTo>
                    <a:pt x="7627" y="13313"/>
                  </a:lnTo>
                  <a:lnTo>
                    <a:pt x="7456" y="13942"/>
                  </a:lnTo>
                  <a:lnTo>
                    <a:pt x="7286" y="14555"/>
                  </a:lnTo>
                  <a:lnTo>
                    <a:pt x="7184" y="14845"/>
                  </a:lnTo>
                  <a:lnTo>
                    <a:pt x="7065" y="15151"/>
                  </a:lnTo>
                  <a:lnTo>
                    <a:pt x="6946" y="15423"/>
                  </a:lnTo>
                  <a:lnTo>
                    <a:pt x="6792" y="15696"/>
                  </a:lnTo>
                  <a:lnTo>
                    <a:pt x="6622" y="15968"/>
                  </a:lnTo>
                  <a:lnTo>
                    <a:pt x="6435" y="16206"/>
                  </a:lnTo>
                  <a:lnTo>
                    <a:pt x="6367" y="16036"/>
                  </a:lnTo>
                  <a:lnTo>
                    <a:pt x="6299" y="15849"/>
                  </a:lnTo>
                  <a:lnTo>
                    <a:pt x="6197" y="15491"/>
                  </a:lnTo>
                  <a:lnTo>
                    <a:pt x="6129" y="15134"/>
                  </a:lnTo>
                  <a:lnTo>
                    <a:pt x="6094" y="14742"/>
                  </a:lnTo>
                  <a:lnTo>
                    <a:pt x="6060" y="14368"/>
                  </a:lnTo>
                  <a:lnTo>
                    <a:pt x="6060" y="13976"/>
                  </a:lnTo>
                  <a:lnTo>
                    <a:pt x="6077" y="13210"/>
                  </a:lnTo>
                  <a:lnTo>
                    <a:pt x="6094" y="12427"/>
                  </a:lnTo>
                  <a:lnTo>
                    <a:pt x="6077" y="12053"/>
                  </a:lnTo>
                  <a:lnTo>
                    <a:pt x="6043" y="11678"/>
                  </a:lnTo>
                  <a:lnTo>
                    <a:pt x="5992" y="11304"/>
                  </a:lnTo>
                  <a:lnTo>
                    <a:pt x="5907" y="10946"/>
                  </a:lnTo>
                  <a:lnTo>
                    <a:pt x="5788" y="10589"/>
                  </a:lnTo>
                  <a:lnTo>
                    <a:pt x="5720" y="10419"/>
                  </a:lnTo>
                  <a:lnTo>
                    <a:pt x="5635" y="10265"/>
                  </a:lnTo>
                  <a:lnTo>
                    <a:pt x="5516" y="10419"/>
                  </a:lnTo>
                  <a:lnTo>
                    <a:pt x="5414" y="10606"/>
                  </a:lnTo>
                  <a:lnTo>
                    <a:pt x="5345" y="10793"/>
                  </a:lnTo>
                  <a:lnTo>
                    <a:pt x="5277" y="10980"/>
                  </a:lnTo>
                  <a:lnTo>
                    <a:pt x="5226" y="11185"/>
                  </a:lnTo>
                  <a:lnTo>
                    <a:pt x="5192" y="11389"/>
                  </a:lnTo>
                  <a:lnTo>
                    <a:pt x="5124" y="11780"/>
                  </a:lnTo>
                  <a:lnTo>
                    <a:pt x="4631" y="15117"/>
                  </a:lnTo>
                  <a:lnTo>
                    <a:pt x="4579" y="15508"/>
                  </a:lnTo>
                  <a:lnTo>
                    <a:pt x="4562" y="15713"/>
                  </a:lnTo>
                  <a:lnTo>
                    <a:pt x="4562" y="15900"/>
                  </a:lnTo>
                  <a:lnTo>
                    <a:pt x="4562" y="16104"/>
                  </a:lnTo>
                  <a:lnTo>
                    <a:pt x="4596" y="16292"/>
                  </a:lnTo>
                  <a:lnTo>
                    <a:pt x="4648" y="16462"/>
                  </a:lnTo>
                  <a:lnTo>
                    <a:pt x="4733" y="16649"/>
                  </a:lnTo>
                  <a:lnTo>
                    <a:pt x="4818" y="16785"/>
                  </a:lnTo>
                  <a:lnTo>
                    <a:pt x="4920" y="16904"/>
                  </a:lnTo>
                  <a:lnTo>
                    <a:pt x="5039" y="17006"/>
                  </a:lnTo>
                  <a:lnTo>
                    <a:pt x="5158" y="17109"/>
                  </a:lnTo>
                  <a:lnTo>
                    <a:pt x="5294" y="17177"/>
                  </a:lnTo>
                  <a:lnTo>
                    <a:pt x="5448" y="17245"/>
                  </a:lnTo>
                  <a:lnTo>
                    <a:pt x="5584" y="17313"/>
                  </a:lnTo>
                  <a:lnTo>
                    <a:pt x="5754" y="17347"/>
                  </a:lnTo>
                  <a:lnTo>
                    <a:pt x="6077" y="17415"/>
                  </a:lnTo>
                  <a:lnTo>
                    <a:pt x="6435" y="17449"/>
                  </a:lnTo>
                  <a:lnTo>
                    <a:pt x="7116" y="17449"/>
                  </a:lnTo>
                  <a:lnTo>
                    <a:pt x="10129" y="17313"/>
                  </a:lnTo>
                  <a:lnTo>
                    <a:pt x="9976" y="16700"/>
                  </a:lnTo>
                  <a:lnTo>
                    <a:pt x="9805" y="16087"/>
                  </a:lnTo>
                  <a:lnTo>
                    <a:pt x="9448" y="14879"/>
                  </a:lnTo>
                  <a:lnTo>
                    <a:pt x="9312" y="14419"/>
                  </a:lnTo>
                  <a:lnTo>
                    <a:pt x="9346" y="14096"/>
                  </a:lnTo>
                  <a:lnTo>
                    <a:pt x="9397" y="13772"/>
                  </a:lnTo>
                  <a:lnTo>
                    <a:pt x="9465" y="13449"/>
                  </a:lnTo>
                  <a:lnTo>
                    <a:pt x="9533" y="13142"/>
                  </a:lnTo>
                  <a:lnTo>
                    <a:pt x="10231" y="10248"/>
                  </a:lnTo>
                  <a:lnTo>
                    <a:pt x="10265" y="10044"/>
                  </a:lnTo>
                  <a:lnTo>
                    <a:pt x="10333" y="9857"/>
                  </a:lnTo>
                  <a:lnTo>
                    <a:pt x="10401" y="9670"/>
                  </a:lnTo>
                  <a:lnTo>
                    <a:pt x="10486" y="9499"/>
                  </a:lnTo>
                  <a:lnTo>
                    <a:pt x="10623" y="9329"/>
                  </a:lnTo>
                  <a:lnTo>
                    <a:pt x="10776" y="9176"/>
                  </a:lnTo>
                  <a:lnTo>
                    <a:pt x="11099" y="8887"/>
                  </a:lnTo>
                  <a:lnTo>
                    <a:pt x="11372" y="8648"/>
                  </a:lnTo>
                  <a:lnTo>
                    <a:pt x="11627" y="8376"/>
                  </a:lnTo>
                  <a:lnTo>
                    <a:pt x="11865" y="8087"/>
                  </a:lnTo>
                  <a:lnTo>
                    <a:pt x="12086" y="7797"/>
                  </a:lnTo>
                  <a:lnTo>
                    <a:pt x="12291" y="7491"/>
                  </a:lnTo>
                  <a:lnTo>
                    <a:pt x="12461" y="7167"/>
                  </a:lnTo>
                  <a:lnTo>
                    <a:pt x="12614" y="6827"/>
                  </a:lnTo>
                  <a:lnTo>
                    <a:pt x="12750" y="6486"/>
                  </a:lnTo>
                  <a:lnTo>
                    <a:pt x="12835" y="6623"/>
                  </a:lnTo>
                  <a:lnTo>
                    <a:pt x="12921" y="6776"/>
                  </a:lnTo>
                  <a:lnTo>
                    <a:pt x="13040" y="6912"/>
                  </a:lnTo>
                  <a:lnTo>
                    <a:pt x="13176" y="7065"/>
                  </a:lnTo>
                  <a:lnTo>
                    <a:pt x="13482" y="7355"/>
                  </a:lnTo>
                  <a:lnTo>
                    <a:pt x="13840" y="7627"/>
                  </a:lnTo>
                  <a:lnTo>
                    <a:pt x="14248" y="7916"/>
                  </a:lnTo>
                  <a:lnTo>
                    <a:pt x="14674" y="8189"/>
                  </a:lnTo>
                  <a:lnTo>
                    <a:pt x="15117" y="8444"/>
                  </a:lnTo>
                  <a:lnTo>
                    <a:pt x="15576" y="8682"/>
                  </a:lnTo>
                  <a:lnTo>
                    <a:pt x="16036" y="8887"/>
                  </a:lnTo>
                  <a:lnTo>
                    <a:pt x="16461" y="9074"/>
                  </a:lnTo>
                  <a:lnTo>
                    <a:pt x="16870" y="9227"/>
                  </a:lnTo>
                  <a:lnTo>
                    <a:pt x="17227" y="9346"/>
                  </a:lnTo>
                  <a:lnTo>
                    <a:pt x="17551" y="9431"/>
                  </a:lnTo>
                  <a:lnTo>
                    <a:pt x="17806" y="9448"/>
                  </a:lnTo>
                  <a:lnTo>
                    <a:pt x="17993" y="9448"/>
                  </a:lnTo>
                  <a:lnTo>
                    <a:pt x="18044" y="9414"/>
                  </a:lnTo>
                  <a:lnTo>
                    <a:pt x="18078" y="9363"/>
                  </a:lnTo>
                  <a:lnTo>
                    <a:pt x="18130" y="9261"/>
                  </a:lnTo>
                  <a:lnTo>
                    <a:pt x="18164" y="9142"/>
                  </a:lnTo>
                  <a:lnTo>
                    <a:pt x="18181" y="8904"/>
                  </a:lnTo>
                  <a:lnTo>
                    <a:pt x="18215" y="7933"/>
                  </a:lnTo>
                  <a:lnTo>
                    <a:pt x="18215" y="6963"/>
                  </a:lnTo>
                  <a:lnTo>
                    <a:pt x="18215" y="6010"/>
                  </a:lnTo>
                  <a:lnTo>
                    <a:pt x="18181" y="5039"/>
                  </a:lnTo>
                  <a:lnTo>
                    <a:pt x="18113" y="4086"/>
                  </a:lnTo>
                  <a:lnTo>
                    <a:pt x="18044" y="3116"/>
                  </a:lnTo>
                  <a:lnTo>
                    <a:pt x="17942" y="2163"/>
                  </a:lnTo>
                  <a:lnTo>
                    <a:pt x="17823" y="1209"/>
                  </a:lnTo>
                  <a:lnTo>
                    <a:pt x="17772" y="937"/>
                  </a:lnTo>
                  <a:lnTo>
                    <a:pt x="17704" y="665"/>
                  </a:lnTo>
                  <a:lnTo>
                    <a:pt x="17670" y="528"/>
                  </a:lnTo>
                  <a:lnTo>
                    <a:pt x="17602" y="409"/>
                  </a:lnTo>
                  <a:lnTo>
                    <a:pt x="17534" y="290"/>
                  </a:lnTo>
                  <a:lnTo>
                    <a:pt x="17449" y="188"/>
                  </a:lnTo>
                  <a:lnTo>
                    <a:pt x="17381" y="137"/>
                  </a:lnTo>
                  <a:lnTo>
                    <a:pt x="17312" y="103"/>
                  </a:lnTo>
                  <a:lnTo>
                    <a:pt x="17159" y="35"/>
                  </a:lnTo>
                  <a:lnTo>
                    <a:pt x="17006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6"/>
            <p:cNvSpPr/>
            <p:nvPr/>
          </p:nvSpPr>
          <p:spPr>
            <a:xfrm>
              <a:off x="226990" y="3693378"/>
              <a:ext cx="434998" cy="599557"/>
            </a:xfrm>
            <a:custGeom>
              <a:avLst/>
              <a:gdLst/>
              <a:ahLst/>
              <a:cxnLst/>
              <a:rect l="l" t="t" r="r" b="b"/>
              <a:pathLst>
                <a:path w="7695" h="10606" extrusionOk="0">
                  <a:moveTo>
                    <a:pt x="3183" y="0"/>
                  </a:moveTo>
                  <a:lnTo>
                    <a:pt x="2383" y="68"/>
                  </a:lnTo>
                  <a:lnTo>
                    <a:pt x="1583" y="136"/>
                  </a:lnTo>
                  <a:lnTo>
                    <a:pt x="800" y="170"/>
                  </a:lnTo>
                  <a:lnTo>
                    <a:pt x="0" y="187"/>
                  </a:lnTo>
                  <a:lnTo>
                    <a:pt x="613" y="1634"/>
                  </a:lnTo>
                  <a:lnTo>
                    <a:pt x="749" y="1958"/>
                  </a:lnTo>
                  <a:lnTo>
                    <a:pt x="902" y="2264"/>
                  </a:lnTo>
                  <a:lnTo>
                    <a:pt x="988" y="2417"/>
                  </a:lnTo>
                  <a:lnTo>
                    <a:pt x="1073" y="2571"/>
                  </a:lnTo>
                  <a:lnTo>
                    <a:pt x="1175" y="2707"/>
                  </a:lnTo>
                  <a:lnTo>
                    <a:pt x="1294" y="2826"/>
                  </a:lnTo>
                  <a:lnTo>
                    <a:pt x="1447" y="2979"/>
                  </a:lnTo>
                  <a:lnTo>
                    <a:pt x="1600" y="3098"/>
                  </a:lnTo>
                  <a:lnTo>
                    <a:pt x="1907" y="3354"/>
                  </a:lnTo>
                  <a:lnTo>
                    <a:pt x="2060" y="3490"/>
                  </a:lnTo>
                  <a:lnTo>
                    <a:pt x="2196" y="3626"/>
                  </a:lnTo>
                  <a:lnTo>
                    <a:pt x="2315" y="3796"/>
                  </a:lnTo>
                  <a:lnTo>
                    <a:pt x="2400" y="3967"/>
                  </a:lnTo>
                  <a:lnTo>
                    <a:pt x="2434" y="4086"/>
                  </a:lnTo>
                  <a:lnTo>
                    <a:pt x="2452" y="4205"/>
                  </a:lnTo>
                  <a:lnTo>
                    <a:pt x="2469" y="4460"/>
                  </a:lnTo>
                  <a:lnTo>
                    <a:pt x="2469" y="4698"/>
                  </a:lnTo>
                  <a:lnTo>
                    <a:pt x="2486" y="4954"/>
                  </a:lnTo>
                  <a:lnTo>
                    <a:pt x="2503" y="5141"/>
                  </a:lnTo>
                  <a:lnTo>
                    <a:pt x="2537" y="5311"/>
                  </a:lnTo>
                  <a:lnTo>
                    <a:pt x="2571" y="5482"/>
                  </a:lnTo>
                  <a:lnTo>
                    <a:pt x="2639" y="5652"/>
                  </a:lnTo>
                  <a:lnTo>
                    <a:pt x="2707" y="5822"/>
                  </a:lnTo>
                  <a:lnTo>
                    <a:pt x="2775" y="5975"/>
                  </a:lnTo>
                  <a:lnTo>
                    <a:pt x="2962" y="6299"/>
                  </a:lnTo>
                  <a:lnTo>
                    <a:pt x="3183" y="6605"/>
                  </a:lnTo>
                  <a:lnTo>
                    <a:pt x="3405" y="6894"/>
                  </a:lnTo>
                  <a:lnTo>
                    <a:pt x="3898" y="7490"/>
                  </a:lnTo>
                  <a:lnTo>
                    <a:pt x="4154" y="7780"/>
                  </a:lnTo>
                  <a:lnTo>
                    <a:pt x="4392" y="8069"/>
                  </a:lnTo>
                  <a:lnTo>
                    <a:pt x="4613" y="8375"/>
                  </a:lnTo>
                  <a:lnTo>
                    <a:pt x="4801" y="8682"/>
                  </a:lnTo>
                  <a:lnTo>
                    <a:pt x="4954" y="8988"/>
                  </a:lnTo>
                  <a:lnTo>
                    <a:pt x="5022" y="9158"/>
                  </a:lnTo>
                  <a:lnTo>
                    <a:pt x="5073" y="9312"/>
                  </a:lnTo>
                  <a:lnTo>
                    <a:pt x="5124" y="9482"/>
                  </a:lnTo>
                  <a:lnTo>
                    <a:pt x="5141" y="9652"/>
                  </a:lnTo>
                  <a:lnTo>
                    <a:pt x="5158" y="9839"/>
                  </a:lnTo>
                  <a:lnTo>
                    <a:pt x="5158" y="10010"/>
                  </a:lnTo>
                  <a:lnTo>
                    <a:pt x="5158" y="10214"/>
                  </a:lnTo>
                  <a:lnTo>
                    <a:pt x="5175" y="10299"/>
                  </a:lnTo>
                  <a:lnTo>
                    <a:pt x="5209" y="10384"/>
                  </a:lnTo>
                  <a:lnTo>
                    <a:pt x="5277" y="10435"/>
                  </a:lnTo>
                  <a:lnTo>
                    <a:pt x="5345" y="10469"/>
                  </a:lnTo>
                  <a:lnTo>
                    <a:pt x="5431" y="10503"/>
                  </a:lnTo>
                  <a:lnTo>
                    <a:pt x="5516" y="10520"/>
                  </a:lnTo>
                  <a:lnTo>
                    <a:pt x="5788" y="10554"/>
                  </a:lnTo>
                  <a:lnTo>
                    <a:pt x="6060" y="10588"/>
                  </a:lnTo>
                  <a:lnTo>
                    <a:pt x="6333" y="10605"/>
                  </a:lnTo>
                  <a:lnTo>
                    <a:pt x="6605" y="10605"/>
                  </a:lnTo>
                  <a:lnTo>
                    <a:pt x="6877" y="10588"/>
                  </a:lnTo>
                  <a:lnTo>
                    <a:pt x="7150" y="10554"/>
                  </a:lnTo>
                  <a:lnTo>
                    <a:pt x="7422" y="10503"/>
                  </a:lnTo>
                  <a:lnTo>
                    <a:pt x="7695" y="10452"/>
                  </a:lnTo>
                  <a:lnTo>
                    <a:pt x="6180" y="9141"/>
                  </a:lnTo>
                  <a:lnTo>
                    <a:pt x="6043" y="9005"/>
                  </a:lnTo>
                  <a:lnTo>
                    <a:pt x="5805" y="8920"/>
                  </a:lnTo>
                  <a:lnTo>
                    <a:pt x="5584" y="8801"/>
                  </a:lnTo>
                  <a:lnTo>
                    <a:pt x="5379" y="8665"/>
                  </a:lnTo>
                  <a:lnTo>
                    <a:pt x="5175" y="8478"/>
                  </a:lnTo>
                  <a:lnTo>
                    <a:pt x="5005" y="8290"/>
                  </a:lnTo>
                  <a:lnTo>
                    <a:pt x="4835" y="8086"/>
                  </a:lnTo>
                  <a:lnTo>
                    <a:pt x="4511" y="7660"/>
                  </a:lnTo>
                  <a:lnTo>
                    <a:pt x="4205" y="7218"/>
                  </a:lnTo>
                  <a:lnTo>
                    <a:pt x="3915" y="6741"/>
                  </a:lnTo>
                  <a:lnTo>
                    <a:pt x="3643" y="6265"/>
                  </a:lnTo>
                  <a:lnTo>
                    <a:pt x="3405" y="5754"/>
                  </a:lnTo>
                  <a:lnTo>
                    <a:pt x="3303" y="5516"/>
                  </a:lnTo>
                  <a:lnTo>
                    <a:pt x="3201" y="5260"/>
                  </a:lnTo>
                  <a:lnTo>
                    <a:pt x="3132" y="4988"/>
                  </a:lnTo>
                  <a:lnTo>
                    <a:pt x="3064" y="4733"/>
                  </a:lnTo>
                  <a:lnTo>
                    <a:pt x="2996" y="4460"/>
                  </a:lnTo>
                  <a:lnTo>
                    <a:pt x="2962" y="4205"/>
                  </a:lnTo>
                  <a:lnTo>
                    <a:pt x="2945" y="3932"/>
                  </a:lnTo>
                  <a:lnTo>
                    <a:pt x="2928" y="3660"/>
                  </a:lnTo>
                  <a:lnTo>
                    <a:pt x="3149" y="3660"/>
                  </a:lnTo>
                  <a:lnTo>
                    <a:pt x="3388" y="3626"/>
                  </a:lnTo>
                  <a:lnTo>
                    <a:pt x="3592" y="3558"/>
                  </a:lnTo>
                  <a:lnTo>
                    <a:pt x="3813" y="3473"/>
                  </a:lnTo>
                  <a:lnTo>
                    <a:pt x="3711" y="3303"/>
                  </a:lnTo>
                  <a:lnTo>
                    <a:pt x="3626" y="3115"/>
                  </a:lnTo>
                  <a:lnTo>
                    <a:pt x="3541" y="2894"/>
                  </a:lnTo>
                  <a:lnTo>
                    <a:pt x="3286" y="2911"/>
                  </a:lnTo>
                  <a:lnTo>
                    <a:pt x="3047" y="2894"/>
                  </a:lnTo>
                  <a:lnTo>
                    <a:pt x="2809" y="2877"/>
                  </a:lnTo>
                  <a:lnTo>
                    <a:pt x="2588" y="2826"/>
                  </a:lnTo>
                  <a:lnTo>
                    <a:pt x="2366" y="2741"/>
                  </a:lnTo>
                  <a:lnTo>
                    <a:pt x="2145" y="2622"/>
                  </a:lnTo>
                  <a:lnTo>
                    <a:pt x="1941" y="2486"/>
                  </a:lnTo>
                  <a:lnTo>
                    <a:pt x="1771" y="2298"/>
                  </a:lnTo>
                  <a:lnTo>
                    <a:pt x="1685" y="2213"/>
                  </a:lnTo>
                  <a:lnTo>
                    <a:pt x="1617" y="2111"/>
                  </a:lnTo>
                  <a:lnTo>
                    <a:pt x="1566" y="2009"/>
                  </a:lnTo>
                  <a:lnTo>
                    <a:pt x="1515" y="1907"/>
                  </a:lnTo>
                  <a:lnTo>
                    <a:pt x="1481" y="1788"/>
                  </a:lnTo>
                  <a:lnTo>
                    <a:pt x="1447" y="1668"/>
                  </a:lnTo>
                  <a:lnTo>
                    <a:pt x="1447" y="1549"/>
                  </a:lnTo>
                  <a:lnTo>
                    <a:pt x="1447" y="1430"/>
                  </a:lnTo>
                  <a:lnTo>
                    <a:pt x="2315" y="1294"/>
                  </a:lnTo>
                  <a:lnTo>
                    <a:pt x="2775" y="1209"/>
                  </a:lnTo>
                  <a:lnTo>
                    <a:pt x="3252" y="1158"/>
                  </a:lnTo>
                  <a:lnTo>
                    <a:pt x="3201" y="579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6"/>
            <p:cNvSpPr/>
            <p:nvPr/>
          </p:nvSpPr>
          <p:spPr>
            <a:xfrm>
              <a:off x="-60746" y="3670257"/>
              <a:ext cx="292599" cy="618834"/>
            </a:xfrm>
            <a:custGeom>
              <a:avLst/>
              <a:gdLst/>
              <a:ahLst/>
              <a:cxnLst/>
              <a:rect l="l" t="t" r="r" b="b"/>
              <a:pathLst>
                <a:path w="5176" h="10947" extrusionOk="0">
                  <a:moveTo>
                    <a:pt x="0" y="1"/>
                  </a:moveTo>
                  <a:lnTo>
                    <a:pt x="256" y="631"/>
                  </a:lnTo>
                  <a:lnTo>
                    <a:pt x="528" y="1243"/>
                  </a:lnTo>
                  <a:lnTo>
                    <a:pt x="852" y="1839"/>
                  </a:lnTo>
                  <a:lnTo>
                    <a:pt x="1209" y="2418"/>
                  </a:lnTo>
                  <a:lnTo>
                    <a:pt x="1379" y="2656"/>
                  </a:lnTo>
                  <a:lnTo>
                    <a:pt x="1532" y="2912"/>
                  </a:lnTo>
                  <a:lnTo>
                    <a:pt x="1669" y="3167"/>
                  </a:lnTo>
                  <a:lnTo>
                    <a:pt x="1720" y="3303"/>
                  </a:lnTo>
                  <a:lnTo>
                    <a:pt x="1771" y="3439"/>
                  </a:lnTo>
                  <a:lnTo>
                    <a:pt x="1805" y="3575"/>
                  </a:lnTo>
                  <a:lnTo>
                    <a:pt x="1822" y="3712"/>
                  </a:lnTo>
                  <a:lnTo>
                    <a:pt x="1856" y="4001"/>
                  </a:lnTo>
                  <a:lnTo>
                    <a:pt x="1839" y="4307"/>
                  </a:lnTo>
                  <a:lnTo>
                    <a:pt x="1822" y="4597"/>
                  </a:lnTo>
                  <a:lnTo>
                    <a:pt x="1771" y="5193"/>
                  </a:lnTo>
                  <a:lnTo>
                    <a:pt x="1754" y="5482"/>
                  </a:lnTo>
                  <a:lnTo>
                    <a:pt x="1771" y="5788"/>
                  </a:lnTo>
                  <a:lnTo>
                    <a:pt x="1822" y="6061"/>
                  </a:lnTo>
                  <a:lnTo>
                    <a:pt x="1907" y="6333"/>
                  </a:lnTo>
                  <a:lnTo>
                    <a:pt x="2009" y="6588"/>
                  </a:lnTo>
                  <a:lnTo>
                    <a:pt x="2145" y="6844"/>
                  </a:lnTo>
                  <a:lnTo>
                    <a:pt x="2281" y="7082"/>
                  </a:lnTo>
                  <a:lnTo>
                    <a:pt x="2452" y="7320"/>
                  </a:lnTo>
                  <a:lnTo>
                    <a:pt x="2775" y="7797"/>
                  </a:lnTo>
                  <a:lnTo>
                    <a:pt x="4290" y="9857"/>
                  </a:lnTo>
                  <a:lnTo>
                    <a:pt x="4137" y="9942"/>
                  </a:lnTo>
                  <a:lnTo>
                    <a:pt x="4001" y="10044"/>
                  </a:lnTo>
                  <a:lnTo>
                    <a:pt x="3865" y="10163"/>
                  </a:lnTo>
                  <a:lnTo>
                    <a:pt x="3745" y="10282"/>
                  </a:lnTo>
                  <a:lnTo>
                    <a:pt x="3626" y="10419"/>
                  </a:lnTo>
                  <a:lnTo>
                    <a:pt x="3524" y="10555"/>
                  </a:lnTo>
                  <a:lnTo>
                    <a:pt x="3439" y="10708"/>
                  </a:lnTo>
                  <a:lnTo>
                    <a:pt x="3354" y="10878"/>
                  </a:lnTo>
                  <a:lnTo>
                    <a:pt x="3814" y="10929"/>
                  </a:lnTo>
                  <a:lnTo>
                    <a:pt x="4273" y="10946"/>
                  </a:lnTo>
                  <a:lnTo>
                    <a:pt x="4733" y="10912"/>
                  </a:lnTo>
                  <a:lnTo>
                    <a:pt x="5175" y="10861"/>
                  </a:lnTo>
                  <a:lnTo>
                    <a:pt x="4903" y="10214"/>
                  </a:lnTo>
                  <a:lnTo>
                    <a:pt x="4631" y="9550"/>
                  </a:lnTo>
                  <a:lnTo>
                    <a:pt x="4375" y="8904"/>
                  </a:lnTo>
                  <a:lnTo>
                    <a:pt x="4273" y="8563"/>
                  </a:lnTo>
                  <a:lnTo>
                    <a:pt x="4171" y="8223"/>
                  </a:lnTo>
                  <a:lnTo>
                    <a:pt x="4103" y="7916"/>
                  </a:lnTo>
                  <a:lnTo>
                    <a:pt x="3694" y="7542"/>
                  </a:lnTo>
                  <a:lnTo>
                    <a:pt x="3507" y="7337"/>
                  </a:lnTo>
                  <a:lnTo>
                    <a:pt x="3320" y="7133"/>
                  </a:lnTo>
                  <a:lnTo>
                    <a:pt x="3116" y="6861"/>
                  </a:lnTo>
                  <a:lnTo>
                    <a:pt x="2928" y="6588"/>
                  </a:lnTo>
                  <a:lnTo>
                    <a:pt x="2758" y="6299"/>
                  </a:lnTo>
                  <a:lnTo>
                    <a:pt x="2622" y="5993"/>
                  </a:lnTo>
                  <a:lnTo>
                    <a:pt x="2520" y="5686"/>
                  </a:lnTo>
                  <a:lnTo>
                    <a:pt x="2435" y="5363"/>
                  </a:lnTo>
                  <a:lnTo>
                    <a:pt x="2401" y="5039"/>
                  </a:lnTo>
                  <a:lnTo>
                    <a:pt x="2384" y="4699"/>
                  </a:lnTo>
                  <a:lnTo>
                    <a:pt x="2537" y="4801"/>
                  </a:lnTo>
                  <a:lnTo>
                    <a:pt x="2707" y="4869"/>
                  </a:lnTo>
                  <a:lnTo>
                    <a:pt x="2877" y="4920"/>
                  </a:lnTo>
                  <a:lnTo>
                    <a:pt x="3048" y="4954"/>
                  </a:lnTo>
                  <a:lnTo>
                    <a:pt x="3405" y="4954"/>
                  </a:lnTo>
                  <a:lnTo>
                    <a:pt x="3575" y="4920"/>
                  </a:lnTo>
                  <a:lnTo>
                    <a:pt x="3745" y="4869"/>
                  </a:lnTo>
                  <a:lnTo>
                    <a:pt x="3677" y="3950"/>
                  </a:lnTo>
                  <a:lnTo>
                    <a:pt x="3490" y="4035"/>
                  </a:lnTo>
                  <a:lnTo>
                    <a:pt x="3388" y="4052"/>
                  </a:lnTo>
                  <a:lnTo>
                    <a:pt x="3286" y="4069"/>
                  </a:lnTo>
                  <a:lnTo>
                    <a:pt x="3133" y="4069"/>
                  </a:lnTo>
                  <a:lnTo>
                    <a:pt x="2979" y="4035"/>
                  </a:lnTo>
                  <a:lnTo>
                    <a:pt x="2843" y="3984"/>
                  </a:lnTo>
                  <a:lnTo>
                    <a:pt x="2707" y="3899"/>
                  </a:lnTo>
                  <a:lnTo>
                    <a:pt x="2571" y="3797"/>
                  </a:lnTo>
                  <a:lnTo>
                    <a:pt x="2469" y="3678"/>
                  </a:lnTo>
                  <a:lnTo>
                    <a:pt x="2367" y="3541"/>
                  </a:lnTo>
                  <a:lnTo>
                    <a:pt x="2299" y="3405"/>
                  </a:lnTo>
                  <a:lnTo>
                    <a:pt x="2230" y="3269"/>
                  </a:lnTo>
                  <a:lnTo>
                    <a:pt x="2179" y="3116"/>
                  </a:lnTo>
                  <a:lnTo>
                    <a:pt x="2145" y="2963"/>
                  </a:lnTo>
                  <a:lnTo>
                    <a:pt x="2111" y="2792"/>
                  </a:lnTo>
                  <a:lnTo>
                    <a:pt x="2094" y="2486"/>
                  </a:lnTo>
                  <a:lnTo>
                    <a:pt x="2079" y="2198"/>
                  </a:lnTo>
                  <a:lnTo>
                    <a:pt x="2111" y="2231"/>
                  </a:lnTo>
                  <a:lnTo>
                    <a:pt x="2162" y="2265"/>
                  </a:lnTo>
                  <a:lnTo>
                    <a:pt x="2213" y="2282"/>
                  </a:lnTo>
                  <a:lnTo>
                    <a:pt x="2384" y="2333"/>
                  </a:lnTo>
                  <a:lnTo>
                    <a:pt x="2588" y="2367"/>
                  </a:lnTo>
                  <a:lnTo>
                    <a:pt x="2809" y="2384"/>
                  </a:lnTo>
                  <a:lnTo>
                    <a:pt x="3575" y="2384"/>
                  </a:lnTo>
                  <a:lnTo>
                    <a:pt x="3439" y="545"/>
                  </a:lnTo>
                  <a:lnTo>
                    <a:pt x="2724" y="477"/>
                  </a:lnTo>
                  <a:lnTo>
                    <a:pt x="2009" y="392"/>
                  </a:lnTo>
                  <a:lnTo>
                    <a:pt x="1294" y="290"/>
                  </a:lnTo>
                  <a:lnTo>
                    <a:pt x="579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6"/>
            <p:cNvSpPr/>
            <p:nvPr/>
          </p:nvSpPr>
          <p:spPr>
            <a:xfrm>
              <a:off x="-149271" y="2355767"/>
              <a:ext cx="636132" cy="855525"/>
            </a:xfrm>
            <a:custGeom>
              <a:avLst/>
              <a:gdLst/>
              <a:ahLst/>
              <a:cxnLst/>
              <a:rect l="l" t="t" r="r" b="b"/>
              <a:pathLst>
                <a:path w="11253" h="15134" extrusionOk="0">
                  <a:moveTo>
                    <a:pt x="10316" y="1"/>
                  </a:moveTo>
                  <a:lnTo>
                    <a:pt x="10316" y="154"/>
                  </a:lnTo>
                  <a:lnTo>
                    <a:pt x="10248" y="682"/>
                  </a:lnTo>
                  <a:lnTo>
                    <a:pt x="10163" y="1209"/>
                  </a:lnTo>
                  <a:lnTo>
                    <a:pt x="10027" y="1720"/>
                  </a:lnTo>
                  <a:lnTo>
                    <a:pt x="9959" y="1975"/>
                  </a:lnTo>
                  <a:lnTo>
                    <a:pt x="9874" y="2214"/>
                  </a:lnTo>
                  <a:lnTo>
                    <a:pt x="9771" y="2452"/>
                  </a:lnTo>
                  <a:lnTo>
                    <a:pt x="9669" y="2690"/>
                  </a:lnTo>
                  <a:lnTo>
                    <a:pt x="9550" y="2929"/>
                  </a:lnTo>
                  <a:lnTo>
                    <a:pt x="9414" y="3150"/>
                  </a:lnTo>
                  <a:lnTo>
                    <a:pt x="9261" y="3354"/>
                  </a:lnTo>
                  <a:lnTo>
                    <a:pt x="9108" y="3558"/>
                  </a:lnTo>
                  <a:lnTo>
                    <a:pt x="8937" y="3746"/>
                  </a:lnTo>
                  <a:lnTo>
                    <a:pt x="8750" y="3933"/>
                  </a:lnTo>
                  <a:lnTo>
                    <a:pt x="8495" y="4154"/>
                  </a:lnTo>
                  <a:lnTo>
                    <a:pt x="8205" y="4358"/>
                  </a:lnTo>
                  <a:lnTo>
                    <a:pt x="7916" y="4529"/>
                  </a:lnTo>
                  <a:lnTo>
                    <a:pt x="7592" y="4682"/>
                  </a:lnTo>
                  <a:lnTo>
                    <a:pt x="7286" y="4818"/>
                  </a:lnTo>
                  <a:lnTo>
                    <a:pt x="6946" y="4920"/>
                  </a:lnTo>
                  <a:lnTo>
                    <a:pt x="6622" y="5022"/>
                  </a:lnTo>
                  <a:lnTo>
                    <a:pt x="6282" y="5107"/>
                  </a:lnTo>
                  <a:lnTo>
                    <a:pt x="5873" y="5193"/>
                  </a:lnTo>
                  <a:lnTo>
                    <a:pt x="5448" y="5261"/>
                  </a:lnTo>
                  <a:lnTo>
                    <a:pt x="5039" y="5295"/>
                  </a:lnTo>
                  <a:lnTo>
                    <a:pt x="4409" y="5295"/>
                  </a:lnTo>
                  <a:lnTo>
                    <a:pt x="4205" y="5261"/>
                  </a:lnTo>
                  <a:lnTo>
                    <a:pt x="4001" y="5227"/>
                  </a:lnTo>
                  <a:lnTo>
                    <a:pt x="3796" y="5193"/>
                  </a:lnTo>
                  <a:lnTo>
                    <a:pt x="3609" y="5124"/>
                  </a:lnTo>
                  <a:lnTo>
                    <a:pt x="3405" y="5056"/>
                  </a:lnTo>
                  <a:lnTo>
                    <a:pt x="3218" y="4971"/>
                  </a:lnTo>
                  <a:lnTo>
                    <a:pt x="3047" y="4869"/>
                  </a:lnTo>
                  <a:lnTo>
                    <a:pt x="2860" y="4767"/>
                  </a:lnTo>
                  <a:lnTo>
                    <a:pt x="2690" y="4631"/>
                  </a:lnTo>
                  <a:lnTo>
                    <a:pt x="2537" y="4495"/>
                  </a:lnTo>
                  <a:lnTo>
                    <a:pt x="2384" y="4341"/>
                  </a:lnTo>
                  <a:lnTo>
                    <a:pt x="2247" y="4188"/>
                  </a:lnTo>
                  <a:lnTo>
                    <a:pt x="2128" y="4018"/>
                  </a:lnTo>
                  <a:lnTo>
                    <a:pt x="2009" y="3848"/>
                  </a:lnTo>
                  <a:lnTo>
                    <a:pt x="1907" y="3660"/>
                  </a:lnTo>
                  <a:lnTo>
                    <a:pt x="1805" y="3473"/>
                  </a:lnTo>
                  <a:lnTo>
                    <a:pt x="1720" y="3269"/>
                  </a:lnTo>
                  <a:lnTo>
                    <a:pt x="1635" y="3082"/>
                  </a:lnTo>
                  <a:lnTo>
                    <a:pt x="1566" y="2877"/>
                  </a:lnTo>
                  <a:lnTo>
                    <a:pt x="1464" y="2452"/>
                  </a:lnTo>
                  <a:lnTo>
                    <a:pt x="1396" y="2026"/>
                  </a:lnTo>
                  <a:lnTo>
                    <a:pt x="1362" y="1652"/>
                  </a:lnTo>
                  <a:lnTo>
                    <a:pt x="1362" y="1277"/>
                  </a:lnTo>
                  <a:lnTo>
                    <a:pt x="1379" y="903"/>
                  </a:lnTo>
                  <a:lnTo>
                    <a:pt x="1396" y="528"/>
                  </a:lnTo>
                  <a:lnTo>
                    <a:pt x="1107" y="545"/>
                  </a:lnTo>
                  <a:lnTo>
                    <a:pt x="800" y="579"/>
                  </a:lnTo>
                  <a:lnTo>
                    <a:pt x="817" y="1516"/>
                  </a:lnTo>
                  <a:lnTo>
                    <a:pt x="783" y="2452"/>
                  </a:lnTo>
                  <a:lnTo>
                    <a:pt x="732" y="3388"/>
                  </a:lnTo>
                  <a:lnTo>
                    <a:pt x="647" y="4307"/>
                  </a:lnTo>
                  <a:lnTo>
                    <a:pt x="528" y="5227"/>
                  </a:lnTo>
                  <a:lnTo>
                    <a:pt x="392" y="6163"/>
                  </a:lnTo>
                  <a:lnTo>
                    <a:pt x="205" y="7065"/>
                  </a:lnTo>
                  <a:lnTo>
                    <a:pt x="0" y="7984"/>
                  </a:lnTo>
                  <a:lnTo>
                    <a:pt x="273" y="8342"/>
                  </a:lnTo>
                  <a:lnTo>
                    <a:pt x="545" y="8682"/>
                  </a:lnTo>
                  <a:lnTo>
                    <a:pt x="681" y="8869"/>
                  </a:lnTo>
                  <a:lnTo>
                    <a:pt x="817" y="9040"/>
                  </a:lnTo>
                  <a:lnTo>
                    <a:pt x="920" y="9227"/>
                  </a:lnTo>
                  <a:lnTo>
                    <a:pt x="1022" y="9431"/>
                  </a:lnTo>
                  <a:lnTo>
                    <a:pt x="1090" y="9601"/>
                  </a:lnTo>
                  <a:lnTo>
                    <a:pt x="1141" y="9772"/>
                  </a:lnTo>
                  <a:lnTo>
                    <a:pt x="1175" y="9942"/>
                  </a:lnTo>
                  <a:lnTo>
                    <a:pt x="1209" y="10129"/>
                  </a:lnTo>
                  <a:lnTo>
                    <a:pt x="1260" y="10487"/>
                  </a:lnTo>
                  <a:lnTo>
                    <a:pt x="1277" y="10861"/>
                  </a:lnTo>
                  <a:lnTo>
                    <a:pt x="1294" y="11219"/>
                  </a:lnTo>
                  <a:lnTo>
                    <a:pt x="1328" y="11593"/>
                  </a:lnTo>
                  <a:lnTo>
                    <a:pt x="1396" y="11951"/>
                  </a:lnTo>
                  <a:lnTo>
                    <a:pt x="1447" y="12121"/>
                  </a:lnTo>
                  <a:lnTo>
                    <a:pt x="1498" y="12291"/>
                  </a:lnTo>
                  <a:lnTo>
                    <a:pt x="1635" y="12563"/>
                  </a:lnTo>
                  <a:lnTo>
                    <a:pt x="1771" y="12819"/>
                  </a:lnTo>
                  <a:lnTo>
                    <a:pt x="1907" y="13091"/>
                  </a:lnTo>
                  <a:lnTo>
                    <a:pt x="2026" y="13346"/>
                  </a:lnTo>
                  <a:lnTo>
                    <a:pt x="1924" y="13755"/>
                  </a:lnTo>
                  <a:lnTo>
                    <a:pt x="2179" y="13857"/>
                  </a:lnTo>
                  <a:lnTo>
                    <a:pt x="2418" y="13976"/>
                  </a:lnTo>
                  <a:lnTo>
                    <a:pt x="2911" y="14232"/>
                  </a:lnTo>
                  <a:lnTo>
                    <a:pt x="3184" y="14368"/>
                  </a:lnTo>
                  <a:lnTo>
                    <a:pt x="3456" y="14504"/>
                  </a:lnTo>
                  <a:lnTo>
                    <a:pt x="3745" y="14640"/>
                  </a:lnTo>
                  <a:lnTo>
                    <a:pt x="4035" y="14742"/>
                  </a:lnTo>
                  <a:lnTo>
                    <a:pt x="4341" y="14844"/>
                  </a:lnTo>
                  <a:lnTo>
                    <a:pt x="4631" y="14930"/>
                  </a:lnTo>
                  <a:lnTo>
                    <a:pt x="4937" y="15015"/>
                  </a:lnTo>
                  <a:lnTo>
                    <a:pt x="5243" y="15066"/>
                  </a:lnTo>
                  <a:lnTo>
                    <a:pt x="5533" y="15117"/>
                  </a:lnTo>
                  <a:lnTo>
                    <a:pt x="5839" y="15134"/>
                  </a:lnTo>
                  <a:lnTo>
                    <a:pt x="6146" y="15134"/>
                  </a:lnTo>
                  <a:lnTo>
                    <a:pt x="6435" y="15117"/>
                  </a:lnTo>
                  <a:lnTo>
                    <a:pt x="6741" y="15083"/>
                  </a:lnTo>
                  <a:lnTo>
                    <a:pt x="7031" y="15015"/>
                  </a:lnTo>
                  <a:lnTo>
                    <a:pt x="7320" y="14930"/>
                  </a:lnTo>
                  <a:lnTo>
                    <a:pt x="7592" y="14827"/>
                  </a:lnTo>
                  <a:lnTo>
                    <a:pt x="7848" y="14691"/>
                  </a:lnTo>
                  <a:lnTo>
                    <a:pt x="8103" y="14555"/>
                  </a:lnTo>
                  <a:lnTo>
                    <a:pt x="8580" y="14232"/>
                  </a:lnTo>
                  <a:lnTo>
                    <a:pt x="8665" y="14181"/>
                  </a:lnTo>
                  <a:lnTo>
                    <a:pt x="8546" y="13772"/>
                  </a:lnTo>
                  <a:lnTo>
                    <a:pt x="8580" y="13449"/>
                  </a:lnTo>
                  <a:lnTo>
                    <a:pt x="8631" y="13125"/>
                  </a:lnTo>
                  <a:lnTo>
                    <a:pt x="8699" y="12802"/>
                  </a:lnTo>
                  <a:lnTo>
                    <a:pt x="8767" y="12495"/>
                  </a:lnTo>
                  <a:lnTo>
                    <a:pt x="9465" y="9601"/>
                  </a:lnTo>
                  <a:lnTo>
                    <a:pt x="9499" y="9397"/>
                  </a:lnTo>
                  <a:lnTo>
                    <a:pt x="9567" y="9210"/>
                  </a:lnTo>
                  <a:lnTo>
                    <a:pt x="9635" y="9023"/>
                  </a:lnTo>
                  <a:lnTo>
                    <a:pt x="9720" y="8852"/>
                  </a:lnTo>
                  <a:lnTo>
                    <a:pt x="9857" y="8682"/>
                  </a:lnTo>
                  <a:lnTo>
                    <a:pt x="10010" y="8529"/>
                  </a:lnTo>
                  <a:lnTo>
                    <a:pt x="10333" y="8240"/>
                  </a:lnTo>
                  <a:lnTo>
                    <a:pt x="10606" y="8001"/>
                  </a:lnTo>
                  <a:lnTo>
                    <a:pt x="10861" y="7729"/>
                  </a:lnTo>
                  <a:lnTo>
                    <a:pt x="10793" y="7423"/>
                  </a:lnTo>
                  <a:lnTo>
                    <a:pt x="10742" y="7099"/>
                  </a:lnTo>
                  <a:lnTo>
                    <a:pt x="10708" y="6776"/>
                  </a:lnTo>
                  <a:lnTo>
                    <a:pt x="10674" y="6452"/>
                  </a:lnTo>
                  <a:lnTo>
                    <a:pt x="10657" y="6112"/>
                  </a:lnTo>
                  <a:lnTo>
                    <a:pt x="10657" y="5754"/>
                  </a:lnTo>
                  <a:lnTo>
                    <a:pt x="10674" y="4988"/>
                  </a:lnTo>
                  <a:lnTo>
                    <a:pt x="10725" y="4171"/>
                  </a:lnTo>
                  <a:lnTo>
                    <a:pt x="10810" y="3337"/>
                  </a:lnTo>
                  <a:lnTo>
                    <a:pt x="10912" y="2503"/>
                  </a:lnTo>
                  <a:lnTo>
                    <a:pt x="11014" y="1686"/>
                  </a:lnTo>
                  <a:lnTo>
                    <a:pt x="11133" y="903"/>
                  </a:lnTo>
                  <a:lnTo>
                    <a:pt x="11252" y="205"/>
                  </a:lnTo>
                  <a:lnTo>
                    <a:pt x="11201" y="188"/>
                  </a:lnTo>
                  <a:lnTo>
                    <a:pt x="10759" y="69"/>
                  </a:lnTo>
                  <a:lnTo>
                    <a:pt x="103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6"/>
            <p:cNvSpPr/>
            <p:nvPr/>
          </p:nvSpPr>
          <p:spPr>
            <a:xfrm>
              <a:off x="-149271" y="2595398"/>
              <a:ext cx="606284" cy="417700"/>
            </a:xfrm>
            <a:custGeom>
              <a:avLst/>
              <a:gdLst/>
              <a:ahLst/>
              <a:cxnLst/>
              <a:rect l="l" t="t" r="r" b="b"/>
              <a:pathLst>
                <a:path w="10725" h="7389" extrusionOk="0">
                  <a:moveTo>
                    <a:pt x="10725" y="0"/>
                  </a:moveTo>
                  <a:lnTo>
                    <a:pt x="10163" y="409"/>
                  </a:lnTo>
                  <a:lnTo>
                    <a:pt x="9567" y="783"/>
                  </a:lnTo>
                  <a:lnTo>
                    <a:pt x="8971" y="1107"/>
                  </a:lnTo>
                  <a:lnTo>
                    <a:pt x="8341" y="1413"/>
                  </a:lnTo>
                  <a:lnTo>
                    <a:pt x="7695" y="1668"/>
                  </a:lnTo>
                  <a:lnTo>
                    <a:pt x="7048" y="1890"/>
                  </a:lnTo>
                  <a:lnTo>
                    <a:pt x="6384" y="2077"/>
                  </a:lnTo>
                  <a:lnTo>
                    <a:pt x="6043" y="2162"/>
                  </a:lnTo>
                  <a:lnTo>
                    <a:pt x="5703" y="2230"/>
                  </a:lnTo>
                  <a:lnTo>
                    <a:pt x="5635" y="2230"/>
                  </a:lnTo>
                  <a:lnTo>
                    <a:pt x="5567" y="2247"/>
                  </a:lnTo>
                  <a:lnTo>
                    <a:pt x="5482" y="2230"/>
                  </a:lnTo>
                  <a:lnTo>
                    <a:pt x="5431" y="2196"/>
                  </a:lnTo>
                  <a:lnTo>
                    <a:pt x="5380" y="2145"/>
                  </a:lnTo>
                  <a:lnTo>
                    <a:pt x="5363" y="2077"/>
                  </a:lnTo>
                  <a:lnTo>
                    <a:pt x="5345" y="1924"/>
                  </a:lnTo>
                  <a:lnTo>
                    <a:pt x="5328" y="1039"/>
                  </a:lnTo>
                  <a:lnTo>
                    <a:pt x="4954" y="1056"/>
                  </a:lnTo>
                  <a:lnTo>
                    <a:pt x="4920" y="1260"/>
                  </a:lnTo>
                  <a:lnTo>
                    <a:pt x="4852" y="1464"/>
                  </a:lnTo>
                  <a:lnTo>
                    <a:pt x="4750" y="1651"/>
                  </a:lnTo>
                  <a:lnTo>
                    <a:pt x="4631" y="1805"/>
                  </a:lnTo>
                  <a:lnTo>
                    <a:pt x="4494" y="1941"/>
                  </a:lnTo>
                  <a:lnTo>
                    <a:pt x="4358" y="2043"/>
                  </a:lnTo>
                  <a:lnTo>
                    <a:pt x="4188" y="2111"/>
                  </a:lnTo>
                  <a:lnTo>
                    <a:pt x="4018" y="2179"/>
                  </a:lnTo>
                  <a:lnTo>
                    <a:pt x="3847" y="2230"/>
                  </a:lnTo>
                  <a:lnTo>
                    <a:pt x="3677" y="2247"/>
                  </a:lnTo>
                  <a:lnTo>
                    <a:pt x="3490" y="2247"/>
                  </a:lnTo>
                  <a:lnTo>
                    <a:pt x="3320" y="2230"/>
                  </a:lnTo>
                  <a:lnTo>
                    <a:pt x="3133" y="2196"/>
                  </a:lnTo>
                  <a:lnTo>
                    <a:pt x="2962" y="2145"/>
                  </a:lnTo>
                  <a:lnTo>
                    <a:pt x="2792" y="2077"/>
                  </a:lnTo>
                  <a:lnTo>
                    <a:pt x="2622" y="2009"/>
                  </a:lnTo>
                  <a:lnTo>
                    <a:pt x="2281" y="1822"/>
                  </a:lnTo>
                  <a:lnTo>
                    <a:pt x="1975" y="1617"/>
                  </a:lnTo>
                  <a:lnTo>
                    <a:pt x="1635" y="1396"/>
                  </a:lnTo>
                  <a:lnTo>
                    <a:pt x="1294" y="1141"/>
                  </a:lnTo>
                  <a:lnTo>
                    <a:pt x="937" y="868"/>
                  </a:lnTo>
                  <a:lnTo>
                    <a:pt x="579" y="630"/>
                  </a:lnTo>
                  <a:lnTo>
                    <a:pt x="460" y="1413"/>
                  </a:lnTo>
                  <a:lnTo>
                    <a:pt x="341" y="2196"/>
                  </a:lnTo>
                  <a:lnTo>
                    <a:pt x="188" y="2979"/>
                  </a:lnTo>
                  <a:lnTo>
                    <a:pt x="0" y="3745"/>
                  </a:lnTo>
                  <a:lnTo>
                    <a:pt x="273" y="4103"/>
                  </a:lnTo>
                  <a:lnTo>
                    <a:pt x="545" y="4443"/>
                  </a:lnTo>
                  <a:lnTo>
                    <a:pt x="681" y="4630"/>
                  </a:lnTo>
                  <a:lnTo>
                    <a:pt x="817" y="4801"/>
                  </a:lnTo>
                  <a:lnTo>
                    <a:pt x="920" y="4988"/>
                  </a:lnTo>
                  <a:lnTo>
                    <a:pt x="1022" y="5192"/>
                  </a:lnTo>
                  <a:lnTo>
                    <a:pt x="1107" y="5413"/>
                  </a:lnTo>
                  <a:lnTo>
                    <a:pt x="1566" y="5856"/>
                  </a:lnTo>
                  <a:lnTo>
                    <a:pt x="1532" y="5941"/>
                  </a:lnTo>
                  <a:lnTo>
                    <a:pt x="1498" y="6043"/>
                  </a:lnTo>
                  <a:lnTo>
                    <a:pt x="1481" y="6128"/>
                  </a:lnTo>
                  <a:lnTo>
                    <a:pt x="1481" y="6231"/>
                  </a:lnTo>
                  <a:lnTo>
                    <a:pt x="1481" y="6316"/>
                  </a:lnTo>
                  <a:lnTo>
                    <a:pt x="1498" y="6418"/>
                  </a:lnTo>
                  <a:lnTo>
                    <a:pt x="1566" y="6588"/>
                  </a:lnTo>
                  <a:lnTo>
                    <a:pt x="1669" y="6775"/>
                  </a:lnTo>
                  <a:lnTo>
                    <a:pt x="1788" y="6929"/>
                  </a:lnTo>
                  <a:lnTo>
                    <a:pt x="1941" y="7065"/>
                  </a:lnTo>
                  <a:lnTo>
                    <a:pt x="2094" y="7167"/>
                  </a:lnTo>
                  <a:lnTo>
                    <a:pt x="2281" y="7252"/>
                  </a:lnTo>
                  <a:lnTo>
                    <a:pt x="2469" y="7303"/>
                  </a:lnTo>
                  <a:lnTo>
                    <a:pt x="2656" y="7354"/>
                  </a:lnTo>
                  <a:lnTo>
                    <a:pt x="2843" y="7371"/>
                  </a:lnTo>
                  <a:lnTo>
                    <a:pt x="3047" y="7388"/>
                  </a:lnTo>
                  <a:lnTo>
                    <a:pt x="3252" y="7388"/>
                  </a:lnTo>
                  <a:lnTo>
                    <a:pt x="3643" y="7354"/>
                  </a:lnTo>
                  <a:lnTo>
                    <a:pt x="3388" y="7235"/>
                  </a:lnTo>
                  <a:lnTo>
                    <a:pt x="3133" y="7082"/>
                  </a:lnTo>
                  <a:lnTo>
                    <a:pt x="2894" y="6929"/>
                  </a:lnTo>
                  <a:lnTo>
                    <a:pt x="2673" y="6741"/>
                  </a:lnTo>
                  <a:lnTo>
                    <a:pt x="2452" y="6537"/>
                  </a:lnTo>
                  <a:lnTo>
                    <a:pt x="2264" y="6333"/>
                  </a:lnTo>
                  <a:lnTo>
                    <a:pt x="2077" y="6111"/>
                  </a:lnTo>
                  <a:lnTo>
                    <a:pt x="1924" y="5873"/>
                  </a:lnTo>
                  <a:lnTo>
                    <a:pt x="2128" y="5992"/>
                  </a:lnTo>
                  <a:lnTo>
                    <a:pt x="2332" y="6077"/>
                  </a:lnTo>
                  <a:lnTo>
                    <a:pt x="2571" y="6128"/>
                  </a:lnTo>
                  <a:lnTo>
                    <a:pt x="2792" y="6162"/>
                  </a:lnTo>
                  <a:lnTo>
                    <a:pt x="3030" y="6162"/>
                  </a:lnTo>
                  <a:lnTo>
                    <a:pt x="3269" y="6128"/>
                  </a:lnTo>
                  <a:lnTo>
                    <a:pt x="3490" y="6077"/>
                  </a:lnTo>
                  <a:lnTo>
                    <a:pt x="3711" y="5992"/>
                  </a:lnTo>
                  <a:lnTo>
                    <a:pt x="3439" y="5924"/>
                  </a:lnTo>
                  <a:lnTo>
                    <a:pt x="3167" y="5839"/>
                  </a:lnTo>
                  <a:lnTo>
                    <a:pt x="2911" y="5737"/>
                  </a:lnTo>
                  <a:lnTo>
                    <a:pt x="2656" y="5618"/>
                  </a:lnTo>
                  <a:lnTo>
                    <a:pt x="2418" y="5465"/>
                  </a:lnTo>
                  <a:lnTo>
                    <a:pt x="2179" y="5294"/>
                  </a:lnTo>
                  <a:lnTo>
                    <a:pt x="1958" y="5124"/>
                  </a:lnTo>
                  <a:lnTo>
                    <a:pt x="1754" y="4920"/>
                  </a:lnTo>
                  <a:lnTo>
                    <a:pt x="1566" y="4716"/>
                  </a:lnTo>
                  <a:lnTo>
                    <a:pt x="1396" y="4494"/>
                  </a:lnTo>
                  <a:lnTo>
                    <a:pt x="1243" y="4256"/>
                  </a:lnTo>
                  <a:lnTo>
                    <a:pt x="1107" y="4001"/>
                  </a:lnTo>
                  <a:lnTo>
                    <a:pt x="988" y="3745"/>
                  </a:lnTo>
                  <a:lnTo>
                    <a:pt x="903" y="3473"/>
                  </a:lnTo>
                  <a:lnTo>
                    <a:pt x="834" y="3201"/>
                  </a:lnTo>
                  <a:lnTo>
                    <a:pt x="783" y="2928"/>
                  </a:lnTo>
                  <a:lnTo>
                    <a:pt x="1090" y="3098"/>
                  </a:lnTo>
                  <a:lnTo>
                    <a:pt x="1396" y="3286"/>
                  </a:lnTo>
                  <a:lnTo>
                    <a:pt x="1703" y="3439"/>
                  </a:lnTo>
                  <a:lnTo>
                    <a:pt x="2026" y="3592"/>
                  </a:lnTo>
                  <a:lnTo>
                    <a:pt x="2349" y="3745"/>
                  </a:lnTo>
                  <a:lnTo>
                    <a:pt x="2673" y="3864"/>
                  </a:lnTo>
                  <a:lnTo>
                    <a:pt x="3013" y="4001"/>
                  </a:lnTo>
                  <a:lnTo>
                    <a:pt x="3337" y="4103"/>
                  </a:lnTo>
                  <a:lnTo>
                    <a:pt x="3337" y="4103"/>
                  </a:lnTo>
                  <a:lnTo>
                    <a:pt x="1532" y="4035"/>
                  </a:lnTo>
                  <a:lnTo>
                    <a:pt x="1771" y="4324"/>
                  </a:lnTo>
                  <a:lnTo>
                    <a:pt x="2026" y="4579"/>
                  </a:lnTo>
                  <a:lnTo>
                    <a:pt x="2298" y="4835"/>
                  </a:lnTo>
                  <a:lnTo>
                    <a:pt x="2605" y="5056"/>
                  </a:lnTo>
                  <a:lnTo>
                    <a:pt x="2928" y="5243"/>
                  </a:lnTo>
                  <a:lnTo>
                    <a:pt x="3252" y="5413"/>
                  </a:lnTo>
                  <a:lnTo>
                    <a:pt x="3609" y="5550"/>
                  </a:lnTo>
                  <a:lnTo>
                    <a:pt x="3967" y="5652"/>
                  </a:lnTo>
                  <a:lnTo>
                    <a:pt x="4103" y="5686"/>
                  </a:lnTo>
                  <a:lnTo>
                    <a:pt x="4171" y="5669"/>
                  </a:lnTo>
                  <a:lnTo>
                    <a:pt x="4239" y="5652"/>
                  </a:lnTo>
                  <a:lnTo>
                    <a:pt x="4273" y="5618"/>
                  </a:lnTo>
                  <a:lnTo>
                    <a:pt x="4307" y="5584"/>
                  </a:lnTo>
                  <a:lnTo>
                    <a:pt x="4358" y="5499"/>
                  </a:lnTo>
                  <a:lnTo>
                    <a:pt x="4392" y="5311"/>
                  </a:lnTo>
                  <a:lnTo>
                    <a:pt x="4426" y="5192"/>
                  </a:lnTo>
                  <a:lnTo>
                    <a:pt x="4477" y="5090"/>
                  </a:lnTo>
                  <a:lnTo>
                    <a:pt x="4528" y="4988"/>
                  </a:lnTo>
                  <a:lnTo>
                    <a:pt x="4596" y="4903"/>
                  </a:lnTo>
                  <a:lnTo>
                    <a:pt x="4682" y="4818"/>
                  </a:lnTo>
                  <a:lnTo>
                    <a:pt x="4767" y="4733"/>
                  </a:lnTo>
                  <a:lnTo>
                    <a:pt x="4852" y="4664"/>
                  </a:lnTo>
                  <a:lnTo>
                    <a:pt x="4954" y="4596"/>
                  </a:lnTo>
                  <a:lnTo>
                    <a:pt x="5056" y="4545"/>
                  </a:lnTo>
                  <a:lnTo>
                    <a:pt x="5175" y="4494"/>
                  </a:lnTo>
                  <a:lnTo>
                    <a:pt x="5277" y="4477"/>
                  </a:lnTo>
                  <a:lnTo>
                    <a:pt x="5397" y="4443"/>
                  </a:lnTo>
                  <a:lnTo>
                    <a:pt x="5635" y="4443"/>
                  </a:lnTo>
                  <a:lnTo>
                    <a:pt x="5737" y="4460"/>
                  </a:lnTo>
                  <a:lnTo>
                    <a:pt x="5856" y="4494"/>
                  </a:lnTo>
                  <a:lnTo>
                    <a:pt x="5822" y="4562"/>
                  </a:lnTo>
                  <a:lnTo>
                    <a:pt x="5805" y="4630"/>
                  </a:lnTo>
                  <a:lnTo>
                    <a:pt x="5788" y="4699"/>
                  </a:lnTo>
                  <a:lnTo>
                    <a:pt x="5788" y="4767"/>
                  </a:lnTo>
                  <a:lnTo>
                    <a:pt x="5822" y="4903"/>
                  </a:lnTo>
                  <a:lnTo>
                    <a:pt x="5873" y="5039"/>
                  </a:lnTo>
                  <a:lnTo>
                    <a:pt x="5958" y="5175"/>
                  </a:lnTo>
                  <a:lnTo>
                    <a:pt x="6060" y="5277"/>
                  </a:lnTo>
                  <a:lnTo>
                    <a:pt x="6197" y="5362"/>
                  </a:lnTo>
                  <a:lnTo>
                    <a:pt x="6333" y="5431"/>
                  </a:lnTo>
                  <a:lnTo>
                    <a:pt x="6486" y="5465"/>
                  </a:lnTo>
                  <a:lnTo>
                    <a:pt x="6775" y="5465"/>
                  </a:lnTo>
                  <a:lnTo>
                    <a:pt x="6929" y="5448"/>
                  </a:lnTo>
                  <a:lnTo>
                    <a:pt x="7218" y="5379"/>
                  </a:lnTo>
                  <a:lnTo>
                    <a:pt x="7524" y="5294"/>
                  </a:lnTo>
                  <a:lnTo>
                    <a:pt x="7831" y="5192"/>
                  </a:lnTo>
                  <a:lnTo>
                    <a:pt x="8137" y="5073"/>
                  </a:lnTo>
                  <a:lnTo>
                    <a:pt x="8444" y="4920"/>
                  </a:lnTo>
                  <a:lnTo>
                    <a:pt x="8716" y="4750"/>
                  </a:lnTo>
                  <a:lnTo>
                    <a:pt x="8835" y="4664"/>
                  </a:lnTo>
                  <a:lnTo>
                    <a:pt x="8954" y="4562"/>
                  </a:lnTo>
                  <a:lnTo>
                    <a:pt x="9056" y="4443"/>
                  </a:lnTo>
                  <a:lnTo>
                    <a:pt x="9159" y="4324"/>
                  </a:lnTo>
                  <a:lnTo>
                    <a:pt x="9227" y="4205"/>
                  </a:lnTo>
                  <a:lnTo>
                    <a:pt x="9295" y="4069"/>
                  </a:lnTo>
                  <a:lnTo>
                    <a:pt x="9329" y="3915"/>
                  </a:lnTo>
                  <a:lnTo>
                    <a:pt x="9363" y="3762"/>
                  </a:lnTo>
                  <a:lnTo>
                    <a:pt x="9056" y="3933"/>
                  </a:lnTo>
                  <a:lnTo>
                    <a:pt x="8733" y="4052"/>
                  </a:lnTo>
                  <a:lnTo>
                    <a:pt x="8410" y="4154"/>
                  </a:lnTo>
                  <a:lnTo>
                    <a:pt x="8069" y="4205"/>
                  </a:lnTo>
                  <a:lnTo>
                    <a:pt x="7729" y="4239"/>
                  </a:lnTo>
                  <a:lnTo>
                    <a:pt x="7388" y="4239"/>
                  </a:lnTo>
                  <a:lnTo>
                    <a:pt x="7048" y="4188"/>
                  </a:lnTo>
                  <a:lnTo>
                    <a:pt x="6707" y="4120"/>
                  </a:lnTo>
                  <a:lnTo>
                    <a:pt x="7252" y="3933"/>
                  </a:lnTo>
                  <a:lnTo>
                    <a:pt x="7797" y="3694"/>
                  </a:lnTo>
                  <a:lnTo>
                    <a:pt x="8324" y="3439"/>
                  </a:lnTo>
                  <a:lnTo>
                    <a:pt x="8818" y="3149"/>
                  </a:lnTo>
                  <a:lnTo>
                    <a:pt x="9312" y="2826"/>
                  </a:lnTo>
                  <a:lnTo>
                    <a:pt x="9788" y="2486"/>
                  </a:lnTo>
                  <a:lnTo>
                    <a:pt x="10231" y="2111"/>
                  </a:lnTo>
                  <a:lnTo>
                    <a:pt x="10657" y="1703"/>
                  </a:lnTo>
                  <a:lnTo>
                    <a:pt x="10657" y="1311"/>
                  </a:lnTo>
                  <a:lnTo>
                    <a:pt x="10657" y="885"/>
                  </a:lnTo>
                  <a:lnTo>
                    <a:pt x="10725" y="0"/>
                  </a:lnTo>
                  <a:close/>
                </a:path>
              </a:pathLst>
            </a:custGeom>
            <a:solidFill>
              <a:srgbClr val="D8A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6"/>
            <p:cNvSpPr/>
            <p:nvPr/>
          </p:nvSpPr>
          <p:spPr>
            <a:xfrm>
              <a:off x="23936" y="2915809"/>
              <a:ext cx="258907" cy="295482"/>
            </a:xfrm>
            <a:custGeom>
              <a:avLst/>
              <a:gdLst/>
              <a:ahLst/>
              <a:cxnLst/>
              <a:rect l="l" t="t" r="r" b="b"/>
              <a:pathLst>
                <a:path w="4580" h="5227" extrusionOk="0">
                  <a:moveTo>
                    <a:pt x="2128" y="1"/>
                  </a:moveTo>
                  <a:lnTo>
                    <a:pt x="1890" y="1192"/>
                  </a:lnTo>
                  <a:lnTo>
                    <a:pt x="1669" y="2367"/>
                  </a:lnTo>
                  <a:lnTo>
                    <a:pt x="1464" y="3559"/>
                  </a:lnTo>
                  <a:lnTo>
                    <a:pt x="1294" y="4750"/>
                  </a:lnTo>
                  <a:lnTo>
                    <a:pt x="971" y="4682"/>
                  </a:lnTo>
                  <a:lnTo>
                    <a:pt x="647" y="4597"/>
                  </a:lnTo>
                  <a:lnTo>
                    <a:pt x="0" y="4410"/>
                  </a:lnTo>
                  <a:lnTo>
                    <a:pt x="341" y="4580"/>
                  </a:lnTo>
                  <a:lnTo>
                    <a:pt x="681" y="4716"/>
                  </a:lnTo>
                  <a:lnTo>
                    <a:pt x="1039" y="4852"/>
                  </a:lnTo>
                  <a:lnTo>
                    <a:pt x="1396" y="4971"/>
                  </a:lnTo>
                  <a:lnTo>
                    <a:pt x="1754" y="5074"/>
                  </a:lnTo>
                  <a:lnTo>
                    <a:pt x="2111" y="5159"/>
                  </a:lnTo>
                  <a:lnTo>
                    <a:pt x="2469" y="5210"/>
                  </a:lnTo>
                  <a:lnTo>
                    <a:pt x="2843" y="5227"/>
                  </a:lnTo>
                  <a:lnTo>
                    <a:pt x="2775" y="4818"/>
                  </a:lnTo>
                  <a:lnTo>
                    <a:pt x="2741" y="4410"/>
                  </a:lnTo>
                  <a:lnTo>
                    <a:pt x="2741" y="4001"/>
                  </a:lnTo>
                  <a:lnTo>
                    <a:pt x="2758" y="3576"/>
                  </a:lnTo>
                  <a:lnTo>
                    <a:pt x="2792" y="3269"/>
                  </a:lnTo>
                  <a:lnTo>
                    <a:pt x="2843" y="2980"/>
                  </a:lnTo>
                  <a:lnTo>
                    <a:pt x="2928" y="2673"/>
                  </a:lnTo>
                  <a:lnTo>
                    <a:pt x="3030" y="2401"/>
                  </a:lnTo>
                  <a:lnTo>
                    <a:pt x="3150" y="2112"/>
                  </a:lnTo>
                  <a:lnTo>
                    <a:pt x="3320" y="1856"/>
                  </a:lnTo>
                  <a:lnTo>
                    <a:pt x="3490" y="1618"/>
                  </a:lnTo>
                  <a:lnTo>
                    <a:pt x="3711" y="1397"/>
                  </a:lnTo>
                  <a:lnTo>
                    <a:pt x="4001" y="1141"/>
                  </a:lnTo>
                  <a:lnTo>
                    <a:pt x="4154" y="1022"/>
                  </a:lnTo>
                  <a:lnTo>
                    <a:pt x="4290" y="886"/>
                  </a:lnTo>
                  <a:lnTo>
                    <a:pt x="4409" y="750"/>
                  </a:lnTo>
                  <a:lnTo>
                    <a:pt x="4494" y="597"/>
                  </a:lnTo>
                  <a:lnTo>
                    <a:pt x="4528" y="512"/>
                  </a:lnTo>
                  <a:lnTo>
                    <a:pt x="4563" y="426"/>
                  </a:lnTo>
                  <a:lnTo>
                    <a:pt x="4580" y="341"/>
                  </a:lnTo>
                  <a:lnTo>
                    <a:pt x="4580" y="256"/>
                  </a:lnTo>
                  <a:lnTo>
                    <a:pt x="4035" y="563"/>
                  </a:lnTo>
                  <a:lnTo>
                    <a:pt x="3473" y="869"/>
                  </a:lnTo>
                  <a:lnTo>
                    <a:pt x="2894" y="1141"/>
                  </a:lnTo>
                  <a:lnTo>
                    <a:pt x="2316" y="1380"/>
                  </a:lnTo>
                  <a:lnTo>
                    <a:pt x="2333" y="1022"/>
                  </a:lnTo>
                  <a:lnTo>
                    <a:pt x="2333" y="852"/>
                  </a:lnTo>
                  <a:lnTo>
                    <a:pt x="2333" y="665"/>
                  </a:lnTo>
                  <a:lnTo>
                    <a:pt x="2316" y="494"/>
                  </a:lnTo>
                  <a:lnTo>
                    <a:pt x="2264" y="324"/>
                  </a:lnTo>
                  <a:lnTo>
                    <a:pt x="2213" y="154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D8A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6"/>
            <p:cNvSpPr/>
            <p:nvPr/>
          </p:nvSpPr>
          <p:spPr>
            <a:xfrm>
              <a:off x="-103086" y="3080368"/>
              <a:ext cx="511992" cy="687122"/>
            </a:xfrm>
            <a:custGeom>
              <a:avLst/>
              <a:gdLst/>
              <a:ahLst/>
              <a:cxnLst/>
              <a:rect l="l" t="t" r="r" b="b"/>
              <a:pathLst>
                <a:path w="9057" h="12155" extrusionOk="0">
                  <a:moveTo>
                    <a:pt x="3882" y="1"/>
                  </a:moveTo>
                  <a:lnTo>
                    <a:pt x="2928" y="18"/>
                  </a:lnTo>
                  <a:lnTo>
                    <a:pt x="1975" y="52"/>
                  </a:lnTo>
                  <a:lnTo>
                    <a:pt x="1022" y="137"/>
                  </a:lnTo>
                  <a:lnTo>
                    <a:pt x="1124" y="324"/>
                  </a:lnTo>
                  <a:lnTo>
                    <a:pt x="1209" y="528"/>
                  </a:lnTo>
                  <a:lnTo>
                    <a:pt x="1141" y="801"/>
                  </a:lnTo>
                  <a:lnTo>
                    <a:pt x="1073" y="1056"/>
                  </a:lnTo>
                  <a:lnTo>
                    <a:pt x="886" y="1601"/>
                  </a:lnTo>
                  <a:lnTo>
                    <a:pt x="698" y="2112"/>
                  </a:lnTo>
                  <a:lnTo>
                    <a:pt x="528" y="2639"/>
                  </a:lnTo>
                  <a:lnTo>
                    <a:pt x="358" y="3235"/>
                  </a:lnTo>
                  <a:lnTo>
                    <a:pt x="222" y="3831"/>
                  </a:lnTo>
                  <a:lnTo>
                    <a:pt x="120" y="4427"/>
                  </a:lnTo>
                  <a:lnTo>
                    <a:pt x="52" y="5039"/>
                  </a:lnTo>
                  <a:lnTo>
                    <a:pt x="0" y="5652"/>
                  </a:lnTo>
                  <a:lnTo>
                    <a:pt x="0" y="6265"/>
                  </a:lnTo>
                  <a:lnTo>
                    <a:pt x="17" y="6878"/>
                  </a:lnTo>
                  <a:lnTo>
                    <a:pt x="69" y="7491"/>
                  </a:lnTo>
                  <a:lnTo>
                    <a:pt x="137" y="8087"/>
                  </a:lnTo>
                  <a:lnTo>
                    <a:pt x="256" y="8699"/>
                  </a:lnTo>
                  <a:lnTo>
                    <a:pt x="392" y="9295"/>
                  </a:lnTo>
                  <a:lnTo>
                    <a:pt x="562" y="9891"/>
                  </a:lnTo>
                  <a:lnTo>
                    <a:pt x="766" y="10470"/>
                  </a:lnTo>
                  <a:lnTo>
                    <a:pt x="988" y="11031"/>
                  </a:lnTo>
                  <a:lnTo>
                    <a:pt x="1243" y="11593"/>
                  </a:lnTo>
                  <a:lnTo>
                    <a:pt x="1532" y="12138"/>
                  </a:lnTo>
                  <a:lnTo>
                    <a:pt x="1873" y="12155"/>
                  </a:lnTo>
                  <a:lnTo>
                    <a:pt x="2230" y="12155"/>
                  </a:lnTo>
                  <a:lnTo>
                    <a:pt x="2571" y="12121"/>
                  </a:lnTo>
                  <a:lnTo>
                    <a:pt x="2928" y="12053"/>
                  </a:lnTo>
                  <a:lnTo>
                    <a:pt x="3269" y="11968"/>
                  </a:lnTo>
                  <a:lnTo>
                    <a:pt x="3592" y="11849"/>
                  </a:lnTo>
                  <a:lnTo>
                    <a:pt x="3916" y="11712"/>
                  </a:lnTo>
                  <a:lnTo>
                    <a:pt x="4222" y="11542"/>
                  </a:lnTo>
                  <a:lnTo>
                    <a:pt x="4001" y="8393"/>
                  </a:lnTo>
                  <a:lnTo>
                    <a:pt x="4733" y="8359"/>
                  </a:lnTo>
                  <a:lnTo>
                    <a:pt x="6214" y="11934"/>
                  </a:lnTo>
                  <a:lnTo>
                    <a:pt x="6316" y="11917"/>
                  </a:lnTo>
                  <a:lnTo>
                    <a:pt x="6997" y="11849"/>
                  </a:lnTo>
                  <a:lnTo>
                    <a:pt x="7695" y="11763"/>
                  </a:lnTo>
                  <a:lnTo>
                    <a:pt x="8376" y="11644"/>
                  </a:lnTo>
                  <a:lnTo>
                    <a:pt x="9057" y="11525"/>
                  </a:lnTo>
                  <a:lnTo>
                    <a:pt x="9022" y="10759"/>
                  </a:lnTo>
                  <a:lnTo>
                    <a:pt x="9005" y="9993"/>
                  </a:lnTo>
                  <a:lnTo>
                    <a:pt x="9005" y="8461"/>
                  </a:lnTo>
                  <a:lnTo>
                    <a:pt x="8988" y="7678"/>
                  </a:lnTo>
                  <a:lnTo>
                    <a:pt x="8971" y="6912"/>
                  </a:lnTo>
                  <a:lnTo>
                    <a:pt x="8920" y="6146"/>
                  </a:lnTo>
                  <a:lnTo>
                    <a:pt x="8886" y="5771"/>
                  </a:lnTo>
                  <a:lnTo>
                    <a:pt x="8835" y="5397"/>
                  </a:lnTo>
                  <a:lnTo>
                    <a:pt x="8750" y="4886"/>
                  </a:lnTo>
                  <a:lnTo>
                    <a:pt x="8665" y="4376"/>
                  </a:lnTo>
                  <a:lnTo>
                    <a:pt x="8546" y="3882"/>
                  </a:lnTo>
                  <a:lnTo>
                    <a:pt x="8427" y="3388"/>
                  </a:lnTo>
                  <a:lnTo>
                    <a:pt x="8154" y="2401"/>
                  </a:lnTo>
                  <a:lnTo>
                    <a:pt x="7865" y="1414"/>
                  </a:lnTo>
                  <a:lnTo>
                    <a:pt x="7729" y="954"/>
                  </a:lnTo>
                  <a:lnTo>
                    <a:pt x="7763" y="614"/>
                  </a:lnTo>
                  <a:lnTo>
                    <a:pt x="7814" y="290"/>
                  </a:lnTo>
                  <a:lnTo>
                    <a:pt x="7065" y="188"/>
                  </a:lnTo>
                  <a:lnTo>
                    <a:pt x="6333" y="120"/>
                  </a:lnTo>
                  <a:lnTo>
                    <a:pt x="5584" y="52"/>
                  </a:lnTo>
                  <a:lnTo>
                    <a:pt x="4835" y="18"/>
                  </a:lnTo>
                  <a:lnTo>
                    <a:pt x="3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6"/>
            <p:cNvSpPr/>
            <p:nvPr/>
          </p:nvSpPr>
          <p:spPr>
            <a:xfrm>
              <a:off x="101890" y="1817829"/>
              <a:ext cx="222332" cy="319564"/>
            </a:xfrm>
            <a:custGeom>
              <a:avLst/>
              <a:gdLst/>
              <a:ahLst/>
              <a:cxnLst/>
              <a:rect l="l" t="t" r="r" b="b"/>
              <a:pathLst>
                <a:path w="3933" h="5653" extrusionOk="0">
                  <a:moveTo>
                    <a:pt x="2520" y="1"/>
                  </a:moveTo>
                  <a:lnTo>
                    <a:pt x="2315" y="35"/>
                  </a:lnTo>
                  <a:lnTo>
                    <a:pt x="2111" y="86"/>
                  </a:lnTo>
                  <a:lnTo>
                    <a:pt x="1924" y="154"/>
                  </a:lnTo>
                  <a:lnTo>
                    <a:pt x="1720" y="222"/>
                  </a:lnTo>
                  <a:lnTo>
                    <a:pt x="1532" y="324"/>
                  </a:lnTo>
                  <a:lnTo>
                    <a:pt x="1362" y="443"/>
                  </a:lnTo>
                  <a:lnTo>
                    <a:pt x="1192" y="563"/>
                  </a:lnTo>
                  <a:lnTo>
                    <a:pt x="1022" y="699"/>
                  </a:lnTo>
                  <a:lnTo>
                    <a:pt x="885" y="852"/>
                  </a:lnTo>
                  <a:lnTo>
                    <a:pt x="732" y="1039"/>
                  </a:lnTo>
                  <a:lnTo>
                    <a:pt x="596" y="1227"/>
                  </a:lnTo>
                  <a:lnTo>
                    <a:pt x="460" y="1431"/>
                  </a:lnTo>
                  <a:lnTo>
                    <a:pt x="358" y="1652"/>
                  </a:lnTo>
                  <a:lnTo>
                    <a:pt x="256" y="1856"/>
                  </a:lnTo>
                  <a:lnTo>
                    <a:pt x="171" y="2078"/>
                  </a:lnTo>
                  <a:lnTo>
                    <a:pt x="0" y="2537"/>
                  </a:lnTo>
                  <a:lnTo>
                    <a:pt x="153" y="2639"/>
                  </a:lnTo>
                  <a:lnTo>
                    <a:pt x="307" y="2725"/>
                  </a:lnTo>
                  <a:lnTo>
                    <a:pt x="630" y="2895"/>
                  </a:lnTo>
                  <a:lnTo>
                    <a:pt x="1277" y="3167"/>
                  </a:lnTo>
                  <a:lnTo>
                    <a:pt x="1209" y="2997"/>
                  </a:lnTo>
                  <a:lnTo>
                    <a:pt x="1175" y="2793"/>
                  </a:lnTo>
                  <a:lnTo>
                    <a:pt x="1175" y="2605"/>
                  </a:lnTo>
                  <a:lnTo>
                    <a:pt x="1175" y="2503"/>
                  </a:lnTo>
                  <a:lnTo>
                    <a:pt x="1209" y="2401"/>
                  </a:lnTo>
                  <a:lnTo>
                    <a:pt x="1226" y="2350"/>
                  </a:lnTo>
                  <a:lnTo>
                    <a:pt x="1277" y="2282"/>
                  </a:lnTo>
                  <a:lnTo>
                    <a:pt x="1328" y="2265"/>
                  </a:lnTo>
                  <a:lnTo>
                    <a:pt x="1379" y="2248"/>
                  </a:lnTo>
                  <a:lnTo>
                    <a:pt x="1430" y="2265"/>
                  </a:lnTo>
                  <a:lnTo>
                    <a:pt x="1481" y="2282"/>
                  </a:lnTo>
                  <a:lnTo>
                    <a:pt x="1566" y="2350"/>
                  </a:lnTo>
                  <a:lnTo>
                    <a:pt x="1651" y="2452"/>
                  </a:lnTo>
                  <a:lnTo>
                    <a:pt x="1737" y="2656"/>
                  </a:lnTo>
                  <a:lnTo>
                    <a:pt x="1788" y="2861"/>
                  </a:lnTo>
                  <a:lnTo>
                    <a:pt x="1822" y="3082"/>
                  </a:lnTo>
                  <a:lnTo>
                    <a:pt x="1839" y="3303"/>
                  </a:lnTo>
                  <a:lnTo>
                    <a:pt x="1856" y="3746"/>
                  </a:lnTo>
                  <a:lnTo>
                    <a:pt x="1873" y="3967"/>
                  </a:lnTo>
                  <a:lnTo>
                    <a:pt x="1924" y="4171"/>
                  </a:lnTo>
                  <a:lnTo>
                    <a:pt x="1958" y="4308"/>
                  </a:lnTo>
                  <a:lnTo>
                    <a:pt x="1992" y="4444"/>
                  </a:lnTo>
                  <a:lnTo>
                    <a:pt x="2111" y="4682"/>
                  </a:lnTo>
                  <a:lnTo>
                    <a:pt x="2264" y="4903"/>
                  </a:lnTo>
                  <a:lnTo>
                    <a:pt x="2435" y="5108"/>
                  </a:lnTo>
                  <a:lnTo>
                    <a:pt x="2639" y="5295"/>
                  </a:lnTo>
                  <a:lnTo>
                    <a:pt x="2860" y="5448"/>
                  </a:lnTo>
                  <a:lnTo>
                    <a:pt x="3115" y="5567"/>
                  </a:lnTo>
                  <a:lnTo>
                    <a:pt x="3371" y="5652"/>
                  </a:lnTo>
                  <a:lnTo>
                    <a:pt x="3456" y="5618"/>
                  </a:lnTo>
                  <a:lnTo>
                    <a:pt x="3541" y="5584"/>
                  </a:lnTo>
                  <a:lnTo>
                    <a:pt x="3626" y="5533"/>
                  </a:lnTo>
                  <a:lnTo>
                    <a:pt x="3694" y="5465"/>
                  </a:lnTo>
                  <a:lnTo>
                    <a:pt x="3830" y="5329"/>
                  </a:lnTo>
                  <a:lnTo>
                    <a:pt x="3933" y="5159"/>
                  </a:lnTo>
                  <a:lnTo>
                    <a:pt x="3933" y="5142"/>
                  </a:lnTo>
                  <a:lnTo>
                    <a:pt x="3728" y="5142"/>
                  </a:lnTo>
                  <a:lnTo>
                    <a:pt x="3524" y="5125"/>
                  </a:lnTo>
                  <a:lnTo>
                    <a:pt x="3388" y="5091"/>
                  </a:lnTo>
                  <a:lnTo>
                    <a:pt x="3269" y="5040"/>
                  </a:lnTo>
                  <a:lnTo>
                    <a:pt x="3149" y="4955"/>
                  </a:lnTo>
                  <a:lnTo>
                    <a:pt x="3030" y="4869"/>
                  </a:lnTo>
                  <a:lnTo>
                    <a:pt x="2945" y="4750"/>
                  </a:lnTo>
                  <a:lnTo>
                    <a:pt x="2860" y="4631"/>
                  </a:lnTo>
                  <a:lnTo>
                    <a:pt x="2809" y="4495"/>
                  </a:lnTo>
                  <a:lnTo>
                    <a:pt x="2758" y="4359"/>
                  </a:lnTo>
                  <a:lnTo>
                    <a:pt x="2724" y="4206"/>
                  </a:lnTo>
                  <a:lnTo>
                    <a:pt x="2707" y="4069"/>
                  </a:lnTo>
                  <a:lnTo>
                    <a:pt x="2690" y="3780"/>
                  </a:lnTo>
                  <a:lnTo>
                    <a:pt x="2690" y="3491"/>
                  </a:lnTo>
                  <a:lnTo>
                    <a:pt x="2707" y="3201"/>
                  </a:lnTo>
                  <a:lnTo>
                    <a:pt x="2707" y="2912"/>
                  </a:lnTo>
                  <a:lnTo>
                    <a:pt x="2690" y="2622"/>
                  </a:lnTo>
                  <a:lnTo>
                    <a:pt x="2673" y="2469"/>
                  </a:lnTo>
                  <a:lnTo>
                    <a:pt x="2639" y="2333"/>
                  </a:lnTo>
                  <a:lnTo>
                    <a:pt x="2605" y="2197"/>
                  </a:lnTo>
                  <a:lnTo>
                    <a:pt x="2537" y="2061"/>
                  </a:lnTo>
                  <a:lnTo>
                    <a:pt x="2418" y="1873"/>
                  </a:lnTo>
                  <a:lnTo>
                    <a:pt x="2281" y="1703"/>
                  </a:lnTo>
                  <a:lnTo>
                    <a:pt x="2145" y="1533"/>
                  </a:lnTo>
                  <a:lnTo>
                    <a:pt x="2009" y="1346"/>
                  </a:lnTo>
                  <a:lnTo>
                    <a:pt x="1958" y="1244"/>
                  </a:lnTo>
                  <a:lnTo>
                    <a:pt x="1907" y="1141"/>
                  </a:lnTo>
                  <a:lnTo>
                    <a:pt x="1873" y="1022"/>
                  </a:lnTo>
                  <a:lnTo>
                    <a:pt x="1856" y="920"/>
                  </a:lnTo>
                  <a:lnTo>
                    <a:pt x="1856" y="801"/>
                  </a:lnTo>
                  <a:lnTo>
                    <a:pt x="1856" y="699"/>
                  </a:lnTo>
                  <a:lnTo>
                    <a:pt x="1890" y="597"/>
                  </a:lnTo>
                  <a:lnTo>
                    <a:pt x="1941" y="495"/>
                  </a:lnTo>
                  <a:lnTo>
                    <a:pt x="2009" y="443"/>
                  </a:lnTo>
                  <a:lnTo>
                    <a:pt x="2060" y="392"/>
                  </a:lnTo>
                  <a:lnTo>
                    <a:pt x="2128" y="341"/>
                  </a:lnTo>
                  <a:lnTo>
                    <a:pt x="2196" y="324"/>
                  </a:lnTo>
                  <a:lnTo>
                    <a:pt x="2366" y="273"/>
                  </a:lnTo>
                  <a:lnTo>
                    <a:pt x="2520" y="273"/>
                  </a:lnTo>
                  <a:lnTo>
                    <a:pt x="2690" y="307"/>
                  </a:lnTo>
                  <a:lnTo>
                    <a:pt x="2826" y="358"/>
                  </a:lnTo>
                  <a:lnTo>
                    <a:pt x="2979" y="426"/>
                  </a:lnTo>
                  <a:lnTo>
                    <a:pt x="3115" y="512"/>
                  </a:lnTo>
                  <a:lnTo>
                    <a:pt x="3252" y="580"/>
                  </a:lnTo>
                  <a:lnTo>
                    <a:pt x="3371" y="631"/>
                  </a:lnTo>
                  <a:lnTo>
                    <a:pt x="3507" y="665"/>
                  </a:lnTo>
                  <a:lnTo>
                    <a:pt x="3626" y="665"/>
                  </a:lnTo>
                  <a:lnTo>
                    <a:pt x="3711" y="631"/>
                  </a:lnTo>
                  <a:lnTo>
                    <a:pt x="3796" y="580"/>
                  </a:lnTo>
                  <a:lnTo>
                    <a:pt x="3847" y="529"/>
                  </a:lnTo>
                  <a:lnTo>
                    <a:pt x="3898" y="443"/>
                  </a:lnTo>
                  <a:lnTo>
                    <a:pt x="3830" y="392"/>
                  </a:lnTo>
                  <a:lnTo>
                    <a:pt x="3677" y="256"/>
                  </a:lnTo>
                  <a:lnTo>
                    <a:pt x="3507" y="171"/>
                  </a:lnTo>
                  <a:lnTo>
                    <a:pt x="3320" y="86"/>
                  </a:lnTo>
                  <a:lnTo>
                    <a:pt x="3132" y="35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6"/>
            <p:cNvSpPr/>
            <p:nvPr/>
          </p:nvSpPr>
          <p:spPr>
            <a:xfrm>
              <a:off x="787027" y="2299011"/>
              <a:ext cx="204073" cy="226177"/>
            </a:xfrm>
            <a:custGeom>
              <a:avLst/>
              <a:gdLst/>
              <a:ahLst/>
              <a:cxnLst/>
              <a:rect l="l" t="t" r="r" b="b"/>
              <a:pathLst>
                <a:path w="3610" h="4001" extrusionOk="0">
                  <a:moveTo>
                    <a:pt x="1873" y="0"/>
                  </a:moveTo>
                  <a:lnTo>
                    <a:pt x="1703" y="17"/>
                  </a:lnTo>
                  <a:lnTo>
                    <a:pt x="1550" y="34"/>
                  </a:lnTo>
                  <a:lnTo>
                    <a:pt x="1396" y="51"/>
                  </a:lnTo>
                  <a:lnTo>
                    <a:pt x="1243" y="85"/>
                  </a:lnTo>
                  <a:lnTo>
                    <a:pt x="1090" y="136"/>
                  </a:lnTo>
                  <a:lnTo>
                    <a:pt x="954" y="205"/>
                  </a:lnTo>
                  <a:lnTo>
                    <a:pt x="818" y="273"/>
                  </a:lnTo>
                  <a:lnTo>
                    <a:pt x="681" y="358"/>
                  </a:lnTo>
                  <a:lnTo>
                    <a:pt x="579" y="460"/>
                  </a:lnTo>
                  <a:lnTo>
                    <a:pt x="460" y="562"/>
                  </a:lnTo>
                  <a:lnTo>
                    <a:pt x="375" y="681"/>
                  </a:lnTo>
                  <a:lnTo>
                    <a:pt x="256" y="851"/>
                  </a:lnTo>
                  <a:lnTo>
                    <a:pt x="154" y="1056"/>
                  </a:lnTo>
                  <a:lnTo>
                    <a:pt x="86" y="1260"/>
                  </a:lnTo>
                  <a:lnTo>
                    <a:pt x="35" y="1481"/>
                  </a:lnTo>
                  <a:lnTo>
                    <a:pt x="18" y="1703"/>
                  </a:lnTo>
                  <a:lnTo>
                    <a:pt x="0" y="1924"/>
                  </a:lnTo>
                  <a:lnTo>
                    <a:pt x="18" y="2145"/>
                  </a:lnTo>
                  <a:lnTo>
                    <a:pt x="52" y="2366"/>
                  </a:lnTo>
                  <a:lnTo>
                    <a:pt x="86" y="2520"/>
                  </a:lnTo>
                  <a:lnTo>
                    <a:pt x="137" y="2656"/>
                  </a:lnTo>
                  <a:lnTo>
                    <a:pt x="205" y="2809"/>
                  </a:lnTo>
                  <a:lnTo>
                    <a:pt x="273" y="2945"/>
                  </a:lnTo>
                  <a:lnTo>
                    <a:pt x="341" y="3081"/>
                  </a:lnTo>
                  <a:lnTo>
                    <a:pt x="443" y="3218"/>
                  </a:lnTo>
                  <a:lnTo>
                    <a:pt x="528" y="3337"/>
                  </a:lnTo>
                  <a:lnTo>
                    <a:pt x="630" y="3456"/>
                  </a:lnTo>
                  <a:lnTo>
                    <a:pt x="749" y="3575"/>
                  </a:lnTo>
                  <a:lnTo>
                    <a:pt x="869" y="3660"/>
                  </a:lnTo>
                  <a:lnTo>
                    <a:pt x="988" y="3745"/>
                  </a:lnTo>
                  <a:lnTo>
                    <a:pt x="1124" y="3830"/>
                  </a:lnTo>
                  <a:lnTo>
                    <a:pt x="1260" y="3898"/>
                  </a:lnTo>
                  <a:lnTo>
                    <a:pt x="1413" y="3950"/>
                  </a:lnTo>
                  <a:lnTo>
                    <a:pt x="1550" y="3984"/>
                  </a:lnTo>
                  <a:lnTo>
                    <a:pt x="1703" y="4001"/>
                  </a:lnTo>
                  <a:lnTo>
                    <a:pt x="1958" y="4001"/>
                  </a:lnTo>
                  <a:lnTo>
                    <a:pt x="2179" y="3950"/>
                  </a:lnTo>
                  <a:lnTo>
                    <a:pt x="2418" y="3881"/>
                  </a:lnTo>
                  <a:lnTo>
                    <a:pt x="2639" y="3779"/>
                  </a:lnTo>
                  <a:lnTo>
                    <a:pt x="2843" y="3643"/>
                  </a:lnTo>
                  <a:lnTo>
                    <a:pt x="3014" y="3473"/>
                  </a:lnTo>
                  <a:lnTo>
                    <a:pt x="3184" y="3303"/>
                  </a:lnTo>
                  <a:lnTo>
                    <a:pt x="3303" y="3098"/>
                  </a:lnTo>
                  <a:lnTo>
                    <a:pt x="3405" y="2911"/>
                  </a:lnTo>
                  <a:lnTo>
                    <a:pt x="3473" y="2707"/>
                  </a:lnTo>
                  <a:lnTo>
                    <a:pt x="3541" y="2503"/>
                  </a:lnTo>
                  <a:lnTo>
                    <a:pt x="3575" y="2298"/>
                  </a:lnTo>
                  <a:lnTo>
                    <a:pt x="3609" y="2077"/>
                  </a:lnTo>
                  <a:lnTo>
                    <a:pt x="3609" y="1856"/>
                  </a:lnTo>
                  <a:lnTo>
                    <a:pt x="3609" y="1651"/>
                  </a:lnTo>
                  <a:lnTo>
                    <a:pt x="3575" y="1430"/>
                  </a:lnTo>
                  <a:lnTo>
                    <a:pt x="3524" y="1226"/>
                  </a:lnTo>
                  <a:lnTo>
                    <a:pt x="3456" y="1039"/>
                  </a:lnTo>
                  <a:lnTo>
                    <a:pt x="3371" y="851"/>
                  </a:lnTo>
                  <a:lnTo>
                    <a:pt x="3269" y="681"/>
                  </a:lnTo>
                  <a:lnTo>
                    <a:pt x="3150" y="528"/>
                  </a:lnTo>
                  <a:lnTo>
                    <a:pt x="3014" y="375"/>
                  </a:lnTo>
                  <a:lnTo>
                    <a:pt x="2843" y="273"/>
                  </a:lnTo>
                  <a:lnTo>
                    <a:pt x="2656" y="170"/>
                  </a:lnTo>
                  <a:lnTo>
                    <a:pt x="2503" y="119"/>
                  </a:lnTo>
                  <a:lnTo>
                    <a:pt x="2350" y="68"/>
                  </a:lnTo>
                  <a:lnTo>
                    <a:pt x="2196" y="34"/>
                  </a:lnTo>
                  <a:lnTo>
                    <a:pt x="2026" y="17"/>
                  </a:lnTo>
                  <a:lnTo>
                    <a:pt x="1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6"/>
            <p:cNvSpPr/>
            <p:nvPr/>
          </p:nvSpPr>
          <p:spPr>
            <a:xfrm>
              <a:off x="811109" y="2312465"/>
              <a:ext cx="204017" cy="225216"/>
            </a:xfrm>
            <a:custGeom>
              <a:avLst/>
              <a:gdLst/>
              <a:ahLst/>
              <a:cxnLst/>
              <a:rect l="l" t="t" r="r" b="b"/>
              <a:pathLst>
                <a:path w="3609" h="3984" extrusionOk="0">
                  <a:moveTo>
                    <a:pt x="1702" y="1"/>
                  </a:moveTo>
                  <a:lnTo>
                    <a:pt x="1532" y="18"/>
                  </a:lnTo>
                  <a:lnTo>
                    <a:pt x="1379" y="35"/>
                  </a:lnTo>
                  <a:lnTo>
                    <a:pt x="1226" y="69"/>
                  </a:lnTo>
                  <a:lnTo>
                    <a:pt x="1090" y="120"/>
                  </a:lnTo>
                  <a:lnTo>
                    <a:pt x="936" y="188"/>
                  </a:lnTo>
                  <a:lnTo>
                    <a:pt x="800" y="256"/>
                  </a:lnTo>
                  <a:lnTo>
                    <a:pt x="681" y="341"/>
                  </a:lnTo>
                  <a:lnTo>
                    <a:pt x="562" y="443"/>
                  </a:lnTo>
                  <a:lnTo>
                    <a:pt x="460" y="545"/>
                  </a:lnTo>
                  <a:lnTo>
                    <a:pt x="358" y="664"/>
                  </a:lnTo>
                  <a:lnTo>
                    <a:pt x="238" y="852"/>
                  </a:lnTo>
                  <a:lnTo>
                    <a:pt x="153" y="1039"/>
                  </a:lnTo>
                  <a:lnTo>
                    <a:pt x="85" y="1243"/>
                  </a:lnTo>
                  <a:lnTo>
                    <a:pt x="34" y="1465"/>
                  </a:lnTo>
                  <a:lnTo>
                    <a:pt x="0" y="1686"/>
                  </a:lnTo>
                  <a:lnTo>
                    <a:pt x="0" y="1907"/>
                  </a:lnTo>
                  <a:lnTo>
                    <a:pt x="17" y="2128"/>
                  </a:lnTo>
                  <a:lnTo>
                    <a:pt x="51" y="2350"/>
                  </a:lnTo>
                  <a:lnTo>
                    <a:pt x="85" y="2503"/>
                  </a:lnTo>
                  <a:lnTo>
                    <a:pt x="136" y="2639"/>
                  </a:lnTo>
                  <a:lnTo>
                    <a:pt x="187" y="2792"/>
                  </a:lnTo>
                  <a:lnTo>
                    <a:pt x="255" y="2928"/>
                  </a:lnTo>
                  <a:lnTo>
                    <a:pt x="341" y="3065"/>
                  </a:lnTo>
                  <a:lnTo>
                    <a:pt x="426" y="3201"/>
                  </a:lnTo>
                  <a:lnTo>
                    <a:pt x="528" y="3320"/>
                  </a:lnTo>
                  <a:lnTo>
                    <a:pt x="630" y="3439"/>
                  </a:lnTo>
                  <a:lnTo>
                    <a:pt x="732" y="3558"/>
                  </a:lnTo>
                  <a:lnTo>
                    <a:pt x="851" y="3643"/>
                  </a:lnTo>
                  <a:lnTo>
                    <a:pt x="987" y="3746"/>
                  </a:lnTo>
                  <a:lnTo>
                    <a:pt x="1124" y="3814"/>
                  </a:lnTo>
                  <a:lnTo>
                    <a:pt x="1260" y="3882"/>
                  </a:lnTo>
                  <a:lnTo>
                    <a:pt x="1396" y="3933"/>
                  </a:lnTo>
                  <a:lnTo>
                    <a:pt x="1549" y="3967"/>
                  </a:lnTo>
                  <a:lnTo>
                    <a:pt x="1702" y="3984"/>
                  </a:lnTo>
                  <a:lnTo>
                    <a:pt x="1941" y="3984"/>
                  </a:lnTo>
                  <a:lnTo>
                    <a:pt x="2179" y="3933"/>
                  </a:lnTo>
                  <a:lnTo>
                    <a:pt x="2400" y="3865"/>
                  </a:lnTo>
                  <a:lnTo>
                    <a:pt x="2622" y="3763"/>
                  </a:lnTo>
                  <a:lnTo>
                    <a:pt x="2826" y="3626"/>
                  </a:lnTo>
                  <a:lnTo>
                    <a:pt x="3013" y="3456"/>
                  </a:lnTo>
                  <a:lnTo>
                    <a:pt x="3166" y="3286"/>
                  </a:lnTo>
                  <a:lnTo>
                    <a:pt x="3302" y="3082"/>
                  </a:lnTo>
                  <a:lnTo>
                    <a:pt x="3388" y="2894"/>
                  </a:lnTo>
                  <a:lnTo>
                    <a:pt x="3473" y="2690"/>
                  </a:lnTo>
                  <a:lnTo>
                    <a:pt x="3524" y="2486"/>
                  </a:lnTo>
                  <a:lnTo>
                    <a:pt x="3575" y="2282"/>
                  </a:lnTo>
                  <a:lnTo>
                    <a:pt x="3592" y="2060"/>
                  </a:lnTo>
                  <a:lnTo>
                    <a:pt x="3609" y="1839"/>
                  </a:lnTo>
                  <a:lnTo>
                    <a:pt x="3592" y="1635"/>
                  </a:lnTo>
                  <a:lnTo>
                    <a:pt x="3558" y="1413"/>
                  </a:lnTo>
                  <a:lnTo>
                    <a:pt x="3524" y="1209"/>
                  </a:lnTo>
                  <a:lnTo>
                    <a:pt x="3456" y="1022"/>
                  </a:lnTo>
                  <a:lnTo>
                    <a:pt x="3371" y="835"/>
                  </a:lnTo>
                  <a:lnTo>
                    <a:pt x="3268" y="664"/>
                  </a:lnTo>
                  <a:lnTo>
                    <a:pt x="3149" y="511"/>
                  </a:lnTo>
                  <a:lnTo>
                    <a:pt x="2996" y="358"/>
                  </a:lnTo>
                  <a:lnTo>
                    <a:pt x="2843" y="256"/>
                  </a:lnTo>
                  <a:lnTo>
                    <a:pt x="2656" y="154"/>
                  </a:lnTo>
                  <a:lnTo>
                    <a:pt x="2502" y="103"/>
                  </a:lnTo>
                  <a:lnTo>
                    <a:pt x="2349" y="52"/>
                  </a:lnTo>
                  <a:lnTo>
                    <a:pt x="2179" y="18"/>
                  </a:lnTo>
                  <a:lnTo>
                    <a:pt x="2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6"/>
            <p:cNvSpPr/>
            <p:nvPr/>
          </p:nvSpPr>
          <p:spPr>
            <a:xfrm>
              <a:off x="893868" y="2378888"/>
              <a:ext cx="76033" cy="82816"/>
            </a:xfrm>
            <a:custGeom>
              <a:avLst/>
              <a:gdLst/>
              <a:ahLst/>
              <a:cxnLst/>
              <a:rect l="l" t="t" r="r" b="b"/>
              <a:pathLst>
                <a:path w="1345" h="1465" extrusionOk="0">
                  <a:moveTo>
                    <a:pt x="630" y="0"/>
                  </a:moveTo>
                  <a:lnTo>
                    <a:pt x="528" y="17"/>
                  </a:lnTo>
                  <a:lnTo>
                    <a:pt x="409" y="51"/>
                  </a:lnTo>
                  <a:lnTo>
                    <a:pt x="306" y="102"/>
                  </a:lnTo>
                  <a:lnTo>
                    <a:pt x="221" y="153"/>
                  </a:lnTo>
                  <a:lnTo>
                    <a:pt x="136" y="238"/>
                  </a:lnTo>
                  <a:lnTo>
                    <a:pt x="68" y="392"/>
                  </a:lnTo>
                  <a:lnTo>
                    <a:pt x="17" y="545"/>
                  </a:lnTo>
                  <a:lnTo>
                    <a:pt x="0" y="698"/>
                  </a:lnTo>
                  <a:lnTo>
                    <a:pt x="34" y="868"/>
                  </a:lnTo>
                  <a:lnTo>
                    <a:pt x="51" y="970"/>
                  </a:lnTo>
                  <a:lnTo>
                    <a:pt x="102" y="1090"/>
                  </a:lnTo>
                  <a:lnTo>
                    <a:pt x="170" y="1192"/>
                  </a:lnTo>
                  <a:lnTo>
                    <a:pt x="238" y="1277"/>
                  </a:lnTo>
                  <a:lnTo>
                    <a:pt x="323" y="1345"/>
                  </a:lnTo>
                  <a:lnTo>
                    <a:pt x="426" y="1413"/>
                  </a:lnTo>
                  <a:lnTo>
                    <a:pt x="528" y="1447"/>
                  </a:lnTo>
                  <a:lnTo>
                    <a:pt x="630" y="1464"/>
                  </a:lnTo>
                  <a:lnTo>
                    <a:pt x="817" y="1464"/>
                  </a:lnTo>
                  <a:lnTo>
                    <a:pt x="902" y="1430"/>
                  </a:lnTo>
                  <a:lnTo>
                    <a:pt x="987" y="1396"/>
                  </a:lnTo>
                  <a:lnTo>
                    <a:pt x="1055" y="1345"/>
                  </a:lnTo>
                  <a:lnTo>
                    <a:pt x="1124" y="1277"/>
                  </a:lnTo>
                  <a:lnTo>
                    <a:pt x="1175" y="1209"/>
                  </a:lnTo>
                  <a:lnTo>
                    <a:pt x="1226" y="1141"/>
                  </a:lnTo>
                  <a:lnTo>
                    <a:pt x="1294" y="987"/>
                  </a:lnTo>
                  <a:lnTo>
                    <a:pt x="1328" y="834"/>
                  </a:lnTo>
                  <a:lnTo>
                    <a:pt x="1345" y="681"/>
                  </a:lnTo>
                  <a:lnTo>
                    <a:pt x="1328" y="528"/>
                  </a:lnTo>
                  <a:lnTo>
                    <a:pt x="1294" y="375"/>
                  </a:lnTo>
                  <a:lnTo>
                    <a:pt x="1226" y="238"/>
                  </a:lnTo>
                  <a:lnTo>
                    <a:pt x="1175" y="187"/>
                  </a:lnTo>
                  <a:lnTo>
                    <a:pt x="1124" y="136"/>
                  </a:lnTo>
                  <a:lnTo>
                    <a:pt x="1055" y="85"/>
                  </a:lnTo>
                  <a:lnTo>
                    <a:pt x="987" y="51"/>
                  </a:lnTo>
                  <a:lnTo>
                    <a:pt x="868" y="1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6"/>
            <p:cNvSpPr/>
            <p:nvPr/>
          </p:nvSpPr>
          <p:spPr>
            <a:xfrm>
              <a:off x="883240" y="2378888"/>
              <a:ext cx="75128" cy="82816"/>
            </a:xfrm>
            <a:custGeom>
              <a:avLst/>
              <a:gdLst/>
              <a:ahLst/>
              <a:cxnLst/>
              <a:rect l="l" t="t" r="r" b="b"/>
              <a:pathLst>
                <a:path w="1329" h="1465" extrusionOk="0">
                  <a:moveTo>
                    <a:pt x="631" y="0"/>
                  </a:moveTo>
                  <a:lnTo>
                    <a:pt x="511" y="17"/>
                  </a:lnTo>
                  <a:lnTo>
                    <a:pt x="392" y="51"/>
                  </a:lnTo>
                  <a:lnTo>
                    <a:pt x="290" y="102"/>
                  </a:lnTo>
                  <a:lnTo>
                    <a:pt x="205" y="153"/>
                  </a:lnTo>
                  <a:lnTo>
                    <a:pt x="137" y="238"/>
                  </a:lnTo>
                  <a:lnTo>
                    <a:pt x="52" y="392"/>
                  </a:lnTo>
                  <a:lnTo>
                    <a:pt x="1" y="545"/>
                  </a:lnTo>
                  <a:lnTo>
                    <a:pt x="1" y="698"/>
                  </a:lnTo>
                  <a:lnTo>
                    <a:pt x="18" y="868"/>
                  </a:lnTo>
                  <a:lnTo>
                    <a:pt x="52" y="970"/>
                  </a:lnTo>
                  <a:lnTo>
                    <a:pt x="86" y="1090"/>
                  </a:lnTo>
                  <a:lnTo>
                    <a:pt x="154" y="1192"/>
                  </a:lnTo>
                  <a:lnTo>
                    <a:pt x="222" y="1277"/>
                  </a:lnTo>
                  <a:lnTo>
                    <a:pt x="307" y="1345"/>
                  </a:lnTo>
                  <a:lnTo>
                    <a:pt x="409" y="1413"/>
                  </a:lnTo>
                  <a:lnTo>
                    <a:pt x="511" y="1447"/>
                  </a:lnTo>
                  <a:lnTo>
                    <a:pt x="631" y="1464"/>
                  </a:lnTo>
                  <a:lnTo>
                    <a:pt x="801" y="1464"/>
                  </a:lnTo>
                  <a:lnTo>
                    <a:pt x="886" y="1430"/>
                  </a:lnTo>
                  <a:lnTo>
                    <a:pt x="971" y="1396"/>
                  </a:lnTo>
                  <a:lnTo>
                    <a:pt x="1039" y="1345"/>
                  </a:lnTo>
                  <a:lnTo>
                    <a:pt x="1107" y="1277"/>
                  </a:lnTo>
                  <a:lnTo>
                    <a:pt x="1175" y="1209"/>
                  </a:lnTo>
                  <a:lnTo>
                    <a:pt x="1226" y="1141"/>
                  </a:lnTo>
                  <a:lnTo>
                    <a:pt x="1277" y="987"/>
                  </a:lnTo>
                  <a:lnTo>
                    <a:pt x="1312" y="834"/>
                  </a:lnTo>
                  <a:lnTo>
                    <a:pt x="1329" y="681"/>
                  </a:lnTo>
                  <a:lnTo>
                    <a:pt x="1312" y="528"/>
                  </a:lnTo>
                  <a:lnTo>
                    <a:pt x="1277" y="375"/>
                  </a:lnTo>
                  <a:lnTo>
                    <a:pt x="1209" y="238"/>
                  </a:lnTo>
                  <a:lnTo>
                    <a:pt x="1158" y="187"/>
                  </a:lnTo>
                  <a:lnTo>
                    <a:pt x="1107" y="136"/>
                  </a:lnTo>
                  <a:lnTo>
                    <a:pt x="1056" y="85"/>
                  </a:lnTo>
                  <a:lnTo>
                    <a:pt x="988" y="51"/>
                  </a:lnTo>
                  <a:lnTo>
                    <a:pt x="869" y="17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6"/>
            <p:cNvSpPr/>
            <p:nvPr/>
          </p:nvSpPr>
          <p:spPr>
            <a:xfrm>
              <a:off x="-506311" y="3323842"/>
              <a:ext cx="204073" cy="237765"/>
            </a:xfrm>
            <a:custGeom>
              <a:avLst/>
              <a:gdLst/>
              <a:ahLst/>
              <a:cxnLst/>
              <a:rect l="l" t="t" r="r" b="b"/>
              <a:pathLst>
                <a:path w="3610" h="4206" extrusionOk="0">
                  <a:moveTo>
                    <a:pt x="1754" y="0"/>
                  </a:moveTo>
                  <a:lnTo>
                    <a:pt x="1584" y="18"/>
                  </a:lnTo>
                  <a:lnTo>
                    <a:pt x="1431" y="35"/>
                  </a:lnTo>
                  <a:lnTo>
                    <a:pt x="1261" y="69"/>
                  </a:lnTo>
                  <a:lnTo>
                    <a:pt x="1107" y="120"/>
                  </a:lnTo>
                  <a:lnTo>
                    <a:pt x="954" y="171"/>
                  </a:lnTo>
                  <a:lnTo>
                    <a:pt x="767" y="273"/>
                  </a:lnTo>
                  <a:lnTo>
                    <a:pt x="614" y="392"/>
                  </a:lnTo>
                  <a:lnTo>
                    <a:pt x="461" y="545"/>
                  </a:lnTo>
                  <a:lnTo>
                    <a:pt x="341" y="698"/>
                  </a:lnTo>
                  <a:lnTo>
                    <a:pt x="239" y="886"/>
                  </a:lnTo>
                  <a:lnTo>
                    <a:pt x="154" y="1090"/>
                  </a:lnTo>
                  <a:lnTo>
                    <a:pt x="86" y="1294"/>
                  </a:lnTo>
                  <a:lnTo>
                    <a:pt x="35" y="1498"/>
                  </a:lnTo>
                  <a:lnTo>
                    <a:pt x="18" y="1737"/>
                  </a:lnTo>
                  <a:lnTo>
                    <a:pt x="1" y="1958"/>
                  </a:lnTo>
                  <a:lnTo>
                    <a:pt x="18" y="2179"/>
                  </a:lnTo>
                  <a:lnTo>
                    <a:pt x="35" y="2418"/>
                  </a:lnTo>
                  <a:lnTo>
                    <a:pt x="86" y="2639"/>
                  </a:lnTo>
                  <a:lnTo>
                    <a:pt x="137" y="2843"/>
                  </a:lnTo>
                  <a:lnTo>
                    <a:pt x="222" y="3065"/>
                  </a:lnTo>
                  <a:lnTo>
                    <a:pt x="307" y="3252"/>
                  </a:lnTo>
                  <a:lnTo>
                    <a:pt x="444" y="3473"/>
                  </a:lnTo>
                  <a:lnTo>
                    <a:pt x="597" y="3660"/>
                  </a:lnTo>
                  <a:lnTo>
                    <a:pt x="784" y="3831"/>
                  </a:lnTo>
                  <a:lnTo>
                    <a:pt x="988" y="3967"/>
                  </a:lnTo>
                  <a:lnTo>
                    <a:pt x="1193" y="4086"/>
                  </a:lnTo>
                  <a:lnTo>
                    <a:pt x="1431" y="4171"/>
                  </a:lnTo>
                  <a:lnTo>
                    <a:pt x="1669" y="4205"/>
                  </a:lnTo>
                  <a:lnTo>
                    <a:pt x="1907" y="4205"/>
                  </a:lnTo>
                  <a:lnTo>
                    <a:pt x="2061" y="4188"/>
                  </a:lnTo>
                  <a:lnTo>
                    <a:pt x="2214" y="4154"/>
                  </a:lnTo>
                  <a:lnTo>
                    <a:pt x="2350" y="4086"/>
                  </a:lnTo>
                  <a:lnTo>
                    <a:pt x="2486" y="4035"/>
                  </a:lnTo>
                  <a:lnTo>
                    <a:pt x="2622" y="3950"/>
                  </a:lnTo>
                  <a:lnTo>
                    <a:pt x="2742" y="3848"/>
                  </a:lnTo>
                  <a:lnTo>
                    <a:pt x="2878" y="3745"/>
                  </a:lnTo>
                  <a:lnTo>
                    <a:pt x="2980" y="3643"/>
                  </a:lnTo>
                  <a:lnTo>
                    <a:pt x="3082" y="3524"/>
                  </a:lnTo>
                  <a:lnTo>
                    <a:pt x="3184" y="3388"/>
                  </a:lnTo>
                  <a:lnTo>
                    <a:pt x="3269" y="3252"/>
                  </a:lnTo>
                  <a:lnTo>
                    <a:pt x="3354" y="3099"/>
                  </a:lnTo>
                  <a:lnTo>
                    <a:pt x="3422" y="2945"/>
                  </a:lnTo>
                  <a:lnTo>
                    <a:pt x="3474" y="2792"/>
                  </a:lnTo>
                  <a:lnTo>
                    <a:pt x="3525" y="2639"/>
                  </a:lnTo>
                  <a:lnTo>
                    <a:pt x="3559" y="2486"/>
                  </a:lnTo>
                  <a:lnTo>
                    <a:pt x="3593" y="2247"/>
                  </a:lnTo>
                  <a:lnTo>
                    <a:pt x="3610" y="2026"/>
                  </a:lnTo>
                  <a:lnTo>
                    <a:pt x="3610" y="1788"/>
                  </a:lnTo>
                  <a:lnTo>
                    <a:pt x="3576" y="1550"/>
                  </a:lnTo>
                  <a:lnTo>
                    <a:pt x="3525" y="1328"/>
                  </a:lnTo>
                  <a:lnTo>
                    <a:pt x="3457" y="1107"/>
                  </a:lnTo>
                  <a:lnTo>
                    <a:pt x="3354" y="903"/>
                  </a:lnTo>
                  <a:lnTo>
                    <a:pt x="3235" y="698"/>
                  </a:lnTo>
                  <a:lnTo>
                    <a:pt x="3150" y="579"/>
                  </a:lnTo>
                  <a:lnTo>
                    <a:pt x="3048" y="477"/>
                  </a:lnTo>
                  <a:lnTo>
                    <a:pt x="2929" y="375"/>
                  </a:lnTo>
                  <a:lnTo>
                    <a:pt x="2793" y="290"/>
                  </a:lnTo>
                  <a:lnTo>
                    <a:pt x="2673" y="205"/>
                  </a:lnTo>
                  <a:lnTo>
                    <a:pt x="2520" y="137"/>
                  </a:lnTo>
                  <a:lnTo>
                    <a:pt x="2384" y="86"/>
                  </a:lnTo>
                  <a:lnTo>
                    <a:pt x="2231" y="52"/>
                  </a:lnTo>
                  <a:lnTo>
                    <a:pt x="2061" y="18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6"/>
            <p:cNvSpPr/>
            <p:nvPr/>
          </p:nvSpPr>
          <p:spPr>
            <a:xfrm>
              <a:off x="-529375" y="3337296"/>
              <a:ext cx="203112" cy="237765"/>
            </a:xfrm>
            <a:custGeom>
              <a:avLst/>
              <a:gdLst/>
              <a:ahLst/>
              <a:cxnLst/>
              <a:rect l="l" t="t" r="r" b="b"/>
              <a:pathLst>
                <a:path w="3593" h="4206" extrusionOk="0">
                  <a:moveTo>
                    <a:pt x="1583" y="1"/>
                  </a:moveTo>
                  <a:lnTo>
                    <a:pt x="1413" y="35"/>
                  </a:lnTo>
                  <a:lnTo>
                    <a:pt x="1260" y="69"/>
                  </a:lnTo>
                  <a:lnTo>
                    <a:pt x="1090" y="103"/>
                  </a:lnTo>
                  <a:lnTo>
                    <a:pt x="937" y="171"/>
                  </a:lnTo>
                  <a:lnTo>
                    <a:pt x="766" y="273"/>
                  </a:lnTo>
                  <a:lnTo>
                    <a:pt x="596" y="392"/>
                  </a:lnTo>
                  <a:lnTo>
                    <a:pt x="460" y="546"/>
                  </a:lnTo>
                  <a:lnTo>
                    <a:pt x="324" y="699"/>
                  </a:lnTo>
                  <a:lnTo>
                    <a:pt x="222" y="886"/>
                  </a:lnTo>
                  <a:lnTo>
                    <a:pt x="137" y="1073"/>
                  </a:lnTo>
                  <a:lnTo>
                    <a:pt x="85" y="1295"/>
                  </a:lnTo>
                  <a:lnTo>
                    <a:pt x="34" y="1499"/>
                  </a:lnTo>
                  <a:lnTo>
                    <a:pt x="0" y="1720"/>
                  </a:lnTo>
                  <a:lnTo>
                    <a:pt x="0" y="1958"/>
                  </a:lnTo>
                  <a:lnTo>
                    <a:pt x="0" y="2180"/>
                  </a:lnTo>
                  <a:lnTo>
                    <a:pt x="34" y="2401"/>
                  </a:lnTo>
                  <a:lnTo>
                    <a:pt x="68" y="2622"/>
                  </a:lnTo>
                  <a:lnTo>
                    <a:pt x="137" y="2844"/>
                  </a:lnTo>
                  <a:lnTo>
                    <a:pt x="205" y="3048"/>
                  </a:lnTo>
                  <a:lnTo>
                    <a:pt x="290" y="3252"/>
                  </a:lnTo>
                  <a:lnTo>
                    <a:pt x="426" y="3456"/>
                  </a:lnTo>
                  <a:lnTo>
                    <a:pt x="596" y="3661"/>
                  </a:lnTo>
                  <a:lnTo>
                    <a:pt x="766" y="3831"/>
                  </a:lnTo>
                  <a:lnTo>
                    <a:pt x="971" y="3967"/>
                  </a:lnTo>
                  <a:lnTo>
                    <a:pt x="1192" y="4086"/>
                  </a:lnTo>
                  <a:lnTo>
                    <a:pt x="1413" y="4154"/>
                  </a:lnTo>
                  <a:lnTo>
                    <a:pt x="1652" y="4205"/>
                  </a:lnTo>
                  <a:lnTo>
                    <a:pt x="1890" y="4205"/>
                  </a:lnTo>
                  <a:lnTo>
                    <a:pt x="2043" y="4188"/>
                  </a:lnTo>
                  <a:lnTo>
                    <a:pt x="2196" y="4137"/>
                  </a:lnTo>
                  <a:lnTo>
                    <a:pt x="2350" y="4086"/>
                  </a:lnTo>
                  <a:lnTo>
                    <a:pt x="2486" y="4018"/>
                  </a:lnTo>
                  <a:lnTo>
                    <a:pt x="2622" y="3950"/>
                  </a:lnTo>
                  <a:lnTo>
                    <a:pt x="2741" y="3848"/>
                  </a:lnTo>
                  <a:lnTo>
                    <a:pt x="2860" y="3746"/>
                  </a:lnTo>
                  <a:lnTo>
                    <a:pt x="2979" y="3644"/>
                  </a:lnTo>
                  <a:lnTo>
                    <a:pt x="3081" y="3507"/>
                  </a:lnTo>
                  <a:lnTo>
                    <a:pt x="3167" y="3388"/>
                  </a:lnTo>
                  <a:lnTo>
                    <a:pt x="3252" y="3235"/>
                  </a:lnTo>
                  <a:lnTo>
                    <a:pt x="3337" y="3099"/>
                  </a:lnTo>
                  <a:lnTo>
                    <a:pt x="3405" y="2946"/>
                  </a:lnTo>
                  <a:lnTo>
                    <a:pt x="3473" y="2793"/>
                  </a:lnTo>
                  <a:lnTo>
                    <a:pt x="3507" y="2639"/>
                  </a:lnTo>
                  <a:lnTo>
                    <a:pt x="3558" y="2469"/>
                  </a:lnTo>
                  <a:lnTo>
                    <a:pt x="3592" y="2248"/>
                  </a:lnTo>
                  <a:lnTo>
                    <a:pt x="3592" y="2009"/>
                  </a:lnTo>
                  <a:lnTo>
                    <a:pt x="3592" y="1788"/>
                  </a:lnTo>
                  <a:lnTo>
                    <a:pt x="3575" y="1550"/>
                  </a:lnTo>
                  <a:lnTo>
                    <a:pt x="3524" y="1329"/>
                  </a:lnTo>
                  <a:lnTo>
                    <a:pt x="3439" y="1107"/>
                  </a:lnTo>
                  <a:lnTo>
                    <a:pt x="3354" y="903"/>
                  </a:lnTo>
                  <a:lnTo>
                    <a:pt x="3235" y="699"/>
                  </a:lnTo>
                  <a:lnTo>
                    <a:pt x="3133" y="580"/>
                  </a:lnTo>
                  <a:lnTo>
                    <a:pt x="3030" y="460"/>
                  </a:lnTo>
                  <a:lnTo>
                    <a:pt x="2911" y="375"/>
                  </a:lnTo>
                  <a:lnTo>
                    <a:pt x="2792" y="273"/>
                  </a:lnTo>
                  <a:lnTo>
                    <a:pt x="2656" y="205"/>
                  </a:lnTo>
                  <a:lnTo>
                    <a:pt x="2520" y="137"/>
                  </a:lnTo>
                  <a:lnTo>
                    <a:pt x="2367" y="86"/>
                  </a:lnTo>
                  <a:lnTo>
                    <a:pt x="2213" y="52"/>
                  </a:lnTo>
                  <a:lnTo>
                    <a:pt x="2060" y="18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6"/>
            <p:cNvSpPr/>
            <p:nvPr/>
          </p:nvSpPr>
          <p:spPr>
            <a:xfrm>
              <a:off x="-485112" y="3407563"/>
              <a:ext cx="76089" cy="87621"/>
            </a:xfrm>
            <a:custGeom>
              <a:avLst/>
              <a:gdLst/>
              <a:ahLst/>
              <a:cxnLst/>
              <a:rect l="l" t="t" r="r" b="b"/>
              <a:pathLst>
                <a:path w="1346" h="1550" extrusionOk="0">
                  <a:moveTo>
                    <a:pt x="596" y="0"/>
                  </a:moveTo>
                  <a:lnTo>
                    <a:pt x="477" y="17"/>
                  </a:lnTo>
                  <a:lnTo>
                    <a:pt x="358" y="69"/>
                  </a:lnTo>
                  <a:lnTo>
                    <a:pt x="290" y="103"/>
                  </a:lnTo>
                  <a:lnTo>
                    <a:pt x="239" y="137"/>
                  </a:lnTo>
                  <a:lnTo>
                    <a:pt x="171" y="205"/>
                  </a:lnTo>
                  <a:lnTo>
                    <a:pt x="137" y="256"/>
                  </a:lnTo>
                  <a:lnTo>
                    <a:pt x="69" y="392"/>
                  </a:lnTo>
                  <a:lnTo>
                    <a:pt x="17" y="562"/>
                  </a:lnTo>
                  <a:lnTo>
                    <a:pt x="0" y="715"/>
                  </a:lnTo>
                  <a:lnTo>
                    <a:pt x="17" y="886"/>
                  </a:lnTo>
                  <a:lnTo>
                    <a:pt x="51" y="1056"/>
                  </a:lnTo>
                  <a:lnTo>
                    <a:pt x="120" y="1192"/>
                  </a:lnTo>
                  <a:lnTo>
                    <a:pt x="171" y="1277"/>
                  </a:lnTo>
                  <a:lnTo>
                    <a:pt x="222" y="1345"/>
                  </a:lnTo>
                  <a:lnTo>
                    <a:pt x="290" y="1413"/>
                  </a:lnTo>
                  <a:lnTo>
                    <a:pt x="375" y="1464"/>
                  </a:lnTo>
                  <a:lnTo>
                    <a:pt x="460" y="1515"/>
                  </a:lnTo>
                  <a:lnTo>
                    <a:pt x="528" y="1533"/>
                  </a:lnTo>
                  <a:lnTo>
                    <a:pt x="630" y="1550"/>
                  </a:lnTo>
                  <a:lnTo>
                    <a:pt x="715" y="1550"/>
                  </a:lnTo>
                  <a:lnTo>
                    <a:pt x="818" y="1533"/>
                  </a:lnTo>
                  <a:lnTo>
                    <a:pt x="937" y="1481"/>
                  </a:lnTo>
                  <a:lnTo>
                    <a:pt x="1022" y="1430"/>
                  </a:lnTo>
                  <a:lnTo>
                    <a:pt x="1107" y="1345"/>
                  </a:lnTo>
                  <a:lnTo>
                    <a:pt x="1192" y="1243"/>
                  </a:lnTo>
                  <a:lnTo>
                    <a:pt x="1243" y="1141"/>
                  </a:lnTo>
                  <a:lnTo>
                    <a:pt x="1294" y="1039"/>
                  </a:lnTo>
                  <a:lnTo>
                    <a:pt x="1328" y="920"/>
                  </a:lnTo>
                  <a:lnTo>
                    <a:pt x="1345" y="749"/>
                  </a:lnTo>
                  <a:lnTo>
                    <a:pt x="1328" y="579"/>
                  </a:lnTo>
                  <a:lnTo>
                    <a:pt x="1294" y="409"/>
                  </a:lnTo>
                  <a:lnTo>
                    <a:pt x="1260" y="324"/>
                  </a:lnTo>
                  <a:lnTo>
                    <a:pt x="1209" y="256"/>
                  </a:lnTo>
                  <a:lnTo>
                    <a:pt x="1141" y="171"/>
                  </a:lnTo>
                  <a:lnTo>
                    <a:pt x="1039" y="103"/>
                  </a:lnTo>
                  <a:lnTo>
                    <a:pt x="937" y="52"/>
                  </a:lnTo>
                  <a:lnTo>
                    <a:pt x="835" y="17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6"/>
            <p:cNvSpPr/>
            <p:nvPr/>
          </p:nvSpPr>
          <p:spPr>
            <a:xfrm>
              <a:off x="-473580" y="3407563"/>
              <a:ext cx="76089" cy="87621"/>
            </a:xfrm>
            <a:custGeom>
              <a:avLst/>
              <a:gdLst/>
              <a:ahLst/>
              <a:cxnLst/>
              <a:rect l="l" t="t" r="r" b="b"/>
              <a:pathLst>
                <a:path w="1346" h="1550" extrusionOk="0">
                  <a:moveTo>
                    <a:pt x="596" y="0"/>
                  </a:moveTo>
                  <a:lnTo>
                    <a:pt x="477" y="17"/>
                  </a:lnTo>
                  <a:lnTo>
                    <a:pt x="358" y="69"/>
                  </a:lnTo>
                  <a:lnTo>
                    <a:pt x="290" y="103"/>
                  </a:lnTo>
                  <a:lnTo>
                    <a:pt x="222" y="137"/>
                  </a:lnTo>
                  <a:lnTo>
                    <a:pt x="171" y="205"/>
                  </a:lnTo>
                  <a:lnTo>
                    <a:pt x="120" y="256"/>
                  </a:lnTo>
                  <a:lnTo>
                    <a:pt x="52" y="392"/>
                  </a:lnTo>
                  <a:lnTo>
                    <a:pt x="18" y="562"/>
                  </a:lnTo>
                  <a:lnTo>
                    <a:pt x="1" y="715"/>
                  </a:lnTo>
                  <a:lnTo>
                    <a:pt x="18" y="886"/>
                  </a:lnTo>
                  <a:lnTo>
                    <a:pt x="52" y="1056"/>
                  </a:lnTo>
                  <a:lnTo>
                    <a:pt x="120" y="1192"/>
                  </a:lnTo>
                  <a:lnTo>
                    <a:pt x="171" y="1277"/>
                  </a:lnTo>
                  <a:lnTo>
                    <a:pt x="222" y="1345"/>
                  </a:lnTo>
                  <a:lnTo>
                    <a:pt x="290" y="1413"/>
                  </a:lnTo>
                  <a:lnTo>
                    <a:pt x="358" y="1464"/>
                  </a:lnTo>
                  <a:lnTo>
                    <a:pt x="443" y="1515"/>
                  </a:lnTo>
                  <a:lnTo>
                    <a:pt x="528" y="1533"/>
                  </a:lnTo>
                  <a:lnTo>
                    <a:pt x="614" y="1550"/>
                  </a:lnTo>
                  <a:lnTo>
                    <a:pt x="716" y="1550"/>
                  </a:lnTo>
                  <a:lnTo>
                    <a:pt x="818" y="1533"/>
                  </a:lnTo>
                  <a:lnTo>
                    <a:pt x="920" y="1481"/>
                  </a:lnTo>
                  <a:lnTo>
                    <a:pt x="1022" y="1430"/>
                  </a:lnTo>
                  <a:lnTo>
                    <a:pt x="1107" y="1345"/>
                  </a:lnTo>
                  <a:lnTo>
                    <a:pt x="1175" y="1243"/>
                  </a:lnTo>
                  <a:lnTo>
                    <a:pt x="1243" y="1141"/>
                  </a:lnTo>
                  <a:lnTo>
                    <a:pt x="1294" y="1039"/>
                  </a:lnTo>
                  <a:lnTo>
                    <a:pt x="1311" y="920"/>
                  </a:lnTo>
                  <a:lnTo>
                    <a:pt x="1345" y="749"/>
                  </a:lnTo>
                  <a:lnTo>
                    <a:pt x="1328" y="579"/>
                  </a:lnTo>
                  <a:lnTo>
                    <a:pt x="1277" y="409"/>
                  </a:lnTo>
                  <a:lnTo>
                    <a:pt x="1243" y="324"/>
                  </a:lnTo>
                  <a:lnTo>
                    <a:pt x="1209" y="256"/>
                  </a:lnTo>
                  <a:lnTo>
                    <a:pt x="1124" y="171"/>
                  </a:lnTo>
                  <a:lnTo>
                    <a:pt x="1039" y="103"/>
                  </a:lnTo>
                  <a:lnTo>
                    <a:pt x="937" y="52"/>
                  </a:lnTo>
                  <a:lnTo>
                    <a:pt x="818" y="17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Page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9DDE5-347E-56F7-A32D-E41E83DE4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217" y="885025"/>
            <a:ext cx="5872243" cy="35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44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Page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2501D2-F5DD-36BB-1E27-CBCB1EA3B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16" y="946025"/>
            <a:ext cx="5718968" cy="348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1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Register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4481F-BEFF-C00B-6E09-2C1E95BA2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335" y="914460"/>
            <a:ext cx="5687329" cy="34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63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Page - Specialist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D7C81-730B-AC65-7203-09198FD6D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018" y="914460"/>
            <a:ext cx="5559964" cy="33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33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Page - User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0123C-94E6-3D00-6FB8-6F8835D33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064" y="870425"/>
            <a:ext cx="6149871" cy="37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25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BB702-EB8A-D030-BF46-574491FC0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08" y="914460"/>
            <a:ext cx="5953183" cy="362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94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Libraries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D05FE-2390-1713-F8F6-3BF028AD6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369" y="885025"/>
            <a:ext cx="6061261" cy="370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23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Programs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A7964-D115-23EA-4467-1707C710C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366" y="897992"/>
            <a:ext cx="6159268" cy="37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61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Program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AA7387-6BAE-A444-7A7B-4B610D09D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31" y="870425"/>
            <a:ext cx="6133337" cy="373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83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A84F2-10D3-6B08-904C-56F1CED6E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183" y="885025"/>
            <a:ext cx="6219633" cy="379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p37"/>
          <p:cNvSpPr txBox="1">
            <a:spLocks noGrp="1"/>
          </p:cNvSpPr>
          <p:nvPr>
            <p:ph type="title"/>
          </p:nvPr>
        </p:nvSpPr>
        <p:spPr>
          <a:xfrm>
            <a:off x="738450" y="1931100"/>
            <a:ext cx="51861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987" name="Google Shape;2987;p37"/>
          <p:cNvSpPr/>
          <p:nvPr/>
        </p:nvSpPr>
        <p:spPr>
          <a:xfrm>
            <a:off x="7693825" y="3442200"/>
            <a:ext cx="35600" cy="87750"/>
          </a:xfrm>
          <a:custGeom>
            <a:avLst/>
            <a:gdLst/>
            <a:ahLst/>
            <a:cxnLst/>
            <a:rect l="l" t="t" r="r" b="b"/>
            <a:pathLst>
              <a:path w="1424" h="3510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41" y="281"/>
                </a:lnTo>
                <a:lnTo>
                  <a:pt x="321" y="622"/>
                </a:lnTo>
                <a:lnTo>
                  <a:pt x="522" y="1043"/>
                </a:lnTo>
                <a:lnTo>
                  <a:pt x="742" y="1564"/>
                </a:lnTo>
                <a:lnTo>
                  <a:pt x="983" y="2166"/>
                </a:lnTo>
                <a:lnTo>
                  <a:pt x="1203" y="2808"/>
                </a:lnTo>
                <a:lnTo>
                  <a:pt x="1424" y="3510"/>
                </a:lnTo>
                <a:lnTo>
                  <a:pt x="1424" y="3510"/>
                </a:lnTo>
                <a:lnTo>
                  <a:pt x="1203" y="2808"/>
                </a:lnTo>
                <a:lnTo>
                  <a:pt x="983" y="2166"/>
                </a:lnTo>
                <a:lnTo>
                  <a:pt x="742" y="1564"/>
                </a:lnTo>
                <a:lnTo>
                  <a:pt x="522" y="1043"/>
                </a:lnTo>
                <a:lnTo>
                  <a:pt x="321" y="622"/>
                </a:lnTo>
                <a:lnTo>
                  <a:pt x="141" y="28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7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1" name="Google Shape;2991;p37"/>
          <p:cNvGrpSpPr/>
          <p:nvPr/>
        </p:nvGrpSpPr>
        <p:grpSpPr>
          <a:xfrm>
            <a:off x="6286408" y="1657699"/>
            <a:ext cx="1730041" cy="2285301"/>
            <a:chOff x="9497103" y="1408500"/>
            <a:chExt cx="2052000" cy="2710272"/>
          </a:xfrm>
        </p:grpSpPr>
        <p:sp>
          <p:nvSpPr>
            <p:cNvPr id="2992" name="Google Shape;2992;p37"/>
            <p:cNvSpPr/>
            <p:nvPr/>
          </p:nvSpPr>
          <p:spPr>
            <a:xfrm>
              <a:off x="9497103" y="3979572"/>
              <a:ext cx="2052000" cy="139200"/>
            </a:xfrm>
            <a:prstGeom prst="ellipse">
              <a:avLst/>
            </a:pr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7"/>
            <p:cNvSpPr/>
            <p:nvPr/>
          </p:nvSpPr>
          <p:spPr>
            <a:xfrm>
              <a:off x="9976609" y="1457249"/>
              <a:ext cx="412107" cy="467142"/>
            </a:xfrm>
            <a:custGeom>
              <a:avLst/>
              <a:gdLst/>
              <a:ahLst/>
              <a:cxnLst/>
              <a:rect l="l" t="t" r="r" b="b"/>
              <a:pathLst>
                <a:path w="10019" h="11357" extrusionOk="0">
                  <a:moveTo>
                    <a:pt x="2677" y="1"/>
                  </a:moveTo>
                  <a:lnTo>
                    <a:pt x="2323" y="40"/>
                  </a:lnTo>
                  <a:lnTo>
                    <a:pt x="1988" y="99"/>
                  </a:lnTo>
                  <a:lnTo>
                    <a:pt x="1654" y="198"/>
                  </a:lnTo>
                  <a:lnTo>
                    <a:pt x="1319" y="335"/>
                  </a:lnTo>
                  <a:lnTo>
                    <a:pt x="1024" y="493"/>
                  </a:lnTo>
                  <a:lnTo>
                    <a:pt x="886" y="591"/>
                  </a:lnTo>
                  <a:lnTo>
                    <a:pt x="748" y="690"/>
                  </a:lnTo>
                  <a:lnTo>
                    <a:pt x="630" y="808"/>
                  </a:lnTo>
                  <a:lnTo>
                    <a:pt x="512" y="926"/>
                  </a:lnTo>
                  <a:lnTo>
                    <a:pt x="335" y="1142"/>
                  </a:lnTo>
                  <a:lnTo>
                    <a:pt x="217" y="1378"/>
                  </a:lnTo>
                  <a:lnTo>
                    <a:pt x="119" y="1595"/>
                  </a:lnTo>
                  <a:lnTo>
                    <a:pt x="60" y="1831"/>
                  </a:lnTo>
                  <a:lnTo>
                    <a:pt x="20" y="2067"/>
                  </a:lnTo>
                  <a:lnTo>
                    <a:pt x="20" y="2284"/>
                  </a:lnTo>
                  <a:lnTo>
                    <a:pt x="40" y="2500"/>
                  </a:lnTo>
                  <a:lnTo>
                    <a:pt x="79" y="2697"/>
                  </a:lnTo>
                  <a:lnTo>
                    <a:pt x="138" y="2894"/>
                  </a:lnTo>
                  <a:lnTo>
                    <a:pt x="197" y="3071"/>
                  </a:lnTo>
                  <a:lnTo>
                    <a:pt x="276" y="3228"/>
                  </a:lnTo>
                  <a:lnTo>
                    <a:pt x="355" y="3366"/>
                  </a:lnTo>
                  <a:lnTo>
                    <a:pt x="453" y="3465"/>
                  </a:lnTo>
                  <a:lnTo>
                    <a:pt x="532" y="3543"/>
                  </a:lnTo>
                  <a:lnTo>
                    <a:pt x="611" y="3602"/>
                  </a:lnTo>
                  <a:lnTo>
                    <a:pt x="689" y="3602"/>
                  </a:lnTo>
                  <a:lnTo>
                    <a:pt x="591" y="3740"/>
                  </a:lnTo>
                  <a:lnTo>
                    <a:pt x="473" y="3976"/>
                  </a:lnTo>
                  <a:lnTo>
                    <a:pt x="335" y="4272"/>
                  </a:lnTo>
                  <a:lnTo>
                    <a:pt x="217" y="4587"/>
                  </a:lnTo>
                  <a:lnTo>
                    <a:pt x="99" y="4901"/>
                  </a:lnTo>
                  <a:lnTo>
                    <a:pt x="40" y="5197"/>
                  </a:lnTo>
                  <a:lnTo>
                    <a:pt x="20" y="5315"/>
                  </a:lnTo>
                  <a:lnTo>
                    <a:pt x="0" y="5433"/>
                  </a:lnTo>
                  <a:lnTo>
                    <a:pt x="20" y="5512"/>
                  </a:lnTo>
                  <a:lnTo>
                    <a:pt x="40" y="5571"/>
                  </a:lnTo>
                  <a:lnTo>
                    <a:pt x="99" y="5649"/>
                  </a:lnTo>
                  <a:lnTo>
                    <a:pt x="178" y="5689"/>
                  </a:lnTo>
                  <a:lnTo>
                    <a:pt x="237" y="5708"/>
                  </a:lnTo>
                  <a:lnTo>
                    <a:pt x="296" y="5689"/>
                  </a:lnTo>
                  <a:lnTo>
                    <a:pt x="453" y="5669"/>
                  </a:lnTo>
                  <a:lnTo>
                    <a:pt x="552" y="5649"/>
                  </a:lnTo>
                  <a:lnTo>
                    <a:pt x="670" y="5669"/>
                  </a:lnTo>
                  <a:lnTo>
                    <a:pt x="650" y="5984"/>
                  </a:lnTo>
                  <a:lnTo>
                    <a:pt x="650" y="6259"/>
                  </a:lnTo>
                  <a:lnTo>
                    <a:pt x="689" y="6712"/>
                  </a:lnTo>
                  <a:lnTo>
                    <a:pt x="709" y="7106"/>
                  </a:lnTo>
                  <a:lnTo>
                    <a:pt x="709" y="7283"/>
                  </a:lnTo>
                  <a:lnTo>
                    <a:pt x="689" y="7460"/>
                  </a:lnTo>
                  <a:lnTo>
                    <a:pt x="689" y="7637"/>
                  </a:lnTo>
                  <a:lnTo>
                    <a:pt x="689" y="7795"/>
                  </a:lnTo>
                  <a:lnTo>
                    <a:pt x="709" y="7972"/>
                  </a:lnTo>
                  <a:lnTo>
                    <a:pt x="748" y="8129"/>
                  </a:lnTo>
                  <a:lnTo>
                    <a:pt x="827" y="8267"/>
                  </a:lnTo>
                  <a:lnTo>
                    <a:pt x="906" y="8405"/>
                  </a:lnTo>
                  <a:lnTo>
                    <a:pt x="1024" y="8523"/>
                  </a:lnTo>
                  <a:lnTo>
                    <a:pt x="1162" y="8621"/>
                  </a:lnTo>
                  <a:lnTo>
                    <a:pt x="1280" y="8661"/>
                  </a:lnTo>
                  <a:lnTo>
                    <a:pt x="1398" y="8700"/>
                  </a:lnTo>
                  <a:lnTo>
                    <a:pt x="1516" y="8720"/>
                  </a:lnTo>
                  <a:lnTo>
                    <a:pt x="1634" y="8739"/>
                  </a:lnTo>
                  <a:lnTo>
                    <a:pt x="1752" y="8739"/>
                  </a:lnTo>
                  <a:lnTo>
                    <a:pt x="1870" y="8720"/>
                  </a:lnTo>
                  <a:lnTo>
                    <a:pt x="1988" y="8680"/>
                  </a:lnTo>
                  <a:lnTo>
                    <a:pt x="2106" y="8641"/>
                  </a:lnTo>
                  <a:lnTo>
                    <a:pt x="2323" y="8523"/>
                  </a:lnTo>
                  <a:lnTo>
                    <a:pt x="2559" y="8444"/>
                  </a:lnTo>
                  <a:lnTo>
                    <a:pt x="2815" y="8385"/>
                  </a:lnTo>
                  <a:lnTo>
                    <a:pt x="3051" y="8346"/>
                  </a:lnTo>
                  <a:lnTo>
                    <a:pt x="3307" y="8326"/>
                  </a:lnTo>
                  <a:lnTo>
                    <a:pt x="3563" y="8306"/>
                  </a:lnTo>
                  <a:lnTo>
                    <a:pt x="3838" y="8326"/>
                  </a:lnTo>
                  <a:lnTo>
                    <a:pt x="4094" y="8346"/>
                  </a:lnTo>
                  <a:lnTo>
                    <a:pt x="4370" y="8385"/>
                  </a:lnTo>
                  <a:lnTo>
                    <a:pt x="4645" y="8444"/>
                  </a:lnTo>
                  <a:lnTo>
                    <a:pt x="4901" y="8503"/>
                  </a:lnTo>
                  <a:lnTo>
                    <a:pt x="5177" y="8582"/>
                  </a:lnTo>
                  <a:lnTo>
                    <a:pt x="5728" y="8779"/>
                  </a:lnTo>
                  <a:lnTo>
                    <a:pt x="6259" y="8995"/>
                  </a:lnTo>
                  <a:lnTo>
                    <a:pt x="6791" y="9251"/>
                  </a:lnTo>
                  <a:lnTo>
                    <a:pt x="7283" y="9546"/>
                  </a:lnTo>
                  <a:lnTo>
                    <a:pt x="7775" y="9841"/>
                  </a:lnTo>
                  <a:lnTo>
                    <a:pt x="8227" y="10156"/>
                  </a:lnTo>
                  <a:lnTo>
                    <a:pt x="8641" y="10452"/>
                  </a:lnTo>
                  <a:lnTo>
                    <a:pt x="9015" y="10767"/>
                  </a:lnTo>
                  <a:lnTo>
                    <a:pt x="9349" y="11062"/>
                  </a:lnTo>
                  <a:lnTo>
                    <a:pt x="9644" y="11357"/>
                  </a:lnTo>
                  <a:lnTo>
                    <a:pt x="9703" y="10963"/>
                  </a:lnTo>
                  <a:lnTo>
                    <a:pt x="9743" y="10550"/>
                  </a:lnTo>
                  <a:lnTo>
                    <a:pt x="9822" y="9802"/>
                  </a:lnTo>
                  <a:lnTo>
                    <a:pt x="9900" y="9113"/>
                  </a:lnTo>
                  <a:lnTo>
                    <a:pt x="9959" y="8444"/>
                  </a:lnTo>
                  <a:lnTo>
                    <a:pt x="9999" y="7755"/>
                  </a:lnTo>
                  <a:lnTo>
                    <a:pt x="10018" y="7066"/>
                  </a:lnTo>
                  <a:lnTo>
                    <a:pt x="9428" y="6988"/>
                  </a:lnTo>
                  <a:lnTo>
                    <a:pt x="8700" y="6870"/>
                  </a:lnTo>
                  <a:lnTo>
                    <a:pt x="7086" y="6555"/>
                  </a:lnTo>
                  <a:lnTo>
                    <a:pt x="6279" y="6378"/>
                  </a:lnTo>
                  <a:lnTo>
                    <a:pt x="5551" y="6200"/>
                  </a:lnTo>
                  <a:lnTo>
                    <a:pt x="4941" y="6043"/>
                  </a:lnTo>
                  <a:lnTo>
                    <a:pt x="4488" y="5885"/>
                  </a:lnTo>
                  <a:lnTo>
                    <a:pt x="4429" y="5866"/>
                  </a:lnTo>
                  <a:lnTo>
                    <a:pt x="4389" y="5826"/>
                  </a:lnTo>
                  <a:lnTo>
                    <a:pt x="4370" y="5767"/>
                  </a:lnTo>
                  <a:lnTo>
                    <a:pt x="4370" y="5708"/>
                  </a:lnTo>
                  <a:lnTo>
                    <a:pt x="4389" y="5571"/>
                  </a:lnTo>
                  <a:lnTo>
                    <a:pt x="4429" y="5413"/>
                  </a:lnTo>
                  <a:lnTo>
                    <a:pt x="4527" y="5236"/>
                  </a:lnTo>
                  <a:lnTo>
                    <a:pt x="4626" y="5059"/>
                  </a:lnTo>
                  <a:lnTo>
                    <a:pt x="4822" y="4744"/>
                  </a:lnTo>
                  <a:lnTo>
                    <a:pt x="5039" y="4488"/>
                  </a:lnTo>
                  <a:lnTo>
                    <a:pt x="5255" y="4232"/>
                  </a:lnTo>
                  <a:lnTo>
                    <a:pt x="5472" y="3976"/>
                  </a:lnTo>
                  <a:lnTo>
                    <a:pt x="5669" y="3701"/>
                  </a:lnTo>
                  <a:lnTo>
                    <a:pt x="5747" y="3563"/>
                  </a:lnTo>
                  <a:lnTo>
                    <a:pt x="5807" y="3406"/>
                  </a:lnTo>
                  <a:lnTo>
                    <a:pt x="5866" y="3228"/>
                  </a:lnTo>
                  <a:lnTo>
                    <a:pt x="5905" y="3071"/>
                  </a:lnTo>
                  <a:lnTo>
                    <a:pt x="5944" y="2914"/>
                  </a:lnTo>
                  <a:lnTo>
                    <a:pt x="5944" y="2736"/>
                  </a:lnTo>
                  <a:lnTo>
                    <a:pt x="5944" y="2559"/>
                  </a:lnTo>
                  <a:lnTo>
                    <a:pt x="5944" y="2382"/>
                  </a:lnTo>
                  <a:lnTo>
                    <a:pt x="5925" y="2225"/>
                  </a:lnTo>
                  <a:lnTo>
                    <a:pt x="5885" y="2048"/>
                  </a:lnTo>
                  <a:lnTo>
                    <a:pt x="5846" y="1890"/>
                  </a:lnTo>
                  <a:lnTo>
                    <a:pt x="5787" y="1713"/>
                  </a:lnTo>
                  <a:lnTo>
                    <a:pt x="5708" y="1556"/>
                  </a:lnTo>
                  <a:lnTo>
                    <a:pt x="5629" y="1418"/>
                  </a:lnTo>
                  <a:lnTo>
                    <a:pt x="5551" y="1260"/>
                  </a:lnTo>
                  <a:lnTo>
                    <a:pt x="5433" y="1123"/>
                  </a:lnTo>
                  <a:lnTo>
                    <a:pt x="5216" y="867"/>
                  </a:lnTo>
                  <a:lnTo>
                    <a:pt x="4960" y="650"/>
                  </a:lnTo>
                  <a:lnTo>
                    <a:pt x="4665" y="453"/>
                  </a:lnTo>
                  <a:lnTo>
                    <a:pt x="4370" y="296"/>
                  </a:lnTo>
                  <a:lnTo>
                    <a:pt x="4035" y="178"/>
                  </a:lnTo>
                  <a:lnTo>
                    <a:pt x="3701" y="79"/>
                  </a:lnTo>
                  <a:lnTo>
                    <a:pt x="3366" y="20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7"/>
            <p:cNvSpPr/>
            <p:nvPr/>
          </p:nvSpPr>
          <p:spPr>
            <a:xfrm>
              <a:off x="10015479" y="1457249"/>
              <a:ext cx="373236" cy="392692"/>
            </a:xfrm>
            <a:custGeom>
              <a:avLst/>
              <a:gdLst/>
              <a:ahLst/>
              <a:cxnLst/>
              <a:rect l="l" t="t" r="r" b="b"/>
              <a:pathLst>
                <a:path w="9074" h="9547" extrusionOk="0">
                  <a:moveTo>
                    <a:pt x="1831" y="1"/>
                  </a:moveTo>
                  <a:lnTo>
                    <a:pt x="1575" y="20"/>
                  </a:lnTo>
                  <a:lnTo>
                    <a:pt x="1319" y="60"/>
                  </a:lnTo>
                  <a:lnTo>
                    <a:pt x="1063" y="99"/>
                  </a:lnTo>
                  <a:lnTo>
                    <a:pt x="807" y="158"/>
                  </a:lnTo>
                  <a:lnTo>
                    <a:pt x="571" y="257"/>
                  </a:lnTo>
                  <a:lnTo>
                    <a:pt x="335" y="355"/>
                  </a:lnTo>
                  <a:lnTo>
                    <a:pt x="118" y="473"/>
                  </a:lnTo>
                  <a:lnTo>
                    <a:pt x="40" y="867"/>
                  </a:lnTo>
                  <a:lnTo>
                    <a:pt x="0" y="1241"/>
                  </a:lnTo>
                  <a:lnTo>
                    <a:pt x="0" y="1634"/>
                  </a:lnTo>
                  <a:lnTo>
                    <a:pt x="20" y="2028"/>
                  </a:lnTo>
                  <a:lnTo>
                    <a:pt x="79" y="2402"/>
                  </a:lnTo>
                  <a:lnTo>
                    <a:pt x="138" y="2795"/>
                  </a:lnTo>
                  <a:lnTo>
                    <a:pt x="315" y="3563"/>
                  </a:lnTo>
                  <a:lnTo>
                    <a:pt x="492" y="4331"/>
                  </a:lnTo>
                  <a:lnTo>
                    <a:pt x="610" y="4960"/>
                  </a:lnTo>
                  <a:lnTo>
                    <a:pt x="689" y="5590"/>
                  </a:lnTo>
                  <a:lnTo>
                    <a:pt x="728" y="6240"/>
                  </a:lnTo>
                  <a:lnTo>
                    <a:pt x="728" y="6889"/>
                  </a:lnTo>
                  <a:lnTo>
                    <a:pt x="709" y="7342"/>
                  </a:lnTo>
                  <a:lnTo>
                    <a:pt x="650" y="7795"/>
                  </a:lnTo>
                  <a:lnTo>
                    <a:pt x="571" y="8247"/>
                  </a:lnTo>
                  <a:lnTo>
                    <a:pt x="473" y="8700"/>
                  </a:lnTo>
                  <a:lnTo>
                    <a:pt x="650" y="8739"/>
                  </a:lnTo>
                  <a:lnTo>
                    <a:pt x="827" y="8720"/>
                  </a:lnTo>
                  <a:lnTo>
                    <a:pt x="1004" y="8700"/>
                  </a:lnTo>
                  <a:lnTo>
                    <a:pt x="1161" y="8641"/>
                  </a:lnTo>
                  <a:lnTo>
                    <a:pt x="1417" y="8523"/>
                  </a:lnTo>
                  <a:lnTo>
                    <a:pt x="1673" y="8444"/>
                  </a:lnTo>
                  <a:lnTo>
                    <a:pt x="1949" y="8385"/>
                  </a:lnTo>
                  <a:lnTo>
                    <a:pt x="2224" y="8346"/>
                  </a:lnTo>
                  <a:lnTo>
                    <a:pt x="2382" y="8011"/>
                  </a:lnTo>
                  <a:lnTo>
                    <a:pt x="2539" y="7696"/>
                  </a:lnTo>
                  <a:lnTo>
                    <a:pt x="2638" y="7539"/>
                  </a:lnTo>
                  <a:lnTo>
                    <a:pt x="2756" y="7421"/>
                  </a:lnTo>
                  <a:lnTo>
                    <a:pt x="2874" y="7322"/>
                  </a:lnTo>
                  <a:lnTo>
                    <a:pt x="3031" y="7244"/>
                  </a:lnTo>
                  <a:lnTo>
                    <a:pt x="3169" y="7204"/>
                  </a:lnTo>
                  <a:lnTo>
                    <a:pt x="3326" y="7184"/>
                  </a:lnTo>
                  <a:lnTo>
                    <a:pt x="3484" y="7204"/>
                  </a:lnTo>
                  <a:lnTo>
                    <a:pt x="3641" y="7244"/>
                  </a:lnTo>
                  <a:lnTo>
                    <a:pt x="3779" y="7303"/>
                  </a:lnTo>
                  <a:lnTo>
                    <a:pt x="3937" y="7381"/>
                  </a:lnTo>
                  <a:lnTo>
                    <a:pt x="4232" y="7539"/>
                  </a:lnTo>
                  <a:lnTo>
                    <a:pt x="4783" y="7834"/>
                  </a:lnTo>
                  <a:lnTo>
                    <a:pt x="5354" y="8129"/>
                  </a:lnTo>
                  <a:lnTo>
                    <a:pt x="5924" y="8405"/>
                  </a:lnTo>
                  <a:lnTo>
                    <a:pt x="6495" y="8680"/>
                  </a:lnTo>
                  <a:lnTo>
                    <a:pt x="7086" y="8916"/>
                  </a:lnTo>
                  <a:lnTo>
                    <a:pt x="7696" y="9153"/>
                  </a:lnTo>
                  <a:lnTo>
                    <a:pt x="8286" y="9349"/>
                  </a:lnTo>
                  <a:lnTo>
                    <a:pt x="8896" y="9546"/>
                  </a:lnTo>
                  <a:lnTo>
                    <a:pt x="8975" y="8916"/>
                  </a:lnTo>
                  <a:lnTo>
                    <a:pt x="9034" y="8306"/>
                  </a:lnTo>
                  <a:lnTo>
                    <a:pt x="9054" y="7696"/>
                  </a:lnTo>
                  <a:lnTo>
                    <a:pt x="9073" y="7066"/>
                  </a:lnTo>
                  <a:lnTo>
                    <a:pt x="8483" y="6988"/>
                  </a:lnTo>
                  <a:lnTo>
                    <a:pt x="7755" y="6870"/>
                  </a:lnTo>
                  <a:lnTo>
                    <a:pt x="6141" y="6555"/>
                  </a:lnTo>
                  <a:lnTo>
                    <a:pt x="5334" y="6378"/>
                  </a:lnTo>
                  <a:lnTo>
                    <a:pt x="4606" y="6200"/>
                  </a:lnTo>
                  <a:lnTo>
                    <a:pt x="3996" y="6043"/>
                  </a:lnTo>
                  <a:lnTo>
                    <a:pt x="3543" y="5885"/>
                  </a:lnTo>
                  <a:lnTo>
                    <a:pt x="3484" y="5866"/>
                  </a:lnTo>
                  <a:lnTo>
                    <a:pt x="3444" y="5826"/>
                  </a:lnTo>
                  <a:lnTo>
                    <a:pt x="3425" y="5767"/>
                  </a:lnTo>
                  <a:lnTo>
                    <a:pt x="3425" y="5708"/>
                  </a:lnTo>
                  <a:lnTo>
                    <a:pt x="3444" y="5571"/>
                  </a:lnTo>
                  <a:lnTo>
                    <a:pt x="3484" y="5413"/>
                  </a:lnTo>
                  <a:lnTo>
                    <a:pt x="3582" y="5236"/>
                  </a:lnTo>
                  <a:lnTo>
                    <a:pt x="3681" y="5059"/>
                  </a:lnTo>
                  <a:lnTo>
                    <a:pt x="3877" y="4744"/>
                  </a:lnTo>
                  <a:lnTo>
                    <a:pt x="4094" y="4488"/>
                  </a:lnTo>
                  <a:lnTo>
                    <a:pt x="4310" y="4232"/>
                  </a:lnTo>
                  <a:lnTo>
                    <a:pt x="4527" y="3976"/>
                  </a:lnTo>
                  <a:lnTo>
                    <a:pt x="4724" y="3701"/>
                  </a:lnTo>
                  <a:lnTo>
                    <a:pt x="4802" y="3563"/>
                  </a:lnTo>
                  <a:lnTo>
                    <a:pt x="4862" y="3406"/>
                  </a:lnTo>
                  <a:lnTo>
                    <a:pt x="4921" y="3228"/>
                  </a:lnTo>
                  <a:lnTo>
                    <a:pt x="4960" y="3071"/>
                  </a:lnTo>
                  <a:lnTo>
                    <a:pt x="4999" y="2914"/>
                  </a:lnTo>
                  <a:lnTo>
                    <a:pt x="4999" y="2736"/>
                  </a:lnTo>
                  <a:lnTo>
                    <a:pt x="4999" y="2559"/>
                  </a:lnTo>
                  <a:lnTo>
                    <a:pt x="4999" y="2382"/>
                  </a:lnTo>
                  <a:lnTo>
                    <a:pt x="4980" y="2225"/>
                  </a:lnTo>
                  <a:lnTo>
                    <a:pt x="4940" y="2048"/>
                  </a:lnTo>
                  <a:lnTo>
                    <a:pt x="4901" y="1890"/>
                  </a:lnTo>
                  <a:lnTo>
                    <a:pt x="4842" y="1713"/>
                  </a:lnTo>
                  <a:lnTo>
                    <a:pt x="4763" y="1556"/>
                  </a:lnTo>
                  <a:lnTo>
                    <a:pt x="4684" y="1418"/>
                  </a:lnTo>
                  <a:lnTo>
                    <a:pt x="4606" y="1260"/>
                  </a:lnTo>
                  <a:lnTo>
                    <a:pt x="4488" y="1123"/>
                  </a:lnTo>
                  <a:lnTo>
                    <a:pt x="4271" y="867"/>
                  </a:lnTo>
                  <a:lnTo>
                    <a:pt x="4015" y="650"/>
                  </a:lnTo>
                  <a:lnTo>
                    <a:pt x="3720" y="453"/>
                  </a:lnTo>
                  <a:lnTo>
                    <a:pt x="3425" y="296"/>
                  </a:lnTo>
                  <a:lnTo>
                    <a:pt x="3090" y="178"/>
                  </a:lnTo>
                  <a:lnTo>
                    <a:pt x="2756" y="79"/>
                  </a:lnTo>
                  <a:lnTo>
                    <a:pt x="2421" y="20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7"/>
            <p:cNvSpPr/>
            <p:nvPr/>
          </p:nvSpPr>
          <p:spPr>
            <a:xfrm>
              <a:off x="9995242" y="1423273"/>
              <a:ext cx="242887" cy="276081"/>
            </a:xfrm>
            <a:custGeom>
              <a:avLst/>
              <a:gdLst/>
              <a:ahLst/>
              <a:cxnLst/>
              <a:rect l="l" t="t" r="r" b="b"/>
              <a:pathLst>
                <a:path w="5905" h="6712" extrusionOk="0">
                  <a:moveTo>
                    <a:pt x="2145" y="0"/>
                  </a:moveTo>
                  <a:lnTo>
                    <a:pt x="1850" y="20"/>
                  </a:lnTo>
                  <a:lnTo>
                    <a:pt x="1555" y="59"/>
                  </a:lnTo>
                  <a:lnTo>
                    <a:pt x="1339" y="98"/>
                  </a:lnTo>
                  <a:lnTo>
                    <a:pt x="1063" y="177"/>
                  </a:lnTo>
                  <a:lnTo>
                    <a:pt x="787" y="276"/>
                  </a:lnTo>
                  <a:lnTo>
                    <a:pt x="492" y="413"/>
                  </a:lnTo>
                  <a:lnTo>
                    <a:pt x="374" y="492"/>
                  </a:lnTo>
                  <a:lnTo>
                    <a:pt x="256" y="571"/>
                  </a:lnTo>
                  <a:lnTo>
                    <a:pt x="158" y="650"/>
                  </a:lnTo>
                  <a:lnTo>
                    <a:pt x="79" y="748"/>
                  </a:lnTo>
                  <a:lnTo>
                    <a:pt x="20" y="846"/>
                  </a:lnTo>
                  <a:lnTo>
                    <a:pt x="0" y="964"/>
                  </a:lnTo>
                  <a:lnTo>
                    <a:pt x="0" y="1063"/>
                  </a:lnTo>
                  <a:lnTo>
                    <a:pt x="40" y="1201"/>
                  </a:lnTo>
                  <a:lnTo>
                    <a:pt x="99" y="1260"/>
                  </a:lnTo>
                  <a:lnTo>
                    <a:pt x="177" y="1338"/>
                  </a:lnTo>
                  <a:lnTo>
                    <a:pt x="295" y="1417"/>
                  </a:lnTo>
                  <a:lnTo>
                    <a:pt x="413" y="1496"/>
                  </a:lnTo>
                  <a:lnTo>
                    <a:pt x="728" y="1634"/>
                  </a:lnTo>
                  <a:lnTo>
                    <a:pt x="1083" y="1752"/>
                  </a:lnTo>
                  <a:lnTo>
                    <a:pt x="1457" y="1830"/>
                  </a:lnTo>
                  <a:lnTo>
                    <a:pt x="1811" y="1889"/>
                  </a:lnTo>
                  <a:lnTo>
                    <a:pt x="2086" y="1909"/>
                  </a:lnTo>
                  <a:lnTo>
                    <a:pt x="2204" y="1909"/>
                  </a:lnTo>
                  <a:lnTo>
                    <a:pt x="2283" y="1889"/>
                  </a:lnTo>
                  <a:lnTo>
                    <a:pt x="2145" y="1968"/>
                  </a:lnTo>
                  <a:lnTo>
                    <a:pt x="2027" y="2086"/>
                  </a:lnTo>
                  <a:lnTo>
                    <a:pt x="1929" y="2224"/>
                  </a:lnTo>
                  <a:lnTo>
                    <a:pt x="1870" y="2382"/>
                  </a:lnTo>
                  <a:lnTo>
                    <a:pt x="1831" y="2559"/>
                  </a:lnTo>
                  <a:lnTo>
                    <a:pt x="1831" y="2736"/>
                  </a:lnTo>
                  <a:lnTo>
                    <a:pt x="1831" y="2913"/>
                  </a:lnTo>
                  <a:lnTo>
                    <a:pt x="1870" y="3090"/>
                  </a:lnTo>
                  <a:lnTo>
                    <a:pt x="1929" y="3248"/>
                  </a:lnTo>
                  <a:lnTo>
                    <a:pt x="1988" y="3405"/>
                  </a:lnTo>
                  <a:lnTo>
                    <a:pt x="2145" y="3700"/>
                  </a:lnTo>
                  <a:lnTo>
                    <a:pt x="2323" y="3995"/>
                  </a:lnTo>
                  <a:lnTo>
                    <a:pt x="2480" y="4310"/>
                  </a:lnTo>
                  <a:lnTo>
                    <a:pt x="2519" y="4625"/>
                  </a:lnTo>
                  <a:lnTo>
                    <a:pt x="2500" y="4901"/>
                  </a:lnTo>
                  <a:lnTo>
                    <a:pt x="2480" y="5176"/>
                  </a:lnTo>
                  <a:lnTo>
                    <a:pt x="2421" y="5432"/>
                  </a:lnTo>
                  <a:lnTo>
                    <a:pt x="2362" y="5708"/>
                  </a:lnTo>
                  <a:lnTo>
                    <a:pt x="2362" y="5747"/>
                  </a:lnTo>
                  <a:lnTo>
                    <a:pt x="2362" y="5786"/>
                  </a:lnTo>
                  <a:lnTo>
                    <a:pt x="2401" y="5826"/>
                  </a:lnTo>
                  <a:lnTo>
                    <a:pt x="2421" y="5845"/>
                  </a:lnTo>
                  <a:lnTo>
                    <a:pt x="2500" y="5845"/>
                  </a:lnTo>
                  <a:lnTo>
                    <a:pt x="2539" y="5826"/>
                  </a:lnTo>
                  <a:lnTo>
                    <a:pt x="2578" y="5806"/>
                  </a:lnTo>
                  <a:lnTo>
                    <a:pt x="2716" y="5511"/>
                  </a:lnTo>
                  <a:lnTo>
                    <a:pt x="2775" y="5353"/>
                  </a:lnTo>
                  <a:lnTo>
                    <a:pt x="2834" y="5196"/>
                  </a:lnTo>
                  <a:lnTo>
                    <a:pt x="2952" y="5137"/>
                  </a:lnTo>
                  <a:lnTo>
                    <a:pt x="3070" y="5098"/>
                  </a:lnTo>
                  <a:lnTo>
                    <a:pt x="3307" y="5098"/>
                  </a:lnTo>
                  <a:lnTo>
                    <a:pt x="3444" y="5157"/>
                  </a:lnTo>
                  <a:lnTo>
                    <a:pt x="3543" y="5235"/>
                  </a:lnTo>
                  <a:lnTo>
                    <a:pt x="3641" y="5334"/>
                  </a:lnTo>
                  <a:lnTo>
                    <a:pt x="3720" y="5452"/>
                  </a:lnTo>
                  <a:lnTo>
                    <a:pt x="3759" y="5570"/>
                  </a:lnTo>
                  <a:lnTo>
                    <a:pt x="3779" y="5708"/>
                  </a:lnTo>
                  <a:lnTo>
                    <a:pt x="3779" y="5845"/>
                  </a:lnTo>
                  <a:lnTo>
                    <a:pt x="3740" y="5983"/>
                  </a:lnTo>
                  <a:lnTo>
                    <a:pt x="3661" y="6101"/>
                  </a:lnTo>
                  <a:lnTo>
                    <a:pt x="3563" y="6200"/>
                  </a:lnTo>
                  <a:lnTo>
                    <a:pt x="3444" y="6259"/>
                  </a:lnTo>
                  <a:lnTo>
                    <a:pt x="3326" y="6318"/>
                  </a:lnTo>
                  <a:lnTo>
                    <a:pt x="3189" y="6338"/>
                  </a:lnTo>
                  <a:lnTo>
                    <a:pt x="3051" y="6338"/>
                  </a:lnTo>
                  <a:lnTo>
                    <a:pt x="2913" y="6298"/>
                  </a:lnTo>
                  <a:lnTo>
                    <a:pt x="2795" y="6239"/>
                  </a:lnTo>
                  <a:lnTo>
                    <a:pt x="2933" y="6338"/>
                  </a:lnTo>
                  <a:lnTo>
                    <a:pt x="3070" y="6436"/>
                  </a:lnTo>
                  <a:lnTo>
                    <a:pt x="3208" y="6515"/>
                  </a:lnTo>
                  <a:lnTo>
                    <a:pt x="3366" y="6593"/>
                  </a:lnTo>
                  <a:lnTo>
                    <a:pt x="3523" y="6652"/>
                  </a:lnTo>
                  <a:lnTo>
                    <a:pt x="3700" y="6692"/>
                  </a:lnTo>
                  <a:lnTo>
                    <a:pt x="3858" y="6711"/>
                  </a:lnTo>
                  <a:lnTo>
                    <a:pt x="4035" y="6711"/>
                  </a:lnTo>
                  <a:lnTo>
                    <a:pt x="4133" y="6495"/>
                  </a:lnTo>
                  <a:lnTo>
                    <a:pt x="4251" y="6298"/>
                  </a:lnTo>
                  <a:lnTo>
                    <a:pt x="4527" y="5885"/>
                  </a:lnTo>
                  <a:lnTo>
                    <a:pt x="5098" y="5098"/>
                  </a:lnTo>
                  <a:lnTo>
                    <a:pt x="5373" y="4704"/>
                  </a:lnTo>
                  <a:lnTo>
                    <a:pt x="5511" y="4487"/>
                  </a:lnTo>
                  <a:lnTo>
                    <a:pt x="5629" y="4271"/>
                  </a:lnTo>
                  <a:lnTo>
                    <a:pt x="5727" y="4054"/>
                  </a:lnTo>
                  <a:lnTo>
                    <a:pt x="5806" y="3838"/>
                  </a:lnTo>
                  <a:lnTo>
                    <a:pt x="5865" y="3602"/>
                  </a:lnTo>
                  <a:lnTo>
                    <a:pt x="5905" y="3366"/>
                  </a:lnTo>
                  <a:lnTo>
                    <a:pt x="5905" y="3110"/>
                  </a:lnTo>
                  <a:lnTo>
                    <a:pt x="5885" y="2874"/>
                  </a:lnTo>
                  <a:lnTo>
                    <a:pt x="5826" y="2637"/>
                  </a:lnTo>
                  <a:lnTo>
                    <a:pt x="5727" y="2401"/>
                  </a:lnTo>
                  <a:lnTo>
                    <a:pt x="5609" y="2204"/>
                  </a:lnTo>
                  <a:lnTo>
                    <a:pt x="5472" y="2008"/>
                  </a:lnTo>
                  <a:lnTo>
                    <a:pt x="5275" y="1870"/>
                  </a:lnTo>
                  <a:lnTo>
                    <a:pt x="5176" y="1811"/>
                  </a:lnTo>
                  <a:lnTo>
                    <a:pt x="5078" y="1752"/>
                  </a:lnTo>
                  <a:lnTo>
                    <a:pt x="5157" y="1634"/>
                  </a:lnTo>
                  <a:lnTo>
                    <a:pt x="5216" y="1496"/>
                  </a:lnTo>
                  <a:lnTo>
                    <a:pt x="5235" y="1358"/>
                  </a:lnTo>
                  <a:lnTo>
                    <a:pt x="5216" y="1220"/>
                  </a:lnTo>
                  <a:lnTo>
                    <a:pt x="5196" y="1083"/>
                  </a:lnTo>
                  <a:lnTo>
                    <a:pt x="5137" y="945"/>
                  </a:lnTo>
                  <a:lnTo>
                    <a:pt x="5058" y="807"/>
                  </a:lnTo>
                  <a:lnTo>
                    <a:pt x="4960" y="709"/>
                  </a:lnTo>
                  <a:lnTo>
                    <a:pt x="4861" y="610"/>
                  </a:lnTo>
                  <a:lnTo>
                    <a:pt x="4743" y="531"/>
                  </a:lnTo>
                  <a:lnTo>
                    <a:pt x="4625" y="453"/>
                  </a:lnTo>
                  <a:lnTo>
                    <a:pt x="4488" y="394"/>
                  </a:lnTo>
                  <a:lnTo>
                    <a:pt x="4212" y="295"/>
                  </a:lnTo>
                  <a:lnTo>
                    <a:pt x="3917" y="236"/>
                  </a:lnTo>
                  <a:lnTo>
                    <a:pt x="3346" y="98"/>
                  </a:lnTo>
                  <a:lnTo>
                    <a:pt x="3051" y="59"/>
                  </a:lnTo>
                  <a:lnTo>
                    <a:pt x="2736" y="20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7"/>
            <p:cNvSpPr/>
            <p:nvPr/>
          </p:nvSpPr>
          <p:spPr>
            <a:xfrm>
              <a:off x="11050088" y="3623627"/>
              <a:ext cx="331117" cy="432344"/>
            </a:xfrm>
            <a:custGeom>
              <a:avLst/>
              <a:gdLst/>
              <a:ahLst/>
              <a:cxnLst/>
              <a:rect l="l" t="t" r="r" b="b"/>
              <a:pathLst>
                <a:path w="8050" h="10511" extrusionOk="0">
                  <a:moveTo>
                    <a:pt x="99" y="1"/>
                  </a:moveTo>
                  <a:lnTo>
                    <a:pt x="0" y="2815"/>
                  </a:lnTo>
                  <a:lnTo>
                    <a:pt x="787" y="3661"/>
                  </a:lnTo>
                  <a:lnTo>
                    <a:pt x="1575" y="4547"/>
                  </a:lnTo>
                  <a:lnTo>
                    <a:pt x="2342" y="5452"/>
                  </a:lnTo>
                  <a:lnTo>
                    <a:pt x="3090" y="6397"/>
                  </a:lnTo>
                  <a:lnTo>
                    <a:pt x="3818" y="7362"/>
                  </a:lnTo>
                  <a:lnTo>
                    <a:pt x="4547" y="8365"/>
                  </a:lnTo>
                  <a:lnTo>
                    <a:pt x="5216" y="9428"/>
                  </a:lnTo>
                  <a:lnTo>
                    <a:pt x="5550" y="9960"/>
                  </a:lnTo>
                  <a:lnTo>
                    <a:pt x="5885" y="10511"/>
                  </a:lnTo>
                  <a:lnTo>
                    <a:pt x="8050" y="10511"/>
                  </a:lnTo>
                  <a:lnTo>
                    <a:pt x="7086" y="9133"/>
                  </a:lnTo>
                  <a:lnTo>
                    <a:pt x="6121" y="7775"/>
                  </a:lnTo>
                  <a:lnTo>
                    <a:pt x="5137" y="6437"/>
                  </a:lnTo>
                  <a:lnTo>
                    <a:pt x="4153" y="5098"/>
                  </a:lnTo>
                  <a:lnTo>
                    <a:pt x="3149" y="3799"/>
                  </a:lnTo>
                  <a:lnTo>
                    <a:pt x="2145" y="2520"/>
                  </a:lnTo>
                  <a:lnTo>
                    <a:pt x="1122" y="124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7"/>
            <p:cNvSpPr/>
            <p:nvPr/>
          </p:nvSpPr>
          <p:spPr>
            <a:xfrm>
              <a:off x="9818742" y="2643270"/>
              <a:ext cx="274477" cy="239638"/>
            </a:xfrm>
            <a:custGeom>
              <a:avLst/>
              <a:gdLst/>
              <a:ahLst/>
              <a:cxnLst/>
              <a:rect l="l" t="t" r="r" b="b"/>
              <a:pathLst>
                <a:path w="6673" h="5826" extrusionOk="0">
                  <a:moveTo>
                    <a:pt x="2618" y="0"/>
                  </a:moveTo>
                  <a:lnTo>
                    <a:pt x="2362" y="20"/>
                  </a:lnTo>
                  <a:lnTo>
                    <a:pt x="2107" y="59"/>
                  </a:lnTo>
                  <a:lnTo>
                    <a:pt x="1595" y="158"/>
                  </a:lnTo>
                  <a:lnTo>
                    <a:pt x="1103" y="276"/>
                  </a:lnTo>
                  <a:lnTo>
                    <a:pt x="650" y="394"/>
                  </a:lnTo>
                  <a:lnTo>
                    <a:pt x="276" y="473"/>
                  </a:lnTo>
                  <a:lnTo>
                    <a:pt x="197" y="492"/>
                  </a:lnTo>
                  <a:lnTo>
                    <a:pt x="119" y="532"/>
                  </a:lnTo>
                  <a:lnTo>
                    <a:pt x="79" y="571"/>
                  </a:lnTo>
                  <a:lnTo>
                    <a:pt x="40" y="630"/>
                  </a:lnTo>
                  <a:lnTo>
                    <a:pt x="20" y="689"/>
                  </a:lnTo>
                  <a:lnTo>
                    <a:pt x="1" y="768"/>
                  </a:lnTo>
                  <a:lnTo>
                    <a:pt x="1" y="827"/>
                  </a:lnTo>
                  <a:lnTo>
                    <a:pt x="20" y="906"/>
                  </a:lnTo>
                  <a:lnTo>
                    <a:pt x="79" y="1024"/>
                  </a:lnTo>
                  <a:lnTo>
                    <a:pt x="119" y="1083"/>
                  </a:lnTo>
                  <a:lnTo>
                    <a:pt x="178" y="1142"/>
                  </a:lnTo>
                  <a:lnTo>
                    <a:pt x="237" y="1181"/>
                  </a:lnTo>
                  <a:lnTo>
                    <a:pt x="315" y="1201"/>
                  </a:lnTo>
                  <a:lnTo>
                    <a:pt x="473" y="1201"/>
                  </a:lnTo>
                  <a:lnTo>
                    <a:pt x="945" y="1122"/>
                  </a:lnTo>
                  <a:lnTo>
                    <a:pt x="1418" y="1063"/>
                  </a:lnTo>
                  <a:lnTo>
                    <a:pt x="2362" y="965"/>
                  </a:lnTo>
                  <a:lnTo>
                    <a:pt x="2146" y="1220"/>
                  </a:lnTo>
                  <a:lnTo>
                    <a:pt x="1949" y="1496"/>
                  </a:lnTo>
                  <a:lnTo>
                    <a:pt x="1772" y="1791"/>
                  </a:lnTo>
                  <a:lnTo>
                    <a:pt x="1614" y="2086"/>
                  </a:lnTo>
                  <a:lnTo>
                    <a:pt x="1496" y="2382"/>
                  </a:lnTo>
                  <a:lnTo>
                    <a:pt x="1398" y="2697"/>
                  </a:lnTo>
                  <a:lnTo>
                    <a:pt x="1359" y="3031"/>
                  </a:lnTo>
                  <a:lnTo>
                    <a:pt x="1339" y="3385"/>
                  </a:lnTo>
                  <a:lnTo>
                    <a:pt x="1359" y="3700"/>
                  </a:lnTo>
                  <a:lnTo>
                    <a:pt x="1418" y="4035"/>
                  </a:lnTo>
                  <a:lnTo>
                    <a:pt x="1516" y="4350"/>
                  </a:lnTo>
                  <a:lnTo>
                    <a:pt x="1674" y="4625"/>
                  </a:lnTo>
                  <a:lnTo>
                    <a:pt x="1851" y="4901"/>
                  </a:lnTo>
                  <a:lnTo>
                    <a:pt x="1949" y="5019"/>
                  </a:lnTo>
                  <a:lnTo>
                    <a:pt x="2067" y="5137"/>
                  </a:lnTo>
                  <a:lnTo>
                    <a:pt x="2185" y="5236"/>
                  </a:lnTo>
                  <a:lnTo>
                    <a:pt x="2323" y="5334"/>
                  </a:lnTo>
                  <a:lnTo>
                    <a:pt x="2461" y="5432"/>
                  </a:lnTo>
                  <a:lnTo>
                    <a:pt x="2618" y="5511"/>
                  </a:lnTo>
                  <a:lnTo>
                    <a:pt x="2756" y="5590"/>
                  </a:lnTo>
                  <a:lnTo>
                    <a:pt x="2894" y="5649"/>
                  </a:lnTo>
                  <a:lnTo>
                    <a:pt x="3051" y="5708"/>
                  </a:lnTo>
                  <a:lnTo>
                    <a:pt x="3189" y="5747"/>
                  </a:lnTo>
                  <a:lnTo>
                    <a:pt x="3346" y="5787"/>
                  </a:lnTo>
                  <a:lnTo>
                    <a:pt x="3504" y="5806"/>
                  </a:lnTo>
                  <a:lnTo>
                    <a:pt x="3661" y="5826"/>
                  </a:lnTo>
                  <a:lnTo>
                    <a:pt x="3819" y="5826"/>
                  </a:lnTo>
                  <a:lnTo>
                    <a:pt x="3976" y="5806"/>
                  </a:lnTo>
                  <a:lnTo>
                    <a:pt x="4134" y="5787"/>
                  </a:lnTo>
                  <a:lnTo>
                    <a:pt x="4291" y="5747"/>
                  </a:lnTo>
                  <a:lnTo>
                    <a:pt x="4449" y="5708"/>
                  </a:lnTo>
                  <a:lnTo>
                    <a:pt x="4586" y="5629"/>
                  </a:lnTo>
                  <a:lnTo>
                    <a:pt x="4744" y="5570"/>
                  </a:lnTo>
                  <a:lnTo>
                    <a:pt x="4882" y="5472"/>
                  </a:lnTo>
                  <a:lnTo>
                    <a:pt x="5019" y="5373"/>
                  </a:lnTo>
                  <a:lnTo>
                    <a:pt x="5236" y="5236"/>
                  </a:lnTo>
                  <a:lnTo>
                    <a:pt x="5452" y="5078"/>
                  </a:lnTo>
                  <a:lnTo>
                    <a:pt x="5669" y="4901"/>
                  </a:lnTo>
                  <a:lnTo>
                    <a:pt x="5846" y="4724"/>
                  </a:lnTo>
                  <a:lnTo>
                    <a:pt x="6023" y="4507"/>
                  </a:lnTo>
                  <a:lnTo>
                    <a:pt x="6181" y="4291"/>
                  </a:lnTo>
                  <a:lnTo>
                    <a:pt x="6318" y="4074"/>
                  </a:lnTo>
                  <a:lnTo>
                    <a:pt x="6436" y="3818"/>
                  </a:lnTo>
                  <a:lnTo>
                    <a:pt x="6535" y="3582"/>
                  </a:lnTo>
                  <a:lnTo>
                    <a:pt x="6594" y="3326"/>
                  </a:lnTo>
                  <a:lnTo>
                    <a:pt x="6653" y="3071"/>
                  </a:lnTo>
                  <a:lnTo>
                    <a:pt x="6673" y="2795"/>
                  </a:lnTo>
                  <a:lnTo>
                    <a:pt x="6673" y="2519"/>
                  </a:lnTo>
                  <a:lnTo>
                    <a:pt x="6633" y="2264"/>
                  </a:lnTo>
                  <a:lnTo>
                    <a:pt x="6574" y="1988"/>
                  </a:lnTo>
                  <a:lnTo>
                    <a:pt x="6495" y="1713"/>
                  </a:lnTo>
                  <a:lnTo>
                    <a:pt x="6456" y="1634"/>
                  </a:lnTo>
                  <a:lnTo>
                    <a:pt x="6397" y="1575"/>
                  </a:lnTo>
                  <a:lnTo>
                    <a:pt x="6338" y="1516"/>
                  </a:lnTo>
                  <a:lnTo>
                    <a:pt x="6279" y="1476"/>
                  </a:lnTo>
                  <a:lnTo>
                    <a:pt x="6200" y="1457"/>
                  </a:lnTo>
                  <a:lnTo>
                    <a:pt x="6122" y="1457"/>
                  </a:lnTo>
                  <a:lnTo>
                    <a:pt x="5984" y="1476"/>
                  </a:lnTo>
                  <a:lnTo>
                    <a:pt x="5905" y="1496"/>
                  </a:lnTo>
                  <a:lnTo>
                    <a:pt x="5846" y="1535"/>
                  </a:lnTo>
                  <a:lnTo>
                    <a:pt x="5807" y="1575"/>
                  </a:lnTo>
                  <a:lnTo>
                    <a:pt x="5748" y="1634"/>
                  </a:lnTo>
                  <a:lnTo>
                    <a:pt x="5728" y="1693"/>
                  </a:lnTo>
                  <a:lnTo>
                    <a:pt x="5708" y="1752"/>
                  </a:lnTo>
                  <a:lnTo>
                    <a:pt x="5728" y="1831"/>
                  </a:lnTo>
                  <a:lnTo>
                    <a:pt x="5748" y="1929"/>
                  </a:lnTo>
                  <a:lnTo>
                    <a:pt x="5787" y="2067"/>
                  </a:lnTo>
                  <a:lnTo>
                    <a:pt x="5826" y="2244"/>
                  </a:lnTo>
                  <a:lnTo>
                    <a:pt x="5866" y="2401"/>
                  </a:lnTo>
                  <a:lnTo>
                    <a:pt x="5866" y="2559"/>
                  </a:lnTo>
                  <a:lnTo>
                    <a:pt x="5866" y="2716"/>
                  </a:lnTo>
                  <a:lnTo>
                    <a:pt x="5846" y="2874"/>
                  </a:lnTo>
                  <a:lnTo>
                    <a:pt x="5787" y="3208"/>
                  </a:lnTo>
                  <a:lnTo>
                    <a:pt x="5689" y="3504"/>
                  </a:lnTo>
                  <a:lnTo>
                    <a:pt x="5531" y="3799"/>
                  </a:lnTo>
                  <a:lnTo>
                    <a:pt x="5354" y="4074"/>
                  </a:lnTo>
                  <a:lnTo>
                    <a:pt x="5137" y="4311"/>
                  </a:lnTo>
                  <a:lnTo>
                    <a:pt x="4901" y="4527"/>
                  </a:lnTo>
                  <a:lnTo>
                    <a:pt x="4645" y="4704"/>
                  </a:lnTo>
                  <a:lnTo>
                    <a:pt x="4508" y="4783"/>
                  </a:lnTo>
                  <a:lnTo>
                    <a:pt x="4370" y="4842"/>
                  </a:lnTo>
                  <a:lnTo>
                    <a:pt x="4212" y="4881"/>
                  </a:lnTo>
                  <a:lnTo>
                    <a:pt x="4075" y="4921"/>
                  </a:lnTo>
                  <a:lnTo>
                    <a:pt x="3917" y="4940"/>
                  </a:lnTo>
                  <a:lnTo>
                    <a:pt x="3602" y="4940"/>
                  </a:lnTo>
                  <a:lnTo>
                    <a:pt x="3445" y="4921"/>
                  </a:lnTo>
                  <a:lnTo>
                    <a:pt x="3287" y="4881"/>
                  </a:lnTo>
                  <a:lnTo>
                    <a:pt x="3150" y="4822"/>
                  </a:lnTo>
                  <a:lnTo>
                    <a:pt x="2992" y="4744"/>
                  </a:lnTo>
                  <a:lnTo>
                    <a:pt x="2835" y="4645"/>
                  </a:lnTo>
                  <a:lnTo>
                    <a:pt x="2658" y="4468"/>
                  </a:lnTo>
                  <a:lnTo>
                    <a:pt x="2520" y="4232"/>
                  </a:lnTo>
                  <a:lnTo>
                    <a:pt x="2421" y="3996"/>
                  </a:lnTo>
                  <a:lnTo>
                    <a:pt x="2343" y="3740"/>
                  </a:lnTo>
                  <a:lnTo>
                    <a:pt x="2323" y="3464"/>
                  </a:lnTo>
                  <a:lnTo>
                    <a:pt x="2323" y="3169"/>
                  </a:lnTo>
                  <a:lnTo>
                    <a:pt x="2362" y="3031"/>
                  </a:lnTo>
                  <a:lnTo>
                    <a:pt x="2402" y="2874"/>
                  </a:lnTo>
                  <a:lnTo>
                    <a:pt x="2441" y="2716"/>
                  </a:lnTo>
                  <a:lnTo>
                    <a:pt x="2520" y="2559"/>
                  </a:lnTo>
                  <a:lnTo>
                    <a:pt x="2579" y="2421"/>
                  </a:lnTo>
                  <a:lnTo>
                    <a:pt x="2677" y="2303"/>
                  </a:lnTo>
                  <a:lnTo>
                    <a:pt x="2874" y="2067"/>
                  </a:lnTo>
                  <a:lnTo>
                    <a:pt x="3110" y="1831"/>
                  </a:lnTo>
                  <a:lnTo>
                    <a:pt x="3366" y="1614"/>
                  </a:lnTo>
                  <a:lnTo>
                    <a:pt x="3602" y="1398"/>
                  </a:lnTo>
                  <a:lnTo>
                    <a:pt x="3799" y="1161"/>
                  </a:lnTo>
                  <a:lnTo>
                    <a:pt x="3878" y="1043"/>
                  </a:lnTo>
                  <a:lnTo>
                    <a:pt x="3957" y="925"/>
                  </a:lnTo>
                  <a:lnTo>
                    <a:pt x="3996" y="787"/>
                  </a:lnTo>
                  <a:lnTo>
                    <a:pt x="4035" y="630"/>
                  </a:lnTo>
                  <a:lnTo>
                    <a:pt x="4035" y="512"/>
                  </a:lnTo>
                  <a:lnTo>
                    <a:pt x="4016" y="414"/>
                  </a:lnTo>
                  <a:lnTo>
                    <a:pt x="3957" y="315"/>
                  </a:lnTo>
                  <a:lnTo>
                    <a:pt x="3878" y="236"/>
                  </a:lnTo>
                  <a:lnTo>
                    <a:pt x="3701" y="138"/>
                  </a:lnTo>
                  <a:lnTo>
                    <a:pt x="3524" y="79"/>
                  </a:lnTo>
                  <a:lnTo>
                    <a:pt x="3307" y="20"/>
                  </a:lnTo>
                  <a:lnTo>
                    <a:pt x="3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7"/>
            <p:cNvSpPr/>
            <p:nvPr/>
          </p:nvSpPr>
          <p:spPr>
            <a:xfrm>
              <a:off x="10606432" y="2724219"/>
              <a:ext cx="466360" cy="1028189"/>
            </a:xfrm>
            <a:custGeom>
              <a:avLst/>
              <a:gdLst/>
              <a:ahLst/>
              <a:cxnLst/>
              <a:rect l="l" t="t" r="r" b="b"/>
              <a:pathLst>
                <a:path w="11338" h="24997" extrusionOk="0">
                  <a:moveTo>
                    <a:pt x="7657" y="0"/>
                  </a:moveTo>
                  <a:lnTo>
                    <a:pt x="7421" y="20"/>
                  </a:lnTo>
                  <a:lnTo>
                    <a:pt x="7184" y="40"/>
                  </a:lnTo>
                  <a:lnTo>
                    <a:pt x="6948" y="99"/>
                  </a:lnTo>
                  <a:lnTo>
                    <a:pt x="6732" y="158"/>
                  </a:lnTo>
                  <a:lnTo>
                    <a:pt x="6496" y="237"/>
                  </a:lnTo>
                  <a:lnTo>
                    <a:pt x="6279" y="335"/>
                  </a:lnTo>
                  <a:lnTo>
                    <a:pt x="6082" y="453"/>
                  </a:lnTo>
                  <a:lnTo>
                    <a:pt x="5866" y="591"/>
                  </a:lnTo>
                  <a:lnTo>
                    <a:pt x="5669" y="729"/>
                  </a:lnTo>
                  <a:lnTo>
                    <a:pt x="5492" y="906"/>
                  </a:lnTo>
                  <a:lnTo>
                    <a:pt x="5315" y="1063"/>
                  </a:lnTo>
                  <a:lnTo>
                    <a:pt x="5138" y="1260"/>
                  </a:lnTo>
                  <a:lnTo>
                    <a:pt x="4980" y="1437"/>
                  </a:lnTo>
                  <a:lnTo>
                    <a:pt x="4685" y="1850"/>
                  </a:lnTo>
                  <a:lnTo>
                    <a:pt x="4429" y="2283"/>
                  </a:lnTo>
                  <a:lnTo>
                    <a:pt x="4173" y="2736"/>
                  </a:lnTo>
                  <a:lnTo>
                    <a:pt x="3957" y="3189"/>
                  </a:lnTo>
                  <a:lnTo>
                    <a:pt x="3740" y="3661"/>
                  </a:lnTo>
                  <a:lnTo>
                    <a:pt x="1" y="11770"/>
                  </a:lnTo>
                  <a:lnTo>
                    <a:pt x="1654" y="24996"/>
                  </a:lnTo>
                  <a:lnTo>
                    <a:pt x="1910" y="24287"/>
                  </a:lnTo>
                  <a:lnTo>
                    <a:pt x="2166" y="23579"/>
                  </a:lnTo>
                  <a:lnTo>
                    <a:pt x="2402" y="22851"/>
                  </a:lnTo>
                  <a:lnTo>
                    <a:pt x="2599" y="22123"/>
                  </a:lnTo>
                  <a:lnTo>
                    <a:pt x="2795" y="21375"/>
                  </a:lnTo>
                  <a:lnTo>
                    <a:pt x="2973" y="20627"/>
                  </a:lnTo>
                  <a:lnTo>
                    <a:pt x="3130" y="19879"/>
                  </a:lnTo>
                  <a:lnTo>
                    <a:pt x="3248" y="19111"/>
                  </a:lnTo>
                  <a:lnTo>
                    <a:pt x="3366" y="18344"/>
                  </a:lnTo>
                  <a:lnTo>
                    <a:pt x="3465" y="17596"/>
                  </a:lnTo>
                  <a:lnTo>
                    <a:pt x="3524" y="16828"/>
                  </a:lnTo>
                  <a:lnTo>
                    <a:pt x="3583" y="16061"/>
                  </a:lnTo>
                  <a:lnTo>
                    <a:pt x="3602" y="15293"/>
                  </a:lnTo>
                  <a:lnTo>
                    <a:pt x="3602" y="14525"/>
                  </a:lnTo>
                  <a:lnTo>
                    <a:pt x="3602" y="13778"/>
                  </a:lnTo>
                  <a:lnTo>
                    <a:pt x="3563" y="13010"/>
                  </a:lnTo>
                  <a:lnTo>
                    <a:pt x="11318" y="3878"/>
                  </a:lnTo>
                  <a:lnTo>
                    <a:pt x="11337" y="3641"/>
                  </a:lnTo>
                  <a:lnTo>
                    <a:pt x="11337" y="3405"/>
                  </a:lnTo>
                  <a:lnTo>
                    <a:pt x="11337" y="3149"/>
                  </a:lnTo>
                  <a:lnTo>
                    <a:pt x="11298" y="2913"/>
                  </a:lnTo>
                  <a:lnTo>
                    <a:pt x="11239" y="2697"/>
                  </a:lnTo>
                  <a:lnTo>
                    <a:pt x="11160" y="2461"/>
                  </a:lnTo>
                  <a:lnTo>
                    <a:pt x="11081" y="2224"/>
                  </a:lnTo>
                  <a:lnTo>
                    <a:pt x="10963" y="2008"/>
                  </a:lnTo>
                  <a:lnTo>
                    <a:pt x="10845" y="1791"/>
                  </a:lnTo>
                  <a:lnTo>
                    <a:pt x="10707" y="1575"/>
                  </a:lnTo>
                  <a:lnTo>
                    <a:pt x="10570" y="1378"/>
                  </a:lnTo>
                  <a:lnTo>
                    <a:pt x="10412" y="1201"/>
                  </a:lnTo>
                  <a:lnTo>
                    <a:pt x="10235" y="1024"/>
                  </a:lnTo>
                  <a:lnTo>
                    <a:pt x="10058" y="847"/>
                  </a:lnTo>
                  <a:lnTo>
                    <a:pt x="9881" y="689"/>
                  </a:lnTo>
                  <a:lnTo>
                    <a:pt x="9684" y="551"/>
                  </a:lnTo>
                  <a:lnTo>
                    <a:pt x="9468" y="433"/>
                  </a:lnTo>
                  <a:lnTo>
                    <a:pt x="9271" y="315"/>
                  </a:lnTo>
                  <a:lnTo>
                    <a:pt x="9054" y="217"/>
                  </a:lnTo>
                  <a:lnTo>
                    <a:pt x="8818" y="138"/>
                  </a:lnTo>
                  <a:lnTo>
                    <a:pt x="8602" y="79"/>
                  </a:lnTo>
                  <a:lnTo>
                    <a:pt x="8365" y="40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7"/>
            <p:cNvSpPr/>
            <p:nvPr/>
          </p:nvSpPr>
          <p:spPr>
            <a:xfrm>
              <a:off x="10673642" y="2848070"/>
              <a:ext cx="414533" cy="734297"/>
            </a:xfrm>
            <a:custGeom>
              <a:avLst/>
              <a:gdLst/>
              <a:ahLst/>
              <a:cxnLst/>
              <a:rect l="l" t="t" r="r" b="b"/>
              <a:pathLst>
                <a:path w="10078" h="17852" extrusionOk="0">
                  <a:moveTo>
                    <a:pt x="5157" y="1"/>
                  </a:moveTo>
                  <a:lnTo>
                    <a:pt x="4133" y="60"/>
                  </a:lnTo>
                  <a:lnTo>
                    <a:pt x="3917" y="79"/>
                  </a:lnTo>
                  <a:lnTo>
                    <a:pt x="3681" y="119"/>
                  </a:lnTo>
                  <a:lnTo>
                    <a:pt x="3464" y="158"/>
                  </a:lnTo>
                  <a:lnTo>
                    <a:pt x="3248" y="237"/>
                  </a:lnTo>
                  <a:lnTo>
                    <a:pt x="3051" y="316"/>
                  </a:lnTo>
                  <a:lnTo>
                    <a:pt x="2874" y="453"/>
                  </a:lnTo>
                  <a:lnTo>
                    <a:pt x="2716" y="591"/>
                  </a:lnTo>
                  <a:lnTo>
                    <a:pt x="2657" y="670"/>
                  </a:lnTo>
                  <a:lnTo>
                    <a:pt x="2618" y="768"/>
                  </a:lnTo>
                  <a:lnTo>
                    <a:pt x="2401" y="788"/>
                  </a:lnTo>
                  <a:lnTo>
                    <a:pt x="2264" y="808"/>
                  </a:lnTo>
                  <a:lnTo>
                    <a:pt x="2106" y="847"/>
                  </a:lnTo>
                  <a:lnTo>
                    <a:pt x="1988" y="906"/>
                  </a:lnTo>
                  <a:lnTo>
                    <a:pt x="1870" y="985"/>
                  </a:lnTo>
                  <a:lnTo>
                    <a:pt x="1752" y="1063"/>
                  </a:lnTo>
                  <a:lnTo>
                    <a:pt x="1654" y="1182"/>
                  </a:lnTo>
                  <a:lnTo>
                    <a:pt x="1575" y="1300"/>
                  </a:lnTo>
                  <a:lnTo>
                    <a:pt x="1496" y="1418"/>
                  </a:lnTo>
                  <a:lnTo>
                    <a:pt x="1457" y="1556"/>
                  </a:lnTo>
                  <a:lnTo>
                    <a:pt x="1417" y="1674"/>
                  </a:lnTo>
                  <a:lnTo>
                    <a:pt x="1398" y="1831"/>
                  </a:lnTo>
                  <a:lnTo>
                    <a:pt x="1417" y="1969"/>
                  </a:lnTo>
                  <a:lnTo>
                    <a:pt x="1457" y="2087"/>
                  </a:lnTo>
                  <a:lnTo>
                    <a:pt x="1516" y="2225"/>
                  </a:lnTo>
                  <a:lnTo>
                    <a:pt x="1594" y="2362"/>
                  </a:lnTo>
                  <a:lnTo>
                    <a:pt x="1713" y="2481"/>
                  </a:lnTo>
                  <a:lnTo>
                    <a:pt x="1850" y="2599"/>
                  </a:lnTo>
                  <a:lnTo>
                    <a:pt x="2008" y="2717"/>
                  </a:lnTo>
                  <a:lnTo>
                    <a:pt x="2146" y="2795"/>
                  </a:lnTo>
                  <a:lnTo>
                    <a:pt x="2283" y="2874"/>
                  </a:lnTo>
                  <a:lnTo>
                    <a:pt x="2441" y="2933"/>
                  </a:lnTo>
                  <a:lnTo>
                    <a:pt x="2579" y="2973"/>
                  </a:lnTo>
                  <a:lnTo>
                    <a:pt x="2736" y="3012"/>
                  </a:lnTo>
                  <a:lnTo>
                    <a:pt x="2893" y="3012"/>
                  </a:lnTo>
                  <a:lnTo>
                    <a:pt x="3504" y="3307"/>
                  </a:lnTo>
                  <a:lnTo>
                    <a:pt x="4114" y="3563"/>
                  </a:lnTo>
                  <a:lnTo>
                    <a:pt x="2441" y="10550"/>
                  </a:lnTo>
                  <a:lnTo>
                    <a:pt x="2126" y="10550"/>
                  </a:lnTo>
                  <a:lnTo>
                    <a:pt x="2126" y="9881"/>
                  </a:lnTo>
                  <a:lnTo>
                    <a:pt x="2106" y="9546"/>
                  </a:lnTo>
                  <a:lnTo>
                    <a:pt x="2087" y="9212"/>
                  </a:lnTo>
                  <a:lnTo>
                    <a:pt x="2067" y="9094"/>
                  </a:lnTo>
                  <a:lnTo>
                    <a:pt x="2027" y="8995"/>
                  </a:lnTo>
                  <a:lnTo>
                    <a:pt x="1988" y="8897"/>
                  </a:lnTo>
                  <a:lnTo>
                    <a:pt x="1929" y="8818"/>
                  </a:lnTo>
                  <a:lnTo>
                    <a:pt x="1850" y="8739"/>
                  </a:lnTo>
                  <a:lnTo>
                    <a:pt x="1752" y="8700"/>
                  </a:lnTo>
                  <a:lnTo>
                    <a:pt x="1654" y="8661"/>
                  </a:lnTo>
                  <a:lnTo>
                    <a:pt x="1004" y="8661"/>
                  </a:lnTo>
                  <a:lnTo>
                    <a:pt x="453" y="8680"/>
                  </a:lnTo>
                  <a:lnTo>
                    <a:pt x="374" y="8700"/>
                  </a:lnTo>
                  <a:lnTo>
                    <a:pt x="276" y="8720"/>
                  </a:lnTo>
                  <a:lnTo>
                    <a:pt x="217" y="8759"/>
                  </a:lnTo>
                  <a:lnTo>
                    <a:pt x="138" y="8818"/>
                  </a:lnTo>
                  <a:lnTo>
                    <a:pt x="99" y="8877"/>
                  </a:lnTo>
                  <a:lnTo>
                    <a:pt x="59" y="8956"/>
                  </a:lnTo>
                  <a:lnTo>
                    <a:pt x="20" y="9035"/>
                  </a:lnTo>
                  <a:lnTo>
                    <a:pt x="0" y="9113"/>
                  </a:lnTo>
                  <a:lnTo>
                    <a:pt x="0" y="9192"/>
                  </a:lnTo>
                  <a:lnTo>
                    <a:pt x="0" y="9271"/>
                  </a:lnTo>
                  <a:lnTo>
                    <a:pt x="20" y="9349"/>
                  </a:lnTo>
                  <a:lnTo>
                    <a:pt x="59" y="9408"/>
                  </a:lnTo>
                  <a:lnTo>
                    <a:pt x="99" y="9487"/>
                  </a:lnTo>
                  <a:lnTo>
                    <a:pt x="158" y="9527"/>
                  </a:lnTo>
                  <a:lnTo>
                    <a:pt x="236" y="9586"/>
                  </a:lnTo>
                  <a:lnTo>
                    <a:pt x="335" y="9605"/>
                  </a:lnTo>
                  <a:lnTo>
                    <a:pt x="709" y="9684"/>
                  </a:lnTo>
                  <a:lnTo>
                    <a:pt x="1083" y="9723"/>
                  </a:lnTo>
                  <a:lnTo>
                    <a:pt x="1142" y="10038"/>
                  </a:lnTo>
                  <a:lnTo>
                    <a:pt x="1201" y="10353"/>
                  </a:lnTo>
                  <a:lnTo>
                    <a:pt x="1221" y="10688"/>
                  </a:lnTo>
                  <a:lnTo>
                    <a:pt x="1221" y="11003"/>
                  </a:lnTo>
                  <a:lnTo>
                    <a:pt x="1221" y="11101"/>
                  </a:lnTo>
                  <a:lnTo>
                    <a:pt x="1260" y="11180"/>
                  </a:lnTo>
                  <a:lnTo>
                    <a:pt x="1299" y="11259"/>
                  </a:lnTo>
                  <a:lnTo>
                    <a:pt x="1358" y="11318"/>
                  </a:lnTo>
                  <a:lnTo>
                    <a:pt x="1417" y="11377"/>
                  </a:lnTo>
                  <a:lnTo>
                    <a:pt x="1496" y="11416"/>
                  </a:lnTo>
                  <a:lnTo>
                    <a:pt x="1575" y="11455"/>
                  </a:lnTo>
                  <a:lnTo>
                    <a:pt x="1654" y="11455"/>
                  </a:lnTo>
                  <a:lnTo>
                    <a:pt x="2224" y="11416"/>
                  </a:lnTo>
                  <a:lnTo>
                    <a:pt x="669" y="17852"/>
                  </a:lnTo>
                  <a:lnTo>
                    <a:pt x="807" y="17852"/>
                  </a:lnTo>
                  <a:lnTo>
                    <a:pt x="945" y="17832"/>
                  </a:lnTo>
                  <a:lnTo>
                    <a:pt x="1240" y="17753"/>
                  </a:lnTo>
                  <a:lnTo>
                    <a:pt x="1535" y="17675"/>
                  </a:lnTo>
                  <a:lnTo>
                    <a:pt x="1673" y="17635"/>
                  </a:lnTo>
                  <a:lnTo>
                    <a:pt x="1791" y="17635"/>
                  </a:lnTo>
                  <a:lnTo>
                    <a:pt x="3523" y="11416"/>
                  </a:lnTo>
                  <a:lnTo>
                    <a:pt x="3976" y="11436"/>
                  </a:lnTo>
                  <a:lnTo>
                    <a:pt x="4429" y="11495"/>
                  </a:lnTo>
                  <a:lnTo>
                    <a:pt x="4862" y="11554"/>
                  </a:lnTo>
                  <a:lnTo>
                    <a:pt x="5314" y="11652"/>
                  </a:lnTo>
                  <a:lnTo>
                    <a:pt x="5432" y="11672"/>
                  </a:lnTo>
                  <a:lnTo>
                    <a:pt x="5531" y="11672"/>
                  </a:lnTo>
                  <a:lnTo>
                    <a:pt x="5629" y="11633"/>
                  </a:lnTo>
                  <a:lnTo>
                    <a:pt x="5708" y="11593"/>
                  </a:lnTo>
                  <a:lnTo>
                    <a:pt x="5787" y="11534"/>
                  </a:lnTo>
                  <a:lnTo>
                    <a:pt x="5826" y="11455"/>
                  </a:lnTo>
                  <a:lnTo>
                    <a:pt x="5865" y="11377"/>
                  </a:lnTo>
                  <a:lnTo>
                    <a:pt x="5885" y="11278"/>
                  </a:lnTo>
                  <a:lnTo>
                    <a:pt x="5905" y="11180"/>
                  </a:lnTo>
                  <a:lnTo>
                    <a:pt x="5885" y="11081"/>
                  </a:lnTo>
                  <a:lnTo>
                    <a:pt x="5865" y="11003"/>
                  </a:lnTo>
                  <a:lnTo>
                    <a:pt x="5806" y="10924"/>
                  </a:lnTo>
                  <a:lnTo>
                    <a:pt x="5747" y="10845"/>
                  </a:lnTo>
                  <a:lnTo>
                    <a:pt x="5669" y="10786"/>
                  </a:lnTo>
                  <a:lnTo>
                    <a:pt x="5570" y="10747"/>
                  </a:lnTo>
                  <a:lnTo>
                    <a:pt x="5432" y="10707"/>
                  </a:lnTo>
                  <a:lnTo>
                    <a:pt x="4606" y="10629"/>
                  </a:lnTo>
                  <a:lnTo>
                    <a:pt x="3759" y="10570"/>
                  </a:lnTo>
                  <a:lnTo>
                    <a:pt x="5117" y="5708"/>
                  </a:lnTo>
                  <a:lnTo>
                    <a:pt x="5236" y="5275"/>
                  </a:lnTo>
                  <a:lnTo>
                    <a:pt x="5373" y="4842"/>
                  </a:lnTo>
                  <a:lnTo>
                    <a:pt x="5550" y="4429"/>
                  </a:lnTo>
                  <a:lnTo>
                    <a:pt x="5747" y="4055"/>
                  </a:lnTo>
                  <a:lnTo>
                    <a:pt x="6062" y="4094"/>
                  </a:lnTo>
                  <a:lnTo>
                    <a:pt x="6377" y="4134"/>
                  </a:lnTo>
                  <a:lnTo>
                    <a:pt x="6712" y="4153"/>
                  </a:lnTo>
                  <a:lnTo>
                    <a:pt x="7046" y="4153"/>
                  </a:lnTo>
                  <a:lnTo>
                    <a:pt x="7460" y="4134"/>
                  </a:lnTo>
                  <a:lnTo>
                    <a:pt x="7912" y="4075"/>
                  </a:lnTo>
                  <a:lnTo>
                    <a:pt x="8148" y="4016"/>
                  </a:lnTo>
                  <a:lnTo>
                    <a:pt x="8385" y="3957"/>
                  </a:lnTo>
                  <a:lnTo>
                    <a:pt x="8621" y="3898"/>
                  </a:lnTo>
                  <a:lnTo>
                    <a:pt x="8837" y="3819"/>
                  </a:lnTo>
                  <a:lnTo>
                    <a:pt x="9054" y="3721"/>
                  </a:lnTo>
                  <a:lnTo>
                    <a:pt x="9251" y="3602"/>
                  </a:lnTo>
                  <a:lnTo>
                    <a:pt x="9428" y="3465"/>
                  </a:lnTo>
                  <a:lnTo>
                    <a:pt x="9605" y="3327"/>
                  </a:lnTo>
                  <a:lnTo>
                    <a:pt x="9743" y="3150"/>
                  </a:lnTo>
                  <a:lnTo>
                    <a:pt x="9880" y="2973"/>
                  </a:lnTo>
                  <a:lnTo>
                    <a:pt x="9979" y="2756"/>
                  </a:lnTo>
                  <a:lnTo>
                    <a:pt x="10038" y="2540"/>
                  </a:lnTo>
                  <a:lnTo>
                    <a:pt x="10077" y="2323"/>
                  </a:lnTo>
                  <a:lnTo>
                    <a:pt x="10077" y="2126"/>
                  </a:lnTo>
                  <a:lnTo>
                    <a:pt x="10058" y="1929"/>
                  </a:lnTo>
                  <a:lnTo>
                    <a:pt x="9998" y="1752"/>
                  </a:lnTo>
                  <a:lnTo>
                    <a:pt x="9920" y="1595"/>
                  </a:lnTo>
                  <a:lnTo>
                    <a:pt x="9821" y="1437"/>
                  </a:lnTo>
                  <a:lnTo>
                    <a:pt x="9703" y="1300"/>
                  </a:lnTo>
                  <a:lnTo>
                    <a:pt x="9565" y="1182"/>
                  </a:lnTo>
                  <a:lnTo>
                    <a:pt x="9565" y="1024"/>
                  </a:lnTo>
                  <a:lnTo>
                    <a:pt x="9546" y="886"/>
                  </a:lnTo>
                  <a:lnTo>
                    <a:pt x="9506" y="749"/>
                  </a:lnTo>
                  <a:lnTo>
                    <a:pt x="9428" y="611"/>
                  </a:lnTo>
                  <a:lnTo>
                    <a:pt x="9329" y="473"/>
                  </a:lnTo>
                  <a:lnTo>
                    <a:pt x="9192" y="375"/>
                  </a:lnTo>
                  <a:lnTo>
                    <a:pt x="9034" y="296"/>
                  </a:lnTo>
                  <a:lnTo>
                    <a:pt x="8877" y="217"/>
                  </a:lnTo>
                  <a:lnTo>
                    <a:pt x="8719" y="178"/>
                  </a:lnTo>
                  <a:lnTo>
                    <a:pt x="8542" y="138"/>
                  </a:lnTo>
                  <a:lnTo>
                    <a:pt x="8188" y="99"/>
                  </a:lnTo>
                  <a:lnTo>
                    <a:pt x="7164" y="20"/>
                  </a:lnTo>
                  <a:lnTo>
                    <a:pt x="6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7"/>
            <p:cNvSpPr/>
            <p:nvPr/>
          </p:nvSpPr>
          <p:spPr>
            <a:xfrm>
              <a:off x="9818742" y="3124153"/>
              <a:ext cx="1268609" cy="765846"/>
            </a:xfrm>
            <a:custGeom>
              <a:avLst/>
              <a:gdLst/>
              <a:ahLst/>
              <a:cxnLst/>
              <a:rect l="l" t="t" r="r" b="b"/>
              <a:pathLst>
                <a:path w="30842" h="18619" extrusionOk="0">
                  <a:moveTo>
                    <a:pt x="296" y="0"/>
                  </a:moveTo>
                  <a:lnTo>
                    <a:pt x="217" y="532"/>
                  </a:lnTo>
                  <a:lnTo>
                    <a:pt x="138" y="1024"/>
                  </a:lnTo>
                  <a:lnTo>
                    <a:pt x="60" y="1496"/>
                  </a:lnTo>
                  <a:lnTo>
                    <a:pt x="1" y="2027"/>
                  </a:lnTo>
                  <a:lnTo>
                    <a:pt x="1437" y="3287"/>
                  </a:lnTo>
                  <a:lnTo>
                    <a:pt x="2874" y="4586"/>
                  </a:lnTo>
                  <a:lnTo>
                    <a:pt x="4271" y="5905"/>
                  </a:lnTo>
                  <a:lnTo>
                    <a:pt x="5649" y="7243"/>
                  </a:lnTo>
                  <a:lnTo>
                    <a:pt x="7007" y="8601"/>
                  </a:lnTo>
                  <a:lnTo>
                    <a:pt x="8326" y="9998"/>
                  </a:lnTo>
                  <a:lnTo>
                    <a:pt x="9625" y="11396"/>
                  </a:lnTo>
                  <a:lnTo>
                    <a:pt x="10904" y="12833"/>
                  </a:lnTo>
                  <a:lnTo>
                    <a:pt x="10806" y="12951"/>
                  </a:lnTo>
                  <a:lnTo>
                    <a:pt x="10707" y="13088"/>
                  </a:lnTo>
                  <a:lnTo>
                    <a:pt x="10629" y="13206"/>
                  </a:lnTo>
                  <a:lnTo>
                    <a:pt x="10550" y="13344"/>
                  </a:lnTo>
                  <a:lnTo>
                    <a:pt x="10451" y="13639"/>
                  </a:lnTo>
                  <a:lnTo>
                    <a:pt x="10392" y="13935"/>
                  </a:lnTo>
                  <a:lnTo>
                    <a:pt x="10353" y="14250"/>
                  </a:lnTo>
                  <a:lnTo>
                    <a:pt x="10353" y="14584"/>
                  </a:lnTo>
                  <a:lnTo>
                    <a:pt x="10412" y="14919"/>
                  </a:lnTo>
                  <a:lnTo>
                    <a:pt x="10471" y="15253"/>
                  </a:lnTo>
                  <a:lnTo>
                    <a:pt x="10570" y="15588"/>
                  </a:lnTo>
                  <a:lnTo>
                    <a:pt x="10707" y="15903"/>
                  </a:lnTo>
                  <a:lnTo>
                    <a:pt x="10865" y="16218"/>
                  </a:lnTo>
                  <a:lnTo>
                    <a:pt x="11042" y="16513"/>
                  </a:lnTo>
                  <a:lnTo>
                    <a:pt x="11239" y="16808"/>
                  </a:lnTo>
                  <a:lnTo>
                    <a:pt x="11455" y="17064"/>
                  </a:lnTo>
                  <a:lnTo>
                    <a:pt x="11691" y="17281"/>
                  </a:lnTo>
                  <a:lnTo>
                    <a:pt x="11947" y="17477"/>
                  </a:lnTo>
                  <a:lnTo>
                    <a:pt x="12203" y="17635"/>
                  </a:lnTo>
                  <a:lnTo>
                    <a:pt x="12479" y="17792"/>
                  </a:lnTo>
                  <a:lnTo>
                    <a:pt x="12754" y="17930"/>
                  </a:lnTo>
                  <a:lnTo>
                    <a:pt x="13030" y="18028"/>
                  </a:lnTo>
                  <a:lnTo>
                    <a:pt x="13325" y="18127"/>
                  </a:lnTo>
                  <a:lnTo>
                    <a:pt x="13620" y="18225"/>
                  </a:lnTo>
                  <a:lnTo>
                    <a:pt x="13935" y="18284"/>
                  </a:lnTo>
                  <a:lnTo>
                    <a:pt x="14230" y="18343"/>
                  </a:lnTo>
                  <a:lnTo>
                    <a:pt x="14860" y="18442"/>
                  </a:lnTo>
                  <a:lnTo>
                    <a:pt x="15490" y="18501"/>
                  </a:lnTo>
                  <a:lnTo>
                    <a:pt x="16120" y="18520"/>
                  </a:lnTo>
                  <a:lnTo>
                    <a:pt x="16750" y="18540"/>
                  </a:lnTo>
                  <a:lnTo>
                    <a:pt x="19407" y="18599"/>
                  </a:lnTo>
                  <a:lnTo>
                    <a:pt x="20745" y="18619"/>
                  </a:lnTo>
                  <a:lnTo>
                    <a:pt x="22083" y="18619"/>
                  </a:lnTo>
                  <a:lnTo>
                    <a:pt x="23422" y="18580"/>
                  </a:lnTo>
                  <a:lnTo>
                    <a:pt x="24760" y="18520"/>
                  </a:lnTo>
                  <a:lnTo>
                    <a:pt x="26079" y="18422"/>
                  </a:lnTo>
                  <a:lnTo>
                    <a:pt x="26748" y="18363"/>
                  </a:lnTo>
                  <a:lnTo>
                    <a:pt x="27397" y="18284"/>
                  </a:lnTo>
                  <a:lnTo>
                    <a:pt x="27968" y="18186"/>
                  </a:lnTo>
                  <a:lnTo>
                    <a:pt x="28244" y="18147"/>
                  </a:lnTo>
                  <a:lnTo>
                    <a:pt x="28519" y="18068"/>
                  </a:lnTo>
                  <a:lnTo>
                    <a:pt x="28795" y="17989"/>
                  </a:lnTo>
                  <a:lnTo>
                    <a:pt x="29051" y="17891"/>
                  </a:lnTo>
                  <a:lnTo>
                    <a:pt x="29287" y="17753"/>
                  </a:lnTo>
                  <a:lnTo>
                    <a:pt x="29523" y="17595"/>
                  </a:lnTo>
                  <a:lnTo>
                    <a:pt x="29720" y="17438"/>
                  </a:lnTo>
                  <a:lnTo>
                    <a:pt x="29916" y="17241"/>
                  </a:lnTo>
                  <a:lnTo>
                    <a:pt x="30074" y="17044"/>
                  </a:lnTo>
                  <a:lnTo>
                    <a:pt x="30212" y="16828"/>
                  </a:lnTo>
                  <a:lnTo>
                    <a:pt x="30330" y="16611"/>
                  </a:lnTo>
                  <a:lnTo>
                    <a:pt x="30428" y="16356"/>
                  </a:lnTo>
                  <a:lnTo>
                    <a:pt x="30527" y="16119"/>
                  </a:lnTo>
                  <a:lnTo>
                    <a:pt x="30605" y="15863"/>
                  </a:lnTo>
                  <a:lnTo>
                    <a:pt x="30664" y="15588"/>
                  </a:lnTo>
                  <a:lnTo>
                    <a:pt x="30704" y="15332"/>
                  </a:lnTo>
                  <a:lnTo>
                    <a:pt x="30782" y="14781"/>
                  </a:lnTo>
                  <a:lnTo>
                    <a:pt x="30822" y="14230"/>
                  </a:lnTo>
                  <a:lnTo>
                    <a:pt x="30842" y="13679"/>
                  </a:lnTo>
                  <a:lnTo>
                    <a:pt x="30842" y="13029"/>
                  </a:lnTo>
                  <a:lnTo>
                    <a:pt x="30802" y="12380"/>
                  </a:lnTo>
                  <a:lnTo>
                    <a:pt x="30782" y="12045"/>
                  </a:lnTo>
                  <a:lnTo>
                    <a:pt x="30743" y="11711"/>
                  </a:lnTo>
                  <a:lnTo>
                    <a:pt x="30684" y="11396"/>
                  </a:lnTo>
                  <a:lnTo>
                    <a:pt x="30625" y="11081"/>
                  </a:lnTo>
                  <a:lnTo>
                    <a:pt x="30527" y="10786"/>
                  </a:lnTo>
                  <a:lnTo>
                    <a:pt x="30428" y="10490"/>
                  </a:lnTo>
                  <a:lnTo>
                    <a:pt x="30290" y="10215"/>
                  </a:lnTo>
                  <a:lnTo>
                    <a:pt x="30153" y="9939"/>
                  </a:lnTo>
                  <a:lnTo>
                    <a:pt x="29976" y="9703"/>
                  </a:lnTo>
                  <a:lnTo>
                    <a:pt x="29779" y="9467"/>
                  </a:lnTo>
                  <a:lnTo>
                    <a:pt x="29562" y="9270"/>
                  </a:lnTo>
                  <a:lnTo>
                    <a:pt x="29306" y="9093"/>
                  </a:lnTo>
                  <a:lnTo>
                    <a:pt x="29011" y="8936"/>
                  </a:lnTo>
                  <a:lnTo>
                    <a:pt x="28696" y="8817"/>
                  </a:lnTo>
                  <a:lnTo>
                    <a:pt x="28381" y="8719"/>
                  </a:lnTo>
                  <a:lnTo>
                    <a:pt x="28047" y="8660"/>
                  </a:lnTo>
                  <a:lnTo>
                    <a:pt x="27712" y="8621"/>
                  </a:lnTo>
                  <a:lnTo>
                    <a:pt x="27358" y="8601"/>
                  </a:lnTo>
                  <a:lnTo>
                    <a:pt x="26689" y="8601"/>
                  </a:lnTo>
                  <a:lnTo>
                    <a:pt x="16336" y="8562"/>
                  </a:lnTo>
                  <a:lnTo>
                    <a:pt x="15529" y="8562"/>
                  </a:lnTo>
                  <a:lnTo>
                    <a:pt x="15136" y="8581"/>
                  </a:lnTo>
                  <a:lnTo>
                    <a:pt x="14722" y="8601"/>
                  </a:lnTo>
                  <a:lnTo>
                    <a:pt x="14329" y="8660"/>
                  </a:lnTo>
                  <a:lnTo>
                    <a:pt x="13955" y="8719"/>
                  </a:lnTo>
                  <a:lnTo>
                    <a:pt x="13561" y="8817"/>
                  </a:lnTo>
                  <a:lnTo>
                    <a:pt x="13187" y="8936"/>
                  </a:lnTo>
                  <a:lnTo>
                    <a:pt x="12813" y="9113"/>
                  </a:lnTo>
                  <a:lnTo>
                    <a:pt x="12479" y="9329"/>
                  </a:lnTo>
                  <a:lnTo>
                    <a:pt x="12321" y="9447"/>
                  </a:lnTo>
                  <a:lnTo>
                    <a:pt x="12164" y="9565"/>
                  </a:lnTo>
                  <a:lnTo>
                    <a:pt x="12006" y="9703"/>
                  </a:lnTo>
                  <a:lnTo>
                    <a:pt x="11869" y="9861"/>
                  </a:lnTo>
                  <a:lnTo>
                    <a:pt x="11750" y="10018"/>
                  </a:lnTo>
                  <a:lnTo>
                    <a:pt x="11632" y="10175"/>
                  </a:lnTo>
                  <a:lnTo>
                    <a:pt x="11534" y="10333"/>
                  </a:lnTo>
                  <a:lnTo>
                    <a:pt x="11455" y="10510"/>
                  </a:lnTo>
                  <a:lnTo>
                    <a:pt x="11377" y="10687"/>
                  </a:lnTo>
                  <a:lnTo>
                    <a:pt x="11317" y="10884"/>
                  </a:lnTo>
                  <a:lnTo>
                    <a:pt x="11278" y="11081"/>
                  </a:lnTo>
                  <a:lnTo>
                    <a:pt x="11258" y="11278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7"/>
            <p:cNvSpPr/>
            <p:nvPr/>
          </p:nvSpPr>
          <p:spPr>
            <a:xfrm>
              <a:off x="9706203" y="2699128"/>
              <a:ext cx="182217" cy="1354411"/>
            </a:xfrm>
            <a:custGeom>
              <a:avLst/>
              <a:gdLst/>
              <a:ahLst/>
              <a:cxnLst/>
              <a:rect l="l" t="t" r="r" b="b"/>
              <a:pathLst>
                <a:path w="4430" h="32928" extrusionOk="0">
                  <a:moveTo>
                    <a:pt x="3425" y="0"/>
                  </a:moveTo>
                  <a:lnTo>
                    <a:pt x="1" y="32829"/>
                  </a:lnTo>
                  <a:lnTo>
                    <a:pt x="985" y="32928"/>
                  </a:lnTo>
                  <a:lnTo>
                    <a:pt x="4429" y="99"/>
                  </a:lnTo>
                  <a:lnTo>
                    <a:pt x="3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7"/>
            <p:cNvSpPr/>
            <p:nvPr/>
          </p:nvSpPr>
          <p:spPr>
            <a:xfrm>
              <a:off x="10353055" y="3528899"/>
              <a:ext cx="667087" cy="331980"/>
            </a:xfrm>
            <a:custGeom>
              <a:avLst/>
              <a:gdLst/>
              <a:ahLst/>
              <a:cxnLst/>
              <a:rect l="l" t="t" r="r" b="b"/>
              <a:pathLst>
                <a:path w="16218" h="8071" extrusionOk="0">
                  <a:moveTo>
                    <a:pt x="2106" y="1"/>
                  </a:moveTo>
                  <a:lnTo>
                    <a:pt x="1870" y="21"/>
                  </a:lnTo>
                  <a:lnTo>
                    <a:pt x="1634" y="80"/>
                  </a:lnTo>
                  <a:lnTo>
                    <a:pt x="1417" y="158"/>
                  </a:lnTo>
                  <a:lnTo>
                    <a:pt x="1201" y="257"/>
                  </a:lnTo>
                  <a:lnTo>
                    <a:pt x="1004" y="375"/>
                  </a:lnTo>
                  <a:lnTo>
                    <a:pt x="807" y="513"/>
                  </a:lnTo>
                  <a:lnTo>
                    <a:pt x="650" y="670"/>
                  </a:lnTo>
                  <a:lnTo>
                    <a:pt x="492" y="847"/>
                  </a:lnTo>
                  <a:lnTo>
                    <a:pt x="355" y="1024"/>
                  </a:lnTo>
                  <a:lnTo>
                    <a:pt x="237" y="1221"/>
                  </a:lnTo>
                  <a:lnTo>
                    <a:pt x="158" y="1438"/>
                  </a:lnTo>
                  <a:lnTo>
                    <a:pt x="79" y="1654"/>
                  </a:lnTo>
                  <a:lnTo>
                    <a:pt x="20" y="1890"/>
                  </a:lnTo>
                  <a:lnTo>
                    <a:pt x="0" y="2127"/>
                  </a:lnTo>
                  <a:lnTo>
                    <a:pt x="0" y="2382"/>
                  </a:lnTo>
                  <a:lnTo>
                    <a:pt x="178" y="5925"/>
                  </a:lnTo>
                  <a:lnTo>
                    <a:pt x="197" y="6161"/>
                  </a:lnTo>
                  <a:lnTo>
                    <a:pt x="256" y="6397"/>
                  </a:lnTo>
                  <a:lnTo>
                    <a:pt x="315" y="6614"/>
                  </a:lnTo>
                  <a:lnTo>
                    <a:pt x="414" y="6830"/>
                  </a:lnTo>
                  <a:lnTo>
                    <a:pt x="532" y="7027"/>
                  </a:lnTo>
                  <a:lnTo>
                    <a:pt x="650" y="7204"/>
                  </a:lnTo>
                  <a:lnTo>
                    <a:pt x="807" y="7362"/>
                  </a:lnTo>
                  <a:lnTo>
                    <a:pt x="965" y="7519"/>
                  </a:lnTo>
                  <a:lnTo>
                    <a:pt x="1142" y="7657"/>
                  </a:lnTo>
                  <a:lnTo>
                    <a:pt x="1319" y="7775"/>
                  </a:lnTo>
                  <a:lnTo>
                    <a:pt x="1516" y="7874"/>
                  </a:lnTo>
                  <a:lnTo>
                    <a:pt x="1732" y="7972"/>
                  </a:lnTo>
                  <a:lnTo>
                    <a:pt x="1949" y="8031"/>
                  </a:lnTo>
                  <a:lnTo>
                    <a:pt x="2185" y="8070"/>
                  </a:lnTo>
                  <a:lnTo>
                    <a:pt x="2638" y="8070"/>
                  </a:lnTo>
                  <a:lnTo>
                    <a:pt x="14151" y="7027"/>
                  </a:lnTo>
                  <a:lnTo>
                    <a:pt x="14368" y="6988"/>
                  </a:lnTo>
                  <a:lnTo>
                    <a:pt x="14584" y="6929"/>
                  </a:lnTo>
                  <a:lnTo>
                    <a:pt x="14781" y="6870"/>
                  </a:lnTo>
                  <a:lnTo>
                    <a:pt x="14978" y="6791"/>
                  </a:lnTo>
                  <a:lnTo>
                    <a:pt x="15155" y="6693"/>
                  </a:lnTo>
                  <a:lnTo>
                    <a:pt x="15313" y="6575"/>
                  </a:lnTo>
                  <a:lnTo>
                    <a:pt x="15470" y="6437"/>
                  </a:lnTo>
                  <a:lnTo>
                    <a:pt x="15628" y="6299"/>
                  </a:lnTo>
                  <a:lnTo>
                    <a:pt x="15746" y="6142"/>
                  </a:lnTo>
                  <a:lnTo>
                    <a:pt x="15864" y="5964"/>
                  </a:lnTo>
                  <a:lnTo>
                    <a:pt x="15962" y="5787"/>
                  </a:lnTo>
                  <a:lnTo>
                    <a:pt x="16061" y="5590"/>
                  </a:lnTo>
                  <a:lnTo>
                    <a:pt x="16120" y="5394"/>
                  </a:lnTo>
                  <a:lnTo>
                    <a:pt x="16179" y="5197"/>
                  </a:lnTo>
                  <a:lnTo>
                    <a:pt x="16198" y="4980"/>
                  </a:lnTo>
                  <a:lnTo>
                    <a:pt x="16218" y="4764"/>
                  </a:lnTo>
                  <a:lnTo>
                    <a:pt x="16218" y="2717"/>
                  </a:lnTo>
                  <a:lnTo>
                    <a:pt x="16198" y="2500"/>
                  </a:lnTo>
                  <a:lnTo>
                    <a:pt x="16179" y="2284"/>
                  </a:lnTo>
                  <a:lnTo>
                    <a:pt x="16120" y="2067"/>
                  </a:lnTo>
                  <a:lnTo>
                    <a:pt x="16041" y="1871"/>
                  </a:lnTo>
                  <a:lnTo>
                    <a:pt x="15962" y="1674"/>
                  </a:lnTo>
                  <a:lnTo>
                    <a:pt x="15844" y="1477"/>
                  </a:lnTo>
                  <a:lnTo>
                    <a:pt x="15726" y="1320"/>
                  </a:lnTo>
                  <a:lnTo>
                    <a:pt x="15588" y="1162"/>
                  </a:lnTo>
                  <a:lnTo>
                    <a:pt x="15431" y="1005"/>
                  </a:lnTo>
                  <a:lnTo>
                    <a:pt x="15254" y="887"/>
                  </a:lnTo>
                  <a:lnTo>
                    <a:pt x="15076" y="768"/>
                  </a:lnTo>
                  <a:lnTo>
                    <a:pt x="14899" y="670"/>
                  </a:lnTo>
                  <a:lnTo>
                    <a:pt x="14702" y="591"/>
                  </a:lnTo>
                  <a:lnTo>
                    <a:pt x="14486" y="513"/>
                  </a:lnTo>
                  <a:lnTo>
                    <a:pt x="14269" y="473"/>
                  </a:lnTo>
                  <a:lnTo>
                    <a:pt x="14033" y="454"/>
                  </a:lnTo>
                  <a:lnTo>
                    <a:pt x="23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7"/>
            <p:cNvSpPr/>
            <p:nvPr/>
          </p:nvSpPr>
          <p:spPr>
            <a:xfrm>
              <a:off x="9586425" y="3962849"/>
              <a:ext cx="334366" cy="93124"/>
            </a:xfrm>
            <a:custGeom>
              <a:avLst/>
              <a:gdLst/>
              <a:ahLst/>
              <a:cxnLst/>
              <a:rect l="l" t="t" r="r" b="b"/>
              <a:pathLst>
                <a:path w="8129" h="2264" extrusionOk="0">
                  <a:moveTo>
                    <a:pt x="1023" y="0"/>
                  </a:moveTo>
                  <a:lnTo>
                    <a:pt x="925" y="20"/>
                  </a:lnTo>
                  <a:lnTo>
                    <a:pt x="709" y="79"/>
                  </a:lnTo>
                  <a:lnTo>
                    <a:pt x="512" y="197"/>
                  </a:lnTo>
                  <a:lnTo>
                    <a:pt x="335" y="335"/>
                  </a:lnTo>
                  <a:lnTo>
                    <a:pt x="197" y="492"/>
                  </a:lnTo>
                  <a:lnTo>
                    <a:pt x="98" y="689"/>
                  </a:lnTo>
                  <a:lnTo>
                    <a:pt x="39" y="906"/>
                  </a:lnTo>
                  <a:lnTo>
                    <a:pt x="20" y="1024"/>
                  </a:lnTo>
                  <a:lnTo>
                    <a:pt x="0" y="1122"/>
                  </a:lnTo>
                  <a:lnTo>
                    <a:pt x="20" y="1240"/>
                  </a:lnTo>
                  <a:lnTo>
                    <a:pt x="39" y="1358"/>
                  </a:lnTo>
                  <a:lnTo>
                    <a:pt x="98" y="1575"/>
                  </a:lnTo>
                  <a:lnTo>
                    <a:pt x="197" y="1772"/>
                  </a:lnTo>
                  <a:lnTo>
                    <a:pt x="335" y="1929"/>
                  </a:lnTo>
                  <a:lnTo>
                    <a:pt x="512" y="2067"/>
                  </a:lnTo>
                  <a:lnTo>
                    <a:pt x="709" y="2185"/>
                  </a:lnTo>
                  <a:lnTo>
                    <a:pt x="925" y="2244"/>
                  </a:lnTo>
                  <a:lnTo>
                    <a:pt x="1023" y="2264"/>
                  </a:lnTo>
                  <a:lnTo>
                    <a:pt x="7105" y="2264"/>
                  </a:lnTo>
                  <a:lnTo>
                    <a:pt x="7223" y="2244"/>
                  </a:lnTo>
                  <a:lnTo>
                    <a:pt x="7440" y="2185"/>
                  </a:lnTo>
                  <a:lnTo>
                    <a:pt x="7617" y="2067"/>
                  </a:lnTo>
                  <a:lnTo>
                    <a:pt x="7794" y="1929"/>
                  </a:lnTo>
                  <a:lnTo>
                    <a:pt x="7932" y="1772"/>
                  </a:lnTo>
                  <a:lnTo>
                    <a:pt x="8030" y="1575"/>
                  </a:lnTo>
                  <a:lnTo>
                    <a:pt x="8109" y="1358"/>
                  </a:lnTo>
                  <a:lnTo>
                    <a:pt x="8128" y="1240"/>
                  </a:lnTo>
                  <a:lnTo>
                    <a:pt x="8128" y="1122"/>
                  </a:lnTo>
                  <a:lnTo>
                    <a:pt x="8128" y="1024"/>
                  </a:lnTo>
                  <a:lnTo>
                    <a:pt x="8109" y="906"/>
                  </a:lnTo>
                  <a:lnTo>
                    <a:pt x="8030" y="689"/>
                  </a:lnTo>
                  <a:lnTo>
                    <a:pt x="7932" y="492"/>
                  </a:lnTo>
                  <a:lnTo>
                    <a:pt x="7794" y="335"/>
                  </a:lnTo>
                  <a:lnTo>
                    <a:pt x="7617" y="197"/>
                  </a:lnTo>
                  <a:lnTo>
                    <a:pt x="7440" y="79"/>
                  </a:lnTo>
                  <a:lnTo>
                    <a:pt x="7223" y="20"/>
                  </a:lnTo>
                  <a:lnTo>
                    <a:pt x="7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7"/>
            <p:cNvSpPr/>
            <p:nvPr/>
          </p:nvSpPr>
          <p:spPr>
            <a:xfrm>
              <a:off x="11127787" y="3962849"/>
              <a:ext cx="333585" cy="93124"/>
            </a:xfrm>
            <a:custGeom>
              <a:avLst/>
              <a:gdLst/>
              <a:ahLst/>
              <a:cxnLst/>
              <a:rect l="l" t="t" r="r" b="b"/>
              <a:pathLst>
                <a:path w="8110" h="2264" extrusionOk="0">
                  <a:moveTo>
                    <a:pt x="1024" y="0"/>
                  </a:moveTo>
                  <a:lnTo>
                    <a:pt x="906" y="20"/>
                  </a:lnTo>
                  <a:lnTo>
                    <a:pt x="689" y="79"/>
                  </a:lnTo>
                  <a:lnTo>
                    <a:pt x="493" y="197"/>
                  </a:lnTo>
                  <a:lnTo>
                    <a:pt x="335" y="335"/>
                  </a:lnTo>
                  <a:lnTo>
                    <a:pt x="197" y="492"/>
                  </a:lnTo>
                  <a:lnTo>
                    <a:pt x="79" y="689"/>
                  </a:lnTo>
                  <a:lnTo>
                    <a:pt x="20" y="906"/>
                  </a:lnTo>
                  <a:lnTo>
                    <a:pt x="1" y="1024"/>
                  </a:lnTo>
                  <a:lnTo>
                    <a:pt x="1" y="1122"/>
                  </a:lnTo>
                  <a:lnTo>
                    <a:pt x="1" y="1240"/>
                  </a:lnTo>
                  <a:lnTo>
                    <a:pt x="20" y="1358"/>
                  </a:lnTo>
                  <a:lnTo>
                    <a:pt x="79" y="1575"/>
                  </a:lnTo>
                  <a:lnTo>
                    <a:pt x="197" y="1772"/>
                  </a:lnTo>
                  <a:lnTo>
                    <a:pt x="335" y="1929"/>
                  </a:lnTo>
                  <a:lnTo>
                    <a:pt x="493" y="2067"/>
                  </a:lnTo>
                  <a:lnTo>
                    <a:pt x="689" y="2185"/>
                  </a:lnTo>
                  <a:lnTo>
                    <a:pt x="906" y="2244"/>
                  </a:lnTo>
                  <a:lnTo>
                    <a:pt x="1024" y="2264"/>
                  </a:lnTo>
                  <a:lnTo>
                    <a:pt x="7086" y="2264"/>
                  </a:lnTo>
                  <a:lnTo>
                    <a:pt x="7204" y="2244"/>
                  </a:lnTo>
                  <a:lnTo>
                    <a:pt x="7421" y="2185"/>
                  </a:lnTo>
                  <a:lnTo>
                    <a:pt x="7617" y="2067"/>
                  </a:lnTo>
                  <a:lnTo>
                    <a:pt x="7775" y="1929"/>
                  </a:lnTo>
                  <a:lnTo>
                    <a:pt x="7913" y="1772"/>
                  </a:lnTo>
                  <a:lnTo>
                    <a:pt x="8031" y="1575"/>
                  </a:lnTo>
                  <a:lnTo>
                    <a:pt x="8090" y="1358"/>
                  </a:lnTo>
                  <a:lnTo>
                    <a:pt x="8109" y="1240"/>
                  </a:lnTo>
                  <a:lnTo>
                    <a:pt x="8109" y="1122"/>
                  </a:lnTo>
                  <a:lnTo>
                    <a:pt x="8109" y="1024"/>
                  </a:lnTo>
                  <a:lnTo>
                    <a:pt x="8090" y="906"/>
                  </a:lnTo>
                  <a:lnTo>
                    <a:pt x="8031" y="689"/>
                  </a:lnTo>
                  <a:lnTo>
                    <a:pt x="7913" y="492"/>
                  </a:lnTo>
                  <a:lnTo>
                    <a:pt x="7775" y="335"/>
                  </a:lnTo>
                  <a:lnTo>
                    <a:pt x="7617" y="197"/>
                  </a:lnTo>
                  <a:lnTo>
                    <a:pt x="7421" y="79"/>
                  </a:lnTo>
                  <a:lnTo>
                    <a:pt x="7204" y="20"/>
                  </a:lnTo>
                  <a:lnTo>
                    <a:pt x="7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7"/>
            <p:cNvSpPr/>
            <p:nvPr/>
          </p:nvSpPr>
          <p:spPr>
            <a:xfrm>
              <a:off x="10525483" y="3546709"/>
              <a:ext cx="296319" cy="296360"/>
            </a:xfrm>
            <a:custGeom>
              <a:avLst/>
              <a:gdLst/>
              <a:ahLst/>
              <a:cxnLst/>
              <a:rect l="l" t="t" r="r" b="b"/>
              <a:pathLst>
                <a:path w="7204" h="7205" extrusionOk="0">
                  <a:moveTo>
                    <a:pt x="3602" y="1"/>
                  </a:moveTo>
                  <a:lnTo>
                    <a:pt x="3228" y="21"/>
                  </a:lnTo>
                  <a:lnTo>
                    <a:pt x="2874" y="80"/>
                  </a:lnTo>
                  <a:lnTo>
                    <a:pt x="2520" y="158"/>
                  </a:lnTo>
                  <a:lnTo>
                    <a:pt x="2185" y="276"/>
                  </a:lnTo>
                  <a:lnTo>
                    <a:pt x="1870" y="434"/>
                  </a:lnTo>
                  <a:lnTo>
                    <a:pt x="1575" y="611"/>
                  </a:lnTo>
                  <a:lnTo>
                    <a:pt x="1300" y="828"/>
                  </a:lnTo>
                  <a:lnTo>
                    <a:pt x="1044" y="1064"/>
                  </a:lnTo>
                  <a:lnTo>
                    <a:pt x="807" y="1320"/>
                  </a:lnTo>
                  <a:lnTo>
                    <a:pt x="611" y="1595"/>
                  </a:lnTo>
                  <a:lnTo>
                    <a:pt x="434" y="1890"/>
                  </a:lnTo>
                  <a:lnTo>
                    <a:pt x="276" y="2205"/>
                  </a:lnTo>
                  <a:lnTo>
                    <a:pt x="158" y="2540"/>
                  </a:lnTo>
                  <a:lnTo>
                    <a:pt x="60" y="2874"/>
                  </a:lnTo>
                  <a:lnTo>
                    <a:pt x="20" y="3229"/>
                  </a:lnTo>
                  <a:lnTo>
                    <a:pt x="1" y="3603"/>
                  </a:lnTo>
                  <a:lnTo>
                    <a:pt x="20" y="3977"/>
                  </a:lnTo>
                  <a:lnTo>
                    <a:pt x="60" y="4331"/>
                  </a:lnTo>
                  <a:lnTo>
                    <a:pt x="158" y="4665"/>
                  </a:lnTo>
                  <a:lnTo>
                    <a:pt x="276" y="5000"/>
                  </a:lnTo>
                  <a:lnTo>
                    <a:pt x="434" y="5315"/>
                  </a:lnTo>
                  <a:lnTo>
                    <a:pt x="611" y="5610"/>
                  </a:lnTo>
                  <a:lnTo>
                    <a:pt x="807" y="5886"/>
                  </a:lnTo>
                  <a:lnTo>
                    <a:pt x="1044" y="6142"/>
                  </a:lnTo>
                  <a:lnTo>
                    <a:pt x="1300" y="6378"/>
                  </a:lnTo>
                  <a:lnTo>
                    <a:pt x="1575" y="6594"/>
                  </a:lnTo>
                  <a:lnTo>
                    <a:pt x="1870" y="6771"/>
                  </a:lnTo>
                  <a:lnTo>
                    <a:pt x="2185" y="6929"/>
                  </a:lnTo>
                  <a:lnTo>
                    <a:pt x="2520" y="7047"/>
                  </a:lnTo>
                  <a:lnTo>
                    <a:pt x="2874" y="7126"/>
                  </a:lnTo>
                  <a:lnTo>
                    <a:pt x="3228" y="7185"/>
                  </a:lnTo>
                  <a:lnTo>
                    <a:pt x="3602" y="7204"/>
                  </a:lnTo>
                  <a:lnTo>
                    <a:pt x="3957" y="7185"/>
                  </a:lnTo>
                  <a:lnTo>
                    <a:pt x="4311" y="7126"/>
                  </a:lnTo>
                  <a:lnTo>
                    <a:pt x="4665" y="7047"/>
                  </a:lnTo>
                  <a:lnTo>
                    <a:pt x="5000" y="6929"/>
                  </a:lnTo>
                  <a:lnTo>
                    <a:pt x="5315" y="6771"/>
                  </a:lnTo>
                  <a:lnTo>
                    <a:pt x="5610" y="6594"/>
                  </a:lnTo>
                  <a:lnTo>
                    <a:pt x="5885" y="6378"/>
                  </a:lnTo>
                  <a:lnTo>
                    <a:pt x="6141" y="6142"/>
                  </a:lnTo>
                  <a:lnTo>
                    <a:pt x="6377" y="5886"/>
                  </a:lnTo>
                  <a:lnTo>
                    <a:pt x="6574" y="5610"/>
                  </a:lnTo>
                  <a:lnTo>
                    <a:pt x="6771" y="5315"/>
                  </a:lnTo>
                  <a:lnTo>
                    <a:pt x="6909" y="5000"/>
                  </a:lnTo>
                  <a:lnTo>
                    <a:pt x="7027" y="4665"/>
                  </a:lnTo>
                  <a:lnTo>
                    <a:pt x="7125" y="4331"/>
                  </a:lnTo>
                  <a:lnTo>
                    <a:pt x="7184" y="3977"/>
                  </a:lnTo>
                  <a:lnTo>
                    <a:pt x="7204" y="3603"/>
                  </a:lnTo>
                  <a:lnTo>
                    <a:pt x="7184" y="3229"/>
                  </a:lnTo>
                  <a:lnTo>
                    <a:pt x="7125" y="2874"/>
                  </a:lnTo>
                  <a:lnTo>
                    <a:pt x="7027" y="2540"/>
                  </a:lnTo>
                  <a:lnTo>
                    <a:pt x="6909" y="2205"/>
                  </a:lnTo>
                  <a:lnTo>
                    <a:pt x="6771" y="1890"/>
                  </a:lnTo>
                  <a:lnTo>
                    <a:pt x="6574" y="1595"/>
                  </a:lnTo>
                  <a:lnTo>
                    <a:pt x="6377" y="1320"/>
                  </a:lnTo>
                  <a:lnTo>
                    <a:pt x="6141" y="1064"/>
                  </a:lnTo>
                  <a:lnTo>
                    <a:pt x="5885" y="828"/>
                  </a:lnTo>
                  <a:lnTo>
                    <a:pt x="5610" y="611"/>
                  </a:lnTo>
                  <a:lnTo>
                    <a:pt x="5315" y="434"/>
                  </a:lnTo>
                  <a:lnTo>
                    <a:pt x="5000" y="276"/>
                  </a:lnTo>
                  <a:lnTo>
                    <a:pt x="4665" y="158"/>
                  </a:lnTo>
                  <a:lnTo>
                    <a:pt x="4311" y="80"/>
                  </a:lnTo>
                  <a:lnTo>
                    <a:pt x="3957" y="21"/>
                  </a:lnTo>
                  <a:lnTo>
                    <a:pt x="3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7"/>
            <p:cNvSpPr/>
            <p:nvPr/>
          </p:nvSpPr>
          <p:spPr>
            <a:xfrm>
              <a:off x="10568384" y="3590433"/>
              <a:ext cx="209735" cy="208912"/>
            </a:xfrm>
            <a:custGeom>
              <a:avLst/>
              <a:gdLst/>
              <a:ahLst/>
              <a:cxnLst/>
              <a:rect l="l" t="t" r="r" b="b"/>
              <a:pathLst>
                <a:path w="5099" h="5079" extrusionOk="0">
                  <a:moveTo>
                    <a:pt x="2284" y="1"/>
                  </a:moveTo>
                  <a:lnTo>
                    <a:pt x="2048" y="40"/>
                  </a:lnTo>
                  <a:lnTo>
                    <a:pt x="1792" y="99"/>
                  </a:lnTo>
                  <a:lnTo>
                    <a:pt x="1556" y="198"/>
                  </a:lnTo>
                  <a:lnTo>
                    <a:pt x="1339" y="296"/>
                  </a:lnTo>
                  <a:lnTo>
                    <a:pt x="1123" y="434"/>
                  </a:lnTo>
                  <a:lnTo>
                    <a:pt x="926" y="571"/>
                  </a:lnTo>
                  <a:lnTo>
                    <a:pt x="749" y="749"/>
                  </a:lnTo>
                  <a:lnTo>
                    <a:pt x="591" y="926"/>
                  </a:lnTo>
                  <a:lnTo>
                    <a:pt x="434" y="1123"/>
                  </a:lnTo>
                  <a:lnTo>
                    <a:pt x="316" y="1319"/>
                  </a:lnTo>
                  <a:lnTo>
                    <a:pt x="197" y="1556"/>
                  </a:lnTo>
                  <a:lnTo>
                    <a:pt x="119" y="1792"/>
                  </a:lnTo>
                  <a:lnTo>
                    <a:pt x="60" y="2028"/>
                  </a:lnTo>
                  <a:lnTo>
                    <a:pt x="20" y="2284"/>
                  </a:lnTo>
                  <a:lnTo>
                    <a:pt x="1" y="2540"/>
                  </a:lnTo>
                  <a:lnTo>
                    <a:pt x="20" y="2795"/>
                  </a:lnTo>
                  <a:lnTo>
                    <a:pt x="60" y="3051"/>
                  </a:lnTo>
                  <a:lnTo>
                    <a:pt x="119" y="3307"/>
                  </a:lnTo>
                  <a:lnTo>
                    <a:pt x="197" y="3524"/>
                  </a:lnTo>
                  <a:lnTo>
                    <a:pt x="316" y="3760"/>
                  </a:lnTo>
                  <a:lnTo>
                    <a:pt x="434" y="3957"/>
                  </a:lnTo>
                  <a:lnTo>
                    <a:pt x="591" y="4154"/>
                  </a:lnTo>
                  <a:lnTo>
                    <a:pt x="749" y="4350"/>
                  </a:lnTo>
                  <a:lnTo>
                    <a:pt x="926" y="4508"/>
                  </a:lnTo>
                  <a:lnTo>
                    <a:pt x="1123" y="4646"/>
                  </a:lnTo>
                  <a:lnTo>
                    <a:pt x="1339" y="4783"/>
                  </a:lnTo>
                  <a:lnTo>
                    <a:pt x="1556" y="4882"/>
                  </a:lnTo>
                  <a:lnTo>
                    <a:pt x="1792" y="4980"/>
                  </a:lnTo>
                  <a:lnTo>
                    <a:pt x="2048" y="5039"/>
                  </a:lnTo>
                  <a:lnTo>
                    <a:pt x="2284" y="5079"/>
                  </a:lnTo>
                  <a:lnTo>
                    <a:pt x="2815" y="5079"/>
                  </a:lnTo>
                  <a:lnTo>
                    <a:pt x="3071" y="5039"/>
                  </a:lnTo>
                  <a:lnTo>
                    <a:pt x="3307" y="4980"/>
                  </a:lnTo>
                  <a:lnTo>
                    <a:pt x="3543" y="4882"/>
                  </a:lnTo>
                  <a:lnTo>
                    <a:pt x="3760" y="4783"/>
                  </a:lnTo>
                  <a:lnTo>
                    <a:pt x="3976" y="4646"/>
                  </a:lnTo>
                  <a:lnTo>
                    <a:pt x="4173" y="4508"/>
                  </a:lnTo>
                  <a:lnTo>
                    <a:pt x="4350" y="4350"/>
                  </a:lnTo>
                  <a:lnTo>
                    <a:pt x="4508" y="4154"/>
                  </a:lnTo>
                  <a:lnTo>
                    <a:pt x="4665" y="3957"/>
                  </a:lnTo>
                  <a:lnTo>
                    <a:pt x="4783" y="3760"/>
                  </a:lnTo>
                  <a:lnTo>
                    <a:pt x="4901" y="3524"/>
                  </a:lnTo>
                  <a:lnTo>
                    <a:pt x="4980" y="3307"/>
                  </a:lnTo>
                  <a:lnTo>
                    <a:pt x="5039" y="3051"/>
                  </a:lnTo>
                  <a:lnTo>
                    <a:pt x="5079" y="2795"/>
                  </a:lnTo>
                  <a:lnTo>
                    <a:pt x="5098" y="2540"/>
                  </a:lnTo>
                  <a:lnTo>
                    <a:pt x="5079" y="2284"/>
                  </a:lnTo>
                  <a:lnTo>
                    <a:pt x="5039" y="2028"/>
                  </a:lnTo>
                  <a:lnTo>
                    <a:pt x="4980" y="1792"/>
                  </a:lnTo>
                  <a:lnTo>
                    <a:pt x="4901" y="1556"/>
                  </a:lnTo>
                  <a:lnTo>
                    <a:pt x="4783" y="1319"/>
                  </a:lnTo>
                  <a:lnTo>
                    <a:pt x="4665" y="1123"/>
                  </a:lnTo>
                  <a:lnTo>
                    <a:pt x="4508" y="926"/>
                  </a:lnTo>
                  <a:lnTo>
                    <a:pt x="4350" y="749"/>
                  </a:lnTo>
                  <a:lnTo>
                    <a:pt x="4173" y="571"/>
                  </a:lnTo>
                  <a:lnTo>
                    <a:pt x="3976" y="434"/>
                  </a:lnTo>
                  <a:lnTo>
                    <a:pt x="3760" y="296"/>
                  </a:lnTo>
                  <a:lnTo>
                    <a:pt x="3543" y="198"/>
                  </a:lnTo>
                  <a:lnTo>
                    <a:pt x="3307" y="99"/>
                  </a:lnTo>
                  <a:lnTo>
                    <a:pt x="3071" y="40"/>
                  </a:ln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7"/>
            <p:cNvSpPr/>
            <p:nvPr/>
          </p:nvSpPr>
          <p:spPr>
            <a:xfrm>
              <a:off x="10434826" y="3396163"/>
              <a:ext cx="253417" cy="285789"/>
            </a:xfrm>
            <a:custGeom>
              <a:avLst/>
              <a:gdLst/>
              <a:ahLst/>
              <a:cxnLst/>
              <a:rect l="l" t="t" r="r" b="b"/>
              <a:pathLst>
                <a:path w="6161" h="6948" extrusionOk="0">
                  <a:moveTo>
                    <a:pt x="2067" y="0"/>
                  </a:moveTo>
                  <a:lnTo>
                    <a:pt x="1752" y="20"/>
                  </a:lnTo>
                  <a:lnTo>
                    <a:pt x="1417" y="39"/>
                  </a:lnTo>
                  <a:lnTo>
                    <a:pt x="1102" y="79"/>
                  </a:lnTo>
                  <a:lnTo>
                    <a:pt x="787" y="138"/>
                  </a:lnTo>
                  <a:lnTo>
                    <a:pt x="492" y="217"/>
                  </a:lnTo>
                  <a:lnTo>
                    <a:pt x="236" y="295"/>
                  </a:lnTo>
                  <a:lnTo>
                    <a:pt x="158" y="354"/>
                  </a:lnTo>
                  <a:lnTo>
                    <a:pt x="79" y="413"/>
                  </a:lnTo>
                  <a:lnTo>
                    <a:pt x="40" y="492"/>
                  </a:lnTo>
                  <a:lnTo>
                    <a:pt x="0" y="571"/>
                  </a:lnTo>
                  <a:lnTo>
                    <a:pt x="0" y="669"/>
                  </a:lnTo>
                  <a:lnTo>
                    <a:pt x="20" y="748"/>
                  </a:lnTo>
                  <a:lnTo>
                    <a:pt x="79" y="827"/>
                  </a:lnTo>
                  <a:lnTo>
                    <a:pt x="158" y="886"/>
                  </a:lnTo>
                  <a:lnTo>
                    <a:pt x="295" y="965"/>
                  </a:lnTo>
                  <a:lnTo>
                    <a:pt x="453" y="1024"/>
                  </a:lnTo>
                  <a:lnTo>
                    <a:pt x="748" y="1102"/>
                  </a:lnTo>
                  <a:lnTo>
                    <a:pt x="1063" y="1142"/>
                  </a:lnTo>
                  <a:lnTo>
                    <a:pt x="1358" y="1161"/>
                  </a:lnTo>
                  <a:lnTo>
                    <a:pt x="1673" y="1142"/>
                  </a:lnTo>
                  <a:lnTo>
                    <a:pt x="1988" y="1122"/>
                  </a:lnTo>
                  <a:lnTo>
                    <a:pt x="2303" y="1122"/>
                  </a:lnTo>
                  <a:lnTo>
                    <a:pt x="2618" y="1102"/>
                  </a:lnTo>
                  <a:lnTo>
                    <a:pt x="2795" y="1417"/>
                  </a:lnTo>
                  <a:lnTo>
                    <a:pt x="2952" y="1732"/>
                  </a:lnTo>
                  <a:lnTo>
                    <a:pt x="3248" y="2382"/>
                  </a:lnTo>
                  <a:lnTo>
                    <a:pt x="3504" y="3051"/>
                  </a:lnTo>
                  <a:lnTo>
                    <a:pt x="3779" y="3681"/>
                  </a:lnTo>
                  <a:lnTo>
                    <a:pt x="5117" y="6653"/>
                  </a:lnTo>
                  <a:lnTo>
                    <a:pt x="5176" y="6771"/>
                  </a:lnTo>
                  <a:lnTo>
                    <a:pt x="5255" y="6849"/>
                  </a:lnTo>
                  <a:lnTo>
                    <a:pt x="5334" y="6908"/>
                  </a:lnTo>
                  <a:lnTo>
                    <a:pt x="5432" y="6948"/>
                  </a:lnTo>
                  <a:lnTo>
                    <a:pt x="5629" y="6948"/>
                  </a:lnTo>
                  <a:lnTo>
                    <a:pt x="5728" y="6908"/>
                  </a:lnTo>
                  <a:lnTo>
                    <a:pt x="5826" y="6869"/>
                  </a:lnTo>
                  <a:lnTo>
                    <a:pt x="5924" y="6810"/>
                  </a:lnTo>
                  <a:lnTo>
                    <a:pt x="6003" y="6731"/>
                  </a:lnTo>
                  <a:lnTo>
                    <a:pt x="6062" y="6633"/>
                  </a:lnTo>
                  <a:lnTo>
                    <a:pt x="6121" y="6534"/>
                  </a:lnTo>
                  <a:lnTo>
                    <a:pt x="6141" y="6436"/>
                  </a:lnTo>
                  <a:lnTo>
                    <a:pt x="6161" y="6318"/>
                  </a:lnTo>
                  <a:lnTo>
                    <a:pt x="6141" y="6200"/>
                  </a:lnTo>
                  <a:lnTo>
                    <a:pt x="6101" y="6082"/>
                  </a:lnTo>
                  <a:lnTo>
                    <a:pt x="5531" y="4724"/>
                  </a:lnTo>
                  <a:lnTo>
                    <a:pt x="4960" y="3366"/>
                  </a:lnTo>
                  <a:lnTo>
                    <a:pt x="4665" y="2697"/>
                  </a:lnTo>
                  <a:lnTo>
                    <a:pt x="4350" y="2027"/>
                  </a:lnTo>
                  <a:lnTo>
                    <a:pt x="4035" y="1378"/>
                  </a:lnTo>
                  <a:lnTo>
                    <a:pt x="3681" y="728"/>
                  </a:lnTo>
                  <a:lnTo>
                    <a:pt x="3582" y="551"/>
                  </a:lnTo>
                  <a:lnTo>
                    <a:pt x="3484" y="394"/>
                  </a:lnTo>
                  <a:lnTo>
                    <a:pt x="3385" y="276"/>
                  </a:lnTo>
                  <a:lnTo>
                    <a:pt x="3287" y="177"/>
                  </a:lnTo>
                  <a:lnTo>
                    <a:pt x="3169" y="99"/>
                  </a:lnTo>
                  <a:lnTo>
                    <a:pt x="3031" y="59"/>
                  </a:lnTo>
                  <a:lnTo>
                    <a:pt x="2854" y="20"/>
                  </a:lnTo>
                  <a:lnTo>
                    <a:pt x="2657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7"/>
            <p:cNvSpPr/>
            <p:nvPr/>
          </p:nvSpPr>
          <p:spPr>
            <a:xfrm>
              <a:off x="10391102" y="2380144"/>
              <a:ext cx="820922" cy="939960"/>
            </a:xfrm>
            <a:custGeom>
              <a:avLst/>
              <a:gdLst/>
              <a:ahLst/>
              <a:cxnLst/>
              <a:rect l="l" t="t" r="r" b="b"/>
              <a:pathLst>
                <a:path w="19958" h="22852" extrusionOk="0">
                  <a:moveTo>
                    <a:pt x="15450" y="1"/>
                  </a:moveTo>
                  <a:lnTo>
                    <a:pt x="15096" y="20"/>
                  </a:lnTo>
                  <a:lnTo>
                    <a:pt x="14742" y="79"/>
                  </a:lnTo>
                  <a:lnTo>
                    <a:pt x="14388" y="158"/>
                  </a:lnTo>
                  <a:lnTo>
                    <a:pt x="14053" y="276"/>
                  </a:lnTo>
                  <a:lnTo>
                    <a:pt x="13718" y="434"/>
                  </a:lnTo>
                  <a:lnTo>
                    <a:pt x="13404" y="611"/>
                  </a:lnTo>
                  <a:lnTo>
                    <a:pt x="13108" y="808"/>
                  </a:lnTo>
                  <a:lnTo>
                    <a:pt x="12833" y="1044"/>
                  </a:lnTo>
                  <a:lnTo>
                    <a:pt x="12577" y="1300"/>
                  </a:lnTo>
                  <a:lnTo>
                    <a:pt x="12360" y="1575"/>
                  </a:lnTo>
                  <a:lnTo>
                    <a:pt x="12183" y="1870"/>
                  </a:lnTo>
                  <a:lnTo>
                    <a:pt x="12046" y="2185"/>
                  </a:lnTo>
                  <a:lnTo>
                    <a:pt x="11947" y="2520"/>
                  </a:lnTo>
                  <a:lnTo>
                    <a:pt x="11908" y="2677"/>
                  </a:lnTo>
                  <a:lnTo>
                    <a:pt x="11888" y="2855"/>
                  </a:lnTo>
                  <a:lnTo>
                    <a:pt x="11514" y="6771"/>
                  </a:lnTo>
                  <a:lnTo>
                    <a:pt x="2716" y="6299"/>
                  </a:lnTo>
                  <a:lnTo>
                    <a:pt x="2402" y="6279"/>
                  </a:lnTo>
                  <a:lnTo>
                    <a:pt x="2087" y="6279"/>
                  </a:lnTo>
                  <a:lnTo>
                    <a:pt x="1772" y="6299"/>
                  </a:lnTo>
                  <a:lnTo>
                    <a:pt x="1477" y="6338"/>
                  </a:lnTo>
                  <a:lnTo>
                    <a:pt x="1181" y="6417"/>
                  </a:lnTo>
                  <a:lnTo>
                    <a:pt x="906" y="6515"/>
                  </a:lnTo>
                  <a:lnTo>
                    <a:pt x="768" y="6594"/>
                  </a:lnTo>
                  <a:lnTo>
                    <a:pt x="650" y="6673"/>
                  </a:lnTo>
                  <a:lnTo>
                    <a:pt x="552" y="6771"/>
                  </a:lnTo>
                  <a:lnTo>
                    <a:pt x="433" y="6870"/>
                  </a:lnTo>
                  <a:lnTo>
                    <a:pt x="296" y="7047"/>
                  </a:lnTo>
                  <a:lnTo>
                    <a:pt x="197" y="7244"/>
                  </a:lnTo>
                  <a:lnTo>
                    <a:pt x="119" y="7460"/>
                  </a:lnTo>
                  <a:lnTo>
                    <a:pt x="59" y="7677"/>
                  </a:lnTo>
                  <a:lnTo>
                    <a:pt x="20" y="7893"/>
                  </a:lnTo>
                  <a:lnTo>
                    <a:pt x="0" y="8129"/>
                  </a:lnTo>
                  <a:lnTo>
                    <a:pt x="0" y="8582"/>
                  </a:lnTo>
                  <a:lnTo>
                    <a:pt x="0" y="9546"/>
                  </a:lnTo>
                  <a:lnTo>
                    <a:pt x="59" y="10491"/>
                  </a:lnTo>
                  <a:lnTo>
                    <a:pt x="158" y="11436"/>
                  </a:lnTo>
                  <a:lnTo>
                    <a:pt x="276" y="12380"/>
                  </a:lnTo>
                  <a:lnTo>
                    <a:pt x="433" y="13325"/>
                  </a:lnTo>
                  <a:lnTo>
                    <a:pt x="650" y="14250"/>
                  </a:lnTo>
                  <a:lnTo>
                    <a:pt x="886" y="15175"/>
                  </a:lnTo>
                  <a:lnTo>
                    <a:pt x="1162" y="16081"/>
                  </a:lnTo>
                  <a:lnTo>
                    <a:pt x="1477" y="16986"/>
                  </a:lnTo>
                  <a:lnTo>
                    <a:pt x="1811" y="17872"/>
                  </a:lnTo>
                  <a:lnTo>
                    <a:pt x="2185" y="18738"/>
                  </a:lnTo>
                  <a:lnTo>
                    <a:pt x="2598" y="19604"/>
                  </a:lnTo>
                  <a:lnTo>
                    <a:pt x="3051" y="20450"/>
                  </a:lnTo>
                  <a:lnTo>
                    <a:pt x="3523" y="21277"/>
                  </a:lnTo>
                  <a:lnTo>
                    <a:pt x="4035" y="22064"/>
                  </a:lnTo>
                  <a:lnTo>
                    <a:pt x="4586" y="22851"/>
                  </a:lnTo>
                  <a:lnTo>
                    <a:pt x="4626" y="22772"/>
                  </a:lnTo>
                  <a:lnTo>
                    <a:pt x="4685" y="22713"/>
                  </a:lnTo>
                  <a:lnTo>
                    <a:pt x="4724" y="22654"/>
                  </a:lnTo>
                  <a:lnTo>
                    <a:pt x="4783" y="22635"/>
                  </a:lnTo>
                  <a:lnTo>
                    <a:pt x="4901" y="22576"/>
                  </a:lnTo>
                  <a:lnTo>
                    <a:pt x="5157" y="22576"/>
                  </a:lnTo>
                  <a:lnTo>
                    <a:pt x="5275" y="22615"/>
                  </a:lnTo>
                  <a:lnTo>
                    <a:pt x="5511" y="22654"/>
                  </a:lnTo>
                  <a:lnTo>
                    <a:pt x="5590" y="22654"/>
                  </a:lnTo>
                  <a:lnTo>
                    <a:pt x="5669" y="22615"/>
                  </a:lnTo>
                  <a:lnTo>
                    <a:pt x="5688" y="22576"/>
                  </a:lnTo>
                  <a:lnTo>
                    <a:pt x="5708" y="22536"/>
                  </a:lnTo>
                  <a:lnTo>
                    <a:pt x="5728" y="22418"/>
                  </a:lnTo>
                  <a:lnTo>
                    <a:pt x="5708" y="22241"/>
                  </a:lnTo>
                  <a:lnTo>
                    <a:pt x="5649" y="21985"/>
                  </a:lnTo>
                  <a:lnTo>
                    <a:pt x="5551" y="21650"/>
                  </a:lnTo>
                  <a:lnTo>
                    <a:pt x="5393" y="21217"/>
                  </a:lnTo>
                  <a:lnTo>
                    <a:pt x="5236" y="20725"/>
                  </a:lnTo>
                  <a:lnTo>
                    <a:pt x="5098" y="20194"/>
                  </a:lnTo>
                  <a:lnTo>
                    <a:pt x="4980" y="19663"/>
                  </a:lnTo>
                  <a:lnTo>
                    <a:pt x="4881" y="19092"/>
                  </a:lnTo>
                  <a:lnTo>
                    <a:pt x="4803" y="18521"/>
                  </a:lnTo>
                  <a:lnTo>
                    <a:pt x="4744" y="17931"/>
                  </a:lnTo>
                  <a:lnTo>
                    <a:pt x="4704" y="17340"/>
                  </a:lnTo>
                  <a:lnTo>
                    <a:pt x="4665" y="16730"/>
                  </a:lnTo>
                  <a:lnTo>
                    <a:pt x="4626" y="15529"/>
                  </a:lnTo>
                  <a:lnTo>
                    <a:pt x="4586" y="14349"/>
                  </a:lnTo>
                  <a:lnTo>
                    <a:pt x="4547" y="13207"/>
                  </a:lnTo>
                  <a:lnTo>
                    <a:pt x="4507" y="12144"/>
                  </a:lnTo>
                  <a:lnTo>
                    <a:pt x="4507" y="12144"/>
                  </a:lnTo>
                  <a:lnTo>
                    <a:pt x="5629" y="12558"/>
                  </a:lnTo>
                  <a:lnTo>
                    <a:pt x="6791" y="12932"/>
                  </a:lnTo>
                  <a:lnTo>
                    <a:pt x="7952" y="13266"/>
                  </a:lnTo>
                  <a:lnTo>
                    <a:pt x="9133" y="13561"/>
                  </a:lnTo>
                  <a:lnTo>
                    <a:pt x="10314" y="13817"/>
                  </a:lnTo>
                  <a:lnTo>
                    <a:pt x="11514" y="14014"/>
                  </a:lnTo>
                  <a:lnTo>
                    <a:pt x="12715" y="14191"/>
                  </a:lnTo>
                  <a:lnTo>
                    <a:pt x="13915" y="14329"/>
                  </a:lnTo>
                  <a:lnTo>
                    <a:pt x="14329" y="14368"/>
                  </a:lnTo>
                  <a:lnTo>
                    <a:pt x="14762" y="14388"/>
                  </a:lnTo>
                  <a:lnTo>
                    <a:pt x="15175" y="14388"/>
                  </a:lnTo>
                  <a:lnTo>
                    <a:pt x="15608" y="14368"/>
                  </a:lnTo>
                  <a:lnTo>
                    <a:pt x="16021" y="14309"/>
                  </a:lnTo>
                  <a:lnTo>
                    <a:pt x="16415" y="14231"/>
                  </a:lnTo>
                  <a:lnTo>
                    <a:pt x="16631" y="14171"/>
                  </a:lnTo>
                  <a:lnTo>
                    <a:pt x="16808" y="14093"/>
                  </a:lnTo>
                  <a:lnTo>
                    <a:pt x="17005" y="14014"/>
                  </a:lnTo>
                  <a:lnTo>
                    <a:pt x="17202" y="13916"/>
                  </a:lnTo>
                  <a:lnTo>
                    <a:pt x="17458" y="13758"/>
                  </a:lnTo>
                  <a:lnTo>
                    <a:pt x="17694" y="13581"/>
                  </a:lnTo>
                  <a:lnTo>
                    <a:pt x="17930" y="13365"/>
                  </a:lnTo>
                  <a:lnTo>
                    <a:pt x="18127" y="13148"/>
                  </a:lnTo>
                  <a:lnTo>
                    <a:pt x="18324" y="12892"/>
                  </a:lnTo>
                  <a:lnTo>
                    <a:pt x="18501" y="12636"/>
                  </a:lnTo>
                  <a:lnTo>
                    <a:pt x="18658" y="12380"/>
                  </a:lnTo>
                  <a:lnTo>
                    <a:pt x="18796" y="12085"/>
                  </a:lnTo>
                  <a:lnTo>
                    <a:pt x="18914" y="11810"/>
                  </a:lnTo>
                  <a:lnTo>
                    <a:pt x="19032" y="11495"/>
                  </a:lnTo>
                  <a:lnTo>
                    <a:pt x="19229" y="10885"/>
                  </a:lnTo>
                  <a:lnTo>
                    <a:pt x="19406" y="10255"/>
                  </a:lnTo>
                  <a:lnTo>
                    <a:pt x="19524" y="9625"/>
                  </a:lnTo>
                  <a:lnTo>
                    <a:pt x="19662" y="8936"/>
                  </a:lnTo>
                  <a:lnTo>
                    <a:pt x="19780" y="8247"/>
                  </a:lnTo>
                  <a:lnTo>
                    <a:pt x="19879" y="7539"/>
                  </a:lnTo>
                  <a:lnTo>
                    <a:pt x="19938" y="6830"/>
                  </a:lnTo>
                  <a:lnTo>
                    <a:pt x="19957" y="6141"/>
                  </a:lnTo>
                  <a:lnTo>
                    <a:pt x="19957" y="5787"/>
                  </a:lnTo>
                  <a:lnTo>
                    <a:pt x="19938" y="5433"/>
                  </a:lnTo>
                  <a:lnTo>
                    <a:pt x="19918" y="5098"/>
                  </a:lnTo>
                  <a:lnTo>
                    <a:pt x="19859" y="4744"/>
                  </a:lnTo>
                  <a:lnTo>
                    <a:pt x="19800" y="4409"/>
                  </a:lnTo>
                  <a:lnTo>
                    <a:pt x="19741" y="4055"/>
                  </a:lnTo>
                  <a:lnTo>
                    <a:pt x="19643" y="3721"/>
                  </a:lnTo>
                  <a:lnTo>
                    <a:pt x="19524" y="3386"/>
                  </a:lnTo>
                  <a:lnTo>
                    <a:pt x="19387" y="3051"/>
                  </a:lnTo>
                  <a:lnTo>
                    <a:pt x="19249" y="2736"/>
                  </a:lnTo>
                  <a:lnTo>
                    <a:pt x="19072" y="2422"/>
                  </a:lnTo>
                  <a:lnTo>
                    <a:pt x="18895" y="2107"/>
                  </a:lnTo>
                  <a:lnTo>
                    <a:pt x="18678" y="1831"/>
                  </a:lnTo>
                  <a:lnTo>
                    <a:pt x="18462" y="1556"/>
                  </a:lnTo>
                  <a:lnTo>
                    <a:pt x="18225" y="1300"/>
                  </a:lnTo>
                  <a:lnTo>
                    <a:pt x="17970" y="1044"/>
                  </a:lnTo>
                  <a:lnTo>
                    <a:pt x="17714" y="827"/>
                  </a:lnTo>
                  <a:lnTo>
                    <a:pt x="17419" y="631"/>
                  </a:lnTo>
                  <a:lnTo>
                    <a:pt x="17123" y="453"/>
                  </a:lnTo>
                  <a:lnTo>
                    <a:pt x="16828" y="296"/>
                  </a:lnTo>
                  <a:lnTo>
                    <a:pt x="16494" y="178"/>
                  </a:lnTo>
                  <a:lnTo>
                    <a:pt x="16159" y="79"/>
                  </a:lnTo>
                  <a:lnTo>
                    <a:pt x="15805" y="20"/>
                  </a:lnTo>
                  <a:lnTo>
                    <a:pt x="15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7"/>
            <p:cNvSpPr/>
            <p:nvPr/>
          </p:nvSpPr>
          <p:spPr>
            <a:xfrm>
              <a:off x="10455845" y="2390674"/>
              <a:ext cx="756180" cy="923754"/>
            </a:xfrm>
            <a:custGeom>
              <a:avLst/>
              <a:gdLst/>
              <a:ahLst/>
              <a:cxnLst/>
              <a:rect l="l" t="t" r="r" b="b"/>
              <a:pathLst>
                <a:path w="18384" h="22458" extrusionOk="0">
                  <a:moveTo>
                    <a:pt x="15116" y="1"/>
                  </a:moveTo>
                  <a:lnTo>
                    <a:pt x="14762" y="138"/>
                  </a:lnTo>
                  <a:lnTo>
                    <a:pt x="14408" y="276"/>
                  </a:lnTo>
                  <a:lnTo>
                    <a:pt x="14073" y="453"/>
                  </a:lnTo>
                  <a:lnTo>
                    <a:pt x="13758" y="670"/>
                  </a:lnTo>
                  <a:lnTo>
                    <a:pt x="13463" y="886"/>
                  </a:lnTo>
                  <a:lnTo>
                    <a:pt x="13188" y="1122"/>
                  </a:lnTo>
                  <a:lnTo>
                    <a:pt x="12912" y="1378"/>
                  </a:lnTo>
                  <a:lnTo>
                    <a:pt x="12676" y="1654"/>
                  </a:lnTo>
                  <a:lnTo>
                    <a:pt x="12440" y="1949"/>
                  </a:lnTo>
                  <a:lnTo>
                    <a:pt x="12223" y="2264"/>
                  </a:lnTo>
                  <a:lnTo>
                    <a:pt x="12046" y="2579"/>
                  </a:lnTo>
                  <a:lnTo>
                    <a:pt x="11869" y="2913"/>
                  </a:lnTo>
                  <a:lnTo>
                    <a:pt x="11711" y="3268"/>
                  </a:lnTo>
                  <a:lnTo>
                    <a:pt x="11593" y="3622"/>
                  </a:lnTo>
                  <a:lnTo>
                    <a:pt x="11495" y="3976"/>
                  </a:lnTo>
                  <a:lnTo>
                    <a:pt x="11416" y="4331"/>
                  </a:lnTo>
                  <a:lnTo>
                    <a:pt x="11357" y="4704"/>
                  </a:lnTo>
                  <a:lnTo>
                    <a:pt x="11318" y="5078"/>
                  </a:lnTo>
                  <a:lnTo>
                    <a:pt x="11298" y="5748"/>
                  </a:lnTo>
                  <a:lnTo>
                    <a:pt x="11298" y="6102"/>
                  </a:lnTo>
                  <a:lnTo>
                    <a:pt x="11259" y="6436"/>
                  </a:lnTo>
                  <a:lnTo>
                    <a:pt x="11200" y="6751"/>
                  </a:lnTo>
                  <a:lnTo>
                    <a:pt x="11160" y="6909"/>
                  </a:lnTo>
                  <a:lnTo>
                    <a:pt x="11101" y="7047"/>
                  </a:lnTo>
                  <a:lnTo>
                    <a:pt x="11023" y="7184"/>
                  </a:lnTo>
                  <a:lnTo>
                    <a:pt x="10944" y="7322"/>
                  </a:lnTo>
                  <a:lnTo>
                    <a:pt x="10845" y="7440"/>
                  </a:lnTo>
                  <a:lnTo>
                    <a:pt x="10747" y="7558"/>
                  </a:lnTo>
                  <a:lnTo>
                    <a:pt x="12912" y="8838"/>
                  </a:lnTo>
                  <a:lnTo>
                    <a:pt x="12912" y="8838"/>
                  </a:lnTo>
                  <a:lnTo>
                    <a:pt x="11613" y="8621"/>
                  </a:lnTo>
                  <a:lnTo>
                    <a:pt x="10334" y="8405"/>
                  </a:lnTo>
                  <a:lnTo>
                    <a:pt x="9035" y="8227"/>
                  </a:lnTo>
                  <a:lnTo>
                    <a:pt x="7755" y="8050"/>
                  </a:lnTo>
                  <a:lnTo>
                    <a:pt x="6456" y="7893"/>
                  </a:lnTo>
                  <a:lnTo>
                    <a:pt x="5157" y="7755"/>
                  </a:lnTo>
                  <a:lnTo>
                    <a:pt x="3859" y="7637"/>
                  </a:lnTo>
                  <a:lnTo>
                    <a:pt x="2560" y="7519"/>
                  </a:lnTo>
                  <a:lnTo>
                    <a:pt x="2245" y="7499"/>
                  </a:lnTo>
                  <a:lnTo>
                    <a:pt x="1910" y="7499"/>
                  </a:lnTo>
                  <a:lnTo>
                    <a:pt x="1575" y="7519"/>
                  </a:lnTo>
                  <a:lnTo>
                    <a:pt x="1261" y="7578"/>
                  </a:lnTo>
                  <a:lnTo>
                    <a:pt x="946" y="7657"/>
                  </a:lnTo>
                  <a:lnTo>
                    <a:pt x="808" y="7716"/>
                  </a:lnTo>
                  <a:lnTo>
                    <a:pt x="670" y="7775"/>
                  </a:lnTo>
                  <a:lnTo>
                    <a:pt x="532" y="7854"/>
                  </a:lnTo>
                  <a:lnTo>
                    <a:pt x="414" y="7952"/>
                  </a:lnTo>
                  <a:lnTo>
                    <a:pt x="316" y="8070"/>
                  </a:lnTo>
                  <a:lnTo>
                    <a:pt x="217" y="8188"/>
                  </a:lnTo>
                  <a:lnTo>
                    <a:pt x="158" y="8287"/>
                  </a:lnTo>
                  <a:lnTo>
                    <a:pt x="99" y="8405"/>
                  </a:lnTo>
                  <a:lnTo>
                    <a:pt x="21" y="8621"/>
                  </a:lnTo>
                  <a:lnTo>
                    <a:pt x="1" y="8857"/>
                  </a:lnTo>
                  <a:lnTo>
                    <a:pt x="1" y="9113"/>
                  </a:lnTo>
                  <a:lnTo>
                    <a:pt x="40" y="9349"/>
                  </a:lnTo>
                  <a:lnTo>
                    <a:pt x="99" y="9586"/>
                  </a:lnTo>
                  <a:lnTo>
                    <a:pt x="198" y="9802"/>
                  </a:lnTo>
                  <a:lnTo>
                    <a:pt x="316" y="10019"/>
                  </a:lnTo>
                  <a:lnTo>
                    <a:pt x="473" y="10215"/>
                  </a:lnTo>
                  <a:lnTo>
                    <a:pt x="631" y="10392"/>
                  </a:lnTo>
                  <a:lnTo>
                    <a:pt x="788" y="10570"/>
                  </a:lnTo>
                  <a:lnTo>
                    <a:pt x="985" y="10727"/>
                  </a:lnTo>
                  <a:lnTo>
                    <a:pt x="1359" y="11022"/>
                  </a:lnTo>
                  <a:lnTo>
                    <a:pt x="1772" y="11317"/>
                  </a:lnTo>
                  <a:lnTo>
                    <a:pt x="119" y="10471"/>
                  </a:lnTo>
                  <a:lnTo>
                    <a:pt x="158" y="10511"/>
                  </a:lnTo>
                  <a:lnTo>
                    <a:pt x="217" y="10570"/>
                  </a:lnTo>
                  <a:lnTo>
                    <a:pt x="316" y="10747"/>
                  </a:lnTo>
                  <a:lnTo>
                    <a:pt x="414" y="10983"/>
                  </a:lnTo>
                  <a:lnTo>
                    <a:pt x="513" y="11258"/>
                  </a:lnTo>
                  <a:lnTo>
                    <a:pt x="611" y="11593"/>
                  </a:lnTo>
                  <a:lnTo>
                    <a:pt x="709" y="11967"/>
                  </a:lnTo>
                  <a:lnTo>
                    <a:pt x="867" y="12774"/>
                  </a:lnTo>
                  <a:lnTo>
                    <a:pt x="1024" y="13601"/>
                  </a:lnTo>
                  <a:lnTo>
                    <a:pt x="1142" y="14368"/>
                  </a:lnTo>
                  <a:lnTo>
                    <a:pt x="1241" y="14998"/>
                  </a:lnTo>
                  <a:lnTo>
                    <a:pt x="1320" y="15392"/>
                  </a:lnTo>
                  <a:lnTo>
                    <a:pt x="2579" y="20450"/>
                  </a:lnTo>
                  <a:lnTo>
                    <a:pt x="2835" y="21493"/>
                  </a:lnTo>
                  <a:lnTo>
                    <a:pt x="3091" y="22457"/>
                  </a:lnTo>
                  <a:lnTo>
                    <a:pt x="3209" y="22379"/>
                  </a:lnTo>
                  <a:lnTo>
                    <a:pt x="3307" y="22339"/>
                  </a:lnTo>
                  <a:lnTo>
                    <a:pt x="3426" y="22320"/>
                  </a:lnTo>
                  <a:lnTo>
                    <a:pt x="3544" y="22320"/>
                  </a:lnTo>
                  <a:lnTo>
                    <a:pt x="3780" y="22359"/>
                  </a:lnTo>
                  <a:lnTo>
                    <a:pt x="3878" y="22379"/>
                  </a:lnTo>
                  <a:lnTo>
                    <a:pt x="3977" y="22398"/>
                  </a:lnTo>
                  <a:lnTo>
                    <a:pt x="4055" y="22379"/>
                  </a:lnTo>
                  <a:lnTo>
                    <a:pt x="4114" y="22339"/>
                  </a:lnTo>
                  <a:lnTo>
                    <a:pt x="4134" y="22260"/>
                  </a:lnTo>
                  <a:lnTo>
                    <a:pt x="4154" y="22123"/>
                  </a:lnTo>
                  <a:lnTo>
                    <a:pt x="4114" y="21946"/>
                  </a:lnTo>
                  <a:lnTo>
                    <a:pt x="4055" y="21690"/>
                  </a:lnTo>
                  <a:lnTo>
                    <a:pt x="3957" y="21355"/>
                  </a:lnTo>
                  <a:lnTo>
                    <a:pt x="3819" y="20961"/>
                  </a:lnTo>
                  <a:lnTo>
                    <a:pt x="3662" y="20469"/>
                  </a:lnTo>
                  <a:lnTo>
                    <a:pt x="3524" y="19938"/>
                  </a:lnTo>
                  <a:lnTo>
                    <a:pt x="3406" y="19407"/>
                  </a:lnTo>
                  <a:lnTo>
                    <a:pt x="3307" y="18836"/>
                  </a:lnTo>
                  <a:lnTo>
                    <a:pt x="3229" y="18265"/>
                  </a:lnTo>
                  <a:lnTo>
                    <a:pt x="3170" y="17675"/>
                  </a:lnTo>
                  <a:lnTo>
                    <a:pt x="3130" y="17084"/>
                  </a:lnTo>
                  <a:lnTo>
                    <a:pt x="3091" y="16474"/>
                  </a:lnTo>
                  <a:lnTo>
                    <a:pt x="3052" y="15273"/>
                  </a:lnTo>
                  <a:lnTo>
                    <a:pt x="3012" y="14093"/>
                  </a:lnTo>
                  <a:lnTo>
                    <a:pt x="2973" y="12951"/>
                  </a:lnTo>
                  <a:lnTo>
                    <a:pt x="2933" y="11888"/>
                  </a:lnTo>
                  <a:lnTo>
                    <a:pt x="2933" y="11888"/>
                  </a:lnTo>
                  <a:lnTo>
                    <a:pt x="4055" y="12302"/>
                  </a:lnTo>
                  <a:lnTo>
                    <a:pt x="5217" y="12676"/>
                  </a:lnTo>
                  <a:lnTo>
                    <a:pt x="6378" y="13010"/>
                  </a:lnTo>
                  <a:lnTo>
                    <a:pt x="7559" y="13305"/>
                  </a:lnTo>
                  <a:lnTo>
                    <a:pt x="8740" y="13561"/>
                  </a:lnTo>
                  <a:lnTo>
                    <a:pt x="9940" y="13758"/>
                  </a:lnTo>
                  <a:lnTo>
                    <a:pt x="11141" y="13935"/>
                  </a:lnTo>
                  <a:lnTo>
                    <a:pt x="12341" y="14073"/>
                  </a:lnTo>
                  <a:lnTo>
                    <a:pt x="12755" y="14112"/>
                  </a:lnTo>
                  <a:lnTo>
                    <a:pt x="13188" y="14132"/>
                  </a:lnTo>
                  <a:lnTo>
                    <a:pt x="13601" y="14132"/>
                  </a:lnTo>
                  <a:lnTo>
                    <a:pt x="14034" y="14112"/>
                  </a:lnTo>
                  <a:lnTo>
                    <a:pt x="14447" y="14053"/>
                  </a:lnTo>
                  <a:lnTo>
                    <a:pt x="14841" y="13975"/>
                  </a:lnTo>
                  <a:lnTo>
                    <a:pt x="15057" y="13915"/>
                  </a:lnTo>
                  <a:lnTo>
                    <a:pt x="15234" y="13837"/>
                  </a:lnTo>
                  <a:lnTo>
                    <a:pt x="15431" y="13758"/>
                  </a:lnTo>
                  <a:lnTo>
                    <a:pt x="15628" y="13660"/>
                  </a:lnTo>
                  <a:lnTo>
                    <a:pt x="15884" y="13502"/>
                  </a:lnTo>
                  <a:lnTo>
                    <a:pt x="16120" y="13325"/>
                  </a:lnTo>
                  <a:lnTo>
                    <a:pt x="16356" y="13109"/>
                  </a:lnTo>
                  <a:lnTo>
                    <a:pt x="16553" y="12892"/>
                  </a:lnTo>
                  <a:lnTo>
                    <a:pt x="16750" y="12636"/>
                  </a:lnTo>
                  <a:lnTo>
                    <a:pt x="16927" y="12380"/>
                  </a:lnTo>
                  <a:lnTo>
                    <a:pt x="17084" y="12124"/>
                  </a:lnTo>
                  <a:lnTo>
                    <a:pt x="17222" y="11829"/>
                  </a:lnTo>
                  <a:lnTo>
                    <a:pt x="17340" y="11554"/>
                  </a:lnTo>
                  <a:lnTo>
                    <a:pt x="17458" y="11239"/>
                  </a:lnTo>
                  <a:lnTo>
                    <a:pt x="17655" y="10629"/>
                  </a:lnTo>
                  <a:lnTo>
                    <a:pt x="17832" y="9999"/>
                  </a:lnTo>
                  <a:lnTo>
                    <a:pt x="17950" y="9369"/>
                  </a:lnTo>
                  <a:lnTo>
                    <a:pt x="18088" y="8680"/>
                  </a:lnTo>
                  <a:lnTo>
                    <a:pt x="18206" y="7991"/>
                  </a:lnTo>
                  <a:lnTo>
                    <a:pt x="18305" y="7283"/>
                  </a:lnTo>
                  <a:lnTo>
                    <a:pt x="18364" y="6574"/>
                  </a:lnTo>
                  <a:lnTo>
                    <a:pt x="18383" y="5885"/>
                  </a:lnTo>
                  <a:lnTo>
                    <a:pt x="18383" y="5531"/>
                  </a:lnTo>
                  <a:lnTo>
                    <a:pt x="18364" y="5177"/>
                  </a:lnTo>
                  <a:lnTo>
                    <a:pt x="18344" y="4842"/>
                  </a:lnTo>
                  <a:lnTo>
                    <a:pt x="18285" y="4488"/>
                  </a:lnTo>
                  <a:lnTo>
                    <a:pt x="18226" y="4153"/>
                  </a:lnTo>
                  <a:lnTo>
                    <a:pt x="18167" y="3799"/>
                  </a:lnTo>
                  <a:lnTo>
                    <a:pt x="18069" y="3504"/>
                  </a:lnTo>
                  <a:lnTo>
                    <a:pt x="17970" y="3189"/>
                  </a:lnTo>
                  <a:lnTo>
                    <a:pt x="17852" y="2894"/>
                  </a:lnTo>
                  <a:lnTo>
                    <a:pt x="17734" y="2599"/>
                  </a:lnTo>
                  <a:lnTo>
                    <a:pt x="17596" y="2323"/>
                  </a:lnTo>
                  <a:lnTo>
                    <a:pt x="17419" y="2047"/>
                  </a:lnTo>
                  <a:lnTo>
                    <a:pt x="17262" y="1772"/>
                  </a:lnTo>
                  <a:lnTo>
                    <a:pt x="17065" y="1516"/>
                  </a:lnTo>
                  <a:lnTo>
                    <a:pt x="16868" y="1280"/>
                  </a:lnTo>
                  <a:lnTo>
                    <a:pt x="16651" y="1044"/>
                  </a:lnTo>
                  <a:lnTo>
                    <a:pt x="16415" y="827"/>
                  </a:lnTo>
                  <a:lnTo>
                    <a:pt x="16179" y="630"/>
                  </a:lnTo>
                  <a:lnTo>
                    <a:pt x="15923" y="434"/>
                  </a:lnTo>
                  <a:lnTo>
                    <a:pt x="15667" y="276"/>
                  </a:lnTo>
                  <a:lnTo>
                    <a:pt x="15392" y="138"/>
                  </a:lnTo>
                  <a:lnTo>
                    <a:pt x="15116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7"/>
            <p:cNvSpPr/>
            <p:nvPr/>
          </p:nvSpPr>
          <p:spPr>
            <a:xfrm>
              <a:off x="10844466" y="2282988"/>
              <a:ext cx="350572" cy="302817"/>
            </a:xfrm>
            <a:custGeom>
              <a:avLst/>
              <a:gdLst/>
              <a:ahLst/>
              <a:cxnLst/>
              <a:rect l="l" t="t" r="r" b="b"/>
              <a:pathLst>
                <a:path w="8523" h="7362" extrusionOk="0">
                  <a:moveTo>
                    <a:pt x="5275" y="1"/>
                  </a:moveTo>
                  <a:lnTo>
                    <a:pt x="5078" y="40"/>
                  </a:lnTo>
                  <a:lnTo>
                    <a:pt x="4861" y="80"/>
                  </a:lnTo>
                  <a:lnTo>
                    <a:pt x="4665" y="158"/>
                  </a:lnTo>
                  <a:lnTo>
                    <a:pt x="4468" y="237"/>
                  </a:lnTo>
                  <a:lnTo>
                    <a:pt x="4271" y="336"/>
                  </a:lnTo>
                  <a:lnTo>
                    <a:pt x="3917" y="572"/>
                  </a:lnTo>
                  <a:lnTo>
                    <a:pt x="3582" y="828"/>
                  </a:lnTo>
                  <a:lnTo>
                    <a:pt x="3248" y="1103"/>
                  </a:lnTo>
                  <a:lnTo>
                    <a:pt x="2480" y="1753"/>
                  </a:lnTo>
                  <a:lnTo>
                    <a:pt x="2086" y="2087"/>
                  </a:lnTo>
                  <a:lnTo>
                    <a:pt x="1732" y="2441"/>
                  </a:lnTo>
                  <a:lnTo>
                    <a:pt x="1378" y="2815"/>
                  </a:lnTo>
                  <a:lnTo>
                    <a:pt x="1043" y="3209"/>
                  </a:lnTo>
                  <a:lnTo>
                    <a:pt x="748" y="3622"/>
                  </a:lnTo>
                  <a:lnTo>
                    <a:pt x="472" y="4055"/>
                  </a:lnTo>
                  <a:lnTo>
                    <a:pt x="394" y="4213"/>
                  </a:lnTo>
                  <a:lnTo>
                    <a:pt x="295" y="4410"/>
                  </a:lnTo>
                  <a:lnTo>
                    <a:pt x="217" y="4626"/>
                  </a:lnTo>
                  <a:lnTo>
                    <a:pt x="158" y="4843"/>
                  </a:lnTo>
                  <a:lnTo>
                    <a:pt x="98" y="5079"/>
                  </a:lnTo>
                  <a:lnTo>
                    <a:pt x="59" y="5315"/>
                  </a:lnTo>
                  <a:lnTo>
                    <a:pt x="20" y="5571"/>
                  </a:lnTo>
                  <a:lnTo>
                    <a:pt x="0" y="5807"/>
                  </a:lnTo>
                  <a:lnTo>
                    <a:pt x="20" y="6063"/>
                  </a:lnTo>
                  <a:lnTo>
                    <a:pt x="59" y="6279"/>
                  </a:lnTo>
                  <a:lnTo>
                    <a:pt x="98" y="6516"/>
                  </a:lnTo>
                  <a:lnTo>
                    <a:pt x="197" y="6712"/>
                  </a:lnTo>
                  <a:lnTo>
                    <a:pt x="315" y="6909"/>
                  </a:lnTo>
                  <a:lnTo>
                    <a:pt x="453" y="7067"/>
                  </a:lnTo>
                  <a:lnTo>
                    <a:pt x="630" y="7204"/>
                  </a:lnTo>
                  <a:lnTo>
                    <a:pt x="846" y="7303"/>
                  </a:lnTo>
                  <a:lnTo>
                    <a:pt x="964" y="7342"/>
                  </a:lnTo>
                  <a:lnTo>
                    <a:pt x="1083" y="7362"/>
                  </a:lnTo>
                  <a:lnTo>
                    <a:pt x="1319" y="7362"/>
                  </a:lnTo>
                  <a:lnTo>
                    <a:pt x="1555" y="7342"/>
                  </a:lnTo>
                  <a:lnTo>
                    <a:pt x="1771" y="7303"/>
                  </a:lnTo>
                  <a:lnTo>
                    <a:pt x="7676" y="6161"/>
                  </a:lnTo>
                  <a:lnTo>
                    <a:pt x="7892" y="6122"/>
                  </a:lnTo>
                  <a:lnTo>
                    <a:pt x="8089" y="6063"/>
                  </a:lnTo>
                  <a:lnTo>
                    <a:pt x="8188" y="6004"/>
                  </a:lnTo>
                  <a:lnTo>
                    <a:pt x="8266" y="5964"/>
                  </a:lnTo>
                  <a:lnTo>
                    <a:pt x="8345" y="5886"/>
                  </a:lnTo>
                  <a:lnTo>
                    <a:pt x="8404" y="5827"/>
                  </a:lnTo>
                  <a:lnTo>
                    <a:pt x="8483" y="5709"/>
                  </a:lnTo>
                  <a:lnTo>
                    <a:pt x="8502" y="5590"/>
                  </a:lnTo>
                  <a:lnTo>
                    <a:pt x="8522" y="5453"/>
                  </a:lnTo>
                  <a:lnTo>
                    <a:pt x="8522" y="5315"/>
                  </a:lnTo>
                  <a:lnTo>
                    <a:pt x="8502" y="5177"/>
                  </a:lnTo>
                  <a:lnTo>
                    <a:pt x="8463" y="5039"/>
                  </a:lnTo>
                  <a:lnTo>
                    <a:pt x="8384" y="4784"/>
                  </a:lnTo>
                  <a:lnTo>
                    <a:pt x="7223" y="1654"/>
                  </a:lnTo>
                  <a:lnTo>
                    <a:pt x="7046" y="1261"/>
                  </a:lnTo>
                  <a:lnTo>
                    <a:pt x="6967" y="1044"/>
                  </a:lnTo>
                  <a:lnTo>
                    <a:pt x="6869" y="867"/>
                  </a:lnTo>
                  <a:lnTo>
                    <a:pt x="6751" y="670"/>
                  </a:lnTo>
                  <a:lnTo>
                    <a:pt x="6613" y="513"/>
                  </a:lnTo>
                  <a:lnTo>
                    <a:pt x="6475" y="355"/>
                  </a:lnTo>
                  <a:lnTo>
                    <a:pt x="6298" y="237"/>
                  </a:lnTo>
                  <a:lnTo>
                    <a:pt x="6101" y="139"/>
                  </a:lnTo>
                  <a:lnTo>
                    <a:pt x="5905" y="60"/>
                  </a:lnTo>
                  <a:lnTo>
                    <a:pt x="5708" y="21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7"/>
            <p:cNvSpPr/>
            <p:nvPr/>
          </p:nvSpPr>
          <p:spPr>
            <a:xfrm>
              <a:off x="9858394" y="2755768"/>
              <a:ext cx="127963" cy="52691"/>
            </a:xfrm>
            <a:custGeom>
              <a:avLst/>
              <a:gdLst/>
              <a:ahLst/>
              <a:cxnLst/>
              <a:rect l="l" t="t" r="r" b="b"/>
              <a:pathLst>
                <a:path w="3111" h="1281" extrusionOk="0">
                  <a:moveTo>
                    <a:pt x="1359" y="1"/>
                  </a:moveTo>
                  <a:lnTo>
                    <a:pt x="1202" y="21"/>
                  </a:lnTo>
                  <a:lnTo>
                    <a:pt x="1044" y="40"/>
                  </a:lnTo>
                  <a:lnTo>
                    <a:pt x="887" y="60"/>
                  </a:lnTo>
                  <a:lnTo>
                    <a:pt x="729" y="119"/>
                  </a:lnTo>
                  <a:lnTo>
                    <a:pt x="572" y="178"/>
                  </a:lnTo>
                  <a:lnTo>
                    <a:pt x="414" y="237"/>
                  </a:lnTo>
                  <a:lnTo>
                    <a:pt x="277" y="336"/>
                  </a:lnTo>
                  <a:lnTo>
                    <a:pt x="158" y="434"/>
                  </a:lnTo>
                  <a:lnTo>
                    <a:pt x="60" y="572"/>
                  </a:lnTo>
                  <a:lnTo>
                    <a:pt x="40" y="650"/>
                  </a:lnTo>
                  <a:lnTo>
                    <a:pt x="21" y="729"/>
                  </a:lnTo>
                  <a:lnTo>
                    <a:pt x="1" y="808"/>
                  </a:lnTo>
                  <a:lnTo>
                    <a:pt x="1" y="887"/>
                  </a:lnTo>
                  <a:lnTo>
                    <a:pt x="21" y="965"/>
                  </a:lnTo>
                  <a:lnTo>
                    <a:pt x="40" y="1044"/>
                  </a:lnTo>
                  <a:lnTo>
                    <a:pt x="80" y="1103"/>
                  </a:lnTo>
                  <a:lnTo>
                    <a:pt x="139" y="1162"/>
                  </a:lnTo>
                  <a:lnTo>
                    <a:pt x="237" y="1221"/>
                  </a:lnTo>
                  <a:lnTo>
                    <a:pt x="336" y="1261"/>
                  </a:lnTo>
                  <a:lnTo>
                    <a:pt x="454" y="1280"/>
                  </a:lnTo>
                  <a:lnTo>
                    <a:pt x="1221" y="1280"/>
                  </a:lnTo>
                  <a:lnTo>
                    <a:pt x="1536" y="1261"/>
                  </a:lnTo>
                  <a:lnTo>
                    <a:pt x="1851" y="1221"/>
                  </a:lnTo>
                  <a:lnTo>
                    <a:pt x="2166" y="1182"/>
                  </a:lnTo>
                  <a:lnTo>
                    <a:pt x="2481" y="1123"/>
                  </a:lnTo>
                  <a:lnTo>
                    <a:pt x="2796" y="1044"/>
                  </a:lnTo>
                  <a:lnTo>
                    <a:pt x="3111" y="965"/>
                  </a:lnTo>
                  <a:lnTo>
                    <a:pt x="3012" y="631"/>
                  </a:lnTo>
                  <a:lnTo>
                    <a:pt x="2894" y="513"/>
                  </a:lnTo>
                  <a:lnTo>
                    <a:pt x="2756" y="414"/>
                  </a:lnTo>
                  <a:lnTo>
                    <a:pt x="2619" y="336"/>
                  </a:lnTo>
                  <a:lnTo>
                    <a:pt x="2481" y="257"/>
                  </a:lnTo>
                  <a:lnTo>
                    <a:pt x="2323" y="178"/>
                  </a:lnTo>
                  <a:lnTo>
                    <a:pt x="2166" y="119"/>
                  </a:lnTo>
                  <a:lnTo>
                    <a:pt x="1851" y="40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7"/>
            <p:cNvSpPr/>
            <p:nvPr/>
          </p:nvSpPr>
          <p:spPr>
            <a:xfrm>
              <a:off x="9858394" y="2755768"/>
              <a:ext cx="127963" cy="52691"/>
            </a:xfrm>
            <a:custGeom>
              <a:avLst/>
              <a:gdLst/>
              <a:ahLst/>
              <a:cxnLst/>
              <a:rect l="l" t="t" r="r" b="b"/>
              <a:pathLst>
                <a:path w="3111" h="1281" fill="none" extrusionOk="0">
                  <a:moveTo>
                    <a:pt x="3012" y="631"/>
                  </a:moveTo>
                  <a:lnTo>
                    <a:pt x="3012" y="631"/>
                  </a:lnTo>
                  <a:lnTo>
                    <a:pt x="2894" y="513"/>
                  </a:lnTo>
                  <a:lnTo>
                    <a:pt x="2756" y="414"/>
                  </a:lnTo>
                  <a:lnTo>
                    <a:pt x="2619" y="336"/>
                  </a:lnTo>
                  <a:lnTo>
                    <a:pt x="2481" y="257"/>
                  </a:lnTo>
                  <a:lnTo>
                    <a:pt x="2323" y="178"/>
                  </a:lnTo>
                  <a:lnTo>
                    <a:pt x="2166" y="119"/>
                  </a:lnTo>
                  <a:lnTo>
                    <a:pt x="1851" y="40"/>
                  </a:lnTo>
                  <a:lnTo>
                    <a:pt x="1536" y="1"/>
                  </a:lnTo>
                  <a:lnTo>
                    <a:pt x="1359" y="1"/>
                  </a:lnTo>
                  <a:lnTo>
                    <a:pt x="1202" y="21"/>
                  </a:lnTo>
                  <a:lnTo>
                    <a:pt x="1044" y="40"/>
                  </a:lnTo>
                  <a:lnTo>
                    <a:pt x="887" y="60"/>
                  </a:lnTo>
                  <a:lnTo>
                    <a:pt x="729" y="119"/>
                  </a:lnTo>
                  <a:lnTo>
                    <a:pt x="572" y="178"/>
                  </a:lnTo>
                  <a:lnTo>
                    <a:pt x="572" y="178"/>
                  </a:lnTo>
                  <a:lnTo>
                    <a:pt x="414" y="237"/>
                  </a:lnTo>
                  <a:lnTo>
                    <a:pt x="277" y="336"/>
                  </a:lnTo>
                  <a:lnTo>
                    <a:pt x="158" y="43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40" y="650"/>
                  </a:lnTo>
                  <a:lnTo>
                    <a:pt x="21" y="729"/>
                  </a:lnTo>
                  <a:lnTo>
                    <a:pt x="1" y="808"/>
                  </a:lnTo>
                  <a:lnTo>
                    <a:pt x="1" y="887"/>
                  </a:lnTo>
                  <a:lnTo>
                    <a:pt x="21" y="965"/>
                  </a:lnTo>
                  <a:lnTo>
                    <a:pt x="40" y="1044"/>
                  </a:lnTo>
                  <a:lnTo>
                    <a:pt x="80" y="1103"/>
                  </a:lnTo>
                  <a:lnTo>
                    <a:pt x="139" y="1162"/>
                  </a:lnTo>
                  <a:lnTo>
                    <a:pt x="139" y="1162"/>
                  </a:lnTo>
                  <a:lnTo>
                    <a:pt x="237" y="1221"/>
                  </a:lnTo>
                  <a:lnTo>
                    <a:pt x="336" y="1261"/>
                  </a:lnTo>
                  <a:lnTo>
                    <a:pt x="454" y="1280"/>
                  </a:lnTo>
                  <a:lnTo>
                    <a:pt x="572" y="1280"/>
                  </a:lnTo>
                  <a:lnTo>
                    <a:pt x="572" y="1280"/>
                  </a:lnTo>
                  <a:lnTo>
                    <a:pt x="887" y="1280"/>
                  </a:lnTo>
                  <a:lnTo>
                    <a:pt x="1221" y="1280"/>
                  </a:lnTo>
                  <a:lnTo>
                    <a:pt x="1536" y="1261"/>
                  </a:lnTo>
                  <a:lnTo>
                    <a:pt x="1851" y="1221"/>
                  </a:lnTo>
                  <a:lnTo>
                    <a:pt x="2166" y="1182"/>
                  </a:lnTo>
                  <a:lnTo>
                    <a:pt x="2481" y="1123"/>
                  </a:lnTo>
                  <a:lnTo>
                    <a:pt x="2796" y="1044"/>
                  </a:lnTo>
                  <a:lnTo>
                    <a:pt x="3111" y="9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7"/>
            <p:cNvSpPr/>
            <p:nvPr/>
          </p:nvSpPr>
          <p:spPr>
            <a:xfrm>
              <a:off x="9944238" y="1673401"/>
              <a:ext cx="1269390" cy="1134229"/>
            </a:xfrm>
            <a:custGeom>
              <a:avLst/>
              <a:gdLst/>
              <a:ahLst/>
              <a:cxnLst/>
              <a:rect l="l" t="t" r="r" b="b"/>
              <a:pathLst>
                <a:path w="30861" h="27575" extrusionOk="0">
                  <a:moveTo>
                    <a:pt x="10609" y="1"/>
                  </a:moveTo>
                  <a:lnTo>
                    <a:pt x="10392" y="20"/>
                  </a:lnTo>
                  <a:lnTo>
                    <a:pt x="10156" y="20"/>
                  </a:lnTo>
                  <a:lnTo>
                    <a:pt x="9939" y="60"/>
                  </a:lnTo>
                  <a:lnTo>
                    <a:pt x="9723" y="99"/>
                  </a:lnTo>
                  <a:lnTo>
                    <a:pt x="9506" y="178"/>
                  </a:lnTo>
                  <a:lnTo>
                    <a:pt x="9290" y="276"/>
                  </a:lnTo>
                  <a:lnTo>
                    <a:pt x="9132" y="375"/>
                  </a:lnTo>
                  <a:lnTo>
                    <a:pt x="8975" y="493"/>
                  </a:lnTo>
                  <a:lnTo>
                    <a:pt x="8857" y="630"/>
                  </a:lnTo>
                  <a:lnTo>
                    <a:pt x="8778" y="768"/>
                  </a:lnTo>
                  <a:lnTo>
                    <a:pt x="8699" y="906"/>
                  </a:lnTo>
                  <a:lnTo>
                    <a:pt x="8660" y="1063"/>
                  </a:lnTo>
                  <a:lnTo>
                    <a:pt x="8621" y="1221"/>
                  </a:lnTo>
                  <a:lnTo>
                    <a:pt x="8601" y="1378"/>
                  </a:lnTo>
                  <a:lnTo>
                    <a:pt x="8601" y="1713"/>
                  </a:lnTo>
                  <a:lnTo>
                    <a:pt x="8621" y="2067"/>
                  </a:lnTo>
                  <a:lnTo>
                    <a:pt x="8640" y="2422"/>
                  </a:lnTo>
                  <a:lnTo>
                    <a:pt x="8660" y="2776"/>
                  </a:lnTo>
                  <a:lnTo>
                    <a:pt x="8640" y="3248"/>
                  </a:lnTo>
                  <a:lnTo>
                    <a:pt x="8581" y="3720"/>
                  </a:lnTo>
                  <a:lnTo>
                    <a:pt x="8542" y="4193"/>
                  </a:lnTo>
                  <a:lnTo>
                    <a:pt x="8463" y="4665"/>
                  </a:lnTo>
                  <a:lnTo>
                    <a:pt x="8306" y="5610"/>
                  </a:lnTo>
                  <a:lnTo>
                    <a:pt x="8148" y="6555"/>
                  </a:lnTo>
                  <a:lnTo>
                    <a:pt x="7971" y="7480"/>
                  </a:lnTo>
                  <a:lnTo>
                    <a:pt x="7794" y="8424"/>
                  </a:lnTo>
                  <a:lnTo>
                    <a:pt x="7597" y="9349"/>
                  </a:lnTo>
                  <a:lnTo>
                    <a:pt x="7381" y="10274"/>
                  </a:lnTo>
                  <a:lnTo>
                    <a:pt x="7145" y="11200"/>
                  </a:lnTo>
                  <a:lnTo>
                    <a:pt x="6908" y="12125"/>
                  </a:lnTo>
                  <a:lnTo>
                    <a:pt x="6633" y="13030"/>
                  </a:lnTo>
                  <a:lnTo>
                    <a:pt x="6357" y="13935"/>
                  </a:lnTo>
                  <a:lnTo>
                    <a:pt x="6062" y="14841"/>
                  </a:lnTo>
                  <a:lnTo>
                    <a:pt x="5747" y="15746"/>
                  </a:lnTo>
                  <a:lnTo>
                    <a:pt x="5432" y="16651"/>
                  </a:lnTo>
                  <a:lnTo>
                    <a:pt x="5098" y="17537"/>
                  </a:lnTo>
                  <a:lnTo>
                    <a:pt x="4743" y="18423"/>
                  </a:lnTo>
                  <a:lnTo>
                    <a:pt x="4370" y="19289"/>
                  </a:lnTo>
                  <a:lnTo>
                    <a:pt x="3976" y="20155"/>
                  </a:lnTo>
                  <a:lnTo>
                    <a:pt x="3582" y="21021"/>
                  </a:lnTo>
                  <a:lnTo>
                    <a:pt x="2972" y="22320"/>
                  </a:lnTo>
                  <a:lnTo>
                    <a:pt x="2441" y="23363"/>
                  </a:lnTo>
                  <a:lnTo>
                    <a:pt x="1850" y="24524"/>
                  </a:lnTo>
                  <a:lnTo>
                    <a:pt x="1260" y="25646"/>
                  </a:lnTo>
                  <a:lnTo>
                    <a:pt x="984" y="26158"/>
                  </a:lnTo>
                  <a:lnTo>
                    <a:pt x="709" y="26610"/>
                  </a:lnTo>
                  <a:lnTo>
                    <a:pt x="473" y="26964"/>
                  </a:lnTo>
                  <a:lnTo>
                    <a:pt x="276" y="27260"/>
                  </a:lnTo>
                  <a:lnTo>
                    <a:pt x="177" y="27358"/>
                  </a:lnTo>
                  <a:lnTo>
                    <a:pt x="118" y="27417"/>
                  </a:lnTo>
                  <a:lnTo>
                    <a:pt x="40" y="27457"/>
                  </a:lnTo>
                  <a:lnTo>
                    <a:pt x="0" y="27457"/>
                  </a:lnTo>
                  <a:lnTo>
                    <a:pt x="236" y="27516"/>
                  </a:lnTo>
                  <a:lnTo>
                    <a:pt x="492" y="27555"/>
                  </a:lnTo>
                  <a:lnTo>
                    <a:pt x="748" y="27575"/>
                  </a:lnTo>
                  <a:lnTo>
                    <a:pt x="1004" y="27575"/>
                  </a:lnTo>
                  <a:lnTo>
                    <a:pt x="1260" y="27555"/>
                  </a:lnTo>
                  <a:lnTo>
                    <a:pt x="1496" y="27516"/>
                  </a:lnTo>
                  <a:lnTo>
                    <a:pt x="1752" y="27457"/>
                  </a:lnTo>
                  <a:lnTo>
                    <a:pt x="2008" y="27378"/>
                  </a:lnTo>
                  <a:lnTo>
                    <a:pt x="2244" y="27279"/>
                  </a:lnTo>
                  <a:lnTo>
                    <a:pt x="2500" y="27181"/>
                  </a:lnTo>
                  <a:lnTo>
                    <a:pt x="2972" y="26945"/>
                  </a:lnTo>
                  <a:lnTo>
                    <a:pt x="3444" y="26689"/>
                  </a:lnTo>
                  <a:lnTo>
                    <a:pt x="3877" y="26413"/>
                  </a:lnTo>
                  <a:lnTo>
                    <a:pt x="4704" y="25843"/>
                  </a:lnTo>
                  <a:lnTo>
                    <a:pt x="5511" y="25252"/>
                  </a:lnTo>
                  <a:lnTo>
                    <a:pt x="6298" y="24622"/>
                  </a:lnTo>
                  <a:lnTo>
                    <a:pt x="7046" y="23973"/>
                  </a:lnTo>
                  <a:lnTo>
                    <a:pt x="7774" y="23304"/>
                  </a:lnTo>
                  <a:lnTo>
                    <a:pt x="8483" y="22595"/>
                  </a:lnTo>
                  <a:lnTo>
                    <a:pt x="9172" y="21867"/>
                  </a:lnTo>
                  <a:lnTo>
                    <a:pt x="9821" y="21099"/>
                  </a:lnTo>
                  <a:lnTo>
                    <a:pt x="10451" y="20332"/>
                  </a:lnTo>
                  <a:lnTo>
                    <a:pt x="11042" y="19525"/>
                  </a:lnTo>
                  <a:lnTo>
                    <a:pt x="11612" y="18698"/>
                  </a:lnTo>
                  <a:lnTo>
                    <a:pt x="12144" y="17852"/>
                  </a:lnTo>
                  <a:lnTo>
                    <a:pt x="12655" y="16986"/>
                  </a:lnTo>
                  <a:lnTo>
                    <a:pt x="13128" y="16120"/>
                  </a:lnTo>
                  <a:lnTo>
                    <a:pt x="13561" y="15215"/>
                  </a:lnTo>
                  <a:lnTo>
                    <a:pt x="13974" y="14309"/>
                  </a:lnTo>
                  <a:lnTo>
                    <a:pt x="14840" y="14821"/>
                  </a:lnTo>
                  <a:lnTo>
                    <a:pt x="15726" y="15352"/>
                  </a:lnTo>
                  <a:lnTo>
                    <a:pt x="16159" y="15648"/>
                  </a:lnTo>
                  <a:lnTo>
                    <a:pt x="16572" y="15943"/>
                  </a:lnTo>
                  <a:lnTo>
                    <a:pt x="16985" y="16238"/>
                  </a:lnTo>
                  <a:lnTo>
                    <a:pt x="17379" y="16553"/>
                  </a:lnTo>
                  <a:lnTo>
                    <a:pt x="17773" y="16868"/>
                  </a:lnTo>
                  <a:lnTo>
                    <a:pt x="18147" y="17222"/>
                  </a:lnTo>
                  <a:lnTo>
                    <a:pt x="18501" y="17576"/>
                  </a:lnTo>
                  <a:lnTo>
                    <a:pt x="18835" y="17931"/>
                  </a:lnTo>
                  <a:lnTo>
                    <a:pt x="19150" y="18324"/>
                  </a:lnTo>
                  <a:lnTo>
                    <a:pt x="19446" y="18738"/>
                  </a:lnTo>
                  <a:lnTo>
                    <a:pt x="19701" y="19151"/>
                  </a:lnTo>
                  <a:lnTo>
                    <a:pt x="19938" y="19604"/>
                  </a:lnTo>
                  <a:lnTo>
                    <a:pt x="20095" y="19958"/>
                  </a:lnTo>
                  <a:lnTo>
                    <a:pt x="20272" y="20292"/>
                  </a:lnTo>
                  <a:lnTo>
                    <a:pt x="20371" y="20470"/>
                  </a:lnTo>
                  <a:lnTo>
                    <a:pt x="20469" y="20627"/>
                  </a:lnTo>
                  <a:lnTo>
                    <a:pt x="20587" y="20765"/>
                  </a:lnTo>
                  <a:lnTo>
                    <a:pt x="20725" y="20903"/>
                  </a:lnTo>
                  <a:lnTo>
                    <a:pt x="20882" y="21021"/>
                  </a:lnTo>
                  <a:lnTo>
                    <a:pt x="21059" y="21099"/>
                  </a:lnTo>
                  <a:lnTo>
                    <a:pt x="21217" y="21178"/>
                  </a:lnTo>
                  <a:lnTo>
                    <a:pt x="21394" y="21217"/>
                  </a:lnTo>
                  <a:lnTo>
                    <a:pt x="21591" y="21237"/>
                  </a:lnTo>
                  <a:lnTo>
                    <a:pt x="21788" y="21257"/>
                  </a:lnTo>
                  <a:lnTo>
                    <a:pt x="21965" y="21257"/>
                  </a:lnTo>
                  <a:lnTo>
                    <a:pt x="22162" y="21237"/>
                  </a:lnTo>
                  <a:lnTo>
                    <a:pt x="22575" y="21158"/>
                  </a:lnTo>
                  <a:lnTo>
                    <a:pt x="22969" y="21040"/>
                  </a:lnTo>
                  <a:lnTo>
                    <a:pt x="23342" y="20883"/>
                  </a:lnTo>
                  <a:lnTo>
                    <a:pt x="23716" y="20725"/>
                  </a:lnTo>
                  <a:lnTo>
                    <a:pt x="23953" y="20647"/>
                  </a:lnTo>
                  <a:lnTo>
                    <a:pt x="24189" y="20548"/>
                  </a:lnTo>
                  <a:lnTo>
                    <a:pt x="24445" y="20489"/>
                  </a:lnTo>
                  <a:lnTo>
                    <a:pt x="24701" y="20430"/>
                  </a:lnTo>
                  <a:lnTo>
                    <a:pt x="25232" y="20351"/>
                  </a:lnTo>
                  <a:lnTo>
                    <a:pt x="25763" y="20292"/>
                  </a:lnTo>
                  <a:lnTo>
                    <a:pt x="26314" y="20253"/>
                  </a:lnTo>
                  <a:lnTo>
                    <a:pt x="26885" y="20233"/>
                  </a:lnTo>
                  <a:lnTo>
                    <a:pt x="27417" y="20214"/>
                  </a:lnTo>
                  <a:lnTo>
                    <a:pt x="27968" y="20174"/>
                  </a:lnTo>
                  <a:lnTo>
                    <a:pt x="28479" y="20135"/>
                  </a:lnTo>
                  <a:lnTo>
                    <a:pt x="28952" y="20056"/>
                  </a:lnTo>
                  <a:lnTo>
                    <a:pt x="29188" y="20017"/>
                  </a:lnTo>
                  <a:lnTo>
                    <a:pt x="29404" y="19938"/>
                  </a:lnTo>
                  <a:lnTo>
                    <a:pt x="29621" y="19879"/>
                  </a:lnTo>
                  <a:lnTo>
                    <a:pt x="29818" y="19781"/>
                  </a:lnTo>
                  <a:lnTo>
                    <a:pt x="29995" y="19682"/>
                  </a:lnTo>
                  <a:lnTo>
                    <a:pt x="30152" y="19584"/>
                  </a:lnTo>
                  <a:lnTo>
                    <a:pt x="30310" y="19446"/>
                  </a:lnTo>
                  <a:lnTo>
                    <a:pt x="30448" y="19308"/>
                  </a:lnTo>
                  <a:lnTo>
                    <a:pt x="30566" y="19131"/>
                  </a:lnTo>
                  <a:lnTo>
                    <a:pt x="30684" y="18954"/>
                  </a:lnTo>
                  <a:lnTo>
                    <a:pt x="30762" y="18738"/>
                  </a:lnTo>
                  <a:lnTo>
                    <a:pt x="30821" y="18501"/>
                  </a:lnTo>
                  <a:lnTo>
                    <a:pt x="30861" y="18344"/>
                  </a:lnTo>
                  <a:lnTo>
                    <a:pt x="30861" y="18147"/>
                  </a:lnTo>
                  <a:lnTo>
                    <a:pt x="30861" y="17950"/>
                  </a:lnTo>
                  <a:lnTo>
                    <a:pt x="30861" y="17734"/>
                  </a:lnTo>
                  <a:lnTo>
                    <a:pt x="30802" y="17261"/>
                  </a:lnTo>
                  <a:lnTo>
                    <a:pt x="30703" y="16750"/>
                  </a:lnTo>
                  <a:lnTo>
                    <a:pt x="30566" y="16218"/>
                  </a:lnTo>
                  <a:lnTo>
                    <a:pt x="30388" y="15648"/>
                  </a:lnTo>
                  <a:lnTo>
                    <a:pt x="30211" y="15057"/>
                  </a:lnTo>
                  <a:lnTo>
                    <a:pt x="29995" y="14467"/>
                  </a:lnTo>
                  <a:lnTo>
                    <a:pt x="29759" y="13896"/>
                  </a:lnTo>
                  <a:lnTo>
                    <a:pt x="29522" y="13305"/>
                  </a:lnTo>
                  <a:lnTo>
                    <a:pt x="29050" y="12223"/>
                  </a:lnTo>
                  <a:lnTo>
                    <a:pt x="28578" y="11298"/>
                  </a:lnTo>
                  <a:lnTo>
                    <a:pt x="28204" y="10589"/>
                  </a:lnTo>
                  <a:lnTo>
                    <a:pt x="27869" y="10038"/>
                  </a:lnTo>
                  <a:lnTo>
                    <a:pt x="27515" y="9487"/>
                  </a:lnTo>
                  <a:lnTo>
                    <a:pt x="27141" y="8936"/>
                  </a:lnTo>
                  <a:lnTo>
                    <a:pt x="26747" y="8424"/>
                  </a:lnTo>
                  <a:lnTo>
                    <a:pt x="26334" y="7913"/>
                  </a:lnTo>
                  <a:lnTo>
                    <a:pt x="25921" y="7401"/>
                  </a:lnTo>
                  <a:lnTo>
                    <a:pt x="25488" y="6929"/>
                  </a:lnTo>
                  <a:lnTo>
                    <a:pt x="25035" y="6456"/>
                  </a:lnTo>
                  <a:lnTo>
                    <a:pt x="24563" y="5984"/>
                  </a:lnTo>
                  <a:lnTo>
                    <a:pt x="24090" y="5551"/>
                  </a:lnTo>
                  <a:lnTo>
                    <a:pt x="23598" y="5118"/>
                  </a:lnTo>
                  <a:lnTo>
                    <a:pt x="23087" y="4705"/>
                  </a:lnTo>
                  <a:lnTo>
                    <a:pt x="22555" y="4291"/>
                  </a:lnTo>
                  <a:lnTo>
                    <a:pt x="22044" y="3917"/>
                  </a:lnTo>
                  <a:lnTo>
                    <a:pt x="21492" y="3543"/>
                  </a:lnTo>
                  <a:lnTo>
                    <a:pt x="20941" y="3189"/>
                  </a:lnTo>
                  <a:lnTo>
                    <a:pt x="20371" y="2855"/>
                  </a:lnTo>
                  <a:lnTo>
                    <a:pt x="19800" y="2540"/>
                  </a:lnTo>
                  <a:lnTo>
                    <a:pt x="19229" y="2244"/>
                  </a:lnTo>
                  <a:lnTo>
                    <a:pt x="18639" y="1949"/>
                  </a:lnTo>
                  <a:lnTo>
                    <a:pt x="18028" y="1693"/>
                  </a:lnTo>
                  <a:lnTo>
                    <a:pt x="17438" y="1437"/>
                  </a:lnTo>
                  <a:lnTo>
                    <a:pt x="16808" y="1201"/>
                  </a:lnTo>
                  <a:lnTo>
                    <a:pt x="16198" y="1004"/>
                  </a:lnTo>
                  <a:lnTo>
                    <a:pt x="15568" y="808"/>
                  </a:lnTo>
                  <a:lnTo>
                    <a:pt x="14938" y="630"/>
                  </a:lnTo>
                  <a:lnTo>
                    <a:pt x="14309" y="473"/>
                  </a:lnTo>
                  <a:lnTo>
                    <a:pt x="13659" y="355"/>
                  </a:lnTo>
                  <a:lnTo>
                    <a:pt x="13029" y="237"/>
                  </a:lnTo>
                  <a:lnTo>
                    <a:pt x="12380" y="138"/>
                  </a:lnTo>
                  <a:lnTo>
                    <a:pt x="11730" y="79"/>
                  </a:lnTo>
                  <a:lnTo>
                    <a:pt x="11061" y="20"/>
                  </a:lnTo>
                  <a:lnTo>
                    <a:pt x="106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7"/>
            <p:cNvSpPr/>
            <p:nvPr/>
          </p:nvSpPr>
          <p:spPr>
            <a:xfrm>
              <a:off x="10018688" y="1674224"/>
              <a:ext cx="1194940" cy="1126948"/>
            </a:xfrm>
            <a:custGeom>
              <a:avLst/>
              <a:gdLst/>
              <a:ahLst/>
              <a:cxnLst/>
              <a:rect l="l" t="t" r="r" b="b"/>
              <a:pathLst>
                <a:path w="29051" h="27398" extrusionOk="0">
                  <a:moveTo>
                    <a:pt x="8464" y="0"/>
                  </a:moveTo>
                  <a:lnTo>
                    <a:pt x="8267" y="20"/>
                  </a:lnTo>
                  <a:lnTo>
                    <a:pt x="8070" y="59"/>
                  </a:lnTo>
                  <a:lnTo>
                    <a:pt x="7874" y="118"/>
                  </a:lnTo>
                  <a:lnTo>
                    <a:pt x="7677" y="177"/>
                  </a:lnTo>
                  <a:lnTo>
                    <a:pt x="7598" y="453"/>
                  </a:lnTo>
                  <a:lnTo>
                    <a:pt x="7539" y="748"/>
                  </a:lnTo>
                  <a:lnTo>
                    <a:pt x="7500" y="1004"/>
                  </a:lnTo>
                  <a:lnTo>
                    <a:pt x="7480" y="1280"/>
                  </a:lnTo>
                  <a:lnTo>
                    <a:pt x="7480" y="1536"/>
                  </a:lnTo>
                  <a:lnTo>
                    <a:pt x="7480" y="1791"/>
                  </a:lnTo>
                  <a:lnTo>
                    <a:pt x="7559" y="2323"/>
                  </a:lnTo>
                  <a:lnTo>
                    <a:pt x="7657" y="2835"/>
                  </a:lnTo>
                  <a:lnTo>
                    <a:pt x="7775" y="3366"/>
                  </a:lnTo>
                  <a:lnTo>
                    <a:pt x="7913" y="3878"/>
                  </a:lnTo>
                  <a:lnTo>
                    <a:pt x="8051" y="4389"/>
                  </a:lnTo>
                  <a:lnTo>
                    <a:pt x="8149" y="4921"/>
                  </a:lnTo>
                  <a:lnTo>
                    <a:pt x="8228" y="5275"/>
                  </a:lnTo>
                  <a:lnTo>
                    <a:pt x="8267" y="5629"/>
                  </a:lnTo>
                  <a:lnTo>
                    <a:pt x="8307" y="6003"/>
                  </a:lnTo>
                  <a:lnTo>
                    <a:pt x="8326" y="6358"/>
                  </a:lnTo>
                  <a:lnTo>
                    <a:pt x="8326" y="6712"/>
                  </a:lnTo>
                  <a:lnTo>
                    <a:pt x="8326" y="7086"/>
                  </a:lnTo>
                  <a:lnTo>
                    <a:pt x="8307" y="7440"/>
                  </a:lnTo>
                  <a:lnTo>
                    <a:pt x="8267" y="7814"/>
                  </a:lnTo>
                  <a:lnTo>
                    <a:pt x="8228" y="8168"/>
                  </a:lnTo>
                  <a:lnTo>
                    <a:pt x="8169" y="8522"/>
                  </a:lnTo>
                  <a:lnTo>
                    <a:pt x="8090" y="8877"/>
                  </a:lnTo>
                  <a:lnTo>
                    <a:pt x="8011" y="9231"/>
                  </a:lnTo>
                  <a:lnTo>
                    <a:pt x="7893" y="9585"/>
                  </a:lnTo>
                  <a:lnTo>
                    <a:pt x="7795" y="9920"/>
                  </a:lnTo>
                  <a:lnTo>
                    <a:pt x="7657" y="10254"/>
                  </a:lnTo>
                  <a:lnTo>
                    <a:pt x="7519" y="10589"/>
                  </a:lnTo>
                  <a:lnTo>
                    <a:pt x="7263" y="11140"/>
                  </a:lnTo>
                  <a:lnTo>
                    <a:pt x="7145" y="11416"/>
                  </a:lnTo>
                  <a:lnTo>
                    <a:pt x="7027" y="11711"/>
                  </a:lnTo>
                  <a:lnTo>
                    <a:pt x="6949" y="11986"/>
                  </a:lnTo>
                  <a:lnTo>
                    <a:pt x="6889" y="12282"/>
                  </a:lnTo>
                  <a:lnTo>
                    <a:pt x="6870" y="12577"/>
                  </a:lnTo>
                  <a:lnTo>
                    <a:pt x="6870" y="12715"/>
                  </a:lnTo>
                  <a:lnTo>
                    <a:pt x="6889" y="12872"/>
                  </a:lnTo>
                  <a:lnTo>
                    <a:pt x="6909" y="12971"/>
                  </a:lnTo>
                  <a:lnTo>
                    <a:pt x="6949" y="13089"/>
                  </a:lnTo>
                  <a:lnTo>
                    <a:pt x="7047" y="13285"/>
                  </a:lnTo>
                  <a:lnTo>
                    <a:pt x="7165" y="13463"/>
                  </a:lnTo>
                  <a:lnTo>
                    <a:pt x="7342" y="13620"/>
                  </a:lnTo>
                  <a:lnTo>
                    <a:pt x="7519" y="13758"/>
                  </a:lnTo>
                  <a:lnTo>
                    <a:pt x="7716" y="13856"/>
                  </a:lnTo>
                  <a:lnTo>
                    <a:pt x="7913" y="13915"/>
                  </a:lnTo>
                  <a:lnTo>
                    <a:pt x="8110" y="13935"/>
                  </a:lnTo>
                  <a:lnTo>
                    <a:pt x="7539" y="14210"/>
                  </a:lnTo>
                  <a:lnTo>
                    <a:pt x="7244" y="14348"/>
                  </a:lnTo>
                  <a:lnTo>
                    <a:pt x="6968" y="14506"/>
                  </a:lnTo>
                  <a:lnTo>
                    <a:pt x="6712" y="14683"/>
                  </a:lnTo>
                  <a:lnTo>
                    <a:pt x="6437" y="14860"/>
                  </a:lnTo>
                  <a:lnTo>
                    <a:pt x="6201" y="15057"/>
                  </a:lnTo>
                  <a:lnTo>
                    <a:pt x="5964" y="15273"/>
                  </a:lnTo>
                  <a:lnTo>
                    <a:pt x="5709" y="15569"/>
                  </a:lnTo>
                  <a:lnTo>
                    <a:pt x="5472" y="15883"/>
                  </a:lnTo>
                  <a:lnTo>
                    <a:pt x="5276" y="16218"/>
                  </a:lnTo>
                  <a:lnTo>
                    <a:pt x="5197" y="16395"/>
                  </a:lnTo>
                  <a:lnTo>
                    <a:pt x="5118" y="16572"/>
                  </a:lnTo>
                  <a:lnTo>
                    <a:pt x="5079" y="16769"/>
                  </a:lnTo>
                  <a:lnTo>
                    <a:pt x="5020" y="16946"/>
                  </a:lnTo>
                  <a:lnTo>
                    <a:pt x="5000" y="17143"/>
                  </a:lnTo>
                  <a:lnTo>
                    <a:pt x="4980" y="17320"/>
                  </a:lnTo>
                  <a:lnTo>
                    <a:pt x="4980" y="17517"/>
                  </a:lnTo>
                  <a:lnTo>
                    <a:pt x="5000" y="17694"/>
                  </a:lnTo>
                  <a:lnTo>
                    <a:pt x="5020" y="17891"/>
                  </a:lnTo>
                  <a:lnTo>
                    <a:pt x="5079" y="18068"/>
                  </a:lnTo>
                  <a:lnTo>
                    <a:pt x="5197" y="18403"/>
                  </a:lnTo>
                  <a:lnTo>
                    <a:pt x="5236" y="18560"/>
                  </a:lnTo>
                  <a:lnTo>
                    <a:pt x="5256" y="18737"/>
                  </a:lnTo>
                  <a:lnTo>
                    <a:pt x="5256" y="18855"/>
                  </a:lnTo>
                  <a:lnTo>
                    <a:pt x="5236" y="18993"/>
                  </a:lnTo>
                  <a:lnTo>
                    <a:pt x="5197" y="19111"/>
                  </a:lnTo>
                  <a:lnTo>
                    <a:pt x="5138" y="19229"/>
                  </a:lnTo>
                  <a:lnTo>
                    <a:pt x="5000" y="19465"/>
                  </a:lnTo>
                  <a:lnTo>
                    <a:pt x="4843" y="19682"/>
                  </a:lnTo>
                  <a:lnTo>
                    <a:pt x="1497" y="24268"/>
                  </a:lnTo>
                  <a:lnTo>
                    <a:pt x="1083" y="24839"/>
                  </a:lnTo>
                  <a:lnTo>
                    <a:pt x="887" y="25134"/>
                  </a:lnTo>
                  <a:lnTo>
                    <a:pt x="690" y="25429"/>
                  </a:lnTo>
                  <a:lnTo>
                    <a:pt x="532" y="25724"/>
                  </a:lnTo>
                  <a:lnTo>
                    <a:pt x="375" y="26039"/>
                  </a:lnTo>
                  <a:lnTo>
                    <a:pt x="237" y="26354"/>
                  </a:lnTo>
                  <a:lnTo>
                    <a:pt x="119" y="26689"/>
                  </a:lnTo>
                  <a:lnTo>
                    <a:pt x="80" y="26866"/>
                  </a:lnTo>
                  <a:lnTo>
                    <a:pt x="40" y="27063"/>
                  </a:lnTo>
                  <a:lnTo>
                    <a:pt x="1" y="27397"/>
                  </a:lnTo>
                  <a:lnTo>
                    <a:pt x="276" y="27318"/>
                  </a:lnTo>
                  <a:lnTo>
                    <a:pt x="552" y="27220"/>
                  </a:lnTo>
                  <a:lnTo>
                    <a:pt x="808" y="27102"/>
                  </a:lnTo>
                  <a:lnTo>
                    <a:pt x="1083" y="26984"/>
                  </a:lnTo>
                  <a:lnTo>
                    <a:pt x="1575" y="26689"/>
                  </a:lnTo>
                  <a:lnTo>
                    <a:pt x="2067" y="26393"/>
                  </a:lnTo>
                  <a:lnTo>
                    <a:pt x="2894" y="25823"/>
                  </a:lnTo>
                  <a:lnTo>
                    <a:pt x="3701" y="25232"/>
                  </a:lnTo>
                  <a:lnTo>
                    <a:pt x="4488" y="24602"/>
                  </a:lnTo>
                  <a:lnTo>
                    <a:pt x="5236" y="23953"/>
                  </a:lnTo>
                  <a:lnTo>
                    <a:pt x="5964" y="23284"/>
                  </a:lnTo>
                  <a:lnTo>
                    <a:pt x="6673" y="22575"/>
                  </a:lnTo>
                  <a:lnTo>
                    <a:pt x="7362" y="21847"/>
                  </a:lnTo>
                  <a:lnTo>
                    <a:pt x="8011" y="21079"/>
                  </a:lnTo>
                  <a:lnTo>
                    <a:pt x="8641" y="20312"/>
                  </a:lnTo>
                  <a:lnTo>
                    <a:pt x="9232" y="19505"/>
                  </a:lnTo>
                  <a:lnTo>
                    <a:pt x="9802" y="18678"/>
                  </a:lnTo>
                  <a:lnTo>
                    <a:pt x="10334" y="17832"/>
                  </a:lnTo>
                  <a:lnTo>
                    <a:pt x="10845" y="16966"/>
                  </a:lnTo>
                  <a:lnTo>
                    <a:pt x="11318" y="16100"/>
                  </a:lnTo>
                  <a:lnTo>
                    <a:pt x="11751" y="15195"/>
                  </a:lnTo>
                  <a:lnTo>
                    <a:pt x="12164" y="14289"/>
                  </a:lnTo>
                  <a:lnTo>
                    <a:pt x="12322" y="14368"/>
                  </a:lnTo>
                  <a:lnTo>
                    <a:pt x="12479" y="14053"/>
                  </a:lnTo>
                  <a:lnTo>
                    <a:pt x="12656" y="13738"/>
                  </a:lnTo>
                  <a:lnTo>
                    <a:pt x="12853" y="13423"/>
                  </a:lnTo>
                  <a:lnTo>
                    <a:pt x="13050" y="13128"/>
                  </a:lnTo>
                  <a:lnTo>
                    <a:pt x="13266" y="12833"/>
                  </a:lnTo>
                  <a:lnTo>
                    <a:pt x="13502" y="12557"/>
                  </a:lnTo>
                  <a:lnTo>
                    <a:pt x="13758" y="12301"/>
                  </a:lnTo>
                  <a:lnTo>
                    <a:pt x="14014" y="12065"/>
                  </a:lnTo>
                  <a:lnTo>
                    <a:pt x="14290" y="11829"/>
                  </a:lnTo>
                  <a:lnTo>
                    <a:pt x="14565" y="11632"/>
                  </a:lnTo>
                  <a:lnTo>
                    <a:pt x="14860" y="11435"/>
                  </a:lnTo>
                  <a:lnTo>
                    <a:pt x="15175" y="11278"/>
                  </a:lnTo>
                  <a:lnTo>
                    <a:pt x="15490" y="11140"/>
                  </a:lnTo>
                  <a:lnTo>
                    <a:pt x="15825" y="11022"/>
                  </a:lnTo>
                  <a:lnTo>
                    <a:pt x="16159" y="10924"/>
                  </a:lnTo>
                  <a:lnTo>
                    <a:pt x="16514" y="10884"/>
                  </a:lnTo>
                  <a:lnTo>
                    <a:pt x="14762" y="13522"/>
                  </a:lnTo>
                  <a:lnTo>
                    <a:pt x="15156" y="14014"/>
                  </a:lnTo>
                  <a:lnTo>
                    <a:pt x="15589" y="14506"/>
                  </a:lnTo>
                  <a:lnTo>
                    <a:pt x="16061" y="14958"/>
                  </a:lnTo>
                  <a:lnTo>
                    <a:pt x="16553" y="15372"/>
                  </a:lnTo>
                  <a:lnTo>
                    <a:pt x="17084" y="15765"/>
                  </a:lnTo>
                  <a:lnTo>
                    <a:pt x="17616" y="16120"/>
                  </a:lnTo>
                  <a:lnTo>
                    <a:pt x="18187" y="16454"/>
                  </a:lnTo>
                  <a:lnTo>
                    <a:pt x="18757" y="16749"/>
                  </a:lnTo>
                  <a:lnTo>
                    <a:pt x="19368" y="17005"/>
                  </a:lnTo>
                  <a:lnTo>
                    <a:pt x="19978" y="17222"/>
                  </a:lnTo>
                  <a:lnTo>
                    <a:pt x="20607" y="17419"/>
                  </a:lnTo>
                  <a:lnTo>
                    <a:pt x="21237" y="17556"/>
                  </a:lnTo>
                  <a:lnTo>
                    <a:pt x="21867" y="17674"/>
                  </a:lnTo>
                  <a:lnTo>
                    <a:pt x="22517" y="17733"/>
                  </a:lnTo>
                  <a:lnTo>
                    <a:pt x="23166" y="17753"/>
                  </a:lnTo>
                  <a:lnTo>
                    <a:pt x="23816" y="17753"/>
                  </a:lnTo>
                  <a:lnTo>
                    <a:pt x="23599" y="17871"/>
                  </a:lnTo>
                  <a:lnTo>
                    <a:pt x="23363" y="17989"/>
                  </a:lnTo>
                  <a:lnTo>
                    <a:pt x="23166" y="18127"/>
                  </a:lnTo>
                  <a:lnTo>
                    <a:pt x="22950" y="18285"/>
                  </a:lnTo>
                  <a:lnTo>
                    <a:pt x="22772" y="18462"/>
                  </a:lnTo>
                  <a:lnTo>
                    <a:pt x="22595" y="18639"/>
                  </a:lnTo>
                  <a:lnTo>
                    <a:pt x="22418" y="18836"/>
                  </a:lnTo>
                  <a:lnTo>
                    <a:pt x="22261" y="19032"/>
                  </a:lnTo>
                  <a:lnTo>
                    <a:pt x="22123" y="19249"/>
                  </a:lnTo>
                  <a:lnTo>
                    <a:pt x="21985" y="19465"/>
                  </a:lnTo>
                  <a:lnTo>
                    <a:pt x="21867" y="19702"/>
                  </a:lnTo>
                  <a:lnTo>
                    <a:pt x="21749" y="19918"/>
                  </a:lnTo>
                  <a:lnTo>
                    <a:pt x="21651" y="20174"/>
                  </a:lnTo>
                  <a:lnTo>
                    <a:pt x="21572" y="20410"/>
                  </a:lnTo>
                  <a:lnTo>
                    <a:pt x="21493" y="20666"/>
                  </a:lnTo>
                  <a:lnTo>
                    <a:pt x="21434" y="20902"/>
                  </a:lnTo>
                  <a:lnTo>
                    <a:pt x="21906" y="20705"/>
                  </a:lnTo>
                  <a:lnTo>
                    <a:pt x="22143" y="20627"/>
                  </a:lnTo>
                  <a:lnTo>
                    <a:pt x="22379" y="20528"/>
                  </a:lnTo>
                  <a:lnTo>
                    <a:pt x="22635" y="20469"/>
                  </a:lnTo>
                  <a:lnTo>
                    <a:pt x="22891" y="20410"/>
                  </a:lnTo>
                  <a:lnTo>
                    <a:pt x="23422" y="20331"/>
                  </a:lnTo>
                  <a:lnTo>
                    <a:pt x="23953" y="20272"/>
                  </a:lnTo>
                  <a:lnTo>
                    <a:pt x="24504" y="20233"/>
                  </a:lnTo>
                  <a:lnTo>
                    <a:pt x="25075" y="20213"/>
                  </a:lnTo>
                  <a:lnTo>
                    <a:pt x="25607" y="20194"/>
                  </a:lnTo>
                  <a:lnTo>
                    <a:pt x="26158" y="20154"/>
                  </a:lnTo>
                  <a:lnTo>
                    <a:pt x="26669" y="20115"/>
                  </a:lnTo>
                  <a:lnTo>
                    <a:pt x="27142" y="20036"/>
                  </a:lnTo>
                  <a:lnTo>
                    <a:pt x="27378" y="19997"/>
                  </a:lnTo>
                  <a:lnTo>
                    <a:pt x="27594" y="19918"/>
                  </a:lnTo>
                  <a:lnTo>
                    <a:pt x="27811" y="19859"/>
                  </a:lnTo>
                  <a:lnTo>
                    <a:pt x="28008" y="19761"/>
                  </a:lnTo>
                  <a:lnTo>
                    <a:pt x="28185" y="19662"/>
                  </a:lnTo>
                  <a:lnTo>
                    <a:pt x="28342" y="19564"/>
                  </a:lnTo>
                  <a:lnTo>
                    <a:pt x="28500" y="19426"/>
                  </a:lnTo>
                  <a:lnTo>
                    <a:pt x="28638" y="19288"/>
                  </a:lnTo>
                  <a:lnTo>
                    <a:pt x="28756" y="19111"/>
                  </a:lnTo>
                  <a:lnTo>
                    <a:pt x="28874" y="18934"/>
                  </a:lnTo>
                  <a:lnTo>
                    <a:pt x="28952" y="18718"/>
                  </a:lnTo>
                  <a:lnTo>
                    <a:pt x="29011" y="18481"/>
                  </a:lnTo>
                  <a:lnTo>
                    <a:pt x="29051" y="18324"/>
                  </a:lnTo>
                  <a:lnTo>
                    <a:pt x="29051" y="18127"/>
                  </a:lnTo>
                  <a:lnTo>
                    <a:pt x="29051" y="17930"/>
                  </a:lnTo>
                  <a:lnTo>
                    <a:pt x="29051" y="17714"/>
                  </a:lnTo>
                  <a:lnTo>
                    <a:pt x="28992" y="17241"/>
                  </a:lnTo>
                  <a:lnTo>
                    <a:pt x="28893" y="16730"/>
                  </a:lnTo>
                  <a:lnTo>
                    <a:pt x="28756" y="16198"/>
                  </a:lnTo>
                  <a:lnTo>
                    <a:pt x="28578" y="15628"/>
                  </a:lnTo>
                  <a:lnTo>
                    <a:pt x="28401" y="15037"/>
                  </a:lnTo>
                  <a:lnTo>
                    <a:pt x="28185" y="14447"/>
                  </a:lnTo>
                  <a:lnTo>
                    <a:pt x="27949" y="13876"/>
                  </a:lnTo>
                  <a:lnTo>
                    <a:pt x="27712" y="13285"/>
                  </a:lnTo>
                  <a:lnTo>
                    <a:pt x="27240" y="12203"/>
                  </a:lnTo>
                  <a:lnTo>
                    <a:pt x="26768" y="11278"/>
                  </a:lnTo>
                  <a:lnTo>
                    <a:pt x="26394" y="10569"/>
                  </a:lnTo>
                  <a:lnTo>
                    <a:pt x="26059" y="10018"/>
                  </a:lnTo>
                  <a:lnTo>
                    <a:pt x="25705" y="9467"/>
                  </a:lnTo>
                  <a:lnTo>
                    <a:pt x="25331" y="8916"/>
                  </a:lnTo>
                  <a:lnTo>
                    <a:pt x="24937" y="8404"/>
                  </a:lnTo>
                  <a:lnTo>
                    <a:pt x="24524" y="7893"/>
                  </a:lnTo>
                  <a:lnTo>
                    <a:pt x="24111" y="7381"/>
                  </a:lnTo>
                  <a:lnTo>
                    <a:pt x="23678" y="6909"/>
                  </a:lnTo>
                  <a:lnTo>
                    <a:pt x="23225" y="6436"/>
                  </a:lnTo>
                  <a:lnTo>
                    <a:pt x="22753" y="5964"/>
                  </a:lnTo>
                  <a:lnTo>
                    <a:pt x="22280" y="5531"/>
                  </a:lnTo>
                  <a:lnTo>
                    <a:pt x="21788" y="5098"/>
                  </a:lnTo>
                  <a:lnTo>
                    <a:pt x="21277" y="4685"/>
                  </a:lnTo>
                  <a:lnTo>
                    <a:pt x="20745" y="4271"/>
                  </a:lnTo>
                  <a:lnTo>
                    <a:pt x="20234" y="3897"/>
                  </a:lnTo>
                  <a:lnTo>
                    <a:pt x="19682" y="3523"/>
                  </a:lnTo>
                  <a:lnTo>
                    <a:pt x="19131" y="3169"/>
                  </a:lnTo>
                  <a:lnTo>
                    <a:pt x="18561" y="2835"/>
                  </a:lnTo>
                  <a:lnTo>
                    <a:pt x="17990" y="2520"/>
                  </a:lnTo>
                  <a:lnTo>
                    <a:pt x="17419" y="2224"/>
                  </a:lnTo>
                  <a:lnTo>
                    <a:pt x="16829" y="1929"/>
                  </a:lnTo>
                  <a:lnTo>
                    <a:pt x="16218" y="1673"/>
                  </a:lnTo>
                  <a:lnTo>
                    <a:pt x="15628" y="1417"/>
                  </a:lnTo>
                  <a:lnTo>
                    <a:pt x="14998" y="1181"/>
                  </a:lnTo>
                  <a:lnTo>
                    <a:pt x="14388" y="984"/>
                  </a:lnTo>
                  <a:lnTo>
                    <a:pt x="13758" y="788"/>
                  </a:lnTo>
                  <a:lnTo>
                    <a:pt x="13128" y="610"/>
                  </a:lnTo>
                  <a:lnTo>
                    <a:pt x="12499" y="453"/>
                  </a:lnTo>
                  <a:lnTo>
                    <a:pt x="11849" y="335"/>
                  </a:lnTo>
                  <a:lnTo>
                    <a:pt x="11219" y="217"/>
                  </a:lnTo>
                  <a:lnTo>
                    <a:pt x="10570" y="118"/>
                  </a:lnTo>
                  <a:lnTo>
                    <a:pt x="9920" y="59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7"/>
            <p:cNvSpPr/>
            <p:nvPr/>
          </p:nvSpPr>
          <p:spPr>
            <a:xfrm>
              <a:off x="9944238" y="1674224"/>
              <a:ext cx="477672" cy="1133406"/>
            </a:xfrm>
            <a:custGeom>
              <a:avLst/>
              <a:gdLst/>
              <a:ahLst/>
              <a:cxnLst/>
              <a:rect l="l" t="t" r="r" b="b"/>
              <a:pathLst>
                <a:path w="11613" h="27555" extrusionOk="0">
                  <a:moveTo>
                    <a:pt x="10254" y="0"/>
                  </a:moveTo>
                  <a:lnTo>
                    <a:pt x="9979" y="40"/>
                  </a:lnTo>
                  <a:lnTo>
                    <a:pt x="9841" y="551"/>
                  </a:lnTo>
                  <a:lnTo>
                    <a:pt x="9743" y="1043"/>
                  </a:lnTo>
                  <a:lnTo>
                    <a:pt x="9624" y="1555"/>
                  </a:lnTo>
                  <a:lnTo>
                    <a:pt x="9546" y="2067"/>
                  </a:lnTo>
                  <a:lnTo>
                    <a:pt x="9388" y="3130"/>
                  </a:lnTo>
                  <a:lnTo>
                    <a:pt x="9270" y="4193"/>
                  </a:lnTo>
                  <a:lnTo>
                    <a:pt x="9113" y="5413"/>
                  </a:lnTo>
                  <a:lnTo>
                    <a:pt x="8936" y="6613"/>
                  </a:lnTo>
                  <a:lnTo>
                    <a:pt x="8739" y="7814"/>
                  </a:lnTo>
                  <a:lnTo>
                    <a:pt x="8503" y="8975"/>
                  </a:lnTo>
                  <a:lnTo>
                    <a:pt x="8247" y="10156"/>
                  </a:lnTo>
                  <a:lnTo>
                    <a:pt x="7932" y="11317"/>
                  </a:lnTo>
                  <a:lnTo>
                    <a:pt x="7597" y="12478"/>
                  </a:lnTo>
                  <a:lnTo>
                    <a:pt x="7204" y="13659"/>
                  </a:lnTo>
                  <a:lnTo>
                    <a:pt x="6475" y="15765"/>
                  </a:lnTo>
                  <a:lnTo>
                    <a:pt x="6101" y="16808"/>
                  </a:lnTo>
                  <a:lnTo>
                    <a:pt x="5708" y="17852"/>
                  </a:lnTo>
                  <a:lnTo>
                    <a:pt x="5295" y="18895"/>
                  </a:lnTo>
                  <a:lnTo>
                    <a:pt x="4862" y="19918"/>
                  </a:lnTo>
                  <a:lnTo>
                    <a:pt x="4409" y="20942"/>
                  </a:lnTo>
                  <a:lnTo>
                    <a:pt x="3917" y="21926"/>
                  </a:lnTo>
                  <a:lnTo>
                    <a:pt x="3602" y="22496"/>
                  </a:lnTo>
                  <a:lnTo>
                    <a:pt x="3267" y="23048"/>
                  </a:lnTo>
                  <a:lnTo>
                    <a:pt x="2933" y="23559"/>
                  </a:lnTo>
                  <a:lnTo>
                    <a:pt x="2579" y="24071"/>
                  </a:lnTo>
                  <a:lnTo>
                    <a:pt x="2205" y="24563"/>
                  </a:lnTo>
                  <a:lnTo>
                    <a:pt x="1811" y="25055"/>
                  </a:lnTo>
                  <a:lnTo>
                    <a:pt x="1043" y="26019"/>
                  </a:lnTo>
                  <a:lnTo>
                    <a:pt x="689" y="26610"/>
                  </a:lnTo>
                  <a:lnTo>
                    <a:pt x="394" y="27063"/>
                  </a:lnTo>
                  <a:lnTo>
                    <a:pt x="256" y="27240"/>
                  </a:lnTo>
                  <a:lnTo>
                    <a:pt x="158" y="27358"/>
                  </a:lnTo>
                  <a:lnTo>
                    <a:pt x="59" y="27437"/>
                  </a:lnTo>
                  <a:lnTo>
                    <a:pt x="0" y="27437"/>
                  </a:lnTo>
                  <a:lnTo>
                    <a:pt x="197" y="27496"/>
                  </a:lnTo>
                  <a:lnTo>
                    <a:pt x="394" y="27535"/>
                  </a:lnTo>
                  <a:lnTo>
                    <a:pt x="610" y="27535"/>
                  </a:lnTo>
                  <a:lnTo>
                    <a:pt x="807" y="27555"/>
                  </a:lnTo>
                  <a:lnTo>
                    <a:pt x="1122" y="27338"/>
                  </a:lnTo>
                  <a:lnTo>
                    <a:pt x="1417" y="27122"/>
                  </a:lnTo>
                  <a:lnTo>
                    <a:pt x="1693" y="26866"/>
                  </a:lnTo>
                  <a:lnTo>
                    <a:pt x="1988" y="26630"/>
                  </a:lnTo>
                  <a:lnTo>
                    <a:pt x="2244" y="26354"/>
                  </a:lnTo>
                  <a:lnTo>
                    <a:pt x="2519" y="26078"/>
                  </a:lnTo>
                  <a:lnTo>
                    <a:pt x="2775" y="25783"/>
                  </a:lnTo>
                  <a:lnTo>
                    <a:pt x="3011" y="25488"/>
                  </a:lnTo>
                  <a:lnTo>
                    <a:pt x="3484" y="24858"/>
                  </a:lnTo>
                  <a:lnTo>
                    <a:pt x="3917" y="24189"/>
                  </a:lnTo>
                  <a:lnTo>
                    <a:pt x="4330" y="23500"/>
                  </a:lnTo>
                  <a:lnTo>
                    <a:pt x="4724" y="22792"/>
                  </a:lnTo>
                  <a:lnTo>
                    <a:pt x="5098" y="22063"/>
                  </a:lnTo>
                  <a:lnTo>
                    <a:pt x="5432" y="21316"/>
                  </a:lnTo>
                  <a:lnTo>
                    <a:pt x="5767" y="20587"/>
                  </a:lnTo>
                  <a:lnTo>
                    <a:pt x="6082" y="19859"/>
                  </a:lnTo>
                  <a:lnTo>
                    <a:pt x="6653" y="18422"/>
                  </a:lnTo>
                  <a:lnTo>
                    <a:pt x="7204" y="17084"/>
                  </a:lnTo>
                  <a:lnTo>
                    <a:pt x="7617" y="16061"/>
                  </a:lnTo>
                  <a:lnTo>
                    <a:pt x="8030" y="15037"/>
                  </a:lnTo>
                  <a:lnTo>
                    <a:pt x="8424" y="13994"/>
                  </a:lnTo>
                  <a:lnTo>
                    <a:pt x="8798" y="12971"/>
                  </a:lnTo>
                  <a:lnTo>
                    <a:pt x="9152" y="11927"/>
                  </a:lnTo>
                  <a:lnTo>
                    <a:pt x="9467" y="10865"/>
                  </a:lnTo>
                  <a:lnTo>
                    <a:pt x="9762" y="9802"/>
                  </a:lnTo>
                  <a:lnTo>
                    <a:pt x="10018" y="8719"/>
                  </a:lnTo>
                  <a:lnTo>
                    <a:pt x="10117" y="8188"/>
                  </a:lnTo>
                  <a:lnTo>
                    <a:pt x="10215" y="7637"/>
                  </a:lnTo>
                  <a:lnTo>
                    <a:pt x="10392" y="6535"/>
                  </a:lnTo>
                  <a:lnTo>
                    <a:pt x="10687" y="4350"/>
                  </a:lnTo>
                  <a:lnTo>
                    <a:pt x="10845" y="3248"/>
                  </a:lnTo>
                  <a:lnTo>
                    <a:pt x="11042" y="2185"/>
                  </a:lnTo>
                  <a:lnTo>
                    <a:pt x="11160" y="1634"/>
                  </a:lnTo>
                  <a:lnTo>
                    <a:pt x="11297" y="1103"/>
                  </a:lnTo>
                  <a:lnTo>
                    <a:pt x="11435" y="571"/>
                  </a:lnTo>
                  <a:lnTo>
                    <a:pt x="11612" y="59"/>
                  </a:lnTo>
                  <a:lnTo>
                    <a:pt x="110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7"/>
            <p:cNvSpPr/>
            <p:nvPr/>
          </p:nvSpPr>
          <p:spPr>
            <a:xfrm>
              <a:off x="10347378" y="3290905"/>
              <a:ext cx="314952" cy="136066"/>
            </a:xfrm>
            <a:custGeom>
              <a:avLst/>
              <a:gdLst/>
              <a:ahLst/>
              <a:cxnLst/>
              <a:rect l="l" t="t" r="r" b="b"/>
              <a:pathLst>
                <a:path w="7657" h="3308" extrusionOk="0">
                  <a:moveTo>
                    <a:pt x="6771" y="1"/>
                  </a:moveTo>
                  <a:lnTo>
                    <a:pt x="6574" y="119"/>
                  </a:lnTo>
                  <a:lnTo>
                    <a:pt x="6377" y="178"/>
                  </a:lnTo>
                  <a:lnTo>
                    <a:pt x="6181" y="217"/>
                  </a:lnTo>
                  <a:lnTo>
                    <a:pt x="6023" y="217"/>
                  </a:lnTo>
                  <a:lnTo>
                    <a:pt x="5728" y="197"/>
                  </a:lnTo>
                  <a:lnTo>
                    <a:pt x="5492" y="178"/>
                  </a:lnTo>
                  <a:lnTo>
                    <a:pt x="5413" y="197"/>
                  </a:lnTo>
                  <a:lnTo>
                    <a:pt x="5334" y="217"/>
                  </a:lnTo>
                  <a:lnTo>
                    <a:pt x="5295" y="276"/>
                  </a:lnTo>
                  <a:lnTo>
                    <a:pt x="5256" y="374"/>
                  </a:lnTo>
                  <a:lnTo>
                    <a:pt x="5256" y="512"/>
                  </a:lnTo>
                  <a:lnTo>
                    <a:pt x="5275" y="709"/>
                  </a:lnTo>
                  <a:lnTo>
                    <a:pt x="5315" y="945"/>
                  </a:lnTo>
                  <a:lnTo>
                    <a:pt x="5374" y="1260"/>
                  </a:lnTo>
                  <a:lnTo>
                    <a:pt x="5019" y="1280"/>
                  </a:lnTo>
                  <a:lnTo>
                    <a:pt x="4626" y="1280"/>
                  </a:lnTo>
                  <a:lnTo>
                    <a:pt x="4232" y="1240"/>
                  </a:lnTo>
                  <a:lnTo>
                    <a:pt x="3839" y="1221"/>
                  </a:lnTo>
                  <a:lnTo>
                    <a:pt x="3032" y="1122"/>
                  </a:lnTo>
                  <a:lnTo>
                    <a:pt x="2244" y="1044"/>
                  </a:lnTo>
                  <a:lnTo>
                    <a:pt x="1870" y="1024"/>
                  </a:lnTo>
                  <a:lnTo>
                    <a:pt x="1516" y="1024"/>
                  </a:lnTo>
                  <a:lnTo>
                    <a:pt x="1182" y="1044"/>
                  </a:lnTo>
                  <a:lnTo>
                    <a:pt x="886" y="1103"/>
                  </a:lnTo>
                  <a:lnTo>
                    <a:pt x="611" y="1181"/>
                  </a:lnTo>
                  <a:lnTo>
                    <a:pt x="493" y="1240"/>
                  </a:lnTo>
                  <a:lnTo>
                    <a:pt x="375" y="1300"/>
                  </a:lnTo>
                  <a:lnTo>
                    <a:pt x="256" y="1378"/>
                  </a:lnTo>
                  <a:lnTo>
                    <a:pt x="158" y="1477"/>
                  </a:lnTo>
                  <a:lnTo>
                    <a:pt x="79" y="1575"/>
                  </a:lnTo>
                  <a:lnTo>
                    <a:pt x="1" y="1693"/>
                  </a:lnTo>
                  <a:lnTo>
                    <a:pt x="453" y="1890"/>
                  </a:lnTo>
                  <a:lnTo>
                    <a:pt x="906" y="2067"/>
                  </a:lnTo>
                  <a:lnTo>
                    <a:pt x="1378" y="2244"/>
                  </a:lnTo>
                  <a:lnTo>
                    <a:pt x="1851" y="2402"/>
                  </a:lnTo>
                  <a:lnTo>
                    <a:pt x="2323" y="2559"/>
                  </a:lnTo>
                  <a:lnTo>
                    <a:pt x="2795" y="2697"/>
                  </a:lnTo>
                  <a:lnTo>
                    <a:pt x="3268" y="2815"/>
                  </a:lnTo>
                  <a:lnTo>
                    <a:pt x="3740" y="2913"/>
                  </a:lnTo>
                  <a:lnTo>
                    <a:pt x="4232" y="3012"/>
                  </a:lnTo>
                  <a:lnTo>
                    <a:pt x="4724" y="3091"/>
                  </a:lnTo>
                  <a:lnTo>
                    <a:pt x="5197" y="3169"/>
                  </a:lnTo>
                  <a:lnTo>
                    <a:pt x="5689" y="3228"/>
                  </a:lnTo>
                  <a:lnTo>
                    <a:pt x="6181" y="3268"/>
                  </a:lnTo>
                  <a:lnTo>
                    <a:pt x="6673" y="3307"/>
                  </a:lnTo>
                  <a:lnTo>
                    <a:pt x="7657" y="3307"/>
                  </a:lnTo>
                  <a:lnTo>
                    <a:pt x="7617" y="3189"/>
                  </a:lnTo>
                  <a:lnTo>
                    <a:pt x="7539" y="2835"/>
                  </a:lnTo>
                  <a:lnTo>
                    <a:pt x="7302" y="1772"/>
                  </a:lnTo>
                  <a:lnTo>
                    <a:pt x="7165" y="1201"/>
                  </a:lnTo>
                  <a:lnTo>
                    <a:pt x="7027" y="650"/>
                  </a:lnTo>
                  <a:lnTo>
                    <a:pt x="6889" y="237"/>
                  </a:lnTo>
                  <a:lnTo>
                    <a:pt x="6830" y="99"/>
                  </a:lnTo>
                  <a:lnTo>
                    <a:pt x="67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7"/>
            <p:cNvSpPr/>
            <p:nvPr/>
          </p:nvSpPr>
          <p:spPr>
            <a:xfrm>
              <a:off x="10531982" y="3357293"/>
              <a:ext cx="55899" cy="69678"/>
            </a:xfrm>
            <a:custGeom>
              <a:avLst/>
              <a:gdLst/>
              <a:ahLst/>
              <a:cxnLst/>
              <a:rect l="l" t="t" r="r" b="b"/>
              <a:pathLst>
                <a:path w="1359" h="1694" extrusionOk="0">
                  <a:moveTo>
                    <a:pt x="59" y="0"/>
                  </a:moveTo>
                  <a:lnTo>
                    <a:pt x="20" y="20"/>
                  </a:lnTo>
                  <a:lnTo>
                    <a:pt x="0" y="59"/>
                  </a:lnTo>
                  <a:lnTo>
                    <a:pt x="20" y="79"/>
                  </a:lnTo>
                  <a:lnTo>
                    <a:pt x="118" y="296"/>
                  </a:lnTo>
                  <a:lnTo>
                    <a:pt x="236" y="492"/>
                  </a:lnTo>
                  <a:lnTo>
                    <a:pt x="354" y="709"/>
                  </a:lnTo>
                  <a:lnTo>
                    <a:pt x="512" y="906"/>
                  </a:lnTo>
                  <a:lnTo>
                    <a:pt x="807" y="1299"/>
                  </a:lnTo>
                  <a:lnTo>
                    <a:pt x="1142" y="1673"/>
                  </a:lnTo>
                  <a:lnTo>
                    <a:pt x="1181" y="1693"/>
                  </a:lnTo>
                  <a:lnTo>
                    <a:pt x="1279" y="1693"/>
                  </a:lnTo>
                  <a:lnTo>
                    <a:pt x="1319" y="1673"/>
                  </a:lnTo>
                  <a:lnTo>
                    <a:pt x="1338" y="1654"/>
                  </a:lnTo>
                  <a:lnTo>
                    <a:pt x="1358" y="1614"/>
                  </a:lnTo>
                  <a:lnTo>
                    <a:pt x="1358" y="1575"/>
                  </a:lnTo>
                  <a:lnTo>
                    <a:pt x="1338" y="1536"/>
                  </a:lnTo>
                  <a:lnTo>
                    <a:pt x="768" y="788"/>
                  </a:lnTo>
                  <a:lnTo>
                    <a:pt x="472" y="394"/>
                  </a:lnTo>
                  <a:lnTo>
                    <a:pt x="177" y="2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7"/>
            <p:cNvSpPr/>
            <p:nvPr/>
          </p:nvSpPr>
          <p:spPr>
            <a:xfrm>
              <a:off x="10555427" y="3350794"/>
              <a:ext cx="65606" cy="76177"/>
            </a:xfrm>
            <a:custGeom>
              <a:avLst/>
              <a:gdLst/>
              <a:ahLst/>
              <a:cxnLst/>
              <a:rect l="l" t="t" r="r" b="b"/>
              <a:pathLst>
                <a:path w="1595" h="1852" extrusionOk="0">
                  <a:moveTo>
                    <a:pt x="79" y="1"/>
                  </a:moveTo>
                  <a:lnTo>
                    <a:pt x="40" y="21"/>
                  </a:lnTo>
                  <a:lnTo>
                    <a:pt x="1" y="40"/>
                  </a:lnTo>
                  <a:lnTo>
                    <a:pt x="1" y="80"/>
                  </a:lnTo>
                  <a:lnTo>
                    <a:pt x="99" y="316"/>
                  </a:lnTo>
                  <a:lnTo>
                    <a:pt x="217" y="552"/>
                  </a:lnTo>
                  <a:lnTo>
                    <a:pt x="355" y="788"/>
                  </a:lnTo>
                  <a:lnTo>
                    <a:pt x="512" y="1024"/>
                  </a:lnTo>
                  <a:lnTo>
                    <a:pt x="690" y="1261"/>
                  </a:lnTo>
                  <a:lnTo>
                    <a:pt x="886" y="1457"/>
                  </a:lnTo>
                  <a:lnTo>
                    <a:pt x="1083" y="1654"/>
                  </a:lnTo>
                  <a:lnTo>
                    <a:pt x="1300" y="1831"/>
                  </a:lnTo>
                  <a:lnTo>
                    <a:pt x="1359" y="1851"/>
                  </a:lnTo>
                  <a:lnTo>
                    <a:pt x="1477" y="1851"/>
                  </a:lnTo>
                  <a:lnTo>
                    <a:pt x="1516" y="1831"/>
                  </a:lnTo>
                  <a:lnTo>
                    <a:pt x="1556" y="1792"/>
                  </a:lnTo>
                  <a:lnTo>
                    <a:pt x="1595" y="1753"/>
                  </a:lnTo>
                  <a:lnTo>
                    <a:pt x="1595" y="1713"/>
                  </a:lnTo>
                  <a:lnTo>
                    <a:pt x="1556" y="1654"/>
                  </a:lnTo>
                  <a:lnTo>
                    <a:pt x="1398" y="1438"/>
                  </a:lnTo>
                  <a:lnTo>
                    <a:pt x="1201" y="1221"/>
                  </a:lnTo>
                  <a:lnTo>
                    <a:pt x="827" y="788"/>
                  </a:lnTo>
                  <a:lnTo>
                    <a:pt x="473" y="395"/>
                  </a:lnTo>
                  <a:lnTo>
                    <a:pt x="316" y="217"/>
                  </a:lnTo>
                  <a:lnTo>
                    <a:pt x="119" y="2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7"/>
            <p:cNvSpPr/>
            <p:nvPr/>
          </p:nvSpPr>
          <p:spPr>
            <a:xfrm>
              <a:off x="10348201" y="3360542"/>
              <a:ext cx="315774" cy="72064"/>
            </a:xfrm>
            <a:custGeom>
              <a:avLst/>
              <a:gdLst/>
              <a:ahLst/>
              <a:cxnLst/>
              <a:rect l="l" t="t" r="r" b="b"/>
              <a:pathLst>
                <a:path w="7677" h="1752" extrusionOk="0">
                  <a:moveTo>
                    <a:pt x="0" y="0"/>
                  </a:moveTo>
                  <a:lnTo>
                    <a:pt x="20" y="20"/>
                  </a:lnTo>
                  <a:lnTo>
                    <a:pt x="433" y="295"/>
                  </a:lnTo>
                  <a:lnTo>
                    <a:pt x="847" y="551"/>
                  </a:lnTo>
                  <a:lnTo>
                    <a:pt x="1299" y="768"/>
                  </a:lnTo>
                  <a:lnTo>
                    <a:pt x="1752" y="945"/>
                  </a:lnTo>
                  <a:lnTo>
                    <a:pt x="2224" y="1102"/>
                  </a:lnTo>
                  <a:lnTo>
                    <a:pt x="2697" y="1240"/>
                  </a:lnTo>
                  <a:lnTo>
                    <a:pt x="3189" y="1358"/>
                  </a:lnTo>
                  <a:lnTo>
                    <a:pt x="3681" y="1457"/>
                  </a:lnTo>
                  <a:lnTo>
                    <a:pt x="4192" y="1535"/>
                  </a:lnTo>
                  <a:lnTo>
                    <a:pt x="4685" y="1594"/>
                  </a:lnTo>
                  <a:lnTo>
                    <a:pt x="5196" y="1653"/>
                  </a:lnTo>
                  <a:lnTo>
                    <a:pt x="5708" y="1693"/>
                  </a:lnTo>
                  <a:lnTo>
                    <a:pt x="6692" y="1732"/>
                  </a:lnTo>
                  <a:lnTo>
                    <a:pt x="7676" y="1752"/>
                  </a:lnTo>
                  <a:lnTo>
                    <a:pt x="7656" y="1260"/>
                  </a:lnTo>
                  <a:lnTo>
                    <a:pt x="6672" y="1240"/>
                  </a:lnTo>
                  <a:lnTo>
                    <a:pt x="5688" y="1181"/>
                  </a:lnTo>
                  <a:lnTo>
                    <a:pt x="4744" y="1083"/>
                  </a:lnTo>
                  <a:lnTo>
                    <a:pt x="3799" y="945"/>
                  </a:lnTo>
                  <a:lnTo>
                    <a:pt x="2854" y="748"/>
                  </a:lnTo>
                  <a:lnTo>
                    <a:pt x="1929" y="532"/>
                  </a:lnTo>
                  <a:lnTo>
                    <a:pt x="984" y="27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7"/>
            <p:cNvSpPr/>
            <p:nvPr/>
          </p:nvSpPr>
          <p:spPr>
            <a:xfrm flipH="1">
              <a:off x="10068950" y="1408500"/>
              <a:ext cx="463025" cy="418750"/>
            </a:xfrm>
            <a:custGeom>
              <a:avLst/>
              <a:gdLst/>
              <a:ahLst/>
              <a:cxnLst/>
              <a:rect l="l" t="t" r="r" b="b"/>
              <a:pathLst>
                <a:path w="18521" h="16750" extrusionOk="0">
                  <a:moveTo>
                    <a:pt x="14703" y="0"/>
                  </a:moveTo>
                  <a:lnTo>
                    <a:pt x="14309" y="20"/>
                  </a:lnTo>
                  <a:lnTo>
                    <a:pt x="13935" y="79"/>
                  </a:lnTo>
                  <a:lnTo>
                    <a:pt x="13561" y="177"/>
                  </a:lnTo>
                  <a:lnTo>
                    <a:pt x="13207" y="315"/>
                  </a:lnTo>
                  <a:lnTo>
                    <a:pt x="12872" y="473"/>
                  </a:lnTo>
                  <a:lnTo>
                    <a:pt x="12557" y="669"/>
                  </a:lnTo>
                  <a:lnTo>
                    <a:pt x="12262" y="906"/>
                  </a:lnTo>
                  <a:lnTo>
                    <a:pt x="11987" y="1142"/>
                  </a:lnTo>
                  <a:lnTo>
                    <a:pt x="11514" y="1024"/>
                  </a:lnTo>
                  <a:lnTo>
                    <a:pt x="11022" y="925"/>
                  </a:lnTo>
                  <a:lnTo>
                    <a:pt x="10511" y="866"/>
                  </a:lnTo>
                  <a:lnTo>
                    <a:pt x="9959" y="846"/>
                  </a:lnTo>
                  <a:lnTo>
                    <a:pt x="9664" y="866"/>
                  </a:lnTo>
                  <a:lnTo>
                    <a:pt x="9389" y="886"/>
                  </a:lnTo>
                  <a:lnTo>
                    <a:pt x="9113" y="925"/>
                  </a:lnTo>
                  <a:lnTo>
                    <a:pt x="8818" y="965"/>
                  </a:lnTo>
                  <a:lnTo>
                    <a:pt x="8523" y="1024"/>
                  </a:lnTo>
                  <a:lnTo>
                    <a:pt x="8228" y="1102"/>
                  </a:lnTo>
                  <a:lnTo>
                    <a:pt x="7952" y="1201"/>
                  </a:lnTo>
                  <a:lnTo>
                    <a:pt x="7657" y="1319"/>
                  </a:lnTo>
                  <a:lnTo>
                    <a:pt x="7362" y="1437"/>
                  </a:lnTo>
                  <a:lnTo>
                    <a:pt x="7086" y="1594"/>
                  </a:lnTo>
                  <a:lnTo>
                    <a:pt x="6791" y="1752"/>
                  </a:lnTo>
                  <a:lnTo>
                    <a:pt x="6515" y="1929"/>
                  </a:lnTo>
                  <a:lnTo>
                    <a:pt x="6240" y="2126"/>
                  </a:lnTo>
                  <a:lnTo>
                    <a:pt x="5984" y="2342"/>
                  </a:lnTo>
                  <a:lnTo>
                    <a:pt x="5708" y="2598"/>
                  </a:lnTo>
                  <a:lnTo>
                    <a:pt x="5452" y="2854"/>
                  </a:lnTo>
                  <a:lnTo>
                    <a:pt x="5216" y="3130"/>
                  </a:lnTo>
                  <a:lnTo>
                    <a:pt x="4960" y="3444"/>
                  </a:lnTo>
                  <a:lnTo>
                    <a:pt x="4724" y="3759"/>
                  </a:lnTo>
                  <a:lnTo>
                    <a:pt x="4508" y="4114"/>
                  </a:lnTo>
                  <a:lnTo>
                    <a:pt x="4291" y="4488"/>
                  </a:lnTo>
                  <a:lnTo>
                    <a:pt x="4094" y="4881"/>
                  </a:lnTo>
                  <a:lnTo>
                    <a:pt x="3898" y="5295"/>
                  </a:lnTo>
                  <a:lnTo>
                    <a:pt x="3720" y="5747"/>
                  </a:lnTo>
                  <a:lnTo>
                    <a:pt x="3563" y="6200"/>
                  </a:lnTo>
                  <a:lnTo>
                    <a:pt x="3465" y="6633"/>
                  </a:lnTo>
                  <a:lnTo>
                    <a:pt x="3406" y="7026"/>
                  </a:lnTo>
                  <a:lnTo>
                    <a:pt x="3386" y="7420"/>
                  </a:lnTo>
                  <a:lnTo>
                    <a:pt x="3032" y="7538"/>
                  </a:lnTo>
                  <a:lnTo>
                    <a:pt x="2697" y="7676"/>
                  </a:lnTo>
                  <a:lnTo>
                    <a:pt x="2362" y="7833"/>
                  </a:lnTo>
                  <a:lnTo>
                    <a:pt x="2067" y="8011"/>
                  </a:lnTo>
                  <a:lnTo>
                    <a:pt x="1752" y="8188"/>
                  </a:lnTo>
                  <a:lnTo>
                    <a:pt x="1477" y="8404"/>
                  </a:lnTo>
                  <a:lnTo>
                    <a:pt x="1221" y="8621"/>
                  </a:lnTo>
                  <a:lnTo>
                    <a:pt x="985" y="8857"/>
                  </a:lnTo>
                  <a:lnTo>
                    <a:pt x="768" y="9113"/>
                  </a:lnTo>
                  <a:lnTo>
                    <a:pt x="571" y="9388"/>
                  </a:lnTo>
                  <a:lnTo>
                    <a:pt x="414" y="9683"/>
                  </a:lnTo>
                  <a:lnTo>
                    <a:pt x="276" y="9998"/>
                  </a:lnTo>
                  <a:lnTo>
                    <a:pt x="158" y="10313"/>
                  </a:lnTo>
                  <a:lnTo>
                    <a:pt x="79" y="10668"/>
                  </a:lnTo>
                  <a:lnTo>
                    <a:pt x="20" y="11022"/>
                  </a:lnTo>
                  <a:lnTo>
                    <a:pt x="1" y="11415"/>
                  </a:lnTo>
                  <a:lnTo>
                    <a:pt x="40" y="11967"/>
                  </a:lnTo>
                  <a:lnTo>
                    <a:pt x="99" y="12518"/>
                  </a:lnTo>
                  <a:lnTo>
                    <a:pt x="197" y="13029"/>
                  </a:lnTo>
                  <a:lnTo>
                    <a:pt x="355" y="13541"/>
                  </a:lnTo>
                  <a:lnTo>
                    <a:pt x="532" y="13994"/>
                  </a:lnTo>
                  <a:lnTo>
                    <a:pt x="650" y="14230"/>
                  </a:lnTo>
                  <a:lnTo>
                    <a:pt x="768" y="14446"/>
                  </a:lnTo>
                  <a:lnTo>
                    <a:pt x="886" y="14643"/>
                  </a:lnTo>
                  <a:lnTo>
                    <a:pt x="1024" y="14860"/>
                  </a:lnTo>
                  <a:lnTo>
                    <a:pt x="1162" y="15037"/>
                  </a:lnTo>
                  <a:lnTo>
                    <a:pt x="1319" y="15234"/>
                  </a:lnTo>
                  <a:lnTo>
                    <a:pt x="1496" y="15391"/>
                  </a:lnTo>
                  <a:lnTo>
                    <a:pt x="1654" y="15568"/>
                  </a:lnTo>
                  <a:lnTo>
                    <a:pt x="1851" y="15726"/>
                  </a:lnTo>
                  <a:lnTo>
                    <a:pt x="2028" y="15864"/>
                  </a:lnTo>
                  <a:lnTo>
                    <a:pt x="2225" y="16001"/>
                  </a:lnTo>
                  <a:lnTo>
                    <a:pt x="2441" y="16119"/>
                  </a:lnTo>
                  <a:lnTo>
                    <a:pt x="2658" y="16237"/>
                  </a:lnTo>
                  <a:lnTo>
                    <a:pt x="2874" y="16356"/>
                  </a:lnTo>
                  <a:lnTo>
                    <a:pt x="3110" y="16434"/>
                  </a:lnTo>
                  <a:lnTo>
                    <a:pt x="3346" y="16513"/>
                  </a:lnTo>
                  <a:lnTo>
                    <a:pt x="3583" y="16592"/>
                  </a:lnTo>
                  <a:lnTo>
                    <a:pt x="3839" y="16651"/>
                  </a:lnTo>
                  <a:lnTo>
                    <a:pt x="4114" y="16690"/>
                  </a:lnTo>
                  <a:lnTo>
                    <a:pt x="4370" y="16730"/>
                  </a:lnTo>
                  <a:lnTo>
                    <a:pt x="4645" y="16749"/>
                  </a:lnTo>
                  <a:lnTo>
                    <a:pt x="5216" y="16749"/>
                  </a:lnTo>
                  <a:lnTo>
                    <a:pt x="5492" y="16730"/>
                  </a:lnTo>
                  <a:lnTo>
                    <a:pt x="5767" y="16690"/>
                  </a:lnTo>
                  <a:lnTo>
                    <a:pt x="6043" y="16651"/>
                  </a:lnTo>
                  <a:lnTo>
                    <a:pt x="6318" y="16572"/>
                  </a:lnTo>
                  <a:lnTo>
                    <a:pt x="6574" y="16513"/>
                  </a:lnTo>
                  <a:lnTo>
                    <a:pt x="6830" y="16415"/>
                  </a:lnTo>
                  <a:lnTo>
                    <a:pt x="7086" y="16316"/>
                  </a:lnTo>
                  <a:lnTo>
                    <a:pt x="7322" y="16218"/>
                  </a:lnTo>
                  <a:lnTo>
                    <a:pt x="7558" y="16080"/>
                  </a:lnTo>
                  <a:lnTo>
                    <a:pt x="7795" y="15962"/>
                  </a:lnTo>
                  <a:lnTo>
                    <a:pt x="8011" y="15804"/>
                  </a:lnTo>
                  <a:lnTo>
                    <a:pt x="8228" y="15647"/>
                  </a:lnTo>
                  <a:lnTo>
                    <a:pt x="8444" y="15490"/>
                  </a:lnTo>
                  <a:lnTo>
                    <a:pt x="8641" y="15312"/>
                  </a:lnTo>
                  <a:lnTo>
                    <a:pt x="8838" y="15135"/>
                  </a:lnTo>
                  <a:lnTo>
                    <a:pt x="9015" y="14938"/>
                  </a:lnTo>
                  <a:lnTo>
                    <a:pt x="9192" y="14742"/>
                  </a:lnTo>
                  <a:lnTo>
                    <a:pt x="9349" y="14525"/>
                  </a:lnTo>
                  <a:lnTo>
                    <a:pt x="9507" y="14309"/>
                  </a:lnTo>
                  <a:lnTo>
                    <a:pt x="9664" y="14092"/>
                  </a:lnTo>
                  <a:lnTo>
                    <a:pt x="9782" y="13856"/>
                  </a:lnTo>
                  <a:lnTo>
                    <a:pt x="9920" y="13620"/>
                  </a:lnTo>
                  <a:lnTo>
                    <a:pt x="10019" y="13384"/>
                  </a:lnTo>
                  <a:lnTo>
                    <a:pt x="10117" y="13128"/>
                  </a:lnTo>
                  <a:lnTo>
                    <a:pt x="10215" y="12872"/>
                  </a:lnTo>
                  <a:lnTo>
                    <a:pt x="10274" y="12616"/>
                  </a:lnTo>
                  <a:lnTo>
                    <a:pt x="10353" y="12341"/>
                  </a:lnTo>
                  <a:lnTo>
                    <a:pt x="10392" y="12065"/>
                  </a:lnTo>
                  <a:lnTo>
                    <a:pt x="10432" y="11789"/>
                  </a:lnTo>
                  <a:lnTo>
                    <a:pt x="10452" y="11514"/>
                  </a:lnTo>
                  <a:lnTo>
                    <a:pt x="10452" y="11238"/>
                  </a:lnTo>
                  <a:lnTo>
                    <a:pt x="10452" y="10687"/>
                  </a:lnTo>
                  <a:lnTo>
                    <a:pt x="10392" y="10176"/>
                  </a:lnTo>
                  <a:lnTo>
                    <a:pt x="10333" y="9723"/>
                  </a:lnTo>
                  <a:lnTo>
                    <a:pt x="10235" y="9310"/>
                  </a:lnTo>
                  <a:lnTo>
                    <a:pt x="10392" y="8975"/>
                  </a:lnTo>
                  <a:lnTo>
                    <a:pt x="10570" y="8680"/>
                  </a:lnTo>
                  <a:lnTo>
                    <a:pt x="10766" y="8365"/>
                  </a:lnTo>
                  <a:lnTo>
                    <a:pt x="11003" y="8050"/>
                  </a:lnTo>
                  <a:lnTo>
                    <a:pt x="11278" y="7735"/>
                  </a:lnTo>
                  <a:lnTo>
                    <a:pt x="11573" y="7420"/>
                  </a:lnTo>
                  <a:lnTo>
                    <a:pt x="11888" y="7086"/>
                  </a:lnTo>
                  <a:lnTo>
                    <a:pt x="12243" y="6731"/>
                  </a:lnTo>
                  <a:lnTo>
                    <a:pt x="12498" y="6948"/>
                  </a:lnTo>
                  <a:lnTo>
                    <a:pt x="12774" y="7125"/>
                  </a:lnTo>
                  <a:lnTo>
                    <a:pt x="13069" y="7263"/>
                  </a:lnTo>
                  <a:lnTo>
                    <a:pt x="13364" y="7400"/>
                  </a:lnTo>
                  <a:lnTo>
                    <a:pt x="13699" y="7499"/>
                  </a:lnTo>
                  <a:lnTo>
                    <a:pt x="14014" y="7578"/>
                  </a:lnTo>
                  <a:lnTo>
                    <a:pt x="14348" y="7617"/>
                  </a:lnTo>
                  <a:lnTo>
                    <a:pt x="14703" y="7637"/>
                  </a:lnTo>
                  <a:lnTo>
                    <a:pt x="15096" y="7617"/>
                  </a:lnTo>
                  <a:lnTo>
                    <a:pt x="15470" y="7558"/>
                  </a:lnTo>
                  <a:lnTo>
                    <a:pt x="15844" y="7479"/>
                  </a:lnTo>
                  <a:lnTo>
                    <a:pt x="16199" y="7341"/>
                  </a:lnTo>
                  <a:lnTo>
                    <a:pt x="16533" y="7184"/>
                  </a:lnTo>
                  <a:lnTo>
                    <a:pt x="16848" y="6987"/>
                  </a:lnTo>
                  <a:lnTo>
                    <a:pt x="17143" y="6771"/>
                  </a:lnTo>
                  <a:lnTo>
                    <a:pt x="17399" y="6515"/>
                  </a:lnTo>
                  <a:lnTo>
                    <a:pt x="17655" y="6259"/>
                  </a:lnTo>
                  <a:lnTo>
                    <a:pt x="17871" y="5964"/>
                  </a:lnTo>
                  <a:lnTo>
                    <a:pt x="18068" y="5649"/>
                  </a:lnTo>
                  <a:lnTo>
                    <a:pt x="18226" y="5314"/>
                  </a:lnTo>
                  <a:lnTo>
                    <a:pt x="18344" y="4960"/>
                  </a:lnTo>
                  <a:lnTo>
                    <a:pt x="18442" y="4586"/>
                  </a:lnTo>
                  <a:lnTo>
                    <a:pt x="18501" y="4212"/>
                  </a:lnTo>
                  <a:lnTo>
                    <a:pt x="18521" y="3818"/>
                  </a:lnTo>
                  <a:lnTo>
                    <a:pt x="18501" y="3425"/>
                  </a:lnTo>
                  <a:lnTo>
                    <a:pt x="18442" y="3051"/>
                  </a:lnTo>
                  <a:lnTo>
                    <a:pt x="18344" y="2697"/>
                  </a:lnTo>
                  <a:lnTo>
                    <a:pt x="18226" y="2342"/>
                  </a:lnTo>
                  <a:lnTo>
                    <a:pt x="18068" y="2008"/>
                  </a:lnTo>
                  <a:lnTo>
                    <a:pt x="17871" y="1693"/>
                  </a:lnTo>
                  <a:lnTo>
                    <a:pt x="17655" y="1398"/>
                  </a:lnTo>
                  <a:lnTo>
                    <a:pt x="17399" y="1122"/>
                  </a:lnTo>
                  <a:lnTo>
                    <a:pt x="17143" y="886"/>
                  </a:lnTo>
                  <a:lnTo>
                    <a:pt x="16848" y="650"/>
                  </a:lnTo>
                  <a:lnTo>
                    <a:pt x="16533" y="473"/>
                  </a:lnTo>
                  <a:lnTo>
                    <a:pt x="16199" y="315"/>
                  </a:lnTo>
                  <a:lnTo>
                    <a:pt x="15844" y="177"/>
                  </a:lnTo>
                  <a:lnTo>
                    <a:pt x="15470" y="79"/>
                  </a:lnTo>
                  <a:lnTo>
                    <a:pt x="15096" y="20"/>
                  </a:lnTo>
                  <a:lnTo>
                    <a:pt x="14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7"/>
            <p:cNvSpPr/>
            <p:nvPr/>
          </p:nvSpPr>
          <p:spPr>
            <a:xfrm>
              <a:off x="9974182" y="1488839"/>
              <a:ext cx="260698" cy="140879"/>
            </a:xfrm>
            <a:custGeom>
              <a:avLst/>
              <a:gdLst/>
              <a:ahLst/>
              <a:cxnLst/>
              <a:rect l="l" t="t" r="r" b="b"/>
              <a:pathLst>
                <a:path w="6338" h="3425" extrusionOk="0">
                  <a:moveTo>
                    <a:pt x="473" y="0"/>
                  </a:moveTo>
                  <a:lnTo>
                    <a:pt x="237" y="532"/>
                  </a:lnTo>
                  <a:lnTo>
                    <a:pt x="0" y="1063"/>
                  </a:lnTo>
                  <a:lnTo>
                    <a:pt x="709" y="1417"/>
                  </a:lnTo>
                  <a:lnTo>
                    <a:pt x="1418" y="1752"/>
                  </a:lnTo>
                  <a:lnTo>
                    <a:pt x="2126" y="2067"/>
                  </a:lnTo>
                  <a:lnTo>
                    <a:pt x="2854" y="2382"/>
                  </a:lnTo>
                  <a:lnTo>
                    <a:pt x="3582" y="2657"/>
                  </a:lnTo>
                  <a:lnTo>
                    <a:pt x="4330" y="2933"/>
                  </a:lnTo>
                  <a:lnTo>
                    <a:pt x="5059" y="3189"/>
                  </a:lnTo>
                  <a:lnTo>
                    <a:pt x="5806" y="3425"/>
                  </a:lnTo>
                  <a:lnTo>
                    <a:pt x="6082" y="2992"/>
                  </a:lnTo>
                  <a:lnTo>
                    <a:pt x="6338" y="2579"/>
                  </a:lnTo>
                  <a:lnTo>
                    <a:pt x="5590" y="2323"/>
                  </a:lnTo>
                  <a:lnTo>
                    <a:pt x="4822" y="2047"/>
                  </a:lnTo>
                  <a:lnTo>
                    <a:pt x="4075" y="1752"/>
                  </a:lnTo>
                  <a:lnTo>
                    <a:pt x="3346" y="1437"/>
                  </a:lnTo>
                  <a:lnTo>
                    <a:pt x="2618" y="1102"/>
                  </a:lnTo>
                  <a:lnTo>
                    <a:pt x="1890" y="748"/>
                  </a:lnTo>
                  <a:lnTo>
                    <a:pt x="1181" y="394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AFE150-F2C8-3569-F790-CC432CC1C8DC}"/>
              </a:ext>
            </a:extLst>
          </p:cNvPr>
          <p:cNvSpPr txBox="1"/>
          <p:nvPr/>
        </p:nvSpPr>
        <p:spPr>
          <a:xfrm>
            <a:off x="2431748" y="1713531"/>
            <a:ext cx="498693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6500" dirty="0">
                <a:latin typeface="Anton" pitchFamily="2" charset="0"/>
              </a:rPr>
              <a:t>Tests</a:t>
            </a:r>
            <a:endParaRPr lang="he-IL" sz="6500" dirty="0">
              <a:latin typeface="Anton" pitchFamily="2" charset="0"/>
            </a:endParaRPr>
          </a:p>
        </p:txBody>
      </p:sp>
      <p:grpSp>
        <p:nvGrpSpPr>
          <p:cNvPr id="37" name="Google Shape;3728;p50">
            <a:extLst>
              <a:ext uri="{FF2B5EF4-FFF2-40B4-BE49-F238E27FC236}">
                <a16:creationId xmlns:a16="http://schemas.microsoft.com/office/drawing/2014/main" id="{3C52086A-CC27-70DA-A949-09208D76A0FB}"/>
              </a:ext>
            </a:extLst>
          </p:cNvPr>
          <p:cNvGrpSpPr/>
          <p:nvPr/>
        </p:nvGrpSpPr>
        <p:grpSpPr>
          <a:xfrm>
            <a:off x="5864470" y="1340000"/>
            <a:ext cx="1832191" cy="2285421"/>
            <a:chOff x="6261650" y="2046425"/>
            <a:chExt cx="1832191" cy="2285421"/>
          </a:xfrm>
        </p:grpSpPr>
        <p:sp>
          <p:nvSpPr>
            <p:cNvPr id="38" name="Google Shape;3729;p50">
              <a:extLst>
                <a:ext uri="{FF2B5EF4-FFF2-40B4-BE49-F238E27FC236}">
                  <a16:creationId xmlns:a16="http://schemas.microsoft.com/office/drawing/2014/main" id="{3FDFD7D9-45B9-389B-C8B8-F0F2CAAAF01D}"/>
                </a:ext>
              </a:extLst>
            </p:cNvPr>
            <p:cNvSpPr/>
            <p:nvPr/>
          </p:nvSpPr>
          <p:spPr>
            <a:xfrm>
              <a:off x="6261650" y="4210975"/>
              <a:ext cx="1119300" cy="114600"/>
            </a:xfrm>
            <a:prstGeom prst="ellipse">
              <a:avLst/>
            </a:pr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30;p50">
              <a:extLst>
                <a:ext uri="{FF2B5EF4-FFF2-40B4-BE49-F238E27FC236}">
                  <a16:creationId xmlns:a16="http://schemas.microsoft.com/office/drawing/2014/main" id="{49D3A21E-073C-74FF-05DF-C403B026D3EF}"/>
                </a:ext>
              </a:extLst>
            </p:cNvPr>
            <p:cNvSpPr/>
            <p:nvPr/>
          </p:nvSpPr>
          <p:spPr>
            <a:xfrm>
              <a:off x="7176050" y="4058575"/>
              <a:ext cx="407700" cy="114600"/>
            </a:xfrm>
            <a:prstGeom prst="ellipse">
              <a:avLst/>
            </a:pr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31;p50">
              <a:extLst>
                <a:ext uri="{FF2B5EF4-FFF2-40B4-BE49-F238E27FC236}">
                  <a16:creationId xmlns:a16="http://schemas.microsoft.com/office/drawing/2014/main" id="{4683EE9E-2744-00E8-9F97-4FA40D37BCD8}"/>
                </a:ext>
              </a:extLst>
            </p:cNvPr>
            <p:cNvSpPr/>
            <p:nvPr/>
          </p:nvSpPr>
          <p:spPr>
            <a:xfrm>
              <a:off x="7124367" y="3273664"/>
              <a:ext cx="332728" cy="815127"/>
            </a:xfrm>
            <a:custGeom>
              <a:avLst/>
              <a:gdLst/>
              <a:ahLst/>
              <a:cxnLst/>
              <a:rect l="l" t="t" r="r" b="b"/>
              <a:pathLst>
                <a:path w="6129" h="15015" extrusionOk="0">
                  <a:moveTo>
                    <a:pt x="1600" y="1"/>
                  </a:moveTo>
                  <a:lnTo>
                    <a:pt x="1447" y="18"/>
                  </a:lnTo>
                  <a:lnTo>
                    <a:pt x="1277" y="52"/>
                  </a:lnTo>
                  <a:lnTo>
                    <a:pt x="1158" y="86"/>
                  </a:lnTo>
                  <a:lnTo>
                    <a:pt x="1056" y="137"/>
                  </a:lnTo>
                  <a:lnTo>
                    <a:pt x="851" y="256"/>
                  </a:lnTo>
                  <a:lnTo>
                    <a:pt x="664" y="392"/>
                  </a:lnTo>
                  <a:lnTo>
                    <a:pt x="511" y="580"/>
                  </a:lnTo>
                  <a:lnTo>
                    <a:pt x="375" y="767"/>
                  </a:lnTo>
                  <a:lnTo>
                    <a:pt x="256" y="971"/>
                  </a:lnTo>
                  <a:lnTo>
                    <a:pt x="170" y="1192"/>
                  </a:lnTo>
                  <a:lnTo>
                    <a:pt x="102" y="1431"/>
                  </a:lnTo>
                  <a:lnTo>
                    <a:pt x="51" y="1618"/>
                  </a:lnTo>
                  <a:lnTo>
                    <a:pt x="34" y="1805"/>
                  </a:lnTo>
                  <a:lnTo>
                    <a:pt x="17" y="2010"/>
                  </a:lnTo>
                  <a:lnTo>
                    <a:pt x="0" y="2197"/>
                  </a:lnTo>
                  <a:lnTo>
                    <a:pt x="17" y="2367"/>
                  </a:lnTo>
                  <a:lnTo>
                    <a:pt x="17" y="2554"/>
                  </a:lnTo>
                  <a:lnTo>
                    <a:pt x="85" y="2929"/>
                  </a:lnTo>
                  <a:lnTo>
                    <a:pt x="170" y="3269"/>
                  </a:lnTo>
                  <a:lnTo>
                    <a:pt x="307" y="3627"/>
                  </a:lnTo>
                  <a:lnTo>
                    <a:pt x="460" y="3967"/>
                  </a:lnTo>
                  <a:lnTo>
                    <a:pt x="630" y="4291"/>
                  </a:lnTo>
                  <a:lnTo>
                    <a:pt x="851" y="4597"/>
                  </a:lnTo>
                  <a:lnTo>
                    <a:pt x="1073" y="4903"/>
                  </a:lnTo>
                  <a:lnTo>
                    <a:pt x="1311" y="5210"/>
                  </a:lnTo>
                  <a:lnTo>
                    <a:pt x="1566" y="5482"/>
                  </a:lnTo>
                  <a:lnTo>
                    <a:pt x="1839" y="5755"/>
                  </a:lnTo>
                  <a:lnTo>
                    <a:pt x="2111" y="6010"/>
                  </a:lnTo>
                  <a:lnTo>
                    <a:pt x="2400" y="6265"/>
                  </a:lnTo>
                  <a:lnTo>
                    <a:pt x="2690" y="6487"/>
                  </a:lnTo>
                  <a:lnTo>
                    <a:pt x="2826" y="6589"/>
                  </a:lnTo>
                  <a:lnTo>
                    <a:pt x="2945" y="6708"/>
                  </a:lnTo>
                  <a:lnTo>
                    <a:pt x="3064" y="6827"/>
                  </a:lnTo>
                  <a:lnTo>
                    <a:pt x="3149" y="6980"/>
                  </a:lnTo>
                  <a:lnTo>
                    <a:pt x="3201" y="7133"/>
                  </a:lnTo>
                  <a:lnTo>
                    <a:pt x="3235" y="7287"/>
                  </a:lnTo>
                  <a:lnTo>
                    <a:pt x="3218" y="7457"/>
                  </a:lnTo>
                  <a:lnTo>
                    <a:pt x="3183" y="7610"/>
                  </a:lnTo>
                  <a:lnTo>
                    <a:pt x="3098" y="7950"/>
                  </a:lnTo>
                  <a:lnTo>
                    <a:pt x="2996" y="8274"/>
                  </a:lnTo>
                  <a:lnTo>
                    <a:pt x="2962" y="8461"/>
                  </a:lnTo>
                  <a:lnTo>
                    <a:pt x="2945" y="8648"/>
                  </a:lnTo>
                  <a:lnTo>
                    <a:pt x="2928" y="8836"/>
                  </a:lnTo>
                  <a:lnTo>
                    <a:pt x="2928" y="9023"/>
                  </a:lnTo>
                  <a:lnTo>
                    <a:pt x="2945" y="9210"/>
                  </a:lnTo>
                  <a:lnTo>
                    <a:pt x="2979" y="9414"/>
                  </a:lnTo>
                  <a:lnTo>
                    <a:pt x="3064" y="9789"/>
                  </a:lnTo>
                  <a:lnTo>
                    <a:pt x="3166" y="10163"/>
                  </a:lnTo>
                  <a:lnTo>
                    <a:pt x="3303" y="10538"/>
                  </a:lnTo>
                  <a:lnTo>
                    <a:pt x="3558" y="11270"/>
                  </a:lnTo>
                  <a:lnTo>
                    <a:pt x="3711" y="11730"/>
                  </a:lnTo>
                  <a:lnTo>
                    <a:pt x="3830" y="12189"/>
                  </a:lnTo>
                  <a:lnTo>
                    <a:pt x="3932" y="12649"/>
                  </a:lnTo>
                  <a:lnTo>
                    <a:pt x="4001" y="13108"/>
                  </a:lnTo>
                  <a:lnTo>
                    <a:pt x="4069" y="13585"/>
                  </a:lnTo>
                  <a:lnTo>
                    <a:pt x="4103" y="14062"/>
                  </a:lnTo>
                  <a:lnTo>
                    <a:pt x="4120" y="14521"/>
                  </a:lnTo>
                  <a:lnTo>
                    <a:pt x="4120" y="14998"/>
                  </a:lnTo>
                  <a:lnTo>
                    <a:pt x="4630" y="15015"/>
                  </a:lnTo>
                  <a:lnTo>
                    <a:pt x="5141" y="15015"/>
                  </a:lnTo>
                  <a:lnTo>
                    <a:pt x="5499" y="14981"/>
                  </a:lnTo>
                  <a:lnTo>
                    <a:pt x="5413" y="14096"/>
                  </a:lnTo>
                  <a:lnTo>
                    <a:pt x="5362" y="13228"/>
                  </a:lnTo>
                  <a:lnTo>
                    <a:pt x="5362" y="12342"/>
                  </a:lnTo>
                  <a:lnTo>
                    <a:pt x="5379" y="11457"/>
                  </a:lnTo>
                  <a:lnTo>
                    <a:pt x="5448" y="10589"/>
                  </a:lnTo>
                  <a:lnTo>
                    <a:pt x="5550" y="9721"/>
                  </a:lnTo>
                  <a:lnTo>
                    <a:pt x="5686" y="8853"/>
                  </a:lnTo>
                  <a:lnTo>
                    <a:pt x="5856" y="7985"/>
                  </a:lnTo>
                  <a:lnTo>
                    <a:pt x="5975" y="7491"/>
                  </a:lnTo>
                  <a:lnTo>
                    <a:pt x="6060" y="6997"/>
                  </a:lnTo>
                  <a:lnTo>
                    <a:pt x="6094" y="6759"/>
                  </a:lnTo>
                  <a:lnTo>
                    <a:pt x="6128" y="6504"/>
                  </a:lnTo>
                  <a:lnTo>
                    <a:pt x="6128" y="6248"/>
                  </a:lnTo>
                  <a:lnTo>
                    <a:pt x="6111" y="6010"/>
                  </a:lnTo>
                  <a:lnTo>
                    <a:pt x="6094" y="5823"/>
                  </a:lnTo>
                  <a:lnTo>
                    <a:pt x="6060" y="5652"/>
                  </a:lnTo>
                  <a:lnTo>
                    <a:pt x="5958" y="5295"/>
                  </a:lnTo>
                  <a:lnTo>
                    <a:pt x="5839" y="4954"/>
                  </a:lnTo>
                  <a:lnTo>
                    <a:pt x="5686" y="4614"/>
                  </a:lnTo>
                  <a:lnTo>
                    <a:pt x="5482" y="4171"/>
                  </a:lnTo>
                  <a:lnTo>
                    <a:pt x="5260" y="3729"/>
                  </a:lnTo>
                  <a:lnTo>
                    <a:pt x="5022" y="3303"/>
                  </a:lnTo>
                  <a:lnTo>
                    <a:pt x="4767" y="2878"/>
                  </a:lnTo>
                  <a:lnTo>
                    <a:pt x="4494" y="2452"/>
                  </a:lnTo>
                  <a:lnTo>
                    <a:pt x="4222" y="2044"/>
                  </a:lnTo>
                  <a:lnTo>
                    <a:pt x="3932" y="1652"/>
                  </a:lnTo>
                  <a:lnTo>
                    <a:pt x="3626" y="1261"/>
                  </a:lnTo>
                  <a:lnTo>
                    <a:pt x="3388" y="988"/>
                  </a:lnTo>
                  <a:lnTo>
                    <a:pt x="3132" y="733"/>
                  </a:lnTo>
                  <a:lnTo>
                    <a:pt x="2860" y="495"/>
                  </a:lnTo>
                  <a:lnTo>
                    <a:pt x="2707" y="392"/>
                  </a:lnTo>
                  <a:lnTo>
                    <a:pt x="2571" y="290"/>
                  </a:lnTo>
                  <a:lnTo>
                    <a:pt x="2417" y="205"/>
                  </a:lnTo>
                  <a:lnTo>
                    <a:pt x="2264" y="137"/>
                  </a:lnTo>
                  <a:lnTo>
                    <a:pt x="2094" y="86"/>
                  </a:lnTo>
                  <a:lnTo>
                    <a:pt x="1941" y="35"/>
                  </a:lnTo>
                  <a:lnTo>
                    <a:pt x="1771" y="18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F3A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32;p50">
              <a:extLst>
                <a:ext uri="{FF2B5EF4-FFF2-40B4-BE49-F238E27FC236}">
                  <a16:creationId xmlns:a16="http://schemas.microsoft.com/office/drawing/2014/main" id="{3F6BD87D-E888-612D-767D-1FB65FD1B475}"/>
                </a:ext>
              </a:extLst>
            </p:cNvPr>
            <p:cNvSpPr/>
            <p:nvPr/>
          </p:nvSpPr>
          <p:spPr>
            <a:xfrm>
              <a:off x="6354560" y="3367040"/>
              <a:ext cx="426971" cy="833585"/>
            </a:xfrm>
            <a:custGeom>
              <a:avLst/>
              <a:gdLst/>
              <a:ahLst/>
              <a:cxnLst/>
              <a:rect l="l" t="t" r="r" b="b"/>
              <a:pathLst>
                <a:path w="7865" h="15355" extrusionOk="0">
                  <a:moveTo>
                    <a:pt x="4716" y="0"/>
                  </a:moveTo>
                  <a:lnTo>
                    <a:pt x="4511" y="34"/>
                  </a:lnTo>
                  <a:lnTo>
                    <a:pt x="4324" y="68"/>
                  </a:lnTo>
                  <a:lnTo>
                    <a:pt x="4137" y="136"/>
                  </a:lnTo>
                  <a:lnTo>
                    <a:pt x="3967" y="204"/>
                  </a:lnTo>
                  <a:lnTo>
                    <a:pt x="3813" y="290"/>
                  </a:lnTo>
                  <a:lnTo>
                    <a:pt x="3660" y="392"/>
                  </a:lnTo>
                  <a:lnTo>
                    <a:pt x="3524" y="511"/>
                  </a:lnTo>
                  <a:lnTo>
                    <a:pt x="3405" y="630"/>
                  </a:lnTo>
                  <a:lnTo>
                    <a:pt x="3286" y="766"/>
                  </a:lnTo>
                  <a:lnTo>
                    <a:pt x="3167" y="919"/>
                  </a:lnTo>
                  <a:lnTo>
                    <a:pt x="3064" y="1073"/>
                  </a:lnTo>
                  <a:lnTo>
                    <a:pt x="2979" y="1243"/>
                  </a:lnTo>
                  <a:lnTo>
                    <a:pt x="2809" y="1600"/>
                  </a:lnTo>
                  <a:lnTo>
                    <a:pt x="2690" y="1975"/>
                  </a:lnTo>
                  <a:lnTo>
                    <a:pt x="2571" y="2366"/>
                  </a:lnTo>
                  <a:lnTo>
                    <a:pt x="2486" y="2775"/>
                  </a:lnTo>
                  <a:lnTo>
                    <a:pt x="2418" y="3183"/>
                  </a:lnTo>
                  <a:lnTo>
                    <a:pt x="2349" y="3575"/>
                  </a:lnTo>
                  <a:lnTo>
                    <a:pt x="2315" y="3966"/>
                  </a:lnTo>
                  <a:lnTo>
                    <a:pt x="2230" y="4698"/>
                  </a:lnTo>
                  <a:lnTo>
                    <a:pt x="2196" y="5260"/>
                  </a:lnTo>
                  <a:lnTo>
                    <a:pt x="2128" y="5805"/>
                  </a:lnTo>
                  <a:lnTo>
                    <a:pt x="2077" y="6094"/>
                  </a:lnTo>
                  <a:lnTo>
                    <a:pt x="2009" y="6350"/>
                  </a:lnTo>
                  <a:lnTo>
                    <a:pt x="1941" y="6622"/>
                  </a:lnTo>
                  <a:lnTo>
                    <a:pt x="1822" y="6877"/>
                  </a:lnTo>
                  <a:lnTo>
                    <a:pt x="1720" y="7082"/>
                  </a:lnTo>
                  <a:lnTo>
                    <a:pt x="1617" y="7269"/>
                  </a:lnTo>
                  <a:lnTo>
                    <a:pt x="1362" y="7643"/>
                  </a:lnTo>
                  <a:lnTo>
                    <a:pt x="1107" y="8001"/>
                  </a:lnTo>
                  <a:lnTo>
                    <a:pt x="988" y="8205"/>
                  </a:lnTo>
                  <a:lnTo>
                    <a:pt x="885" y="8392"/>
                  </a:lnTo>
                  <a:lnTo>
                    <a:pt x="783" y="8631"/>
                  </a:lnTo>
                  <a:lnTo>
                    <a:pt x="681" y="8886"/>
                  </a:lnTo>
                  <a:lnTo>
                    <a:pt x="613" y="9141"/>
                  </a:lnTo>
                  <a:lnTo>
                    <a:pt x="562" y="9397"/>
                  </a:lnTo>
                  <a:lnTo>
                    <a:pt x="477" y="9924"/>
                  </a:lnTo>
                  <a:lnTo>
                    <a:pt x="426" y="10452"/>
                  </a:lnTo>
                  <a:lnTo>
                    <a:pt x="17" y="14589"/>
                  </a:lnTo>
                  <a:lnTo>
                    <a:pt x="0" y="14827"/>
                  </a:lnTo>
                  <a:lnTo>
                    <a:pt x="17" y="14929"/>
                  </a:lnTo>
                  <a:lnTo>
                    <a:pt x="34" y="15031"/>
                  </a:lnTo>
                  <a:lnTo>
                    <a:pt x="68" y="15099"/>
                  </a:lnTo>
                  <a:lnTo>
                    <a:pt x="119" y="15150"/>
                  </a:lnTo>
                  <a:lnTo>
                    <a:pt x="205" y="15236"/>
                  </a:lnTo>
                  <a:lnTo>
                    <a:pt x="324" y="15304"/>
                  </a:lnTo>
                  <a:lnTo>
                    <a:pt x="460" y="15338"/>
                  </a:lnTo>
                  <a:lnTo>
                    <a:pt x="613" y="15355"/>
                  </a:lnTo>
                  <a:lnTo>
                    <a:pt x="749" y="15321"/>
                  </a:lnTo>
                  <a:lnTo>
                    <a:pt x="885" y="15287"/>
                  </a:lnTo>
                  <a:lnTo>
                    <a:pt x="1005" y="15219"/>
                  </a:lnTo>
                  <a:lnTo>
                    <a:pt x="1124" y="15133"/>
                  </a:lnTo>
                  <a:lnTo>
                    <a:pt x="1209" y="15031"/>
                  </a:lnTo>
                  <a:lnTo>
                    <a:pt x="1294" y="14912"/>
                  </a:lnTo>
                  <a:lnTo>
                    <a:pt x="1379" y="14793"/>
                  </a:lnTo>
                  <a:lnTo>
                    <a:pt x="1498" y="14538"/>
                  </a:lnTo>
                  <a:lnTo>
                    <a:pt x="1600" y="14265"/>
                  </a:lnTo>
                  <a:lnTo>
                    <a:pt x="3047" y="10367"/>
                  </a:lnTo>
                  <a:lnTo>
                    <a:pt x="3150" y="10095"/>
                  </a:lnTo>
                  <a:lnTo>
                    <a:pt x="3269" y="9839"/>
                  </a:lnTo>
                  <a:lnTo>
                    <a:pt x="3388" y="9584"/>
                  </a:lnTo>
                  <a:lnTo>
                    <a:pt x="3473" y="9482"/>
                  </a:lnTo>
                  <a:lnTo>
                    <a:pt x="3558" y="9363"/>
                  </a:lnTo>
                  <a:lnTo>
                    <a:pt x="3745" y="9175"/>
                  </a:lnTo>
                  <a:lnTo>
                    <a:pt x="3967" y="9005"/>
                  </a:lnTo>
                  <a:lnTo>
                    <a:pt x="4409" y="8682"/>
                  </a:lnTo>
                  <a:lnTo>
                    <a:pt x="4613" y="8512"/>
                  </a:lnTo>
                  <a:lnTo>
                    <a:pt x="4801" y="8324"/>
                  </a:lnTo>
                  <a:lnTo>
                    <a:pt x="4886" y="8239"/>
                  </a:lnTo>
                  <a:lnTo>
                    <a:pt x="4954" y="8137"/>
                  </a:lnTo>
                  <a:lnTo>
                    <a:pt x="5022" y="8018"/>
                  </a:lnTo>
                  <a:lnTo>
                    <a:pt x="5073" y="7899"/>
                  </a:lnTo>
                  <a:lnTo>
                    <a:pt x="5107" y="7763"/>
                  </a:lnTo>
                  <a:lnTo>
                    <a:pt x="5124" y="7626"/>
                  </a:lnTo>
                  <a:lnTo>
                    <a:pt x="5141" y="7354"/>
                  </a:lnTo>
                  <a:lnTo>
                    <a:pt x="5141" y="7082"/>
                  </a:lnTo>
                  <a:lnTo>
                    <a:pt x="5158" y="6945"/>
                  </a:lnTo>
                  <a:lnTo>
                    <a:pt x="5192" y="6809"/>
                  </a:lnTo>
                  <a:lnTo>
                    <a:pt x="5226" y="6690"/>
                  </a:lnTo>
                  <a:lnTo>
                    <a:pt x="5260" y="6571"/>
                  </a:lnTo>
                  <a:lnTo>
                    <a:pt x="5379" y="6367"/>
                  </a:lnTo>
                  <a:lnTo>
                    <a:pt x="5499" y="6162"/>
                  </a:lnTo>
                  <a:lnTo>
                    <a:pt x="5652" y="5958"/>
                  </a:lnTo>
                  <a:lnTo>
                    <a:pt x="5924" y="5550"/>
                  </a:lnTo>
                  <a:lnTo>
                    <a:pt x="6214" y="5124"/>
                  </a:lnTo>
                  <a:lnTo>
                    <a:pt x="6469" y="4698"/>
                  </a:lnTo>
                  <a:lnTo>
                    <a:pt x="6724" y="4273"/>
                  </a:lnTo>
                  <a:lnTo>
                    <a:pt x="6980" y="3830"/>
                  </a:lnTo>
                  <a:lnTo>
                    <a:pt x="7218" y="3405"/>
                  </a:lnTo>
                  <a:lnTo>
                    <a:pt x="7456" y="2945"/>
                  </a:lnTo>
                  <a:lnTo>
                    <a:pt x="7678" y="2503"/>
                  </a:lnTo>
                  <a:lnTo>
                    <a:pt x="7746" y="2349"/>
                  </a:lnTo>
                  <a:lnTo>
                    <a:pt x="7814" y="2179"/>
                  </a:lnTo>
                  <a:lnTo>
                    <a:pt x="7848" y="2009"/>
                  </a:lnTo>
                  <a:lnTo>
                    <a:pt x="7865" y="1839"/>
                  </a:lnTo>
                  <a:lnTo>
                    <a:pt x="7848" y="1668"/>
                  </a:lnTo>
                  <a:lnTo>
                    <a:pt x="7797" y="1515"/>
                  </a:lnTo>
                  <a:lnTo>
                    <a:pt x="7712" y="1362"/>
                  </a:lnTo>
                  <a:lnTo>
                    <a:pt x="7609" y="1226"/>
                  </a:lnTo>
                  <a:lnTo>
                    <a:pt x="7473" y="1107"/>
                  </a:lnTo>
                  <a:lnTo>
                    <a:pt x="7337" y="987"/>
                  </a:lnTo>
                  <a:lnTo>
                    <a:pt x="7048" y="783"/>
                  </a:lnTo>
                  <a:lnTo>
                    <a:pt x="6605" y="511"/>
                  </a:lnTo>
                  <a:lnTo>
                    <a:pt x="6384" y="392"/>
                  </a:lnTo>
                  <a:lnTo>
                    <a:pt x="6146" y="273"/>
                  </a:lnTo>
                  <a:lnTo>
                    <a:pt x="5907" y="170"/>
                  </a:lnTo>
                  <a:lnTo>
                    <a:pt x="5669" y="102"/>
                  </a:lnTo>
                  <a:lnTo>
                    <a:pt x="5414" y="34"/>
                  </a:lnTo>
                  <a:lnTo>
                    <a:pt x="5158" y="0"/>
                  </a:lnTo>
                  <a:close/>
                </a:path>
              </a:pathLst>
            </a:custGeom>
            <a:solidFill>
              <a:srgbClr val="F3A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33;p50">
              <a:extLst>
                <a:ext uri="{FF2B5EF4-FFF2-40B4-BE49-F238E27FC236}">
                  <a16:creationId xmlns:a16="http://schemas.microsoft.com/office/drawing/2014/main" id="{1139DF00-D5FE-D734-D4ED-E4C160BFA5E7}"/>
                </a:ext>
              </a:extLst>
            </p:cNvPr>
            <p:cNvSpPr/>
            <p:nvPr/>
          </p:nvSpPr>
          <p:spPr>
            <a:xfrm>
              <a:off x="6354560" y="3367040"/>
              <a:ext cx="426971" cy="832662"/>
            </a:xfrm>
            <a:custGeom>
              <a:avLst/>
              <a:gdLst/>
              <a:ahLst/>
              <a:cxnLst/>
              <a:rect l="l" t="t" r="r" b="b"/>
              <a:pathLst>
                <a:path w="7865" h="15338" extrusionOk="0">
                  <a:moveTo>
                    <a:pt x="4716" y="0"/>
                  </a:moveTo>
                  <a:lnTo>
                    <a:pt x="4511" y="34"/>
                  </a:lnTo>
                  <a:lnTo>
                    <a:pt x="4324" y="68"/>
                  </a:lnTo>
                  <a:lnTo>
                    <a:pt x="4137" y="136"/>
                  </a:lnTo>
                  <a:lnTo>
                    <a:pt x="3967" y="204"/>
                  </a:lnTo>
                  <a:lnTo>
                    <a:pt x="3813" y="290"/>
                  </a:lnTo>
                  <a:lnTo>
                    <a:pt x="3660" y="392"/>
                  </a:lnTo>
                  <a:lnTo>
                    <a:pt x="3524" y="511"/>
                  </a:lnTo>
                  <a:lnTo>
                    <a:pt x="3405" y="630"/>
                  </a:lnTo>
                  <a:lnTo>
                    <a:pt x="3286" y="766"/>
                  </a:lnTo>
                  <a:lnTo>
                    <a:pt x="3167" y="919"/>
                  </a:lnTo>
                  <a:lnTo>
                    <a:pt x="3064" y="1073"/>
                  </a:lnTo>
                  <a:lnTo>
                    <a:pt x="2979" y="1243"/>
                  </a:lnTo>
                  <a:lnTo>
                    <a:pt x="2809" y="1600"/>
                  </a:lnTo>
                  <a:lnTo>
                    <a:pt x="2690" y="1975"/>
                  </a:lnTo>
                  <a:lnTo>
                    <a:pt x="2571" y="2366"/>
                  </a:lnTo>
                  <a:lnTo>
                    <a:pt x="2486" y="2775"/>
                  </a:lnTo>
                  <a:lnTo>
                    <a:pt x="2418" y="3183"/>
                  </a:lnTo>
                  <a:lnTo>
                    <a:pt x="2349" y="3575"/>
                  </a:lnTo>
                  <a:lnTo>
                    <a:pt x="2315" y="3966"/>
                  </a:lnTo>
                  <a:lnTo>
                    <a:pt x="2230" y="4698"/>
                  </a:lnTo>
                  <a:lnTo>
                    <a:pt x="2196" y="5260"/>
                  </a:lnTo>
                  <a:lnTo>
                    <a:pt x="2128" y="5805"/>
                  </a:lnTo>
                  <a:lnTo>
                    <a:pt x="2077" y="6094"/>
                  </a:lnTo>
                  <a:lnTo>
                    <a:pt x="2009" y="6350"/>
                  </a:lnTo>
                  <a:lnTo>
                    <a:pt x="1941" y="6622"/>
                  </a:lnTo>
                  <a:lnTo>
                    <a:pt x="1822" y="6877"/>
                  </a:lnTo>
                  <a:lnTo>
                    <a:pt x="1720" y="7082"/>
                  </a:lnTo>
                  <a:lnTo>
                    <a:pt x="1617" y="7269"/>
                  </a:lnTo>
                  <a:lnTo>
                    <a:pt x="1362" y="7643"/>
                  </a:lnTo>
                  <a:lnTo>
                    <a:pt x="1107" y="8001"/>
                  </a:lnTo>
                  <a:lnTo>
                    <a:pt x="988" y="8205"/>
                  </a:lnTo>
                  <a:lnTo>
                    <a:pt x="885" y="8392"/>
                  </a:lnTo>
                  <a:lnTo>
                    <a:pt x="783" y="8631"/>
                  </a:lnTo>
                  <a:lnTo>
                    <a:pt x="681" y="8886"/>
                  </a:lnTo>
                  <a:lnTo>
                    <a:pt x="613" y="9141"/>
                  </a:lnTo>
                  <a:lnTo>
                    <a:pt x="562" y="9397"/>
                  </a:lnTo>
                  <a:lnTo>
                    <a:pt x="477" y="9924"/>
                  </a:lnTo>
                  <a:lnTo>
                    <a:pt x="426" y="10452"/>
                  </a:lnTo>
                  <a:lnTo>
                    <a:pt x="17" y="14589"/>
                  </a:lnTo>
                  <a:lnTo>
                    <a:pt x="0" y="14827"/>
                  </a:lnTo>
                  <a:lnTo>
                    <a:pt x="17" y="14929"/>
                  </a:lnTo>
                  <a:lnTo>
                    <a:pt x="34" y="15031"/>
                  </a:lnTo>
                  <a:lnTo>
                    <a:pt x="102" y="15133"/>
                  </a:lnTo>
                  <a:lnTo>
                    <a:pt x="188" y="15219"/>
                  </a:lnTo>
                  <a:lnTo>
                    <a:pt x="290" y="15287"/>
                  </a:lnTo>
                  <a:lnTo>
                    <a:pt x="392" y="15321"/>
                  </a:lnTo>
                  <a:lnTo>
                    <a:pt x="511" y="15338"/>
                  </a:lnTo>
                  <a:lnTo>
                    <a:pt x="647" y="15338"/>
                  </a:lnTo>
                  <a:lnTo>
                    <a:pt x="766" y="15321"/>
                  </a:lnTo>
                  <a:lnTo>
                    <a:pt x="885" y="15287"/>
                  </a:lnTo>
                  <a:lnTo>
                    <a:pt x="885" y="15270"/>
                  </a:lnTo>
                  <a:lnTo>
                    <a:pt x="920" y="14435"/>
                  </a:lnTo>
                  <a:lnTo>
                    <a:pt x="954" y="13601"/>
                  </a:lnTo>
                  <a:lnTo>
                    <a:pt x="1039" y="12784"/>
                  </a:lnTo>
                  <a:lnTo>
                    <a:pt x="1124" y="11967"/>
                  </a:lnTo>
                  <a:lnTo>
                    <a:pt x="1243" y="11133"/>
                  </a:lnTo>
                  <a:lnTo>
                    <a:pt x="1379" y="10333"/>
                  </a:lnTo>
                  <a:lnTo>
                    <a:pt x="1549" y="9516"/>
                  </a:lnTo>
                  <a:lnTo>
                    <a:pt x="1720" y="8699"/>
                  </a:lnTo>
                  <a:lnTo>
                    <a:pt x="1873" y="8920"/>
                  </a:lnTo>
                  <a:lnTo>
                    <a:pt x="2009" y="9141"/>
                  </a:lnTo>
                  <a:lnTo>
                    <a:pt x="2179" y="9346"/>
                  </a:lnTo>
                  <a:lnTo>
                    <a:pt x="2332" y="9550"/>
                  </a:lnTo>
                  <a:lnTo>
                    <a:pt x="2520" y="9737"/>
                  </a:lnTo>
                  <a:lnTo>
                    <a:pt x="2690" y="9924"/>
                  </a:lnTo>
                  <a:lnTo>
                    <a:pt x="2877" y="10112"/>
                  </a:lnTo>
                  <a:lnTo>
                    <a:pt x="3081" y="10282"/>
                  </a:lnTo>
                  <a:lnTo>
                    <a:pt x="3184" y="10027"/>
                  </a:lnTo>
                  <a:lnTo>
                    <a:pt x="3286" y="9788"/>
                  </a:lnTo>
                  <a:lnTo>
                    <a:pt x="3405" y="9567"/>
                  </a:lnTo>
                  <a:lnTo>
                    <a:pt x="3558" y="9363"/>
                  </a:lnTo>
                  <a:lnTo>
                    <a:pt x="3660" y="9261"/>
                  </a:lnTo>
                  <a:lnTo>
                    <a:pt x="3762" y="9158"/>
                  </a:lnTo>
                  <a:lnTo>
                    <a:pt x="3984" y="8971"/>
                  </a:lnTo>
                  <a:lnTo>
                    <a:pt x="4460" y="8631"/>
                  </a:lnTo>
                  <a:lnTo>
                    <a:pt x="4035" y="8563"/>
                  </a:lnTo>
                  <a:lnTo>
                    <a:pt x="3626" y="8495"/>
                  </a:lnTo>
                  <a:lnTo>
                    <a:pt x="3439" y="8426"/>
                  </a:lnTo>
                  <a:lnTo>
                    <a:pt x="3252" y="8358"/>
                  </a:lnTo>
                  <a:lnTo>
                    <a:pt x="3081" y="8256"/>
                  </a:lnTo>
                  <a:lnTo>
                    <a:pt x="3013" y="8205"/>
                  </a:lnTo>
                  <a:lnTo>
                    <a:pt x="2945" y="8120"/>
                  </a:lnTo>
                  <a:lnTo>
                    <a:pt x="2860" y="8035"/>
                  </a:lnTo>
                  <a:lnTo>
                    <a:pt x="2809" y="7933"/>
                  </a:lnTo>
                  <a:lnTo>
                    <a:pt x="2775" y="7814"/>
                  </a:lnTo>
                  <a:lnTo>
                    <a:pt x="2758" y="7694"/>
                  </a:lnTo>
                  <a:lnTo>
                    <a:pt x="2758" y="7575"/>
                  </a:lnTo>
                  <a:lnTo>
                    <a:pt x="2758" y="7456"/>
                  </a:lnTo>
                  <a:lnTo>
                    <a:pt x="2792" y="7354"/>
                  </a:lnTo>
                  <a:lnTo>
                    <a:pt x="2826" y="7235"/>
                  </a:lnTo>
                  <a:lnTo>
                    <a:pt x="2877" y="7133"/>
                  </a:lnTo>
                  <a:lnTo>
                    <a:pt x="2945" y="7031"/>
                  </a:lnTo>
                  <a:lnTo>
                    <a:pt x="3013" y="6928"/>
                  </a:lnTo>
                  <a:lnTo>
                    <a:pt x="3098" y="6843"/>
                  </a:lnTo>
                  <a:lnTo>
                    <a:pt x="3184" y="6775"/>
                  </a:lnTo>
                  <a:lnTo>
                    <a:pt x="3303" y="6724"/>
                  </a:lnTo>
                  <a:lnTo>
                    <a:pt x="3405" y="6690"/>
                  </a:lnTo>
                  <a:lnTo>
                    <a:pt x="3524" y="6673"/>
                  </a:lnTo>
                  <a:lnTo>
                    <a:pt x="3354" y="4647"/>
                  </a:lnTo>
                  <a:lnTo>
                    <a:pt x="3660" y="4818"/>
                  </a:lnTo>
                  <a:lnTo>
                    <a:pt x="3967" y="4971"/>
                  </a:lnTo>
                  <a:lnTo>
                    <a:pt x="4273" y="5107"/>
                  </a:lnTo>
                  <a:lnTo>
                    <a:pt x="4596" y="5226"/>
                  </a:lnTo>
                  <a:lnTo>
                    <a:pt x="4920" y="5328"/>
                  </a:lnTo>
                  <a:lnTo>
                    <a:pt x="5243" y="5430"/>
                  </a:lnTo>
                  <a:lnTo>
                    <a:pt x="5584" y="5499"/>
                  </a:lnTo>
                  <a:lnTo>
                    <a:pt x="5924" y="5550"/>
                  </a:lnTo>
                  <a:lnTo>
                    <a:pt x="6401" y="4818"/>
                  </a:lnTo>
                  <a:lnTo>
                    <a:pt x="6860" y="4052"/>
                  </a:lnTo>
                  <a:lnTo>
                    <a:pt x="7286" y="3286"/>
                  </a:lnTo>
                  <a:lnTo>
                    <a:pt x="7678" y="2503"/>
                  </a:lnTo>
                  <a:lnTo>
                    <a:pt x="7746" y="2349"/>
                  </a:lnTo>
                  <a:lnTo>
                    <a:pt x="7814" y="2179"/>
                  </a:lnTo>
                  <a:lnTo>
                    <a:pt x="7848" y="2009"/>
                  </a:lnTo>
                  <a:lnTo>
                    <a:pt x="7865" y="1839"/>
                  </a:lnTo>
                  <a:lnTo>
                    <a:pt x="7848" y="1668"/>
                  </a:lnTo>
                  <a:lnTo>
                    <a:pt x="7797" y="1515"/>
                  </a:lnTo>
                  <a:lnTo>
                    <a:pt x="7712" y="1362"/>
                  </a:lnTo>
                  <a:lnTo>
                    <a:pt x="7609" y="1226"/>
                  </a:lnTo>
                  <a:lnTo>
                    <a:pt x="7473" y="1107"/>
                  </a:lnTo>
                  <a:lnTo>
                    <a:pt x="7337" y="987"/>
                  </a:lnTo>
                  <a:lnTo>
                    <a:pt x="7048" y="783"/>
                  </a:lnTo>
                  <a:lnTo>
                    <a:pt x="6605" y="511"/>
                  </a:lnTo>
                  <a:lnTo>
                    <a:pt x="6384" y="392"/>
                  </a:lnTo>
                  <a:lnTo>
                    <a:pt x="6146" y="273"/>
                  </a:lnTo>
                  <a:lnTo>
                    <a:pt x="5907" y="170"/>
                  </a:lnTo>
                  <a:lnTo>
                    <a:pt x="5669" y="102"/>
                  </a:lnTo>
                  <a:lnTo>
                    <a:pt x="5414" y="34"/>
                  </a:lnTo>
                  <a:lnTo>
                    <a:pt x="5158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34;p50">
              <a:extLst>
                <a:ext uri="{FF2B5EF4-FFF2-40B4-BE49-F238E27FC236}">
                  <a16:creationId xmlns:a16="http://schemas.microsoft.com/office/drawing/2014/main" id="{03365910-5340-F470-85BB-3FDB14E15BAE}"/>
                </a:ext>
              </a:extLst>
            </p:cNvPr>
            <p:cNvSpPr/>
            <p:nvPr/>
          </p:nvSpPr>
          <p:spPr>
            <a:xfrm>
              <a:off x="7119752" y="2186923"/>
              <a:ext cx="815127" cy="849328"/>
            </a:xfrm>
            <a:custGeom>
              <a:avLst/>
              <a:gdLst/>
              <a:ahLst/>
              <a:cxnLst/>
              <a:rect l="l" t="t" r="r" b="b"/>
              <a:pathLst>
                <a:path w="15015" h="15645" extrusionOk="0">
                  <a:moveTo>
                    <a:pt x="5703" y="0"/>
                  </a:moveTo>
                  <a:lnTo>
                    <a:pt x="5413" y="17"/>
                  </a:lnTo>
                  <a:lnTo>
                    <a:pt x="5124" y="51"/>
                  </a:lnTo>
                  <a:lnTo>
                    <a:pt x="4835" y="119"/>
                  </a:lnTo>
                  <a:lnTo>
                    <a:pt x="4545" y="187"/>
                  </a:lnTo>
                  <a:lnTo>
                    <a:pt x="4256" y="272"/>
                  </a:lnTo>
                  <a:lnTo>
                    <a:pt x="3949" y="358"/>
                  </a:lnTo>
                  <a:lnTo>
                    <a:pt x="3660" y="477"/>
                  </a:lnTo>
                  <a:lnTo>
                    <a:pt x="3354" y="596"/>
                  </a:lnTo>
                  <a:lnTo>
                    <a:pt x="3064" y="732"/>
                  </a:lnTo>
                  <a:lnTo>
                    <a:pt x="2758" y="868"/>
                  </a:lnTo>
                  <a:lnTo>
                    <a:pt x="2468" y="1039"/>
                  </a:lnTo>
                  <a:lnTo>
                    <a:pt x="2179" y="1209"/>
                  </a:lnTo>
                  <a:lnTo>
                    <a:pt x="1907" y="1379"/>
                  </a:lnTo>
                  <a:lnTo>
                    <a:pt x="1634" y="1566"/>
                  </a:lnTo>
                  <a:lnTo>
                    <a:pt x="1362" y="1770"/>
                  </a:lnTo>
                  <a:lnTo>
                    <a:pt x="1124" y="1992"/>
                  </a:lnTo>
                  <a:lnTo>
                    <a:pt x="885" y="2213"/>
                  </a:lnTo>
                  <a:lnTo>
                    <a:pt x="664" y="2434"/>
                  </a:lnTo>
                  <a:lnTo>
                    <a:pt x="477" y="2690"/>
                  </a:lnTo>
                  <a:lnTo>
                    <a:pt x="290" y="2928"/>
                  </a:lnTo>
                  <a:lnTo>
                    <a:pt x="187" y="3098"/>
                  </a:lnTo>
                  <a:lnTo>
                    <a:pt x="102" y="3286"/>
                  </a:lnTo>
                  <a:lnTo>
                    <a:pt x="51" y="3490"/>
                  </a:lnTo>
                  <a:lnTo>
                    <a:pt x="17" y="3694"/>
                  </a:lnTo>
                  <a:lnTo>
                    <a:pt x="0" y="3898"/>
                  </a:lnTo>
                  <a:lnTo>
                    <a:pt x="0" y="4120"/>
                  </a:lnTo>
                  <a:lnTo>
                    <a:pt x="17" y="4358"/>
                  </a:lnTo>
                  <a:lnTo>
                    <a:pt x="51" y="4579"/>
                  </a:lnTo>
                  <a:lnTo>
                    <a:pt x="102" y="4835"/>
                  </a:lnTo>
                  <a:lnTo>
                    <a:pt x="170" y="5073"/>
                  </a:lnTo>
                  <a:lnTo>
                    <a:pt x="255" y="5328"/>
                  </a:lnTo>
                  <a:lnTo>
                    <a:pt x="341" y="5567"/>
                  </a:lnTo>
                  <a:lnTo>
                    <a:pt x="562" y="6077"/>
                  </a:lnTo>
                  <a:lnTo>
                    <a:pt x="800" y="6588"/>
                  </a:lnTo>
                  <a:lnTo>
                    <a:pt x="1073" y="7099"/>
                  </a:lnTo>
                  <a:lnTo>
                    <a:pt x="1362" y="7592"/>
                  </a:lnTo>
                  <a:lnTo>
                    <a:pt x="1668" y="8069"/>
                  </a:lnTo>
                  <a:lnTo>
                    <a:pt x="1975" y="8529"/>
                  </a:lnTo>
                  <a:lnTo>
                    <a:pt x="2554" y="9329"/>
                  </a:lnTo>
                  <a:lnTo>
                    <a:pt x="3030" y="9958"/>
                  </a:lnTo>
                  <a:lnTo>
                    <a:pt x="3354" y="10367"/>
                  </a:lnTo>
                  <a:lnTo>
                    <a:pt x="3694" y="10776"/>
                  </a:lnTo>
                  <a:lnTo>
                    <a:pt x="4035" y="11150"/>
                  </a:lnTo>
                  <a:lnTo>
                    <a:pt x="4392" y="11542"/>
                  </a:lnTo>
                  <a:lnTo>
                    <a:pt x="4766" y="11899"/>
                  </a:lnTo>
                  <a:lnTo>
                    <a:pt x="5141" y="12256"/>
                  </a:lnTo>
                  <a:lnTo>
                    <a:pt x="5533" y="12597"/>
                  </a:lnTo>
                  <a:lnTo>
                    <a:pt x="5941" y="12937"/>
                  </a:lnTo>
                  <a:lnTo>
                    <a:pt x="6350" y="13261"/>
                  </a:lnTo>
                  <a:lnTo>
                    <a:pt x="6758" y="13567"/>
                  </a:lnTo>
                  <a:lnTo>
                    <a:pt x="7184" y="13874"/>
                  </a:lnTo>
                  <a:lnTo>
                    <a:pt x="7626" y="14163"/>
                  </a:lnTo>
                  <a:lnTo>
                    <a:pt x="8069" y="14435"/>
                  </a:lnTo>
                  <a:lnTo>
                    <a:pt x="8511" y="14691"/>
                  </a:lnTo>
                  <a:lnTo>
                    <a:pt x="8971" y="14929"/>
                  </a:lnTo>
                  <a:lnTo>
                    <a:pt x="9431" y="15167"/>
                  </a:lnTo>
                  <a:lnTo>
                    <a:pt x="9754" y="15304"/>
                  </a:lnTo>
                  <a:lnTo>
                    <a:pt x="10078" y="15440"/>
                  </a:lnTo>
                  <a:lnTo>
                    <a:pt x="10418" y="15542"/>
                  </a:lnTo>
                  <a:lnTo>
                    <a:pt x="10758" y="15610"/>
                  </a:lnTo>
                  <a:lnTo>
                    <a:pt x="10929" y="15644"/>
                  </a:lnTo>
                  <a:lnTo>
                    <a:pt x="11439" y="15644"/>
                  </a:lnTo>
                  <a:lnTo>
                    <a:pt x="11593" y="15610"/>
                  </a:lnTo>
                  <a:lnTo>
                    <a:pt x="11763" y="15576"/>
                  </a:lnTo>
                  <a:lnTo>
                    <a:pt x="11916" y="15508"/>
                  </a:lnTo>
                  <a:lnTo>
                    <a:pt x="12069" y="15440"/>
                  </a:lnTo>
                  <a:lnTo>
                    <a:pt x="12188" y="15355"/>
                  </a:lnTo>
                  <a:lnTo>
                    <a:pt x="12291" y="15270"/>
                  </a:lnTo>
                  <a:lnTo>
                    <a:pt x="12410" y="15184"/>
                  </a:lnTo>
                  <a:lnTo>
                    <a:pt x="12495" y="15082"/>
                  </a:lnTo>
                  <a:lnTo>
                    <a:pt x="12665" y="14861"/>
                  </a:lnTo>
                  <a:lnTo>
                    <a:pt x="12818" y="14606"/>
                  </a:lnTo>
                  <a:lnTo>
                    <a:pt x="12954" y="14350"/>
                  </a:lnTo>
                  <a:lnTo>
                    <a:pt x="13057" y="14078"/>
                  </a:lnTo>
                  <a:lnTo>
                    <a:pt x="13159" y="13806"/>
                  </a:lnTo>
                  <a:lnTo>
                    <a:pt x="13244" y="13516"/>
                  </a:lnTo>
                  <a:lnTo>
                    <a:pt x="13754" y="11865"/>
                  </a:lnTo>
                  <a:lnTo>
                    <a:pt x="13993" y="11031"/>
                  </a:lnTo>
                  <a:lnTo>
                    <a:pt x="14231" y="10197"/>
                  </a:lnTo>
                  <a:lnTo>
                    <a:pt x="14435" y="9346"/>
                  </a:lnTo>
                  <a:lnTo>
                    <a:pt x="14640" y="8511"/>
                  </a:lnTo>
                  <a:lnTo>
                    <a:pt x="14827" y="7660"/>
                  </a:lnTo>
                  <a:lnTo>
                    <a:pt x="14980" y="6809"/>
                  </a:lnTo>
                  <a:lnTo>
                    <a:pt x="14997" y="6605"/>
                  </a:lnTo>
                  <a:lnTo>
                    <a:pt x="15014" y="6401"/>
                  </a:lnTo>
                  <a:lnTo>
                    <a:pt x="14980" y="6179"/>
                  </a:lnTo>
                  <a:lnTo>
                    <a:pt x="14946" y="5992"/>
                  </a:lnTo>
                  <a:lnTo>
                    <a:pt x="14861" y="5822"/>
                  </a:lnTo>
                  <a:lnTo>
                    <a:pt x="14827" y="5754"/>
                  </a:lnTo>
                  <a:lnTo>
                    <a:pt x="14759" y="5686"/>
                  </a:lnTo>
                  <a:lnTo>
                    <a:pt x="14691" y="5635"/>
                  </a:lnTo>
                  <a:lnTo>
                    <a:pt x="14623" y="5601"/>
                  </a:lnTo>
                  <a:lnTo>
                    <a:pt x="14538" y="5567"/>
                  </a:lnTo>
                  <a:lnTo>
                    <a:pt x="14452" y="5567"/>
                  </a:lnTo>
                  <a:lnTo>
                    <a:pt x="14333" y="5584"/>
                  </a:lnTo>
                  <a:lnTo>
                    <a:pt x="14231" y="5635"/>
                  </a:lnTo>
                  <a:lnTo>
                    <a:pt x="14129" y="5703"/>
                  </a:lnTo>
                  <a:lnTo>
                    <a:pt x="14044" y="5788"/>
                  </a:lnTo>
                  <a:lnTo>
                    <a:pt x="13959" y="5873"/>
                  </a:lnTo>
                  <a:lnTo>
                    <a:pt x="13891" y="5992"/>
                  </a:lnTo>
                  <a:lnTo>
                    <a:pt x="13772" y="6213"/>
                  </a:lnTo>
                  <a:lnTo>
                    <a:pt x="11337" y="11439"/>
                  </a:lnTo>
                  <a:lnTo>
                    <a:pt x="11218" y="11031"/>
                  </a:lnTo>
                  <a:lnTo>
                    <a:pt x="11082" y="10639"/>
                  </a:lnTo>
                  <a:lnTo>
                    <a:pt x="10929" y="10248"/>
                  </a:lnTo>
                  <a:lnTo>
                    <a:pt x="10758" y="9856"/>
                  </a:lnTo>
                  <a:lnTo>
                    <a:pt x="10571" y="9482"/>
                  </a:lnTo>
                  <a:lnTo>
                    <a:pt x="10384" y="9107"/>
                  </a:lnTo>
                  <a:lnTo>
                    <a:pt x="10163" y="8733"/>
                  </a:lnTo>
                  <a:lnTo>
                    <a:pt x="9941" y="8375"/>
                  </a:lnTo>
                  <a:lnTo>
                    <a:pt x="9703" y="8035"/>
                  </a:lnTo>
                  <a:lnTo>
                    <a:pt x="9465" y="7694"/>
                  </a:lnTo>
                  <a:lnTo>
                    <a:pt x="9209" y="7371"/>
                  </a:lnTo>
                  <a:lnTo>
                    <a:pt x="8937" y="7048"/>
                  </a:lnTo>
                  <a:lnTo>
                    <a:pt x="8648" y="6741"/>
                  </a:lnTo>
                  <a:lnTo>
                    <a:pt x="8341" y="6435"/>
                  </a:lnTo>
                  <a:lnTo>
                    <a:pt x="8035" y="6145"/>
                  </a:lnTo>
                  <a:lnTo>
                    <a:pt x="7728" y="5873"/>
                  </a:lnTo>
                  <a:lnTo>
                    <a:pt x="7984" y="5124"/>
                  </a:lnTo>
                  <a:lnTo>
                    <a:pt x="8103" y="4732"/>
                  </a:lnTo>
                  <a:lnTo>
                    <a:pt x="8205" y="4358"/>
                  </a:lnTo>
                  <a:lnTo>
                    <a:pt x="8290" y="3966"/>
                  </a:lnTo>
                  <a:lnTo>
                    <a:pt x="8358" y="3575"/>
                  </a:lnTo>
                  <a:lnTo>
                    <a:pt x="8392" y="3183"/>
                  </a:lnTo>
                  <a:lnTo>
                    <a:pt x="8392" y="2792"/>
                  </a:lnTo>
                  <a:lnTo>
                    <a:pt x="8375" y="2588"/>
                  </a:lnTo>
                  <a:lnTo>
                    <a:pt x="8341" y="2400"/>
                  </a:lnTo>
                  <a:lnTo>
                    <a:pt x="8307" y="2196"/>
                  </a:lnTo>
                  <a:lnTo>
                    <a:pt x="8256" y="2009"/>
                  </a:lnTo>
                  <a:lnTo>
                    <a:pt x="8205" y="1805"/>
                  </a:lnTo>
                  <a:lnTo>
                    <a:pt x="8137" y="1617"/>
                  </a:lnTo>
                  <a:lnTo>
                    <a:pt x="8052" y="1447"/>
                  </a:lnTo>
                  <a:lnTo>
                    <a:pt x="7950" y="1260"/>
                  </a:lnTo>
                  <a:lnTo>
                    <a:pt x="7848" y="1090"/>
                  </a:lnTo>
                  <a:lnTo>
                    <a:pt x="7745" y="936"/>
                  </a:lnTo>
                  <a:lnTo>
                    <a:pt x="7609" y="783"/>
                  </a:lnTo>
                  <a:lnTo>
                    <a:pt x="7473" y="647"/>
                  </a:lnTo>
                  <a:lnTo>
                    <a:pt x="7337" y="511"/>
                  </a:lnTo>
                  <a:lnTo>
                    <a:pt x="7184" y="409"/>
                  </a:lnTo>
                  <a:lnTo>
                    <a:pt x="7013" y="307"/>
                  </a:lnTo>
                  <a:lnTo>
                    <a:pt x="6843" y="204"/>
                  </a:lnTo>
                  <a:lnTo>
                    <a:pt x="6571" y="102"/>
                  </a:lnTo>
                  <a:lnTo>
                    <a:pt x="6282" y="51"/>
                  </a:lnTo>
                  <a:lnTo>
                    <a:pt x="5992" y="17"/>
                  </a:lnTo>
                  <a:lnTo>
                    <a:pt x="5703" y="0"/>
                  </a:lnTo>
                  <a:close/>
                </a:path>
              </a:pathLst>
            </a:custGeom>
            <a:solidFill>
              <a:srgbClr val="D18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35;p50">
              <a:extLst>
                <a:ext uri="{FF2B5EF4-FFF2-40B4-BE49-F238E27FC236}">
                  <a16:creationId xmlns:a16="http://schemas.microsoft.com/office/drawing/2014/main" id="{FECC1B09-9BF1-305C-576D-F561651FA4F9}"/>
                </a:ext>
              </a:extLst>
            </p:cNvPr>
            <p:cNvSpPr/>
            <p:nvPr/>
          </p:nvSpPr>
          <p:spPr>
            <a:xfrm>
              <a:off x="6573559" y="2053808"/>
              <a:ext cx="1010128" cy="1302140"/>
            </a:xfrm>
            <a:custGeom>
              <a:avLst/>
              <a:gdLst/>
              <a:ahLst/>
              <a:cxnLst/>
              <a:rect l="l" t="t" r="r" b="b"/>
              <a:pathLst>
                <a:path w="18607" h="23986" extrusionOk="0">
                  <a:moveTo>
                    <a:pt x="15423" y="1"/>
                  </a:moveTo>
                  <a:lnTo>
                    <a:pt x="15185" y="52"/>
                  </a:lnTo>
                  <a:lnTo>
                    <a:pt x="14964" y="103"/>
                  </a:lnTo>
                  <a:lnTo>
                    <a:pt x="14742" y="188"/>
                  </a:lnTo>
                  <a:lnTo>
                    <a:pt x="14538" y="290"/>
                  </a:lnTo>
                  <a:lnTo>
                    <a:pt x="14351" y="409"/>
                  </a:lnTo>
                  <a:lnTo>
                    <a:pt x="14198" y="546"/>
                  </a:lnTo>
                  <a:lnTo>
                    <a:pt x="14044" y="665"/>
                  </a:lnTo>
                  <a:lnTo>
                    <a:pt x="13908" y="818"/>
                  </a:lnTo>
                  <a:lnTo>
                    <a:pt x="13789" y="971"/>
                  </a:lnTo>
                  <a:lnTo>
                    <a:pt x="13670" y="1124"/>
                  </a:lnTo>
                  <a:lnTo>
                    <a:pt x="13568" y="1295"/>
                  </a:lnTo>
                  <a:lnTo>
                    <a:pt x="13466" y="1465"/>
                  </a:lnTo>
                  <a:lnTo>
                    <a:pt x="13381" y="1652"/>
                  </a:lnTo>
                  <a:lnTo>
                    <a:pt x="12955" y="1618"/>
                  </a:lnTo>
                  <a:lnTo>
                    <a:pt x="12546" y="1601"/>
                  </a:lnTo>
                  <a:lnTo>
                    <a:pt x="12342" y="1516"/>
                  </a:lnTo>
                  <a:lnTo>
                    <a:pt x="12138" y="1431"/>
                  </a:lnTo>
                  <a:lnTo>
                    <a:pt x="11917" y="1380"/>
                  </a:lnTo>
                  <a:lnTo>
                    <a:pt x="11695" y="1329"/>
                  </a:lnTo>
                  <a:lnTo>
                    <a:pt x="11253" y="1244"/>
                  </a:lnTo>
                  <a:lnTo>
                    <a:pt x="10827" y="1192"/>
                  </a:lnTo>
                  <a:lnTo>
                    <a:pt x="10453" y="1158"/>
                  </a:lnTo>
                  <a:lnTo>
                    <a:pt x="10061" y="1141"/>
                  </a:lnTo>
                  <a:lnTo>
                    <a:pt x="9670" y="1141"/>
                  </a:lnTo>
                  <a:lnTo>
                    <a:pt x="9295" y="1175"/>
                  </a:lnTo>
                  <a:lnTo>
                    <a:pt x="8904" y="1209"/>
                  </a:lnTo>
                  <a:lnTo>
                    <a:pt x="8529" y="1278"/>
                  </a:lnTo>
                  <a:lnTo>
                    <a:pt x="8138" y="1363"/>
                  </a:lnTo>
                  <a:lnTo>
                    <a:pt x="7780" y="1465"/>
                  </a:lnTo>
                  <a:lnTo>
                    <a:pt x="7406" y="1567"/>
                  </a:lnTo>
                  <a:lnTo>
                    <a:pt x="7065" y="1703"/>
                  </a:lnTo>
                  <a:lnTo>
                    <a:pt x="6708" y="1839"/>
                  </a:lnTo>
                  <a:lnTo>
                    <a:pt x="6367" y="1993"/>
                  </a:lnTo>
                  <a:lnTo>
                    <a:pt x="6027" y="2163"/>
                  </a:lnTo>
                  <a:lnTo>
                    <a:pt x="5703" y="2350"/>
                  </a:lnTo>
                  <a:lnTo>
                    <a:pt x="5380" y="2537"/>
                  </a:lnTo>
                  <a:lnTo>
                    <a:pt x="5056" y="2759"/>
                  </a:lnTo>
                  <a:lnTo>
                    <a:pt x="4750" y="2963"/>
                  </a:lnTo>
                  <a:lnTo>
                    <a:pt x="4461" y="3201"/>
                  </a:lnTo>
                  <a:lnTo>
                    <a:pt x="4154" y="3439"/>
                  </a:lnTo>
                  <a:lnTo>
                    <a:pt x="3882" y="3695"/>
                  </a:lnTo>
                  <a:lnTo>
                    <a:pt x="3610" y="3950"/>
                  </a:lnTo>
                  <a:lnTo>
                    <a:pt x="3337" y="4222"/>
                  </a:lnTo>
                  <a:lnTo>
                    <a:pt x="3082" y="4495"/>
                  </a:lnTo>
                  <a:lnTo>
                    <a:pt x="2843" y="4784"/>
                  </a:lnTo>
                  <a:lnTo>
                    <a:pt x="2367" y="5380"/>
                  </a:lnTo>
                  <a:lnTo>
                    <a:pt x="1907" y="6010"/>
                  </a:lnTo>
                  <a:lnTo>
                    <a:pt x="1686" y="6350"/>
                  </a:lnTo>
                  <a:lnTo>
                    <a:pt x="1482" y="6674"/>
                  </a:lnTo>
                  <a:lnTo>
                    <a:pt x="1277" y="7031"/>
                  </a:lnTo>
                  <a:lnTo>
                    <a:pt x="1090" y="7372"/>
                  </a:lnTo>
                  <a:lnTo>
                    <a:pt x="903" y="7729"/>
                  </a:lnTo>
                  <a:lnTo>
                    <a:pt x="750" y="8087"/>
                  </a:lnTo>
                  <a:lnTo>
                    <a:pt x="596" y="8444"/>
                  </a:lnTo>
                  <a:lnTo>
                    <a:pt x="460" y="8819"/>
                  </a:lnTo>
                  <a:lnTo>
                    <a:pt x="341" y="9176"/>
                  </a:lnTo>
                  <a:lnTo>
                    <a:pt x="222" y="9551"/>
                  </a:lnTo>
                  <a:lnTo>
                    <a:pt x="137" y="9942"/>
                  </a:lnTo>
                  <a:lnTo>
                    <a:pt x="69" y="10317"/>
                  </a:lnTo>
                  <a:lnTo>
                    <a:pt x="18" y="10759"/>
                  </a:lnTo>
                  <a:lnTo>
                    <a:pt x="1" y="11202"/>
                  </a:lnTo>
                  <a:lnTo>
                    <a:pt x="18" y="11644"/>
                  </a:lnTo>
                  <a:lnTo>
                    <a:pt x="69" y="12070"/>
                  </a:lnTo>
                  <a:lnTo>
                    <a:pt x="137" y="12496"/>
                  </a:lnTo>
                  <a:lnTo>
                    <a:pt x="239" y="12904"/>
                  </a:lnTo>
                  <a:lnTo>
                    <a:pt x="375" y="13313"/>
                  </a:lnTo>
                  <a:lnTo>
                    <a:pt x="528" y="13721"/>
                  </a:lnTo>
                  <a:lnTo>
                    <a:pt x="511" y="14266"/>
                  </a:lnTo>
                  <a:lnTo>
                    <a:pt x="511" y="14811"/>
                  </a:lnTo>
                  <a:lnTo>
                    <a:pt x="528" y="15492"/>
                  </a:lnTo>
                  <a:lnTo>
                    <a:pt x="562" y="16189"/>
                  </a:lnTo>
                  <a:lnTo>
                    <a:pt x="614" y="16870"/>
                  </a:lnTo>
                  <a:lnTo>
                    <a:pt x="682" y="17551"/>
                  </a:lnTo>
                  <a:lnTo>
                    <a:pt x="835" y="18913"/>
                  </a:lnTo>
                  <a:lnTo>
                    <a:pt x="1022" y="20275"/>
                  </a:lnTo>
                  <a:lnTo>
                    <a:pt x="1107" y="21041"/>
                  </a:lnTo>
                  <a:lnTo>
                    <a:pt x="1158" y="21381"/>
                  </a:lnTo>
                  <a:lnTo>
                    <a:pt x="1226" y="21722"/>
                  </a:lnTo>
                  <a:lnTo>
                    <a:pt x="1277" y="21875"/>
                  </a:lnTo>
                  <a:lnTo>
                    <a:pt x="1345" y="22028"/>
                  </a:lnTo>
                  <a:lnTo>
                    <a:pt x="1414" y="22181"/>
                  </a:lnTo>
                  <a:lnTo>
                    <a:pt x="1499" y="22335"/>
                  </a:lnTo>
                  <a:lnTo>
                    <a:pt x="1618" y="22471"/>
                  </a:lnTo>
                  <a:lnTo>
                    <a:pt x="1737" y="22607"/>
                  </a:lnTo>
                  <a:lnTo>
                    <a:pt x="1890" y="22726"/>
                  </a:lnTo>
                  <a:lnTo>
                    <a:pt x="2060" y="22845"/>
                  </a:lnTo>
                  <a:lnTo>
                    <a:pt x="2282" y="22982"/>
                  </a:lnTo>
                  <a:lnTo>
                    <a:pt x="2520" y="23118"/>
                  </a:lnTo>
                  <a:lnTo>
                    <a:pt x="2758" y="23237"/>
                  </a:lnTo>
                  <a:lnTo>
                    <a:pt x="3014" y="23356"/>
                  </a:lnTo>
                  <a:lnTo>
                    <a:pt x="3269" y="23458"/>
                  </a:lnTo>
                  <a:lnTo>
                    <a:pt x="3524" y="23543"/>
                  </a:lnTo>
                  <a:lnTo>
                    <a:pt x="4052" y="23714"/>
                  </a:lnTo>
                  <a:lnTo>
                    <a:pt x="4597" y="23833"/>
                  </a:lnTo>
                  <a:lnTo>
                    <a:pt x="5142" y="23918"/>
                  </a:lnTo>
                  <a:lnTo>
                    <a:pt x="5703" y="23969"/>
                  </a:lnTo>
                  <a:lnTo>
                    <a:pt x="6282" y="23986"/>
                  </a:lnTo>
                  <a:lnTo>
                    <a:pt x="6844" y="23986"/>
                  </a:lnTo>
                  <a:lnTo>
                    <a:pt x="7406" y="23935"/>
                  </a:lnTo>
                  <a:lnTo>
                    <a:pt x="7967" y="23850"/>
                  </a:lnTo>
                  <a:lnTo>
                    <a:pt x="8512" y="23748"/>
                  </a:lnTo>
                  <a:lnTo>
                    <a:pt x="9057" y="23594"/>
                  </a:lnTo>
                  <a:lnTo>
                    <a:pt x="9567" y="23441"/>
                  </a:lnTo>
                  <a:lnTo>
                    <a:pt x="10078" y="23237"/>
                  </a:lnTo>
                  <a:lnTo>
                    <a:pt x="10555" y="23016"/>
                  </a:lnTo>
                  <a:lnTo>
                    <a:pt x="10725" y="22913"/>
                  </a:lnTo>
                  <a:lnTo>
                    <a:pt x="10895" y="22811"/>
                  </a:lnTo>
                  <a:lnTo>
                    <a:pt x="11048" y="22675"/>
                  </a:lnTo>
                  <a:lnTo>
                    <a:pt x="11100" y="22607"/>
                  </a:lnTo>
                  <a:lnTo>
                    <a:pt x="11168" y="22522"/>
                  </a:lnTo>
                  <a:lnTo>
                    <a:pt x="11236" y="22386"/>
                  </a:lnTo>
                  <a:lnTo>
                    <a:pt x="11270" y="22233"/>
                  </a:lnTo>
                  <a:lnTo>
                    <a:pt x="11287" y="22062"/>
                  </a:lnTo>
                  <a:lnTo>
                    <a:pt x="11287" y="21909"/>
                  </a:lnTo>
                  <a:lnTo>
                    <a:pt x="11253" y="21756"/>
                  </a:lnTo>
                  <a:lnTo>
                    <a:pt x="11236" y="21586"/>
                  </a:lnTo>
                  <a:lnTo>
                    <a:pt x="11134" y="21262"/>
                  </a:lnTo>
                  <a:lnTo>
                    <a:pt x="10095" y="17858"/>
                  </a:lnTo>
                  <a:lnTo>
                    <a:pt x="10027" y="17619"/>
                  </a:lnTo>
                  <a:lnTo>
                    <a:pt x="9959" y="17364"/>
                  </a:lnTo>
                  <a:lnTo>
                    <a:pt x="9925" y="17126"/>
                  </a:lnTo>
                  <a:lnTo>
                    <a:pt x="9908" y="16870"/>
                  </a:lnTo>
                  <a:lnTo>
                    <a:pt x="9925" y="16615"/>
                  </a:lnTo>
                  <a:lnTo>
                    <a:pt x="9976" y="16360"/>
                  </a:lnTo>
                  <a:lnTo>
                    <a:pt x="10129" y="15832"/>
                  </a:lnTo>
                  <a:lnTo>
                    <a:pt x="10197" y="15577"/>
                  </a:lnTo>
                  <a:lnTo>
                    <a:pt x="10248" y="15321"/>
                  </a:lnTo>
                  <a:lnTo>
                    <a:pt x="10265" y="15066"/>
                  </a:lnTo>
                  <a:lnTo>
                    <a:pt x="10265" y="14930"/>
                  </a:lnTo>
                  <a:lnTo>
                    <a:pt x="10248" y="14811"/>
                  </a:lnTo>
                  <a:lnTo>
                    <a:pt x="10197" y="14606"/>
                  </a:lnTo>
                  <a:lnTo>
                    <a:pt x="10163" y="14402"/>
                  </a:lnTo>
                  <a:lnTo>
                    <a:pt x="10163" y="14300"/>
                  </a:lnTo>
                  <a:lnTo>
                    <a:pt x="10163" y="14198"/>
                  </a:lnTo>
                  <a:lnTo>
                    <a:pt x="10197" y="14113"/>
                  </a:lnTo>
                  <a:lnTo>
                    <a:pt x="10248" y="14028"/>
                  </a:lnTo>
                  <a:lnTo>
                    <a:pt x="10316" y="13959"/>
                  </a:lnTo>
                  <a:lnTo>
                    <a:pt x="10402" y="13908"/>
                  </a:lnTo>
                  <a:lnTo>
                    <a:pt x="10606" y="13840"/>
                  </a:lnTo>
                  <a:lnTo>
                    <a:pt x="11151" y="13636"/>
                  </a:lnTo>
                  <a:lnTo>
                    <a:pt x="11695" y="13398"/>
                  </a:lnTo>
                  <a:lnTo>
                    <a:pt x="12206" y="13125"/>
                  </a:lnTo>
                  <a:lnTo>
                    <a:pt x="12717" y="12836"/>
                  </a:lnTo>
                  <a:lnTo>
                    <a:pt x="12955" y="12683"/>
                  </a:lnTo>
                  <a:lnTo>
                    <a:pt x="13193" y="12513"/>
                  </a:lnTo>
                  <a:lnTo>
                    <a:pt x="13432" y="12325"/>
                  </a:lnTo>
                  <a:lnTo>
                    <a:pt x="13653" y="12138"/>
                  </a:lnTo>
                  <a:lnTo>
                    <a:pt x="13857" y="11951"/>
                  </a:lnTo>
                  <a:lnTo>
                    <a:pt x="14078" y="11747"/>
                  </a:lnTo>
                  <a:lnTo>
                    <a:pt x="14266" y="11525"/>
                  </a:lnTo>
                  <a:lnTo>
                    <a:pt x="14453" y="11304"/>
                  </a:lnTo>
                  <a:lnTo>
                    <a:pt x="14640" y="11066"/>
                  </a:lnTo>
                  <a:lnTo>
                    <a:pt x="14793" y="10827"/>
                  </a:lnTo>
                  <a:lnTo>
                    <a:pt x="14947" y="10572"/>
                  </a:lnTo>
                  <a:lnTo>
                    <a:pt x="15083" y="10317"/>
                  </a:lnTo>
                  <a:lnTo>
                    <a:pt x="15219" y="10044"/>
                  </a:lnTo>
                  <a:lnTo>
                    <a:pt x="15321" y="9772"/>
                  </a:lnTo>
                  <a:lnTo>
                    <a:pt x="15423" y="9500"/>
                  </a:lnTo>
                  <a:lnTo>
                    <a:pt x="15491" y="9227"/>
                  </a:lnTo>
                  <a:lnTo>
                    <a:pt x="15559" y="8938"/>
                  </a:lnTo>
                  <a:lnTo>
                    <a:pt x="15611" y="8648"/>
                  </a:lnTo>
                  <a:lnTo>
                    <a:pt x="15645" y="8359"/>
                  </a:lnTo>
                  <a:lnTo>
                    <a:pt x="15645" y="8070"/>
                  </a:lnTo>
                  <a:lnTo>
                    <a:pt x="15645" y="7780"/>
                  </a:lnTo>
                  <a:lnTo>
                    <a:pt x="15611" y="7491"/>
                  </a:lnTo>
                  <a:lnTo>
                    <a:pt x="15576" y="7201"/>
                  </a:lnTo>
                  <a:lnTo>
                    <a:pt x="15508" y="6929"/>
                  </a:lnTo>
                  <a:lnTo>
                    <a:pt x="15713" y="7014"/>
                  </a:lnTo>
                  <a:lnTo>
                    <a:pt x="15934" y="7099"/>
                  </a:lnTo>
                  <a:lnTo>
                    <a:pt x="16155" y="7167"/>
                  </a:lnTo>
                  <a:lnTo>
                    <a:pt x="16394" y="7218"/>
                  </a:lnTo>
                  <a:lnTo>
                    <a:pt x="16615" y="7236"/>
                  </a:lnTo>
                  <a:lnTo>
                    <a:pt x="16717" y="7236"/>
                  </a:lnTo>
                  <a:lnTo>
                    <a:pt x="16819" y="7218"/>
                  </a:lnTo>
                  <a:lnTo>
                    <a:pt x="16921" y="7184"/>
                  </a:lnTo>
                  <a:lnTo>
                    <a:pt x="17023" y="7150"/>
                  </a:lnTo>
                  <a:lnTo>
                    <a:pt x="17126" y="7099"/>
                  </a:lnTo>
                  <a:lnTo>
                    <a:pt x="17211" y="7031"/>
                  </a:lnTo>
                  <a:lnTo>
                    <a:pt x="17296" y="6929"/>
                  </a:lnTo>
                  <a:lnTo>
                    <a:pt x="17381" y="6827"/>
                  </a:lnTo>
                  <a:lnTo>
                    <a:pt x="17432" y="6708"/>
                  </a:lnTo>
                  <a:lnTo>
                    <a:pt x="17483" y="6572"/>
                  </a:lnTo>
                  <a:lnTo>
                    <a:pt x="17500" y="6452"/>
                  </a:lnTo>
                  <a:lnTo>
                    <a:pt x="17534" y="6316"/>
                  </a:lnTo>
                  <a:lnTo>
                    <a:pt x="17551" y="6027"/>
                  </a:lnTo>
                  <a:lnTo>
                    <a:pt x="17551" y="5738"/>
                  </a:lnTo>
                  <a:lnTo>
                    <a:pt x="17568" y="5431"/>
                  </a:lnTo>
                  <a:lnTo>
                    <a:pt x="17585" y="5295"/>
                  </a:lnTo>
                  <a:lnTo>
                    <a:pt x="17619" y="5159"/>
                  </a:lnTo>
                  <a:lnTo>
                    <a:pt x="17653" y="5023"/>
                  </a:lnTo>
                  <a:lnTo>
                    <a:pt x="17704" y="4886"/>
                  </a:lnTo>
                  <a:lnTo>
                    <a:pt x="18607" y="4954"/>
                  </a:lnTo>
                  <a:lnTo>
                    <a:pt x="18555" y="4716"/>
                  </a:lnTo>
                  <a:lnTo>
                    <a:pt x="18487" y="4478"/>
                  </a:lnTo>
                  <a:lnTo>
                    <a:pt x="18402" y="4257"/>
                  </a:lnTo>
                  <a:lnTo>
                    <a:pt x="18283" y="4035"/>
                  </a:lnTo>
                  <a:lnTo>
                    <a:pt x="18181" y="3814"/>
                  </a:lnTo>
                  <a:lnTo>
                    <a:pt x="18045" y="3610"/>
                  </a:lnTo>
                  <a:lnTo>
                    <a:pt x="17892" y="3422"/>
                  </a:lnTo>
                  <a:lnTo>
                    <a:pt x="17738" y="3235"/>
                  </a:lnTo>
                  <a:lnTo>
                    <a:pt x="17823" y="3235"/>
                  </a:lnTo>
                  <a:lnTo>
                    <a:pt x="17892" y="3201"/>
                  </a:lnTo>
                  <a:lnTo>
                    <a:pt x="17960" y="3150"/>
                  </a:lnTo>
                  <a:lnTo>
                    <a:pt x="18011" y="3082"/>
                  </a:lnTo>
                  <a:lnTo>
                    <a:pt x="18045" y="2997"/>
                  </a:lnTo>
                  <a:lnTo>
                    <a:pt x="18079" y="2912"/>
                  </a:lnTo>
                  <a:lnTo>
                    <a:pt x="18079" y="2827"/>
                  </a:lnTo>
                  <a:lnTo>
                    <a:pt x="18079" y="2742"/>
                  </a:lnTo>
                  <a:lnTo>
                    <a:pt x="18028" y="2571"/>
                  </a:lnTo>
                  <a:lnTo>
                    <a:pt x="17943" y="2418"/>
                  </a:lnTo>
                  <a:lnTo>
                    <a:pt x="17858" y="2265"/>
                  </a:lnTo>
                  <a:lnTo>
                    <a:pt x="17772" y="2112"/>
                  </a:lnTo>
                  <a:lnTo>
                    <a:pt x="17721" y="1975"/>
                  </a:lnTo>
                  <a:lnTo>
                    <a:pt x="17670" y="1856"/>
                  </a:lnTo>
                  <a:lnTo>
                    <a:pt x="17602" y="1584"/>
                  </a:lnTo>
                  <a:lnTo>
                    <a:pt x="17534" y="1312"/>
                  </a:lnTo>
                  <a:lnTo>
                    <a:pt x="17466" y="1039"/>
                  </a:lnTo>
                  <a:lnTo>
                    <a:pt x="17364" y="835"/>
                  </a:lnTo>
                  <a:lnTo>
                    <a:pt x="17245" y="648"/>
                  </a:lnTo>
                  <a:lnTo>
                    <a:pt x="17092" y="495"/>
                  </a:lnTo>
                  <a:lnTo>
                    <a:pt x="16921" y="358"/>
                  </a:lnTo>
                  <a:lnTo>
                    <a:pt x="16734" y="239"/>
                  </a:lnTo>
                  <a:lnTo>
                    <a:pt x="16547" y="154"/>
                  </a:lnTo>
                  <a:lnTo>
                    <a:pt x="16325" y="69"/>
                  </a:lnTo>
                  <a:lnTo>
                    <a:pt x="16104" y="35"/>
                  </a:lnTo>
                  <a:lnTo>
                    <a:pt x="15883" y="1"/>
                  </a:lnTo>
                  <a:close/>
                </a:path>
              </a:pathLst>
            </a:custGeom>
            <a:solidFill>
              <a:srgbClr val="F3A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36;p50">
              <a:extLst>
                <a:ext uri="{FF2B5EF4-FFF2-40B4-BE49-F238E27FC236}">
                  <a16:creationId xmlns:a16="http://schemas.microsoft.com/office/drawing/2014/main" id="{C2F07C1A-B1FC-E755-8401-1F9D5C4A4CF5}"/>
                </a:ext>
              </a:extLst>
            </p:cNvPr>
            <p:cNvSpPr/>
            <p:nvPr/>
          </p:nvSpPr>
          <p:spPr>
            <a:xfrm>
              <a:off x="6573559" y="2053808"/>
              <a:ext cx="933419" cy="1212511"/>
            </a:xfrm>
            <a:custGeom>
              <a:avLst/>
              <a:gdLst/>
              <a:ahLst/>
              <a:cxnLst/>
              <a:rect l="l" t="t" r="r" b="b"/>
              <a:pathLst>
                <a:path w="17194" h="22335" extrusionOk="0">
                  <a:moveTo>
                    <a:pt x="15559" y="1"/>
                  </a:moveTo>
                  <a:lnTo>
                    <a:pt x="15304" y="18"/>
                  </a:lnTo>
                  <a:lnTo>
                    <a:pt x="15049" y="86"/>
                  </a:lnTo>
                  <a:lnTo>
                    <a:pt x="14810" y="171"/>
                  </a:lnTo>
                  <a:lnTo>
                    <a:pt x="14572" y="273"/>
                  </a:lnTo>
                  <a:lnTo>
                    <a:pt x="14351" y="409"/>
                  </a:lnTo>
                  <a:lnTo>
                    <a:pt x="14198" y="546"/>
                  </a:lnTo>
                  <a:lnTo>
                    <a:pt x="14044" y="665"/>
                  </a:lnTo>
                  <a:lnTo>
                    <a:pt x="13908" y="818"/>
                  </a:lnTo>
                  <a:lnTo>
                    <a:pt x="13789" y="971"/>
                  </a:lnTo>
                  <a:lnTo>
                    <a:pt x="13670" y="1124"/>
                  </a:lnTo>
                  <a:lnTo>
                    <a:pt x="13568" y="1295"/>
                  </a:lnTo>
                  <a:lnTo>
                    <a:pt x="13466" y="1465"/>
                  </a:lnTo>
                  <a:lnTo>
                    <a:pt x="13381" y="1652"/>
                  </a:lnTo>
                  <a:lnTo>
                    <a:pt x="12955" y="1618"/>
                  </a:lnTo>
                  <a:lnTo>
                    <a:pt x="12546" y="1601"/>
                  </a:lnTo>
                  <a:lnTo>
                    <a:pt x="12342" y="1516"/>
                  </a:lnTo>
                  <a:lnTo>
                    <a:pt x="12138" y="1431"/>
                  </a:lnTo>
                  <a:lnTo>
                    <a:pt x="11917" y="1380"/>
                  </a:lnTo>
                  <a:lnTo>
                    <a:pt x="11695" y="1329"/>
                  </a:lnTo>
                  <a:lnTo>
                    <a:pt x="11253" y="1244"/>
                  </a:lnTo>
                  <a:lnTo>
                    <a:pt x="10827" y="1192"/>
                  </a:lnTo>
                  <a:lnTo>
                    <a:pt x="10453" y="1158"/>
                  </a:lnTo>
                  <a:lnTo>
                    <a:pt x="10061" y="1141"/>
                  </a:lnTo>
                  <a:lnTo>
                    <a:pt x="9670" y="1141"/>
                  </a:lnTo>
                  <a:lnTo>
                    <a:pt x="9295" y="1175"/>
                  </a:lnTo>
                  <a:lnTo>
                    <a:pt x="8904" y="1209"/>
                  </a:lnTo>
                  <a:lnTo>
                    <a:pt x="8529" y="1278"/>
                  </a:lnTo>
                  <a:lnTo>
                    <a:pt x="8138" y="1363"/>
                  </a:lnTo>
                  <a:lnTo>
                    <a:pt x="7780" y="1465"/>
                  </a:lnTo>
                  <a:lnTo>
                    <a:pt x="7406" y="1567"/>
                  </a:lnTo>
                  <a:lnTo>
                    <a:pt x="7065" y="1703"/>
                  </a:lnTo>
                  <a:lnTo>
                    <a:pt x="6708" y="1839"/>
                  </a:lnTo>
                  <a:lnTo>
                    <a:pt x="6367" y="1993"/>
                  </a:lnTo>
                  <a:lnTo>
                    <a:pt x="6027" y="2163"/>
                  </a:lnTo>
                  <a:lnTo>
                    <a:pt x="5703" y="2350"/>
                  </a:lnTo>
                  <a:lnTo>
                    <a:pt x="5380" y="2537"/>
                  </a:lnTo>
                  <a:lnTo>
                    <a:pt x="5056" y="2759"/>
                  </a:lnTo>
                  <a:lnTo>
                    <a:pt x="4750" y="2963"/>
                  </a:lnTo>
                  <a:lnTo>
                    <a:pt x="4461" y="3201"/>
                  </a:lnTo>
                  <a:lnTo>
                    <a:pt x="4154" y="3439"/>
                  </a:lnTo>
                  <a:lnTo>
                    <a:pt x="3882" y="3695"/>
                  </a:lnTo>
                  <a:lnTo>
                    <a:pt x="3610" y="3950"/>
                  </a:lnTo>
                  <a:lnTo>
                    <a:pt x="3337" y="4222"/>
                  </a:lnTo>
                  <a:lnTo>
                    <a:pt x="3082" y="4495"/>
                  </a:lnTo>
                  <a:lnTo>
                    <a:pt x="2843" y="4784"/>
                  </a:lnTo>
                  <a:lnTo>
                    <a:pt x="2367" y="5380"/>
                  </a:lnTo>
                  <a:lnTo>
                    <a:pt x="1907" y="6010"/>
                  </a:lnTo>
                  <a:lnTo>
                    <a:pt x="1686" y="6350"/>
                  </a:lnTo>
                  <a:lnTo>
                    <a:pt x="1482" y="6674"/>
                  </a:lnTo>
                  <a:lnTo>
                    <a:pt x="1277" y="7031"/>
                  </a:lnTo>
                  <a:lnTo>
                    <a:pt x="1090" y="7372"/>
                  </a:lnTo>
                  <a:lnTo>
                    <a:pt x="903" y="7729"/>
                  </a:lnTo>
                  <a:lnTo>
                    <a:pt x="750" y="8087"/>
                  </a:lnTo>
                  <a:lnTo>
                    <a:pt x="596" y="8444"/>
                  </a:lnTo>
                  <a:lnTo>
                    <a:pt x="460" y="8819"/>
                  </a:lnTo>
                  <a:lnTo>
                    <a:pt x="341" y="9176"/>
                  </a:lnTo>
                  <a:lnTo>
                    <a:pt x="222" y="9551"/>
                  </a:lnTo>
                  <a:lnTo>
                    <a:pt x="137" y="9942"/>
                  </a:lnTo>
                  <a:lnTo>
                    <a:pt x="69" y="10317"/>
                  </a:lnTo>
                  <a:lnTo>
                    <a:pt x="18" y="10759"/>
                  </a:lnTo>
                  <a:lnTo>
                    <a:pt x="1" y="11202"/>
                  </a:lnTo>
                  <a:lnTo>
                    <a:pt x="18" y="11644"/>
                  </a:lnTo>
                  <a:lnTo>
                    <a:pt x="69" y="12070"/>
                  </a:lnTo>
                  <a:lnTo>
                    <a:pt x="137" y="12496"/>
                  </a:lnTo>
                  <a:lnTo>
                    <a:pt x="239" y="12904"/>
                  </a:lnTo>
                  <a:lnTo>
                    <a:pt x="375" y="13313"/>
                  </a:lnTo>
                  <a:lnTo>
                    <a:pt x="528" y="13721"/>
                  </a:lnTo>
                  <a:lnTo>
                    <a:pt x="511" y="14266"/>
                  </a:lnTo>
                  <a:lnTo>
                    <a:pt x="511" y="14811"/>
                  </a:lnTo>
                  <a:lnTo>
                    <a:pt x="528" y="15492"/>
                  </a:lnTo>
                  <a:lnTo>
                    <a:pt x="562" y="16189"/>
                  </a:lnTo>
                  <a:lnTo>
                    <a:pt x="614" y="16870"/>
                  </a:lnTo>
                  <a:lnTo>
                    <a:pt x="682" y="17551"/>
                  </a:lnTo>
                  <a:lnTo>
                    <a:pt x="835" y="18913"/>
                  </a:lnTo>
                  <a:lnTo>
                    <a:pt x="1022" y="20275"/>
                  </a:lnTo>
                  <a:lnTo>
                    <a:pt x="1090" y="20854"/>
                  </a:lnTo>
                  <a:lnTo>
                    <a:pt x="1107" y="21126"/>
                  </a:lnTo>
                  <a:lnTo>
                    <a:pt x="1158" y="21381"/>
                  </a:lnTo>
                  <a:lnTo>
                    <a:pt x="1209" y="21637"/>
                  </a:lnTo>
                  <a:lnTo>
                    <a:pt x="1277" y="21875"/>
                  </a:lnTo>
                  <a:lnTo>
                    <a:pt x="1380" y="22113"/>
                  </a:lnTo>
                  <a:lnTo>
                    <a:pt x="1499" y="22335"/>
                  </a:lnTo>
                  <a:lnTo>
                    <a:pt x="1703" y="22335"/>
                  </a:lnTo>
                  <a:lnTo>
                    <a:pt x="1890" y="22318"/>
                  </a:lnTo>
                  <a:lnTo>
                    <a:pt x="1992" y="22250"/>
                  </a:lnTo>
                  <a:lnTo>
                    <a:pt x="2077" y="22181"/>
                  </a:lnTo>
                  <a:lnTo>
                    <a:pt x="2163" y="22096"/>
                  </a:lnTo>
                  <a:lnTo>
                    <a:pt x="2231" y="22011"/>
                  </a:lnTo>
                  <a:lnTo>
                    <a:pt x="2299" y="21926"/>
                  </a:lnTo>
                  <a:lnTo>
                    <a:pt x="2350" y="21824"/>
                  </a:lnTo>
                  <a:lnTo>
                    <a:pt x="2435" y="21603"/>
                  </a:lnTo>
                  <a:lnTo>
                    <a:pt x="2503" y="21364"/>
                  </a:lnTo>
                  <a:lnTo>
                    <a:pt x="2537" y="21126"/>
                  </a:lnTo>
                  <a:lnTo>
                    <a:pt x="2571" y="20871"/>
                  </a:lnTo>
                  <a:lnTo>
                    <a:pt x="2588" y="20632"/>
                  </a:lnTo>
                  <a:lnTo>
                    <a:pt x="2843" y="14691"/>
                  </a:lnTo>
                  <a:lnTo>
                    <a:pt x="3252" y="16479"/>
                  </a:lnTo>
                  <a:lnTo>
                    <a:pt x="3473" y="17381"/>
                  </a:lnTo>
                  <a:lnTo>
                    <a:pt x="3695" y="18266"/>
                  </a:lnTo>
                  <a:lnTo>
                    <a:pt x="3933" y="19168"/>
                  </a:lnTo>
                  <a:lnTo>
                    <a:pt x="4205" y="20037"/>
                  </a:lnTo>
                  <a:lnTo>
                    <a:pt x="4495" y="20922"/>
                  </a:lnTo>
                  <a:lnTo>
                    <a:pt x="4801" y="21773"/>
                  </a:lnTo>
                  <a:lnTo>
                    <a:pt x="4852" y="21892"/>
                  </a:lnTo>
                  <a:lnTo>
                    <a:pt x="4920" y="22011"/>
                  </a:lnTo>
                  <a:lnTo>
                    <a:pt x="5005" y="22096"/>
                  </a:lnTo>
                  <a:lnTo>
                    <a:pt x="5090" y="22181"/>
                  </a:lnTo>
                  <a:lnTo>
                    <a:pt x="5193" y="22250"/>
                  </a:lnTo>
                  <a:lnTo>
                    <a:pt x="5295" y="22284"/>
                  </a:lnTo>
                  <a:lnTo>
                    <a:pt x="5346" y="22284"/>
                  </a:lnTo>
                  <a:lnTo>
                    <a:pt x="5397" y="22267"/>
                  </a:lnTo>
                  <a:lnTo>
                    <a:pt x="5431" y="22250"/>
                  </a:lnTo>
                  <a:lnTo>
                    <a:pt x="5482" y="22216"/>
                  </a:lnTo>
                  <a:lnTo>
                    <a:pt x="5329" y="21296"/>
                  </a:lnTo>
                  <a:lnTo>
                    <a:pt x="5193" y="20394"/>
                  </a:lnTo>
                  <a:lnTo>
                    <a:pt x="5073" y="19475"/>
                  </a:lnTo>
                  <a:lnTo>
                    <a:pt x="4954" y="18573"/>
                  </a:lnTo>
                  <a:lnTo>
                    <a:pt x="4869" y="17653"/>
                  </a:lnTo>
                  <a:lnTo>
                    <a:pt x="4784" y="16734"/>
                  </a:lnTo>
                  <a:lnTo>
                    <a:pt x="4733" y="15815"/>
                  </a:lnTo>
                  <a:lnTo>
                    <a:pt x="4682" y="14896"/>
                  </a:lnTo>
                  <a:lnTo>
                    <a:pt x="4767" y="15321"/>
                  </a:lnTo>
                  <a:lnTo>
                    <a:pt x="4869" y="15730"/>
                  </a:lnTo>
                  <a:lnTo>
                    <a:pt x="4954" y="15934"/>
                  </a:lnTo>
                  <a:lnTo>
                    <a:pt x="5039" y="16138"/>
                  </a:lnTo>
                  <a:lnTo>
                    <a:pt x="5125" y="16326"/>
                  </a:lnTo>
                  <a:lnTo>
                    <a:pt x="5244" y="16513"/>
                  </a:lnTo>
                  <a:lnTo>
                    <a:pt x="5363" y="16683"/>
                  </a:lnTo>
                  <a:lnTo>
                    <a:pt x="5516" y="16836"/>
                  </a:lnTo>
                  <a:lnTo>
                    <a:pt x="5669" y="16990"/>
                  </a:lnTo>
                  <a:lnTo>
                    <a:pt x="5857" y="17109"/>
                  </a:lnTo>
                  <a:lnTo>
                    <a:pt x="6044" y="17211"/>
                  </a:lnTo>
                  <a:lnTo>
                    <a:pt x="6231" y="17296"/>
                  </a:lnTo>
                  <a:lnTo>
                    <a:pt x="6435" y="17347"/>
                  </a:lnTo>
                  <a:lnTo>
                    <a:pt x="6657" y="17364"/>
                  </a:lnTo>
                  <a:lnTo>
                    <a:pt x="6861" y="17347"/>
                  </a:lnTo>
                  <a:lnTo>
                    <a:pt x="7082" y="17296"/>
                  </a:lnTo>
                  <a:lnTo>
                    <a:pt x="7269" y="17211"/>
                  </a:lnTo>
                  <a:lnTo>
                    <a:pt x="7457" y="17092"/>
                  </a:lnTo>
                  <a:lnTo>
                    <a:pt x="7610" y="16955"/>
                  </a:lnTo>
                  <a:lnTo>
                    <a:pt x="7678" y="16870"/>
                  </a:lnTo>
                  <a:lnTo>
                    <a:pt x="7729" y="16785"/>
                  </a:lnTo>
                  <a:lnTo>
                    <a:pt x="7780" y="16683"/>
                  </a:lnTo>
                  <a:lnTo>
                    <a:pt x="7814" y="16581"/>
                  </a:lnTo>
                  <a:lnTo>
                    <a:pt x="7848" y="16479"/>
                  </a:lnTo>
                  <a:lnTo>
                    <a:pt x="7865" y="16377"/>
                  </a:lnTo>
                  <a:lnTo>
                    <a:pt x="7627" y="16377"/>
                  </a:lnTo>
                  <a:lnTo>
                    <a:pt x="7406" y="16343"/>
                  </a:lnTo>
                  <a:lnTo>
                    <a:pt x="7184" y="16275"/>
                  </a:lnTo>
                  <a:lnTo>
                    <a:pt x="6980" y="16189"/>
                  </a:lnTo>
                  <a:lnTo>
                    <a:pt x="6776" y="16087"/>
                  </a:lnTo>
                  <a:lnTo>
                    <a:pt x="6588" y="15968"/>
                  </a:lnTo>
                  <a:lnTo>
                    <a:pt x="6418" y="15815"/>
                  </a:lnTo>
                  <a:lnTo>
                    <a:pt x="6248" y="15645"/>
                  </a:lnTo>
                  <a:lnTo>
                    <a:pt x="6095" y="15475"/>
                  </a:lnTo>
                  <a:lnTo>
                    <a:pt x="5976" y="15287"/>
                  </a:lnTo>
                  <a:lnTo>
                    <a:pt x="5874" y="15083"/>
                  </a:lnTo>
                  <a:lnTo>
                    <a:pt x="5788" y="14862"/>
                  </a:lnTo>
                  <a:lnTo>
                    <a:pt x="5720" y="14640"/>
                  </a:lnTo>
                  <a:lnTo>
                    <a:pt x="5686" y="14419"/>
                  </a:lnTo>
                  <a:lnTo>
                    <a:pt x="5686" y="14198"/>
                  </a:lnTo>
                  <a:lnTo>
                    <a:pt x="5703" y="13959"/>
                  </a:lnTo>
                  <a:lnTo>
                    <a:pt x="5788" y="14147"/>
                  </a:lnTo>
                  <a:lnTo>
                    <a:pt x="5891" y="14300"/>
                  </a:lnTo>
                  <a:lnTo>
                    <a:pt x="6027" y="14436"/>
                  </a:lnTo>
                  <a:lnTo>
                    <a:pt x="6163" y="14572"/>
                  </a:lnTo>
                  <a:lnTo>
                    <a:pt x="6333" y="14674"/>
                  </a:lnTo>
                  <a:lnTo>
                    <a:pt x="6503" y="14760"/>
                  </a:lnTo>
                  <a:lnTo>
                    <a:pt x="6691" y="14811"/>
                  </a:lnTo>
                  <a:lnTo>
                    <a:pt x="6878" y="14845"/>
                  </a:lnTo>
                  <a:lnTo>
                    <a:pt x="7065" y="14845"/>
                  </a:lnTo>
                  <a:lnTo>
                    <a:pt x="7252" y="14828"/>
                  </a:lnTo>
                  <a:lnTo>
                    <a:pt x="7440" y="14777"/>
                  </a:lnTo>
                  <a:lnTo>
                    <a:pt x="7627" y="14708"/>
                  </a:lnTo>
                  <a:lnTo>
                    <a:pt x="7797" y="14606"/>
                  </a:lnTo>
                  <a:lnTo>
                    <a:pt x="7950" y="14487"/>
                  </a:lnTo>
                  <a:lnTo>
                    <a:pt x="8086" y="14351"/>
                  </a:lnTo>
                  <a:lnTo>
                    <a:pt x="8189" y="14198"/>
                  </a:lnTo>
                  <a:lnTo>
                    <a:pt x="8069" y="14198"/>
                  </a:lnTo>
                  <a:lnTo>
                    <a:pt x="7933" y="14181"/>
                  </a:lnTo>
                  <a:lnTo>
                    <a:pt x="7814" y="14147"/>
                  </a:lnTo>
                  <a:lnTo>
                    <a:pt x="7695" y="14096"/>
                  </a:lnTo>
                  <a:lnTo>
                    <a:pt x="7576" y="14045"/>
                  </a:lnTo>
                  <a:lnTo>
                    <a:pt x="7457" y="13994"/>
                  </a:lnTo>
                  <a:lnTo>
                    <a:pt x="7252" y="13840"/>
                  </a:lnTo>
                  <a:lnTo>
                    <a:pt x="7065" y="13670"/>
                  </a:lnTo>
                  <a:lnTo>
                    <a:pt x="6895" y="13466"/>
                  </a:lnTo>
                  <a:lnTo>
                    <a:pt x="6742" y="13245"/>
                  </a:lnTo>
                  <a:lnTo>
                    <a:pt x="6623" y="13006"/>
                  </a:lnTo>
                  <a:lnTo>
                    <a:pt x="6537" y="12751"/>
                  </a:lnTo>
                  <a:lnTo>
                    <a:pt x="6469" y="12513"/>
                  </a:lnTo>
                  <a:lnTo>
                    <a:pt x="6418" y="12257"/>
                  </a:lnTo>
                  <a:lnTo>
                    <a:pt x="6384" y="12002"/>
                  </a:lnTo>
                  <a:lnTo>
                    <a:pt x="6367" y="11730"/>
                  </a:lnTo>
                  <a:lnTo>
                    <a:pt x="6350" y="11474"/>
                  </a:lnTo>
                  <a:lnTo>
                    <a:pt x="6350" y="10946"/>
                  </a:lnTo>
                  <a:lnTo>
                    <a:pt x="6742" y="11321"/>
                  </a:lnTo>
                  <a:lnTo>
                    <a:pt x="7150" y="11678"/>
                  </a:lnTo>
                  <a:lnTo>
                    <a:pt x="7576" y="12036"/>
                  </a:lnTo>
                  <a:lnTo>
                    <a:pt x="8018" y="12359"/>
                  </a:lnTo>
                  <a:lnTo>
                    <a:pt x="8461" y="12666"/>
                  </a:lnTo>
                  <a:lnTo>
                    <a:pt x="8938" y="12938"/>
                  </a:lnTo>
                  <a:lnTo>
                    <a:pt x="9414" y="13176"/>
                  </a:lnTo>
                  <a:lnTo>
                    <a:pt x="9670" y="13296"/>
                  </a:lnTo>
                  <a:lnTo>
                    <a:pt x="9908" y="13398"/>
                  </a:lnTo>
                  <a:lnTo>
                    <a:pt x="10180" y="13483"/>
                  </a:lnTo>
                  <a:lnTo>
                    <a:pt x="10453" y="13568"/>
                  </a:lnTo>
                  <a:lnTo>
                    <a:pt x="10725" y="13636"/>
                  </a:lnTo>
                  <a:lnTo>
                    <a:pt x="10997" y="13687"/>
                  </a:lnTo>
                  <a:lnTo>
                    <a:pt x="11406" y="13517"/>
                  </a:lnTo>
                  <a:lnTo>
                    <a:pt x="11831" y="13330"/>
                  </a:lnTo>
                  <a:lnTo>
                    <a:pt x="12223" y="13125"/>
                  </a:lnTo>
                  <a:lnTo>
                    <a:pt x="12615" y="12904"/>
                  </a:lnTo>
                  <a:lnTo>
                    <a:pt x="12989" y="12649"/>
                  </a:lnTo>
                  <a:lnTo>
                    <a:pt x="13347" y="12393"/>
                  </a:lnTo>
                  <a:lnTo>
                    <a:pt x="13687" y="12104"/>
                  </a:lnTo>
                  <a:lnTo>
                    <a:pt x="14010" y="11798"/>
                  </a:lnTo>
                  <a:lnTo>
                    <a:pt x="13653" y="11525"/>
                  </a:lnTo>
                  <a:lnTo>
                    <a:pt x="13619" y="11508"/>
                  </a:lnTo>
                  <a:lnTo>
                    <a:pt x="13823" y="11287"/>
                  </a:lnTo>
                  <a:lnTo>
                    <a:pt x="14027" y="11049"/>
                  </a:lnTo>
                  <a:lnTo>
                    <a:pt x="14181" y="10844"/>
                  </a:lnTo>
                  <a:lnTo>
                    <a:pt x="14317" y="10640"/>
                  </a:lnTo>
                  <a:lnTo>
                    <a:pt x="14453" y="10419"/>
                  </a:lnTo>
                  <a:lnTo>
                    <a:pt x="14589" y="10214"/>
                  </a:lnTo>
                  <a:lnTo>
                    <a:pt x="14691" y="9976"/>
                  </a:lnTo>
                  <a:lnTo>
                    <a:pt x="14810" y="9755"/>
                  </a:lnTo>
                  <a:lnTo>
                    <a:pt x="14896" y="9517"/>
                  </a:lnTo>
                  <a:lnTo>
                    <a:pt x="14981" y="9278"/>
                  </a:lnTo>
                  <a:lnTo>
                    <a:pt x="15049" y="9040"/>
                  </a:lnTo>
                  <a:lnTo>
                    <a:pt x="15117" y="8802"/>
                  </a:lnTo>
                  <a:lnTo>
                    <a:pt x="15151" y="8546"/>
                  </a:lnTo>
                  <a:lnTo>
                    <a:pt x="15185" y="8308"/>
                  </a:lnTo>
                  <a:lnTo>
                    <a:pt x="15219" y="8053"/>
                  </a:lnTo>
                  <a:lnTo>
                    <a:pt x="15219" y="7814"/>
                  </a:lnTo>
                  <a:lnTo>
                    <a:pt x="15219" y="7559"/>
                  </a:lnTo>
                  <a:lnTo>
                    <a:pt x="15202" y="7304"/>
                  </a:lnTo>
                  <a:lnTo>
                    <a:pt x="15406" y="7593"/>
                  </a:lnTo>
                  <a:lnTo>
                    <a:pt x="15645" y="7865"/>
                  </a:lnTo>
                  <a:lnTo>
                    <a:pt x="15628" y="7627"/>
                  </a:lnTo>
                  <a:lnTo>
                    <a:pt x="15611" y="7389"/>
                  </a:lnTo>
                  <a:lnTo>
                    <a:pt x="15559" y="7150"/>
                  </a:lnTo>
                  <a:lnTo>
                    <a:pt x="15508" y="6929"/>
                  </a:lnTo>
                  <a:lnTo>
                    <a:pt x="15696" y="7014"/>
                  </a:lnTo>
                  <a:lnTo>
                    <a:pt x="15917" y="7099"/>
                  </a:lnTo>
                  <a:lnTo>
                    <a:pt x="16121" y="7167"/>
                  </a:lnTo>
                  <a:lnTo>
                    <a:pt x="16325" y="7218"/>
                  </a:lnTo>
                  <a:lnTo>
                    <a:pt x="16291" y="6980"/>
                  </a:lnTo>
                  <a:lnTo>
                    <a:pt x="16308" y="6980"/>
                  </a:lnTo>
                  <a:lnTo>
                    <a:pt x="16308" y="6708"/>
                  </a:lnTo>
                  <a:lnTo>
                    <a:pt x="16308" y="6435"/>
                  </a:lnTo>
                  <a:lnTo>
                    <a:pt x="16274" y="6163"/>
                  </a:lnTo>
                  <a:lnTo>
                    <a:pt x="16223" y="5891"/>
                  </a:lnTo>
                  <a:lnTo>
                    <a:pt x="16138" y="5618"/>
                  </a:lnTo>
                  <a:lnTo>
                    <a:pt x="16036" y="5346"/>
                  </a:lnTo>
                  <a:lnTo>
                    <a:pt x="16036" y="5108"/>
                  </a:lnTo>
                  <a:lnTo>
                    <a:pt x="16070" y="4852"/>
                  </a:lnTo>
                  <a:lnTo>
                    <a:pt x="16155" y="4614"/>
                  </a:lnTo>
                  <a:lnTo>
                    <a:pt x="16257" y="4393"/>
                  </a:lnTo>
                  <a:lnTo>
                    <a:pt x="16394" y="4188"/>
                  </a:lnTo>
                  <a:lnTo>
                    <a:pt x="16530" y="4001"/>
                  </a:lnTo>
                  <a:lnTo>
                    <a:pt x="16666" y="3797"/>
                  </a:lnTo>
                  <a:lnTo>
                    <a:pt x="16717" y="3695"/>
                  </a:lnTo>
                  <a:lnTo>
                    <a:pt x="16768" y="3593"/>
                  </a:lnTo>
                  <a:lnTo>
                    <a:pt x="16802" y="3473"/>
                  </a:lnTo>
                  <a:lnTo>
                    <a:pt x="16819" y="3354"/>
                  </a:lnTo>
                  <a:lnTo>
                    <a:pt x="16819" y="3235"/>
                  </a:lnTo>
                  <a:lnTo>
                    <a:pt x="16802" y="3116"/>
                  </a:lnTo>
                  <a:lnTo>
                    <a:pt x="16768" y="2997"/>
                  </a:lnTo>
                  <a:lnTo>
                    <a:pt x="16717" y="2912"/>
                  </a:lnTo>
                  <a:lnTo>
                    <a:pt x="16632" y="2827"/>
                  </a:lnTo>
                  <a:lnTo>
                    <a:pt x="16530" y="2776"/>
                  </a:lnTo>
                  <a:lnTo>
                    <a:pt x="17194" y="2742"/>
                  </a:lnTo>
                  <a:lnTo>
                    <a:pt x="17057" y="2622"/>
                  </a:lnTo>
                  <a:lnTo>
                    <a:pt x="16955" y="2486"/>
                  </a:lnTo>
                  <a:lnTo>
                    <a:pt x="16853" y="2333"/>
                  </a:lnTo>
                  <a:lnTo>
                    <a:pt x="16751" y="2180"/>
                  </a:lnTo>
                  <a:lnTo>
                    <a:pt x="16683" y="2027"/>
                  </a:lnTo>
                  <a:lnTo>
                    <a:pt x="16615" y="1856"/>
                  </a:lnTo>
                  <a:lnTo>
                    <a:pt x="16513" y="1516"/>
                  </a:lnTo>
                  <a:lnTo>
                    <a:pt x="16445" y="1158"/>
                  </a:lnTo>
                  <a:lnTo>
                    <a:pt x="16394" y="801"/>
                  </a:lnTo>
                  <a:lnTo>
                    <a:pt x="16325" y="69"/>
                  </a:lnTo>
                  <a:lnTo>
                    <a:pt x="16070" y="18"/>
                  </a:lnTo>
                  <a:lnTo>
                    <a:pt x="15815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37;p50">
              <a:extLst>
                <a:ext uri="{FF2B5EF4-FFF2-40B4-BE49-F238E27FC236}">
                  <a16:creationId xmlns:a16="http://schemas.microsoft.com/office/drawing/2014/main" id="{9E7736DD-F354-85CF-3C4F-65ED275AB328}"/>
                </a:ext>
              </a:extLst>
            </p:cNvPr>
            <p:cNvSpPr/>
            <p:nvPr/>
          </p:nvSpPr>
          <p:spPr>
            <a:xfrm>
              <a:off x="6803687" y="2135132"/>
              <a:ext cx="815127" cy="849328"/>
            </a:xfrm>
            <a:custGeom>
              <a:avLst/>
              <a:gdLst/>
              <a:ahLst/>
              <a:cxnLst/>
              <a:rect l="l" t="t" r="r" b="b"/>
              <a:pathLst>
                <a:path w="15015" h="15645" extrusionOk="0">
                  <a:moveTo>
                    <a:pt x="5720" y="1"/>
                  </a:moveTo>
                  <a:lnTo>
                    <a:pt x="5414" y="18"/>
                  </a:lnTo>
                  <a:lnTo>
                    <a:pt x="5124" y="52"/>
                  </a:lnTo>
                  <a:lnTo>
                    <a:pt x="4835" y="103"/>
                  </a:lnTo>
                  <a:lnTo>
                    <a:pt x="4545" y="171"/>
                  </a:lnTo>
                  <a:lnTo>
                    <a:pt x="4256" y="256"/>
                  </a:lnTo>
                  <a:lnTo>
                    <a:pt x="3967" y="358"/>
                  </a:lnTo>
                  <a:lnTo>
                    <a:pt x="3660" y="460"/>
                  </a:lnTo>
                  <a:lnTo>
                    <a:pt x="3371" y="597"/>
                  </a:lnTo>
                  <a:lnTo>
                    <a:pt x="3064" y="733"/>
                  </a:lnTo>
                  <a:lnTo>
                    <a:pt x="2775" y="869"/>
                  </a:lnTo>
                  <a:lnTo>
                    <a:pt x="2469" y="1022"/>
                  </a:lnTo>
                  <a:lnTo>
                    <a:pt x="2179" y="1192"/>
                  </a:lnTo>
                  <a:lnTo>
                    <a:pt x="1907" y="1380"/>
                  </a:lnTo>
                  <a:lnTo>
                    <a:pt x="1635" y="1567"/>
                  </a:lnTo>
                  <a:lnTo>
                    <a:pt x="1379" y="1771"/>
                  </a:lnTo>
                  <a:lnTo>
                    <a:pt x="1124" y="1975"/>
                  </a:lnTo>
                  <a:lnTo>
                    <a:pt x="903" y="2197"/>
                  </a:lnTo>
                  <a:lnTo>
                    <a:pt x="681" y="2435"/>
                  </a:lnTo>
                  <a:lnTo>
                    <a:pt x="477" y="2673"/>
                  </a:lnTo>
                  <a:lnTo>
                    <a:pt x="290" y="2929"/>
                  </a:lnTo>
                  <a:lnTo>
                    <a:pt x="188" y="3099"/>
                  </a:lnTo>
                  <a:lnTo>
                    <a:pt x="120" y="3286"/>
                  </a:lnTo>
                  <a:lnTo>
                    <a:pt x="68" y="3473"/>
                  </a:lnTo>
                  <a:lnTo>
                    <a:pt x="17" y="3678"/>
                  </a:lnTo>
                  <a:lnTo>
                    <a:pt x="0" y="3899"/>
                  </a:lnTo>
                  <a:lnTo>
                    <a:pt x="17" y="4120"/>
                  </a:lnTo>
                  <a:lnTo>
                    <a:pt x="34" y="4342"/>
                  </a:lnTo>
                  <a:lnTo>
                    <a:pt x="68" y="4580"/>
                  </a:lnTo>
                  <a:lnTo>
                    <a:pt x="120" y="4818"/>
                  </a:lnTo>
                  <a:lnTo>
                    <a:pt x="188" y="5074"/>
                  </a:lnTo>
                  <a:lnTo>
                    <a:pt x="256" y="5312"/>
                  </a:lnTo>
                  <a:lnTo>
                    <a:pt x="341" y="5567"/>
                  </a:lnTo>
                  <a:lnTo>
                    <a:pt x="562" y="6078"/>
                  </a:lnTo>
                  <a:lnTo>
                    <a:pt x="800" y="6589"/>
                  </a:lnTo>
                  <a:lnTo>
                    <a:pt x="1090" y="7099"/>
                  </a:lnTo>
                  <a:lnTo>
                    <a:pt x="1379" y="7593"/>
                  </a:lnTo>
                  <a:lnTo>
                    <a:pt x="1686" y="8070"/>
                  </a:lnTo>
                  <a:lnTo>
                    <a:pt x="1975" y="8512"/>
                  </a:lnTo>
                  <a:lnTo>
                    <a:pt x="2554" y="9329"/>
                  </a:lnTo>
                  <a:lnTo>
                    <a:pt x="3047" y="9959"/>
                  </a:lnTo>
                  <a:lnTo>
                    <a:pt x="3371" y="10368"/>
                  </a:lnTo>
                  <a:lnTo>
                    <a:pt x="3694" y="10759"/>
                  </a:lnTo>
                  <a:lnTo>
                    <a:pt x="4052" y="11151"/>
                  </a:lnTo>
                  <a:lnTo>
                    <a:pt x="4409" y="11525"/>
                  </a:lnTo>
                  <a:lnTo>
                    <a:pt x="4767" y="11900"/>
                  </a:lnTo>
                  <a:lnTo>
                    <a:pt x="5158" y="12257"/>
                  </a:lnTo>
                  <a:lnTo>
                    <a:pt x="5550" y="12598"/>
                  </a:lnTo>
                  <a:lnTo>
                    <a:pt x="5941" y="12938"/>
                  </a:lnTo>
                  <a:lnTo>
                    <a:pt x="6350" y="13262"/>
                  </a:lnTo>
                  <a:lnTo>
                    <a:pt x="6758" y="13568"/>
                  </a:lnTo>
                  <a:lnTo>
                    <a:pt x="7184" y="13874"/>
                  </a:lnTo>
                  <a:lnTo>
                    <a:pt x="7627" y="14147"/>
                  </a:lnTo>
                  <a:lnTo>
                    <a:pt x="8069" y="14419"/>
                  </a:lnTo>
                  <a:lnTo>
                    <a:pt x="8529" y="14691"/>
                  </a:lnTo>
                  <a:lnTo>
                    <a:pt x="8971" y="14930"/>
                  </a:lnTo>
                  <a:lnTo>
                    <a:pt x="9448" y="15168"/>
                  </a:lnTo>
                  <a:lnTo>
                    <a:pt x="9771" y="15304"/>
                  </a:lnTo>
                  <a:lnTo>
                    <a:pt x="10095" y="15440"/>
                  </a:lnTo>
                  <a:lnTo>
                    <a:pt x="10435" y="15543"/>
                  </a:lnTo>
                  <a:lnTo>
                    <a:pt x="10776" y="15611"/>
                  </a:lnTo>
                  <a:lnTo>
                    <a:pt x="10946" y="15628"/>
                  </a:lnTo>
                  <a:lnTo>
                    <a:pt x="11116" y="15645"/>
                  </a:lnTo>
                  <a:lnTo>
                    <a:pt x="11269" y="15645"/>
                  </a:lnTo>
                  <a:lnTo>
                    <a:pt x="11440" y="15628"/>
                  </a:lnTo>
                  <a:lnTo>
                    <a:pt x="11610" y="15611"/>
                  </a:lnTo>
                  <a:lnTo>
                    <a:pt x="11763" y="15560"/>
                  </a:lnTo>
                  <a:lnTo>
                    <a:pt x="11916" y="15509"/>
                  </a:lnTo>
                  <a:lnTo>
                    <a:pt x="12069" y="15423"/>
                  </a:lnTo>
                  <a:lnTo>
                    <a:pt x="12189" y="15355"/>
                  </a:lnTo>
                  <a:lnTo>
                    <a:pt x="12308" y="15270"/>
                  </a:lnTo>
                  <a:lnTo>
                    <a:pt x="12410" y="15168"/>
                  </a:lnTo>
                  <a:lnTo>
                    <a:pt x="12512" y="15066"/>
                  </a:lnTo>
                  <a:lnTo>
                    <a:pt x="12682" y="14845"/>
                  </a:lnTo>
                  <a:lnTo>
                    <a:pt x="12835" y="14606"/>
                  </a:lnTo>
                  <a:lnTo>
                    <a:pt x="12955" y="14351"/>
                  </a:lnTo>
                  <a:lnTo>
                    <a:pt x="13074" y="14079"/>
                  </a:lnTo>
                  <a:lnTo>
                    <a:pt x="13176" y="13789"/>
                  </a:lnTo>
                  <a:lnTo>
                    <a:pt x="13261" y="13517"/>
                  </a:lnTo>
                  <a:lnTo>
                    <a:pt x="13772" y="11849"/>
                  </a:lnTo>
                  <a:lnTo>
                    <a:pt x="14010" y="11015"/>
                  </a:lnTo>
                  <a:lnTo>
                    <a:pt x="14231" y="10180"/>
                  </a:lnTo>
                  <a:lnTo>
                    <a:pt x="14453" y="9346"/>
                  </a:lnTo>
                  <a:lnTo>
                    <a:pt x="14640" y="8495"/>
                  </a:lnTo>
                  <a:lnTo>
                    <a:pt x="14827" y="7644"/>
                  </a:lnTo>
                  <a:lnTo>
                    <a:pt x="14980" y="6793"/>
                  </a:lnTo>
                  <a:lnTo>
                    <a:pt x="15014" y="6606"/>
                  </a:lnTo>
                  <a:lnTo>
                    <a:pt x="15014" y="6384"/>
                  </a:lnTo>
                  <a:lnTo>
                    <a:pt x="14997" y="6180"/>
                  </a:lnTo>
                  <a:lnTo>
                    <a:pt x="14946" y="5993"/>
                  </a:lnTo>
                  <a:lnTo>
                    <a:pt x="14878" y="5823"/>
                  </a:lnTo>
                  <a:lnTo>
                    <a:pt x="14827" y="5738"/>
                  </a:lnTo>
                  <a:lnTo>
                    <a:pt x="14776" y="5686"/>
                  </a:lnTo>
                  <a:lnTo>
                    <a:pt x="14708" y="5635"/>
                  </a:lnTo>
                  <a:lnTo>
                    <a:pt x="14623" y="5584"/>
                  </a:lnTo>
                  <a:lnTo>
                    <a:pt x="14555" y="5567"/>
                  </a:lnTo>
                  <a:lnTo>
                    <a:pt x="14453" y="5567"/>
                  </a:lnTo>
                  <a:lnTo>
                    <a:pt x="14333" y="5584"/>
                  </a:lnTo>
                  <a:lnTo>
                    <a:pt x="14231" y="5618"/>
                  </a:lnTo>
                  <a:lnTo>
                    <a:pt x="14129" y="5686"/>
                  </a:lnTo>
                  <a:lnTo>
                    <a:pt x="14044" y="5772"/>
                  </a:lnTo>
                  <a:lnTo>
                    <a:pt x="13976" y="5874"/>
                  </a:lnTo>
                  <a:lnTo>
                    <a:pt x="13908" y="5993"/>
                  </a:lnTo>
                  <a:lnTo>
                    <a:pt x="13789" y="6214"/>
                  </a:lnTo>
                  <a:lnTo>
                    <a:pt x="11355" y="11423"/>
                  </a:lnTo>
                  <a:lnTo>
                    <a:pt x="11218" y="11032"/>
                  </a:lnTo>
                  <a:lnTo>
                    <a:pt x="11082" y="10623"/>
                  </a:lnTo>
                  <a:lnTo>
                    <a:pt x="10929" y="10232"/>
                  </a:lnTo>
                  <a:lnTo>
                    <a:pt x="10759" y="9857"/>
                  </a:lnTo>
                  <a:lnTo>
                    <a:pt x="10588" y="9465"/>
                  </a:lnTo>
                  <a:lnTo>
                    <a:pt x="10384" y="9108"/>
                  </a:lnTo>
                  <a:lnTo>
                    <a:pt x="10180" y="8734"/>
                  </a:lnTo>
                  <a:lnTo>
                    <a:pt x="9959" y="8376"/>
                  </a:lnTo>
                  <a:lnTo>
                    <a:pt x="9720" y="8036"/>
                  </a:lnTo>
                  <a:lnTo>
                    <a:pt x="9465" y="7695"/>
                  </a:lnTo>
                  <a:lnTo>
                    <a:pt x="9210" y="7355"/>
                  </a:lnTo>
                  <a:lnTo>
                    <a:pt x="8937" y="7031"/>
                  </a:lnTo>
                  <a:lnTo>
                    <a:pt x="8648" y="6725"/>
                  </a:lnTo>
                  <a:lnTo>
                    <a:pt x="8359" y="6435"/>
                  </a:lnTo>
                  <a:lnTo>
                    <a:pt x="8052" y="6146"/>
                  </a:lnTo>
                  <a:lnTo>
                    <a:pt x="7729" y="5857"/>
                  </a:lnTo>
                  <a:lnTo>
                    <a:pt x="8001" y="5108"/>
                  </a:lnTo>
                  <a:lnTo>
                    <a:pt x="8120" y="4733"/>
                  </a:lnTo>
                  <a:lnTo>
                    <a:pt x="8222" y="4342"/>
                  </a:lnTo>
                  <a:lnTo>
                    <a:pt x="8307" y="3967"/>
                  </a:lnTo>
                  <a:lnTo>
                    <a:pt x="8359" y="3576"/>
                  </a:lnTo>
                  <a:lnTo>
                    <a:pt x="8393" y="3184"/>
                  </a:lnTo>
                  <a:lnTo>
                    <a:pt x="8393" y="2793"/>
                  </a:lnTo>
                  <a:lnTo>
                    <a:pt x="8376" y="2588"/>
                  </a:lnTo>
                  <a:lnTo>
                    <a:pt x="8359" y="2384"/>
                  </a:lnTo>
                  <a:lnTo>
                    <a:pt x="8307" y="2197"/>
                  </a:lnTo>
                  <a:lnTo>
                    <a:pt x="8273" y="1993"/>
                  </a:lnTo>
                  <a:lnTo>
                    <a:pt x="8205" y="1805"/>
                  </a:lnTo>
                  <a:lnTo>
                    <a:pt x="8137" y="1618"/>
                  </a:lnTo>
                  <a:lnTo>
                    <a:pt x="8052" y="1431"/>
                  </a:lnTo>
                  <a:lnTo>
                    <a:pt x="7967" y="1261"/>
                  </a:lnTo>
                  <a:lnTo>
                    <a:pt x="7865" y="1090"/>
                  </a:lnTo>
                  <a:lnTo>
                    <a:pt x="7746" y="937"/>
                  </a:lnTo>
                  <a:lnTo>
                    <a:pt x="7627" y="784"/>
                  </a:lnTo>
                  <a:lnTo>
                    <a:pt x="7490" y="648"/>
                  </a:lnTo>
                  <a:lnTo>
                    <a:pt x="7337" y="512"/>
                  </a:lnTo>
                  <a:lnTo>
                    <a:pt x="7184" y="392"/>
                  </a:lnTo>
                  <a:lnTo>
                    <a:pt x="7014" y="290"/>
                  </a:lnTo>
                  <a:lnTo>
                    <a:pt x="6843" y="205"/>
                  </a:lnTo>
                  <a:lnTo>
                    <a:pt x="6571" y="103"/>
                  </a:lnTo>
                  <a:lnTo>
                    <a:pt x="6299" y="35"/>
                  </a:lnTo>
                  <a:lnTo>
                    <a:pt x="6009" y="1"/>
                  </a:lnTo>
                  <a:close/>
                </a:path>
              </a:pathLst>
            </a:custGeom>
            <a:solidFill>
              <a:srgbClr val="F3A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38;p50">
              <a:extLst>
                <a:ext uri="{FF2B5EF4-FFF2-40B4-BE49-F238E27FC236}">
                  <a16:creationId xmlns:a16="http://schemas.microsoft.com/office/drawing/2014/main" id="{D1212879-CD96-AA28-6D79-17D34BFE19F6}"/>
                </a:ext>
              </a:extLst>
            </p:cNvPr>
            <p:cNvSpPr/>
            <p:nvPr/>
          </p:nvSpPr>
          <p:spPr>
            <a:xfrm>
              <a:off x="7785109" y="2364337"/>
              <a:ext cx="308733" cy="354009"/>
            </a:xfrm>
            <a:custGeom>
              <a:avLst/>
              <a:gdLst/>
              <a:ahLst/>
              <a:cxnLst/>
              <a:rect l="l" t="t" r="r" b="b"/>
              <a:pathLst>
                <a:path w="5687" h="6521" extrusionOk="0">
                  <a:moveTo>
                    <a:pt x="2860" y="0"/>
                  </a:moveTo>
                  <a:lnTo>
                    <a:pt x="2571" y="18"/>
                  </a:lnTo>
                  <a:lnTo>
                    <a:pt x="2265" y="52"/>
                  </a:lnTo>
                  <a:lnTo>
                    <a:pt x="1992" y="120"/>
                  </a:lnTo>
                  <a:lnTo>
                    <a:pt x="1703" y="239"/>
                  </a:lnTo>
                  <a:lnTo>
                    <a:pt x="1447" y="375"/>
                  </a:lnTo>
                  <a:lnTo>
                    <a:pt x="1328" y="460"/>
                  </a:lnTo>
                  <a:lnTo>
                    <a:pt x="1209" y="545"/>
                  </a:lnTo>
                  <a:lnTo>
                    <a:pt x="1107" y="647"/>
                  </a:lnTo>
                  <a:lnTo>
                    <a:pt x="1005" y="749"/>
                  </a:lnTo>
                  <a:lnTo>
                    <a:pt x="903" y="869"/>
                  </a:lnTo>
                  <a:lnTo>
                    <a:pt x="835" y="988"/>
                  </a:lnTo>
                  <a:lnTo>
                    <a:pt x="749" y="1124"/>
                  </a:lnTo>
                  <a:lnTo>
                    <a:pt x="698" y="1260"/>
                  </a:lnTo>
                  <a:lnTo>
                    <a:pt x="647" y="1396"/>
                  </a:lnTo>
                  <a:lnTo>
                    <a:pt x="596" y="1550"/>
                  </a:lnTo>
                  <a:lnTo>
                    <a:pt x="562" y="1686"/>
                  </a:lnTo>
                  <a:lnTo>
                    <a:pt x="545" y="1839"/>
                  </a:lnTo>
                  <a:lnTo>
                    <a:pt x="545" y="1992"/>
                  </a:lnTo>
                  <a:lnTo>
                    <a:pt x="545" y="2128"/>
                  </a:lnTo>
                  <a:lnTo>
                    <a:pt x="562" y="2282"/>
                  </a:lnTo>
                  <a:lnTo>
                    <a:pt x="596" y="2418"/>
                  </a:lnTo>
                  <a:lnTo>
                    <a:pt x="630" y="2554"/>
                  </a:lnTo>
                  <a:lnTo>
                    <a:pt x="681" y="2690"/>
                  </a:lnTo>
                  <a:lnTo>
                    <a:pt x="749" y="2826"/>
                  </a:lnTo>
                  <a:lnTo>
                    <a:pt x="835" y="2945"/>
                  </a:lnTo>
                  <a:lnTo>
                    <a:pt x="681" y="3150"/>
                  </a:lnTo>
                  <a:lnTo>
                    <a:pt x="511" y="3388"/>
                  </a:lnTo>
                  <a:lnTo>
                    <a:pt x="341" y="3660"/>
                  </a:lnTo>
                  <a:lnTo>
                    <a:pt x="205" y="3967"/>
                  </a:lnTo>
                  <a:lnTo>
                    <a:pt x="86" y="4256"/>
                  </a:lnTo>
                  <a:lnTo>
                    <a:pt x="35" y="4409"/>
                  </a:lnTo>
                  <a:lnTo>
                    <a:pt x="18" y="4563"/>
                  </a:lnTo>
                  <a:lnTo>
                    <a:pt x="0" y="4716"/>
                  </a:lnTo>
                  <a:lnTo>
                    <a:pt x="0" y="4852"/>
                  </a:lnTo>
                  <a:lnTo>
                    <a:pt x="35" y="4971"/>
                  </a:lnTo>
                  <a:lnTo>
                    <a:pt x="69" y="5107"/>
                  </a:lnTo>
                  <a:lnTo>
                    <a:pt x="171" y="5243"/>
                  </a:lnTo>
                  <a:lnTo>
                    <a:pt x="307" y="5397"/>
                  </a:lnTo>
                  <a:lnTo>
                    <a:pt x="477" y="5567"/>
                  </a:lnTo>
                  <a:lnTo>
                    <a:pt x="664" y="5720"/>
                  </a:lnTo>
                  <a:lnTo>
                    <a:pt x="1073" y="6027"/>
                  </a:lnTo>
                  <a:lnTo>
                    <a:pt x="1396" y="6248"/>
                  </a:lnTo>
                  <a:lnTo>
                    <a:pt x="1584" y="6367"/>
                  </a:lnTo>
                  <a:lnTo>
                    <a:pt x="1805" y="6452"/>
                  </a:lnTo>
                  <a:lnTo>
                    <a:pt x="1907" y="6486"/>
                  </a:lnTo>
                  <a:lnTo>
                    <a:pt x="2026" y="6503"/>
                  </a:lnTo>
                  <a:lnTo>
                    <a:pt x="2145" y="6520"/>
                  </a:lnTo>
                  <a:lnTo>
                    <a:pt x="2367" y="6520"/>
                  </a:lnTo>
                  <a:lnTo>
                    <a:pt x="2486" y="6486"/>
                  </a:lnTo>
                  <a:lnTo>
                    <a:pt x="2588" y="6435"/>
                  </a:lnTo>
                  <a:lnTo>
                    <a:pt x="2690" y="6384"/>
                  </a:lnTo>
                  <a:lnTo>
                    <a:pt x="2792" y="6316"/>
                  </a:lnTo>
                  <a:lnTo>
                    <a:pt x="2860" y="6231"/>
                  </a:lnTo>
                  <a:lnTo>
                    <a:pt x="2928" y="6146"/>
                  </a:lnTo>
                  <a:lnTo>
                    <a:pt x="2979" y="6044"/>
                  </a:lnTo>
                  <a:lnTo>
                    <a:pt x="2996" y="5924"/>
                  </a:lnTo>
                  <a:lnTo>
                    <a:pt x="3014" y="5805"/>
                  </a:lnTo>
                  <a:lnTo>
                    <a:pt x="2996" y="5686"/>
                  </a:lnTo>
                  <a:lnTo>
                    <a:pt x="2962" y="5567"/>
                  </a:lnTo>
                  <a:lnTo>
                    <a:pt x="2894" y="5329"/>
                  </a:lnTo>
                  <a:lnTo>
                    <a:pt x="2775" y="5107"/>
                  </a:lnTo>
                  <a:lnTo>
                    <a:pt x="3014" y="5073"/>
                  </a:lnTo>
                  <a:lnTo>
                    <a:pt x="3252" y="5022"/>
                  </a:lnTo>
                  <a:lnTo>
                    <a:pt x="3490" y="4971"/>
                  </a:lnTo>
                  <a:lnTo>
                    <a:pt x="3711" y="4886"/>
                  </a:lnTo>
                  <a:lnTo>
                    <a:pt x="3933" y="4784"/>
                  </a:lnTo>
                  <a:lnTo>
                    <a:pt x="4154" y="4665"/>
                  </a:lnTo>
                  <a:lnTo>
                    <a:pt x="4358" y="4529"/>
                  </a:lnTo>
                  <a:lnTo>
                    <a:pt x="4546" y="4375"/>
                  </a:lnTo>
                  <a:lnTo>
                    <a:pt x="4733" y="4222"/>
                  </a:lnTo>
                  <a:lnTo>
                    <a:pt x="4903" y="4052"/>
                  </a:lnTo>
                  <a:lnTo>
                    <a:pt x="5056" y="3865"/>
                  </a:lnTo>
                  <a:lnTo>
                    <a:pt x="5192" y="3677"/>
                  </a:lnTo>
                  <a:lnTo>
                    <a:pt x="5329" y="3456"/>
                  </a:lnTo>
                  <a:lnTo>
                    <a:pt x="5431" y="3252"/>
                  </a:lnTo>
                  <a:lnTo>
                    <a:pt x="5533" y="3031"/>
                  </a:lnTo>
                  <a:lnTo>
                    <a:pt x="5601" y="2792"/>
                  </a:lnTo>
                  <a:lnTo>
                    <a:pt x="5669" y="2537"/>
                  </a:lnTo>
                  <a:lnTo>
                    <a:pt x="5686" y="2282"/>
                  </a:lnTo>
                  <a:lnTo>
                    <a:pt x="5686" y="2145"/>
                  </a:lnTo>
                  <a:lnTo>
                    <a:pt x="5669" y="2009"/>
                  </a:lnTo>
                  <a:lnTo>
                    <a:pt x="5652" y="1890"/>
                  </a:lnTo>
                  <a:lnTo>
                    <a:pt x="5601" y="1754"/>
                  </a:lnTo>
                  <a:lnTo>
                    <a:pt x="5533" y="1601"/>
                  </a:lnTo>
                  <a:lnTo>
                    <a:pt x="5431" y="1447"/>
                  </a:lnTo>
                  <a:lnTo>
                    <a:pt x="5329" y="1294"/>
                  </a:lnTo>
                  <a:lnTo>
                    <a:pt x="5192" y="1158"/>
                  </a:lnTo>
                  <a:lnTo>
                    <a:pt x="4988" y="954"/>
                  </a:lnTo>
                  <a:lnTo>
                    <a:pt x="4767" y="767"/>
                  </a:lnTo>
                  <a:lnTo>
                    <a:pt x="4529" y="579"/>
                  </a:lnTo>
                  <a:lnTo>
                    <a:pt x="4273" y="426"/>
                  </a:lnTo>
                  <a:lnTo>
                    <a:pt x="4001" y="290"/>
                  </a:lnTo>
                  <a:lnTo>
                    <a:pt x="3728" y="171"/>
                  </a:lnTo>
                  <a:lnTo>
                    <a:pt x="3456" y="86"/>
                  </a:lnTo>
                  <a:lnTo>
                    <a:pt x="3167" y="35"/>
                  </a:lnTo>
                  <a:lnTo>
                    <a:pt x="2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39;p50">
              <a:extLst>
                <a:ext uri="{FF2B5EF4-FFF2-40B4-BE49-F238E27FC236}">
                  <a16:creationId xmlns:a16="http://schemas.microsoft.com/office/drawing/2014/main" id="{D2CEF186-2124-42B3-49C0-12EDA4AD9A2D}"/>
                </a:ext>
              </a:extLst>
            </p:cNvPr>
            <p:cNvSpPr/>
            <p:nvPr/>
          </p:nvSpPr>
          <p:spPr>
            <a:xfrm>
              <a:off x="6458034" y="2962267"/>
              <a:ext cx="934342" cy="641353"/>
            </a:xfrm>
            <a:custGeom>
              <a:avLst/>
              <a:gdLst/>
              <a:ahLst/>
              <a:cxnLst/>
              <a:rect l="l" t="t" r="r" b="b"/>
              <a:pathLst>
                <a:path w="17211" h="11814" extrusionOk="0">
                  <a:moveTo>
                    <a:pt x="12274" y="0"/>
                  </a:moveTo>
                  <a:lnTo>
                    <a:pt x="12172" y="34"/>
                  </a:lnTo>
                  <a:lnTo>
                    <a:pt x="11968" y="102"/>
                  </a:lnTo>
                  <a:lnTo>
                    <a:pt x="11559" y="256"/>
                  </a:lnTo>
                  <a:lnTo>
                    <a:pt x="11151" y="392"/>
                  </a:lnTo>
                  <a:lnTo>
                    <a:pt x="10725" y="511"/>
                  </a:lnTo>
                  <a:lnTo>
                    <a:pt x="10317" y="630"/>
                  </a:lnTo>
                  <a:lnTo>
                    <a:pt x="9891" y="732"/>
                  </a:lnTo>
                  <a:lnTo>
                    <a:pt x="9465" y="817"/>
                  </a:lnTo>
                  <a:lnTo>
                    <a:pt x="9023" y="885"/>
                  </a:lnTo>
                  <a:lnTo>
                    <a:pt x="8597" y="936"/>
                  </a:lnTo>
                  <a:lnTo>
                    <a:pt x="8172" y="988"/>
                  </a:lnTo>
                  <a:lnTo>
                    <a:pt x="7729" y="1022"/>
                  </a:lnTo>
                  <a:lnTo>
                    <a:pt x="7304" y="1039"/>
                  </a:lnTo>
                  <a:lnTo>
                    <a:pt x="6418" y="1039"/>
                  </a:lnTo>
                  <a:lnTo>
                    <a:pt x="5993" y="1005"/>
                  </a:lnTo>
                  <a:lnTo>
                    <a:pt x="5550" y="970"/>
                  </a:lnTo>
                  <a:lnTo>
                    <a:pt x="5125" y="919"/>
                  </a:lnTo>
                  <a:lnTo>
                    <a:pt x="4903" y="885"/>
                  </a:lnTo>
                  <a:lnTo>
                    <a:pt x="4614" y="817"/>
                  </a:lnTo>
                  <a:lnTo>
                    <a:pt x="3916" y="596"/>
                  </a:lnTo>
                  <a:lnTo>
                    <a:pt x="3150" y="392"/>
                  </a:lnTo>
                  <a:lnTo>
                    <a:pt x="2793" y="307"/>
                  </a:lnTo>
                  <a:lnTo>
                    <a:pt x="2469" y="239"/>
                  </a:lnTo>
                  <a:lnTo>
                    <a:pt x="2435" y="494"/>
                  </a:lnTo>
                  <a:lnTo>
                    <a:pt x="2384" y="732"/>
                  </a:lnTo>
                  <a:lnTo>
                    <a:pt x="2282" y="1209"/>
                  </a:lnTo>
                  <a:lnTo>
                    <a:pt x="2163" y="1685"/>
                  </a:lnTo>
                  <a:lnTo>
                    <a:pt x="2044" y="2162"/>
                  </a:lnTo>
                  <a:lnTo>
                    <a:pt x="1941" y="2605"/>
                  </a:lnTo>
                  <a:lnTo>
                    <a:pt x="1873" y="3030"/>
                  </a:lnTo>
                  <a:lnTo>
                    <a:pt x="1822" y="3456"/>
                  </a:lnTo>
                  <a:lnTo>
                    <a:pt x="1771" y="3898"/>
                  </a:lnTo>
                  <a:lnTo>
                    <a:pt x="1788" y="4001"/>
                  </a:lnTo>
                  <a:lnTo>
                    <a:pt x="1822" y="4256"/>
                  </a:lnTo>
                  <a:lnTo>
                    <a:pt x="1873" y="4528"/>
                  </a:lnTo>
                  <a:lnTo>
                    <a:pt x="1873" y="4801"/>
                  </a:lnTo>
                  <a:lnTo>
                    <a:pt x="1873" y="4920"/>
                  </a:lnTo>
                  <a:lnTo>
                    <a:pt x="1856" y="5056"/>
                  </a:lnTo>
                  <a:lnTo>
                    <a:pt x="1839" y="5192"/>
                  </a:lnTo>
                  <a:lnTo>
                    <a:pt x="1788" y="5311"/>
                  </a:lnTo>
                  <a:lnTo>
                    <a:pt x="1703" y="5567"/>
                  </a:lnTo>
                  <a:lnTo>
                    <a:pt x="1584" y="5805"/>
                  </a:lnTo>
                  <a:lnTo>
                    <a:pt x="1465" y="6043"/>
                  </a:lnTo>
                  <a:lnTo>
                    <a:pt x="1244" y="6435"/>
                  </a:lnTo>
                  <a:lnTo>
                    <a:pt x="1056" y="6843"/>
                  </a:lnTo>
                  <a:lnTo>
                    <a:pt x="869" y="7252"/>
                  </a:lnTo>
                  <a:lnTo>
                    <a:pt x="682" y="7677"/>
                  </a:lnTo>
                  <a:lnTo>
                    <a:pt x="512" y="8086"/>
                  </a:lnTo>
                  <a:lnTo>
                    <a:pt x="358" y="8512"/>
                  </a:lnTo>
                  <a:lnTo>
                    <a:pt x="205" y="8937"/>
                  </a:lnTo>
                  <a:lnTo>
                    <a:pt x="69" y="9380"/>
                  </a:lnTo>
                  <a:lnTo>
                    <a:pt x="35" y="9533"/>
                  </a:lnTo>
                  <a:lnTo>
                    <a:pt x="1" y="9686"/>
                  </a:lnTo>
                  <a:lnTo>
                    <a:pt x="1" y="9839"/>
                  </a:lnTo>
                  <a:lnTo>
                    <a:pt x="18" y="9924"/>
                  </a:lnTo>
                  <a:lnTo>
                    <a:pt x="52" y="9993"/>
                  </a:lnTo>
                  <a:lnTo>
                    <a:pt x="86" y="10061"/>
                  </a:lnTo>
                  <a:lnTo>
                    <a:pt x="137" y="10112"/>
                  </a:lnTo>
                  <a:lnTo>
                    <a:pt x="256" y="10214"/>
                  </a:lnTo>
                  <a:lnTo>
                    <a:pt x="375" y="10299"/>
                  </a:lnTo>
                  <a:lnTo>
                    <a:pt x="529" y="10367"/>
                  </a:lnTo>
                  <a:lnTo>
                    <a:pt x="1192" y="10656"/>
                  </a:lnTo>
                  <a:lnTo>
                    <a:pt x="1856" y="10912"/>
                  </a:lnTo>
                  <a:lnTo>
                    <a:pt x="2554" y="11133"/>
                  </a:lnTo>
                  <a:lnTo>
                    <a:pt x="3252" y="11337"/>
                  </a:lnTo>
                  <a:lnTo>
                    <a:pt x="3950" y="11508"/>
                  </a:lnTo>
                  <a:lnTo>
                    <a:pt x="4665" y="11627"/>
                  </a:lnTo>
                  <a:lnTo>
                    <a:pt x="5380" y="11729"/>
                  </a:lnTo>
                  <a:lnTo>
                    <a:pt x="6095" y="11797"/>
                  </a:lnTo>
                  <a:lnTo>
                    <a:pt x="6316" y="11814"/>
                  </a:lnTo>
                  <a:lnTo>
                    <a:pt x="6555" y="11797"/>
                  </a:lnTo>
                  <a:lnTo>
                    <a:pt x="6657" y="11780"/>
                  </a:lnTo>
                  <a:lnTo>
                    <a:pt x="6759" y="11746"/>
                  </a:lnTo>
                  <a:lnTo>
                    <a:pt x="6861" y="11712"/>
                  </a:lnTo>
                  <a:lnTo>
                    <a:pt x="6963" y="11644"/>
                  </a:lnTo>
                  <a:lnTo>
                    <a:pt x="7031" y="11593"/>
                  </a:lnTo>
                  <a:lnTo>
                    <a:pt x="7082" y="11525"/>
                  </a:lnTo>
                  <a:lnTo>
                    <a:pt x="7184" y="11371"/>
                  </a:lnTo>
                  <a:lnTo>
                    <a:pt x="7270" y="11201"/>
                  </a:lnTo>
                  <a:lnTo>
                    <a:pt x="7338" y="11031"/>
                  </a:lnTo>
                  <a:lnTo>
                    <a:pt x="8802" y="7082"/>
                  </a:lnTo>
                  <a:lnTo>
                    <a:pt x="10351" y="10537"/>
                  </a:lnTo>
                  <a:lnTo>
                    <a:pt x="10436" y="10725"/>
                  </a:lnTo>
                  <a:lnTo>
                    <a:pt x="10538" y="10912"/>
                  </a:lnTo>
                  <a:lnTo>
                    <a:pt x="10606" y="10997"/>
                  </a:lnTo>
                  <a:lnTo>
                    <a:pt x="10674" y="11065"/>
                  </a:lnTo>
                  <a:lnTo>
                    <a:pt x="10742" y="11133"/>
                  </a:lnTo>
                  <a:lnTo>
                    <a:pt x="10827" y="11201"/>
                  </a:lnTo>
                  <a:lnTo>
                    <a:pt x="10929" y="11252"/>
                  </a:lnTo>
                  <a:lnTo>
                    <a:pt x="11049" y="11286"/>
                  </a:lnTo>
                  <a:lnTo>
                    <a:pt x="11151" y="11303"/>
                  </a:lnTo>
                  <a:lnTo>
                    <a:pt x="11508" y="11303"/>
                  </a:lnTo>
                  <a:lnTo>
                    <a:pt x="11747" y="11252"/>
                  </a:lnTo>
                  <a:lnTo>
                    <a:pt x="12087" y="11184"/>
                  </a:lnTo>
                  <a:lnTo>
                    <a:pt x="12444" y="11099"/>
                  </a:lnTo>
                  <a:lnTo>
                    <a:pt x="12785" y="10997"/>
                  </a:lnTo>
                  <a:lnTo>
                    <a:pt x="13142" y="10878"/>
                  </a:lnTo>
                  <a:lnTo>
                    <a:pt x="13483" y="10742"/>
                  </a:lnTo>
                  <a:lnTo>
                    <a:pt x="13806" y="10605"/>
                  </a:lnTo>
                  <a:lnTo>
                    <a:pt x="14147" y="10452"/>
                  </a:lnTo>
                  <a:lnTo>
                    <a:pt x="14470" y="10299"/>
                  </a:lnTo>
                  <a:lnTo>
                    <a:pt x="14777" y="10129"/>
                  </a:lnTo>
                  <a:lnTo>
                    <a:pt x="15083" y="9941"/>
                  </a:lnTo>
                  <a:lnTo>
                    <a:pt x="15389" y="9737"/>
                  </a:lnTo>
                  <a:lnTo>
                    <a:pt x="15696" y="9533"/>
                  </a:lnTo>
                  <a:lnTo>
                    <a:pt x="15985" y="9312"/>
                  </a:lnTo>
                  <a:lnTo>
                    <a:pt x="16258" y="9090"/>
                  </a:lnTo>
                  <a:lnTo>
                    <a:pt x="16530" y="8852"/>
                  </a:lnTo>
                  <a:lnTo>
                    <a:pt x="16802" y="8597"/>
                  </a:lnTo>
                  <a:lnTo>
                    <a:pt x="16921" y="8461"/>
                  </a:lnTo>
                  <a:lnTo>
                    <a:pt x="17041" y="8324"/>
                  </a:lnTo>
                  <a:lnTo>
                    <a:pt x="17143" y="8171"/>
                  </a:lnTo>
                  <a:lnTo>
                    <a:pt x="17177" y="8086"/>
                  </a:lnTo>
                  <a:lnTo>
                    <a:pt x="17194" y="8001"/>
                  </a:lnTo>
                  <a:lnTo>
                    <a:pt x="17211" y="7899"/>
                  </a:lnTo>
                  <a:lnTo>
                    <a:pt x="17211" y="7814"/>
                  </a:lnTo>
                  <a:lnTo>
                    <a:pt x="17177" y="7609"/>
                  </a:lnTo>
                  <a:lnTo>
                    <a:pt x="17109" y="7422"/>
                  </a:lnTo>
                  <a:lnTo>
                    <a:pt x="17024" y="7252"/>
                  </a:lnTo>
                  <a:lnTo>
                    <a:pt x="16802" y="6809"/>
                  </a:lnTo>
                  <a:lnTo>
                    <a:pt x="16564" y="6384"/>
                  </a:lnTo>
                  <a:lnTo>
                    <a:pt x="16309" y="5958"/>
                  </a:lnTo>
                  <a:lnTo>
                    <a:pt x="16036" y="5550"/>
                  </a:lnTo>
                  <a:lnTo>
                    <a:pt x="15747" y="5141"/>
                  </a:lnTo>
                  <a:lnTo>
                    <a:pt x="15440" y="4767"/>
                  </a:lnTo>
                  <a:lnTo>
                    <a:pt x="15134" y="4392"/>
                  </a:lnTo>
                  <a:lnTo>
                    <a:pt x="14794" y="4018"/>
                  </a:lnTo>
                  <a:lnTo>
                    <a:pt x="14215" y="3422"/>
                  </a:lnTo>
                  <a:lnTo>
                    <a:pt x="13942" y="3115"/>
                  </a:lnTo>
                  <a:lnTo>
                    <a:pt x="13670" y="2792"/>
                  </a:lnTo>
                  <a:lnTo>
                    <a:pt x="13432" y="2469"/>
                  </a:lnTo>
                  <a:lnTo>
                    <a:pt x="13330" y="2281"/>
                  </a:lnTo>
                  <a:lnTo>
                    <a:pt x="13245" y="2111"/>
                  </a:lnTo>
                  <a:lnTo>
                    <a:pt x="13159" y="1924"/>
                  </a:lnTo>
                  <a:lnTo>
                    <a:pt x="13091" y="1737"/>
                  </a:lnTo>
                  <a:lnTo>
                    <a:pt x="13040" y="1549"/>
                  </a:lnTo>
                  <a:lnTo>
                    <a:pt x="13023" y="1345"/>
                  </a:lnTo>
                  <a:lnTo>
                    <a:pt x="12972" y="919"/>
                  </a:lnTo>
                  <a:lnTo>
                    <a:pt x="12921" y="698"/>
                  </a:lnTo>
                  <a:lnTo>
                    <a:pt x="12870" y="494"/>
                  </a:lnTo>
                  <a:lnTo>
                    <a:pt x="12802" y="307"/>
                  </a:lnTo>
                  <a:lnTo>
                    <a:pt x="12751" y="221"/>
                  </a:lnTo>
                  <a:lnTo>
                    <a:pt x="12700" y="153"/>
                  </a:lnTo>
                  <a:lnTo>
                    <a:pt x="12632" y="102"/>
                  </a:lnTo>
                  <a:lnTo>
                    <a:pt x="12564" y="51"/>
                  </a:lnTo>
                  <a:lnTo>
                    <a:pt x="12479" y="17"/>
                  </a:lnTo>
                  <a:lnTo>
                    <a:pt x="123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40;p50">
              <a:extLst>
                <a:ext uri="{FF2B5EF4-FFF2-40B4-BE49-F238E27FC236}">
                  <a16:creationId xmlns:a16="http://schemas.microsoft.com/office/drawing/2014/main" id="{5BFCE9F2-E04B-9A79-6A2B-421D500A8D34}"/>
                </a:ext>
              </a:extLst>
            </p:cNvPr>
            <p:cNvSpPr/>
            <p:nvPr/>
          </p:nvSpPr>
          <p:spPr>
            <a:xfrm>
              <a:off x="7302704" y="2046425"/>
              <a:ext cx="249560" cy="424257"/>
            </a:xfrm>
            <a:custGeom>
              <a:avLst/>
              <a:gdLst/>
              <a:ahLst/>
              <a:cxnLst/>
              <a:rect l="l" t="t" r="r" b="b"/>
              <a:pathLst>
                <a:path w="4597" h="7815" extrusionOk="0">
                  <a:moveTo>
                    <a:pt x="341" y="1"/>
                  </a:moveTo>
                  <a:lnTo>
                    <a:pt x="273" y="477"/>
                  </a:lnTo>
                  <a:lnTo>
                    <a:pt x="188" y="971"/>
                  </a:lnTo>
                  <a:lnTo>
                    <a:pt x="103" y="1448"/>
                  </a:lnTo>
                  <a:lnTo>
                    <a:pt x="18" y="1924"/>
                  </a:lnTo>
                  <a:lnTo>
                    <a:pt x="1" y="2043"/>
                  </a:lnTo>
                  <a:lnTo>
                    <a:pt x="1" y="2180"/>
                  </a:lnTo>
                  <a:lnTo>
                    <a:pt x="18" y="2299"/>
                  </a:lnTo>
                  <a:lnTo>
                    <a:pt x="69" y="2418"/>
                  </a:lnTo>
                  <a:lnTo>
                    <a:pt x="120" y="2537"/>
                  </a:lnTo>
                  <a:lnTo>
                    <a:pt x="171" y="2639"/>
                  </a:lnTo>
                  <a:lnTo>
                    <a:pt x="307" y="2860"/>
                  </a:lnTo>
                  <a:lnTo>
                    <a:pt x="409" y="2980"/>
                  </a:lnTo>
                  <a:lnTo>
                    <a:pt x="511" y="3065"/>
                  </a:lnTo>
                  <a:lnTo>
                    <a:pt x="630" y="3150"/>
                  </a:lnTo>
                  <a:lnTo>
                    <a:pt x="699" y="3167"/>
                  </a:lnTo>
                  <a:lnTo>
                    <a:pt x="767" y="3184"/>
                  </a:lnTo>
                  <a:lnTo>
                    <a:pt x="835" y="3184"/>
                  </a:lnTo>
                  <a:lnTo>
                    <a:pt x="920" y="3167"/>
                  </a:lnTo>
                  <a:lnTo>
                    <a:pt x="988" y="3150"/>
                  </a:lnTo>
                  <a:lnTo>
                    <a:pt x="1039" y="3116"/>
                  </a:lnTo>
                  <a:lnTo>
                    <a:pt x="1090" y="3065"/>
                  </a:lnTo>
                  <a:lnTo>
                    <a:pt x="1124" y="3014"/>
                  </a:lnTo>
                  <a:lnTo>
                    <a:pt x="1124" y="2963"/>
                  </a:lnTo>
                  <a:lnTo>
                    <a:pt x="1107" y="2895"/>
                  </a:lnTo>
                  <a:lnTo>
                    <a:pt x="1022" y="2690"/>
                  </a:lnTo>
                  <a:lnTo>
                    <a:pt x="971" y="2469"/>
                  </a:lnTo>
                  <a:lnTo>
                    <a:pt x="971" y="2248"/>
                  </a:lnTo>
                  <a:lnTo>
                    <a:pt x="988" y="2026"/>
                  </a:lnTo>
                  <a:lnTo>
                    <a:pt x="1022" y="1924"/>
                  </a:lnTo>
                  <a:lnTo>
                    <a:pt x="1073" y="1822"/>
                  </a:lnTo>
                  <a:lnTo>
                    <a:pt x="1141" y="1737"/>
                  </a:lnTo>
                  <a:lnTo>
                    <a:pt x="1192" y="1703"/>
                  </a:lnTo>
                  <a:lnTo>
                    <a:pt x="1243" y="1686"/>
                  </a:lnTo>
                  <a:lnTo>
                    <a:pt x="1311" y="1686"/>
                  </a:lnTo>
                  <a:lnTo>
                    <a:pt x="1362" y="1703"/>
                  </a:lnTo>
                  <a:lnTo>
                    <a:pt x="1431" y="1720"/>
                  </a:lnTo>
                  <a:lnTo>
                    <a:pt x="1482" y="1771"/>
                  </a:lnTo>
                  <a:lnTo>
                    <a:pt x="1584" y="1856"/>
                  </a:lnTo>
                  <a:lnTo>
                    <a:pt x="1669" y="1958"/>
                  </a:lnTo>
                  <a:lnTo>
                    <a:pt x="1720" y="2077"/>
                  </a:lnTo>
                  <a:lnTo>
                    <a:pt x="1754" y="2214"/>
                  </a:lnTo>
                  <a:lnTo>
                    <a:pt x="1788" y="2350"/>
                  </a:lnTo>
                  <a:lnTo>
                    <a:pt x="1788" y="2486"/>
                  </a:lnTo>
                  <a:lnTo>
                    <a:pt x="1788" y="2775"/>
                  </a:lnTo>
                  <a:lnTo>
                    <a:pt x="1754" y="3116"/>
                  </a:lnTo>
                  <a:lnTo>
                    <a:pt x="1720" y="3473"/>
                  </a:lnTo>
                  <a:lnTo>
                    <a:pt x="1618" y="4171"/>
                  </a:lnTo>
                  <a:lnTo>
                    <a:pt x="1465" y="4852"/>
                  </a:lnTo>
                  <a:lnTo>
                    <a:pt x="1294" y="5533"/>
                  </a:lnTo>
                  <a:lnTo>
                    <a:pt x="1431" y="5839"/>
                  </a:lnTo>
                  <a:lnTo>
                    <a:pt x="1601" y="6146"/>
                  </a:lnTo>
                  <a:lnTo>
                    <a:pt x="1788" y="6418"/>
                  </a:lnTo>
                  <a:lnTo>
                    <a:pt x="2009" y="6691"/>
                  </a:lnTo>
                  <a:lnTo>
                    <a:pt x="2231" y="6946"/>
                  </a:lnTo>
                  <a:lnTo>
                    <a:pt x="2469" y="7184"/>
                  </a:lnTo>
                  <a:lnTo>
                    <a:pt x="2741" y="7389"/>
                  </a:lnTo>
                  <a:lnTo>
                    <a:pt x="3014" y="7593"/>
                  </a:lnTo>
                  <a:lnTo>
                    <a:pt x="3184" y="7695"/>
                  </a:lnTo>
                  <a:lnTo>
                    <a:pt x="3371" y="7763"/>
                  </a:lnTo>
                  <a:lnTo>
                    <a:pt x="3456" y="7797"/>
                  </a:lnTo>
                  <a:lnTo>
                    <a:pt x="3541" y="7814"/>
                  </a:lnTo>
                  <a:lnTo>
                    <a:pt x="3643" y="7814"/>
                  </a:lnTo>
                  <a:lnTo>
                    <a:pt x="3729" y="7797"/>
                  </a:lnTo>
                  <a:lnTo>
                    <a:pt x="3814" y="7763"/>
                  </a:lnTo>
                  <a:lnTo>
                    <a:pt x="3865" y="7729"/>
                  </a:lnTo>
                  <a:lnTo>
                    <a:pt x="3984" y="7644"/>
                  </a:lnTo>
                  <a:lnTo>
                    <a:pt x="4069" y="7525"/>
                  </a:lnTo>
                  <a:lnTo>
                    <a:pt x="4154" y="7406"/>
                  </a:lnTo>
                  <a:lnTo>
                    <a:pt x="4205" y="7252"/>
                  </a:lnTo>
                  <a:lnTo>
                    <a:pt x="4239" y="7099"/>
                  </a:lnTo>
                  <a:lnTo>
                    <a:pt x="4290" y="6793"/>
                  </a:lnTo>
                  <a:lnTo>
                    <a:pt x="4324" y="6418"/>
                  </a:lnTo>
                  <a:lnTo>
                    <a:pt x="4324" y="6248"/>
                  </a:lnTo>
                  <a:lnTo>
                    <a:pt x="4307" y="6061"/>
                  </a:lnTo>
                  <a:lnTo>
                    <a:pt x="4444" y="5822"/>
                  </a:lnTo>
                  <a:lnTo>
                    <a:pt x="4512" y="5703"/>
                  </a:lnTo>
                  <a:lnTo>
                    <a:pt x="4546" y="5567"/>
                  </a:lnTo>
                  <a:lnTo>
                    <a:pt x="4580" y="5431"/>
                  </a:lnTo>
                  <a:lnTo>
                    <a:pt x="4597" y="5295"/>
                  </a:lnTo>
                  <a:lnTo>
                    <a:pt x="4580" y="5176"/>
                  </a:lnTo>
                  <a:lnTo>
                    <a:pt x="4546" y="5039"/>
                  </a:lnTo>
                  <a:lnTo>
                    <a:pt x="4478" y="4937"/>
                  </a:lnTo>
                  <a:lnTo>
                    <a:pt x="4410" y="4869"/>
                  </a:lnTo>
                  <a:lnTo>
                    <a:pt x="4307" y="4818"/>
                  </a:lnTo>
                  <a:lnTo>
                    <a:pt x="4205" y="4784"/>
                  </a:lnTo>
                  <a:lnTo>
                    <a:pt x="4086" y="4767"/>
                  </a:lnTo>
                  <a:lnTo>
                    <a:pt x="3967" y="4784"/>
                  </a:lnTo>
                  <a:lnTo>
                    <a:pt x="3746" y="4818"/>
                  </a:lnTo>
                  <a:lnTo>
                    <a:pt x="3558" y="4801"/>
                  </a:lnTo>
                  <a:lnTo>
                    <a:pt x="3388" y="4750"/>
                  </a:lnTo>
                  <a:lnTo>
                    <a:pt x="3184" y="4682"/>
                  </a:lnTo>
                  <a:lnTo>
                    <a:pt x="2980" y="4580"/>
                  </a:lnTo>
                  <a:lnTo>
                    <a:pt x="2622" y="4393"/>
                  </a:lnTo>
                  <a:lnTo>
                    <a:pt x="2503" y="4324"/>
                  </a:lnTo>
                  <a:lnTo>
                    <a:pt x="2384" y="4256"/>
                  </a:lnTo>
                  <a:lnTo>
                    <a:pt x="2282" y="4171"/>
                  </a:lnTo>
                  <a:lnTo>
                    <a:pt x="2180" y="4069"/>
                  </a:lnTo>
                  <a:lnTo>
                    <a:pt x="2145" y="3984"/>
                  </a:lnTo>
                  <a:lnTo>
                    <a:pt x="2111" y="3865"/>
                  </a:lnTo>
                  <a:lnTo>
                    <a:pt x="2094" y="3763"/>
                  </a:lnTo>
                  <a:lnTo>
                    <a:pt x="2077" y="3661"/>
                  </a:lnTo>
                  <a:lnTo>
                    <a:pt x="2077" y="3439"/>
                  </a:lnTo>
                  <a:lnTo>
                    <a:pt x="2077" y="3201"/>
                  </a:lnTo>
                  <a:lnTo>
                    <a:pt x="2111" y="2980"/>
                  </a:lnTo>
                  <a:lnTo>
                    <a:pt x="2128" y="2758"/>
                  </a:lnTo>
                  <a:lnTo>
                    <a:pt x="2180" y="2537"/>
                  </a:lnTo>
                  <a:lnTo>
                    <a:pt x="2248" y="2316"/>
                  </a:lnTo>
                  <a:lnTo>
                    <a:pt x="2316" y="2111"/>
                  </a:lnTo>
                  <a:lnTo>
                    <a:pt x="2401" y="1907"/>
                  </a:lnTo>
                  <a:lnTo>
                    <a:pt x="2435" y="1805"/>
                  </a:lnTo>
                  <a:lnTo>
                    <a:pt x="2435" y="1754"/>
                  </a:lnTo>
                  <a:lnTo>
                    <a:pt x="2435" y="1703"/>
                  </a:lnTo>
                  <a:lnTo>
                    <a:pt x="2418" y="1652"/>
                  </a:lnTo>
                  <a:lnTo>
                    <a:pt x="2401" y="1618"/>
                  </a:lnTo>
                  <a:lnTo>
                    <a:pt x="2333" y="1550"/>
                  </a:lnTo>
                  <a:lnTo>
                    <a:pt x="2214" y="1448"/>
                  </a:lnTo>
                  <a:lnTo>
                    <a:pt x="2094" y="1345"/>
                  </a:lnTo>
                  <a:lnTo>
                    <a:pt x="1958" y="1243"/>
                  </a:lnTo>
                  <a:lnTo>
                    <a:pt x="1839" y="1141"/>
                  </a:lnTo>
                  <a:lnTo>
                    <a:pt x="1754" y="1005"/>
                  </a:lnTo>
                  <a:lnTo>
                    <a:pt x="1703" y="937"/>
                  </a:lnTo>
                  <a:lnTo>
                    <a:pt x="1686" y="869"/>
                  </a:lnTo>
                  <a:lnTo>
                    <a:pt x="1669" y="784"/>
                  </a:lnTo>
                  <a:lnTo>
                    <a:pt x="1652" y="699"/>
                  </a:lnTo>
                  <a:lnTo>
                    <a:pt x="1669" y="631"/>
                  </a:lnTo>
                  <a:lnTo>
                    <a:pt x="1686" y="562"/>
                  </a:lnTo>
                  <a:lnTo>
                    <a:pt x="1737" y="477"/>
                  </a:lnTo>
                  <a:lnTo>
                    <a:pt x="1788" y="426"/>
                  </a:lnTo>
                  <a:lnTo>
                    <a:pt x="1856" y="375"/>
                  </a:lnTo>
                  <a:lnTo>
                    <a:pt x="1924" y="341"/>
                  </a:lnTo>
                  <a:lnTo>
                    <a:pt x="2094" y="290"/>
                  </a:lnTo>
                  <a:lnTo>
                    <a:pt x="2282" y="273"/>
                  </a:lnTo>
                  <a:lnTo>
                    <a:pt x="2486" y="273"/>
                  </a:lnTo>
                  <a:lnTo>
                    <a:pt x="2707" y="307"/>
                  </a:lnTo>
                  <a:lnTo>
                    <a:pt x="2912" y="375"/>
                  </a:lnTo>
                  <a:lnTo>
                    <a:pt x="3116" y="460"/>
                  </a:lnTo>
                  <a:lnTo>
                    <a:pt x="3320" y="562"/>
                  </a:lnTo>
                  <a:lnTo>
                    <a:pt x="3490" y="682"/>
                  </a:lnTo>
                  <a:lnTo>
                    <a:pt x="3661" y="835"/>
                  </a:lnTo>
                  <a:lnTo>
                    <a:pt x="3797" y="988"/>
                  </a:lnTo>
                  <a:lnTo>
                    <a:pt x="3950" y="818"/>
                  </a:lnTo>
                  <a:lnTo>
                    <a:pt x="4137" y="665"/>
                  </a:lnTo>
                  <a:lnTo>
                    <a:pt x="4324" y="528"/>
                  </a:lnTo>
                  <a:lnTo>
                    <a:pt x="4546" y="443"/>
                  </a:lnTo>
                  <a:lnTo>
                    <a:pt x="4018" y="341"/>
                  </a:lnTo>
                  <a:lnTo>
                    <a:pt x="3490" y="273"/>
                  </a:lnTo>
                  <a:lnTo>
                    <a:pt x="2963" y="205"/>
                  </a:lnTo>
                  <a:lnTo>
                    <a:pt x="2452" y="154"/>
                  </a:lnTo>
                  <a:lnTo>
                    <a:pt x="1396" y="52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41;p50">
              <a:extLst>
                <a:ext uri="{FF2B5EF4-FFF2-40B4-BE49-F238E27FC236}">
                  <a16:creationId xmlns:a16="http://schemas.microsoft.com/office/drawing/2014/main" id="{E8D4E187-4CCD-4DC8-A035-41C45D5E3916}"/>
                </a:ext>
              </a:extLst>
            </p:cNvPr>
            <p:cNvSpPr/>
            <p:nvPr/>
          </p:nvSpPr>
          <p:spPr>
            <a:xfrm>
              <a:off x="6803687" y="2143492"/>
              <a:ext cx="815127" cy="840968"/>
            </a:xfrm>
            <a:custGeom>
              <a:avLst/>
              <a:gdLst/>
              <a:ahLst/>
              <a:cxnLst/>
              <a:rect l="l" t="t" r="r" b="b"/>
              <a:pathLst>
                <a:path w="15015" h="15491" extrusionOk="0">
                  <a:moveTo>
                    <a:pt x="4682" y="0"/>
                  </a:moveTo>
                  <a:lnTo>
                    <a:pt x="4545" y="17"/>
                  </a:lnTo>
                  <a:lnTo>
                    <a:pt x="4256" y="102"/>
                  </a:lnTo>
                  <a:lnTo>
                    <a:pt x="3967" y="204"/>
                  </a:lnTo>
                  <a:lnTo>
                    <a:pt x="3660" y="306"/>
                  </a:lnTo>
                  <a:lnTo>
                    <a:pt x="3371" y="443"/>
                  </a:lnTo>
                  <a:lnTo>
                    <a:pt x="3064" y="579"/>
                  </a:lnTo>
                  <a:lnTo>
                    <a:pt x="2775" y="715"/>
                  </a:lnTo>
                  <a:lnTo>
                    <a:pt x="2469" y="868"/>
                  </a:lnTo>
                  <a:lnTo>
                    <a:pt x="2179" y="1038"/>
                  </a:lnTo>
                  <a:lnTo>
                    <a:pt x="1907" y="1226"/>
                  </a:lnTo>
                  <a:lnTo>
                    <a:pt x="1635" y="1413"/>
                  </a:lnTo>
                  <a:lnTo>
                    <a:pt x="1379" y="1617"/>
                  </a:lnTo>
                  <a:lnTo>
                    <a:pt x="1124" y="1821"/>
                  </a:lnTo>
                  <a:lnTo>
                    <a:pt x="903" y="2043"/>
                  </a:lnTo>
                  <a:lnTo>
                    <a:pt x="681" y="2281"/>
                  </a:lnTo>
                  <a:lnTo>
                    <a:pt x="477" y="2519"/>
                  </a:lnTo>
                  <a:lnTo>
                    <a:pt x="290" y="2775"/>
                  </a:lnTo>
                  <a:lnTo>
                    <a:pt x="188" y="2945"/>
                  </a:lnTo>
                  <a:lnTo>
                    <a:pt x="120" y="3132"/>
                  </a:lnTo>
                  <a:lnTo>
                    <a:pt x="68" y="3319"/>
                  </a:lnTo>
                  <a:lnTo>
                    <a:pt x="17" y="3524"/>
                  </a:lnTo>
                  <a:lnTo>
                    <a:pt x="0" y="3745"/>
                  </a:lnTo>
                  <a:lnTo>
                    <a:pt x="17" y="3966"/>
                  </a:lnTo>
                  <a:lnTo>
                    <a:pt x="34" y="4188"/>
                  </a:lnTo>
                  <a:lnTo>
                    <a:pt x="68" y="4426"/>
                  </a:lnTo>
                  <a:lnTo>
                    <a:pt x="120" y="4664"/>
                  </a:lnTo>
                  <a:lnTo>
                    <a:pt x="188" y="4920"/>
                  </a:lnTo>
                  <a:lnTo>
                    <a:pt x="256" y="5158"/>
                  </a:lnTo>
                  <a:lnTo>
                    <a:pt x="341" y="5413"/>
                  </a:lnTo>
                  <a:lnTo>
                    <a:pt x="562" y="5924"/>
                  </a:lnTo>
                  <a:lnTo>
                    <a:pt x="800" y="6435"/>
                  </a:lnTo>
                  <a:lnTo>
                    <a:pt x="1090" y="6945"/>
                  </a:lnTo>
                  <a:lnTo>
                    <a:pt x="1379" y="7439"/>
                  </a:lnTo>
                  <a:lnTo>
                    <a:pt x="1686" y="7916"/>
                  </a:lnTo>
                  <a:lnTo>
                    <a:pt x="1975" y="8358"/>
                  </a:lnTo>
                  <a:lnTo>
                    <a:pt x="2554" y="9175"/>
                  </a:lnTo>
                  <a:lnTo>
                    <a:pt x="3047" y="9805"/>
                  </a:lnTo>
                  <a:lnTo>
                    <a:pt x="3371" y="10214"/>
                  </a:lnTo>
                  <a:lnTo>
                    <a:pt x="3694" y="10605"/>
                  </a:lnTo>
                  <a:lnTo>
                    <a:pt x="4052" y="10997"/>
                  </a:lnTo>
                  <a:lnTo>
                    <a:pt x="4409" y="11371"/>
                  </a:lnTo>
                  <a:lnTo>
                    <a:pt x="4767" y="11746"/>
                  </a:lnTo>
                  <a:lnTo>
                    <a:pt x="5158" y="12103"/>
                  </a:lnTo>
                  <a:lnTo>
                    <a:pt x="5550" y="12444"/>
                  </a:lnTo>
                  <a:lnTo>
                    <a:pt x="5941" y="12784"/>
                  </a:lnTo>
                  <a:lnTo>
                    <a:pt x="6350" y="13108"/>
                  </a:lnTo>
                  <a:lnTo>
                    <a:pt x="6758" y="13414"/>
                  </a:lnTo>
                  <a:lnTo>
                    <a:pt x="7184" y="13720"/>
                  </a:lnTo>
                  <a:lnTo>
                    <a:pt x="7627" y="13993"/>
                  </a:lnTo>
                  <a:lnTo>
                    <a:pt x="8069" y="14265"/>
                  </a:lnTo>
                  <a:lnTo>
                    <a:pt x="8529" y="14537"/>
                  </a:lnTo>
                  <a:lnTo>
                    <a:pt x="8971" y="14776"/>
                  </a:lnTo>
                  <a:lnTo>
                    <a:pt x="9448" y="15014"/>
                  </a:lnTo>
                  <a:lnTo>
                    <a:pt x="9771" y="15150"/>
                  </a:lnTo>
                  <a:lnTo>
                    <a:pt x="10095" y="15286"/>
                  </a:lnTo>
                  <a:lnTo>
                    <a:pt x="10435" y="15389"/>
                  </a:lnTo>
                  <a:lnTo>
                    <a:pt x="10776" y="15457"/>
                  </a:lnTo>
                  <a:lnTo>
                    <a:pt x="10946" y="15474"/>
                  </a:lnTo>
                  <a:lnTo>
                    <a:pt x="11116" y="15491"/>
                  </a:lnTo>
                  <a:lnTo>
                    <a:pt x="11269" y="15491"/>
                  </a:lnTo>
                  <a:lnTo>
                    <a:pt x="11440" y="15474"/>
                  </a:lnTo>
                  <a:lnTo>
                    <a:pt x="11610" y="15457"/>
                  </a:lnTo>
                  <a:lnTo>
                    <a:pt x="11763" y="15406"/>
                  </a:lnTo>
                  <a:lnTo>
                    <a:pt x="11916" y="15355"/>
                  </a:lnTo>
                  <a:lnTo>
                    <a:pt x="12069" y="15269"/>
                  </a:lnTo>
                  <a:lnTo>
                    <a:pt x="12189" y="15201"/>
                  </a:lnTo>
                  <a:lnTo>
                    <a:pt x="12308" y="15116"/>
                  </a:lnTo>
                  <a:lnTo>
                    <a:pt x="12410" y="15014"/>
                  </a:lnTo>
                  <a:lnTo>
                    <a:pt x="12512" y="14912"/>
                  </a:lnTo>
                  <a:lnTo>
                    <a:pt x="12682" y="14691"/>
                  </a:lnTo>
                  <a:lnTo>
                    <a:pt x="12835" y="14452"/>
                  </a:lnTo>
                  <a:lnTo>
                    <a:pt x="12955" y="14197"/>
                  </a:lnTo>
                  <a:lnTo>
                    <a:pt x="13074" y="13925"/>
                  </a:lnTo>
                  <a:lnTo>
                    <a:pt x="13176" y="13635"/>
                  </a:lnTo>
                  <a:lnTo>
                    <a:pt x="13261" y="13363"/>
                  </a:lnTo>
                  <a:lnTo>
                    <a:pt x="13772" y="11695"/>
                  </a:lnTo>
                  <a:lnTo>
                    <a:pt x="14010" y="10861"/>
                  </a:lnTo>
                  <a:lnTo>
                    <a:pt x="14231" y="10026"/>
                  </a:lnTo>
                  <a:lnTo>
                    <a:pt x="14453" y="9192"/>
                  </a:lnTo>
                  <a:lnTo>
                    <a:pt x="14640" y="8341"/>
                  </a:lnTo>
                  <a:lnTo>
                    <a:pt x="14827" y="7490"/>
                  </a:lnTo>
                  <a:lnTo>
                    <a:pt x="14980" y="6639"/>
                  </a:lnTo>
                  <a:lnTo>
                    <a:pt x="15014" y="6452"/>
                  </a:lnTo>
                  <a:lnTo>
                    <a:pt x="15014" y="6247"/>
                  </a:lnTo>
                  <a:lnTo>
                    <a:pt x="14810" y="6554"/>
                  </a:lnTo>
                  <a:lnTo>
                    <a:pt x="14623" y="6860"/>
                  </a:lnTo>
                  <a:lnTo>
                    <a:pt x="14436" y="7167"/>
                  </a:lnTo>
                  <a:lnTo>
                    <a:pt x="14265" y="7490"/>
                  </a:lnTo>
                  <a:lnTo>
                    <a:pt x="13959" y="8171"/>
                  </a:lnTo>
                  <a:lnTo>
                    <a:pt x="13670" y="8852"/>
                  </a:lnTo>
                  <a:lnTo>
                    <a:pt x="13363" y="9550"/>
                  </a:lnTo>
                  <a:lnTo>
                    <a:pt x="13057" y="10231"/>
                  </a:lnTo>
                  <a:lnTo>
                    <a:pt x="12887" y="10554"/>
                  </a:lnTo>
                  <a:lnTo>
                    <a:pt x="12716" y="10878"/>
                  </a:lnTo>
                  <a:lnTo>
                    <a:pt x="12512" y="11201"/>
                  </a:lnTo>
                  <a:lnTo>
                    <a:pt x="12308" y="11507"/>
                  </a:lnTo>
                  <a:lnTo>
                    <a:pt x="11984" y="11933"/>
                  </a:lnTo>
                  <a:lnTo>
                    <a:pt x="11831" y="12154"/>
                  </a:lnTo>
                  <a:lnTo>
                    <a:pt x="11678" y="12376"/>
                  </a:lnTo>
                  <a:lnTo>
                    <a:pt x="11559" y="12597"/>
                  </a:lnTo>
                  <a:lnTo>
                    <a:pt x="11440" y="12835"/>
                  </a:lnTo>
                  <a:lnTo>
                    <a:pt x="11372" y="13091"/>
                  </a:lnTo>
                  <a:lnTo>
                    <a:pt x="11355" y="13210"/>
                  </a:lnTo>
                  <a:lnTo>
                    <a:pt x="11337" y="13346"/>
                  </a:lnTo>
                  <a:lnTo>
                    <a:pt x="11337" y="13584"/>
                  </a:lnTo>
                  <a:lnTo>
                    <a:pt x="11337" y="13703"/>
                  </a:lnTo>
                  <a:lnTo>
                    <a:pt x="11320" y="13805"/>
                  </a:lnTo>
                  <a:lnTo>
                    <a:pt x="11286" y="13908"/>
                  </a:lnTo>
                  <a:lnTo>
                    <a:pt x="11235" y="13976"/>
                  </a:lnTo>
                  <a:lnTo>
                    <a:pt x="11167" y="14061"/>
                  </a:lnTo>
                  <a:lnTo>
                    <a:pt x="11099" y="14112"/>
                  </a:lnTo>
                  <a:lnTo>
                    <a:pt x="11014" y="14163"/>
                  </a:lnTo>
                  <a:lnTo>
                    <a:pt x="10929" y="14197"/>
                  </a:lnTo>
                  <a:lnTo>
                    <a:pt x="10827" y="14214"/>
                  </a:lnTo>
                  <a:lnTo>
                    <a:pt x="10742" y="14231"/>
                  </a:lnTo>
                  <a:lnTo>
                    <a:pt x="10793" y="14112"/>
                  </a:lnTo>
                  <a:lnTo>
                    <a:pt x="10827" y="14010"/>
                  </a:lnTo>
                  <a:lnTo>
                    <a:pt x="10861" y="13908"/>
                  </a:lnTo>
                  <a:lnTo>
                    <a:pt x="10878" y="13788"/>
                  </a:lnTo>
                  <a:lnTo>
                    <a:pt x="10895" y="13669"/>
                  </a:lnTo>
                  <a:lnTo>
                    <a:pt x="10895" y="13550"/>
                  </a:lnTo>
                  <a:lnTo>
                    <a:pt x="10861" y="13329"/>
                  </a:lnTo>
                  <a:lnTo>
                    <a:pt x="10776" y="13091"/>
                  </a:lnTo>
                  <a:lnTo>
                    <a:pt x="10674" y="12869"/>
                  </a:lnTo>
                  <a:lnTo>
                    <a:pt x="10554" y="12665"/>
                  </a:lnTo>
                  <a:lnTo>
                    <a:pt x="10401" y="12478"/>
                  </a:lnTo>
                  <a:lnTo>
                    <a:pt x="10231" y="12325"/>
                  </a:lnTo>
                  <a:lnTo>
                    <a:pt x="10044" y="12171"/>
                  </a:lnTo>
                  <a:lnTo>
                    <a:pt x="9839" y="12035"/>
                  </a:lnTo>
                  <a:lnTo>
                    <a:pt x="9652" y="11916"/>
                  </a:lnTo>
                  <a:lnTo>
                    <a:pt x="9227" y="11678"/>
                  </a:lnTo>
                  <a:lnTo>
                    <a:pt x="8801" y="11456"/>
                  </a:lnTo>
                  <a:lnTo>
                    <a:pt x="8648" y="11371"/>
                  </a:lnTo>
                  <a:lnTo>
                    <a:pt x="8495" y="11269"/>
                  </a:lnTo>
                  <a:lnTo>
                    <a:pt x="8376" y="11167"/>
                  </a:lnTo>
                  <a:lnTo>
                    <a:pt x="8273" y="11031"/>
                  </a:lnTo>
                  <a:lnTo>
                    <a:pt x="8188" y="10878"/>
                  </a:lnTo>
                  <a:lnTo>
                    <a:pt x="8154" y="10707"/>
                  </a:lnTo>
                  <a:lnTo>
                    <a:pt x="8137" y="10537"/>
                  </a:lnTo>
                  <a:lnTo>
                    <a:pt x="8120" y="10384"/>
                  </a:lnTo>
                  <a:lnTo>
                    <a:pt x="8069" y="9941"/>
                  </a:lnTo>
                  <a:lnTo>
                    <a:pt x="8001" y="9533"/>
                  </a:lnTo>
                  <a:lnTo>
                    <a:pt x="7916" y="9107"/>
                  </a:lnTo>
                  <a:lnTo>
                    <a:pt x="7814" y="8682"/>
                  </a:lnTo>
                  <a:lnTo>
                    <a:pt x="7695" y="8273"/>
                  </a:lnTo>
                  <a:lnTo>
                    <a:pt x="7541" y="7882"/>
                  </a:lnTo>
                  <a:lnTo>
                    <a:pt x="7371" y="7490"/>
                  </a:lnTo>
                  <a:lnTo>
                    <a:pt x="7167" y="7116"/>
                  </a:lnTo>
                  <a:lnTo>
                    <a:pt x="6929" y="6758"/>
                  </a:lnTo>
                  <a:lnTo>
                    <a:pt x="6673" y="6418"/>
                  </a:lnTo>
                  <a:lnTo>
                    <a:pt x="6384" y="6094"/>
                  </a:lnTo>
                  <a:lnTo>
                    <a:pt x="6077" y="5805"/>
                  </a:lnTo>
                  <a:lnTo>
                    <a:pt x="5907" y="5669"/>
                  </a:lnTo>
                  <a:lnTo>
                    <a:pt x="5737" y="5549"/>
                  </a:lnTo>
                  <a:lnTo>
                    <a:pt x="5550" y="5430"/>
                  </a:lnTo>
                  <a:lnTo>
                    <a:pt x="5363" y="5328"/>
                  </a:lnTo>
                  <a:lnTo>
                    <a:pt x="5175" y="5226"/>
                  </a:lnTo>
                  <a:lnTo>
                    <a:pt x="4988" y="5141"/>
                  </a:lnTo>
                  <a:lnTo>
                    <a:pt x="4784" y="5056"/>
                  </a:lnTo>
                  <a:lnTo>
                    <a:pt x="4579" y="5005"/>
                  </a:lnTo>
                  <a:lnTo>
                    <a:pt x="4716" y="4800"/>
                  </a:lnTo>
                  <a:lnTo>
                    <a:pt x="4835" y="4613"/>
                  </a:lnTo>
                  <a:lnTo>
                    <a:pt x="4954" y="4409"/>
                  </a:lnTo>
                  <a:lnTo>
                    <a:pt x="5056" y="4205"/>
                  </a:lnTo>
                  <a:lnTo>
                    <a:pt x="5141" y="3983"/>
                  </a:lnTo>
                  <a:lnTo>
                    <a:pt x="5226" y="3762"/>
                  </a:lnTo>
                  <a:lnTo>
                    <a:pt x="5294" y="3541"/>
                  </a:lnTo>
                  <a:lnTo>
                    <a:pt x="5345" y="3319"/>
                  </a:lnTo>
                  <a:lnTo>
                    <a:pt x="5397" y="3081"/>
                  </a:lnTo>
                  <a:lnTo>
                    <a:pt x="5414" y="2860"/>
                  </a:lnTo>
                  <a:lnTo>
                    <a:pt x="5448" y="2622"/>
                  </a:lnTo>
                  <a:lnTo>
                    <a:pt x="5448" y="2383"/>
                  </a:lnTo>
                  <a:lnTo>
                    <a:pt x="5431" y="2162"/>
                  </a:lnTo>
                  <a:lnTo>
                    <a:pt x="5414" y="1924"/>
                  </a:lnTo>
                  <a:lnTo>
                    <a:pt x="5380" y="1702"/>
                  </a:lnTo>
                  <a:lnTo>
                    <a:pt x="5345" y="1464"/>
                  </a:lnTo>
                  <a:lnTo>
                    <a:pt x="5294" y="1277"/>
                  </a:lnTo>
                  <a:lnTo>
                    <a:pt x="5226" y="1072"/>
                  </a:lnTo>
                  <a:lnTo>
                    <a:pt x="5090" y="698"/>
                  </a:lnTo>
                  <a:lnTo>
                    <a:pt x="4903" y="341"/>
                  </a:lnTo>
                  <a:lnTo>
                    <a:pt x="4682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42;p50">
              <a:extLst>
                <a:ext uri="{FF2B5EF4-FFF2-40B4-BE49-F238E27FC236}">
                  <a16:creationId xmlns:a16="http://schemas.microsoft.com/office/drawing/2014/main" id="{5E94DD5A-2B14-1B8E-D9BB-902E719D17CC}"/>
                </a:ext>
              </a:extLst>
            </p:cNvPr>
            <p:cNvSpPr/>
            <p:nvPr/>
          </p:nvSpPr>
          <p:spPr>
            <a:xfrm>
              <a:off x="7480118" y="2283936"/>
              <a:ext cx="308733" cy="354009"/>
            </a:xfrm>
            <a:custGeom>
              <a:avLst/>
              <a:gdLst/>
              <a:ahLst/>
              <a:cxnLst/>
              <a:rect l="l" t="t" r="r" b="b"/>
              <a:pathLst>
                <a:path w="5687" h="6521" extrusionOk="0">
                  <a:moveTo>
                    <a:pt x="2571" y="1"/>
                  </a:moveTo>
                  <a:lnTo>
                    <a:pt x="2265" y="35"/>
                  </a:lnTo>
                  <a:lnTo>
                    <a:pt x="1976" y="120"/>
                  </a:lnTo>
                  <a:lnTo>
                    <a:pt x="1703" y="222"/>
                  </a:lnTo>
                  <a:lnTo>
                    <a:pt x="1448" y="358"/>
                  </a:lnTo>
                  <a:lnTo>
                    <a:pt x="1329" y="443"/>
                  </a:lnTo>
                  <a:lnTo>
                    <a:pt x="1210" y="545"/>
                  </a:lnTo>
                  <a:lnTo>
                    <a:pt x="1107" y="630"/>
                  </a:lnTo>
                  <a:lnTo>
                    <a:pt x="1005" y="750"/>
                  </a:lnTo>
                  <a:lnTo>
                    <a:pt x="903" y="869"/>
                  </a:lnTo>
                  <a:lnTo>
                    <a:pt x="818" y="988"/>
                  </a:lnTo>
                  <a:lnTo>
                    <a:pt x="750" y="1107"/>
                  </a:lnTo>
                  <a:lnTo>
                    <a:pt x="682" y="1243"/>
                  </a:lnTo>
                  <a:lnTo>
                    <a:pt x="631" y="1396"/>
                  </a:lnTo>
                  <a:lnTo>
                    <a:pt x="597" y="1533"/>
                  </a:lnTo>
                  <a:lnTo>
                    <a:pt x="563" y="1686"/>
                  </a:lnTo>
                  <a:lnTo>
                    <a:pt x="546" y="1822"/>
                  </a:lnTo>
                  <a:lnTo>
                    <a:pt x="546" y="1975"/>
                  </a:lnTo>
                  <a:lnTo>
                    <a:pt x="546" y="2111"/>
                  </a:lnTo>
                  <a:lnTo>
                    <a:pt x="563" y="2265"/>
                  </a:lnTo>
                  <a:lnTo>
                    <a:pt x="597" y="2401"/>
                  </a:lnTo>
                  <a:lnTo>
                    <a:pt x="631" y="2554"/>
                  </a:lnTo>
                  <a:lnTo>
                    <a:pt x="682" y="2690"/>
                  </a:lnTo>
                  <a:lnTo>
                    <a:pt x="750" y="2809"/>
                  </a:lnTo>
                  <a:lnTo>
                    <a:pt x="835" y="2945"/>
                  </a:lnTo>
                  <a:lnTo>
                    <a:pt x="682" y="3133"/>
                  </a:lnTo>
                  <a:lnTo>
                    <a:pt x="512" y="3371"/>
                  </a:lnTo>
                  <a:lnTo>
                    <a:pt x="341" y="3660"/>
                  </a:lnTo>
                  <a:lnTo>
                    <a:pt x="188" y="3950"/>
                  </a:lnTo>
                  <a:lnTo>
                    <a:pt x="86" y="4256"/>
                  </a:lnTo>
                  <a:lnTo>
                    <a:pt x="35" y="4409"/>
                  </a:lnTo>
                  <a:lnTo>
                    <a:pt x="1" y="4546"/>
                  </a:lnTo>
                  <a:lnTo>
                    <a:pt x="1" y="4699"/>
                  </a:lnTo>
                  <a:lnTo>
                    <a:pt x="1" y="4835"/>
                  </a:lnTo>
                  <a:lnTo>
                    <a:pt x="18" y="4971"/>
                  </a:lnTo>
                  <a:lnTo>
                    <a:pt x="69" y="5090"/>
                  </a:lnTo>
                  <a:lnTo>
                    <a:pt x="154" y="5226"/>
                  </a:lnTo>
                  <a:lnTo>
                    <a:pt x="290" y="5397"/>
                  </a:lnTo>
                  <a:lnTo>
                    <a:pt x="478" y="5550"/>
                  </a:lnTo>
                  <a:lnTo>
                    <a:pt x="665" y="5720"/>
                  </a:lnTo>
                  <a:lnTo>
                    <a:pt x="1056" y="6010"/>
                  </a:lnTo>
                  <a:lnTo>
                    <a:pt x="1380" y="6231"/>
                  </a:lnTo>
                  <a:lnTo>
                    <a:pt x="1584" y="6350"/>
                  </a:lnTo>
                  <a:lnTo>
                    <a:pt x="1805" y="6435"/>
                  </a:lnTo>
                  <a:lnTo>
                    <a:pt x="1908" y="6469"/>
                  </a:lnTo>
                  <a:lnTo>
                    <a:pt x="2027" y="6503"/>
                  </a:lnTo>
                  <a:lnTo>
                    <a:pt x="2129" y="6520"/>
                  </a:lnTo>
                  <a:lnTo>
                    <a:pt x="2248" y="6520"/>
                  </a:lnTo>
                  <a:lnTo>
                    <a:pt x="2367" y="6503"/>
                  </a:lnTo>
                  <a:lnTo>
                    <a:pt x="2486" y="6469"/>
                  </a:lnTo>
                  <a:lnTo>
                    <a:pt x="2588" y="6435"/>
                  </a:lnTo>
                  <a:lnTo>
                    <a:pt x="2691" y="6367"/>
                  </a:lnTo>
                  <a:lnTo>
                    <a:pt x="2776" y="6299"/>
                  </a:lnTo>
                  <a:lnTo>
                    <a:pt x="2861" y="6231"/>
                  </a:lnTo>
                  <a:lnTo>
                    <a:pt x="2929" y="6129"/>
                  </a:lnTo>
                  <a:lnTo>
                    <a:pt x="2963" y="6027"/>
                  </a:lnTo>
                  <a:lnTo>
                    <a:pt x="2997" y="5907"/>
                  </a:lnTo>
                  <a:lnTo>
                    <a:pt x="2997" y="5788"/>
                  </a:lnTo>
                  <a:lnTo>
                    <a:pt x="2997" y="5669"/>
                  </a:lnTo>
                  <a:lnTo>
                    <a:pt x="2963" y="5550"/>
                  </a:lnTo>
                  <a:lnTo>
                    <a:pt x="2878" y="5312"/>
                  </a:lnTo>
                  <a:lnTo>
                    <a:pt x="2776" y="5090"/>
                  </a:lnTo>
                  <a:lnTo>
                    <a:pt x="3014" y="5073"/>
                  </a:lnTo>
                  <a:lnTo>
                    <a:pt x="3252" y="5022"/>
                  </a:lnTo>
                  <a:lnTo>
                    <a:pt x="3491" y="4954"/>
                  </a:lnTo>
                  <a:lnTo>
                    <a:pt x="3712" y="4869"/>
                  </a:lnTo>
                  <a:lnTo>
                    <a:pt x="3933" y="4767"/>
                  </a:lnTo>
                  <a:lnTo>
                    <a:pt x="4138" y="4648"/>
                  </a:lnTo>
                  <a:lnTo>
                    <a:pt x="4342" y="4512"/>
                  </a:lnTo>
                  <a:lnTo>
                    <a:pt x="4546" y="4375"/>
                  </a:lnTo>
                  <a:lnTo>
                    <a:pt x="4716" y="4205"/>
                  </a:lnTo>
                  <a:lnTo>
                    <a:pt x="4887" y="4035"/>
                  </a:lnTo>
                  <a:lnTo>
                    <a:pt x="5057" y="3848"/>
                  </a:lnTo>
                  <a:lnTo>
                    <a:pt x="5193" y="3660"/>
                  </a:lnTo>
                  <a:lnTo>
                    <a:pt x="5312" y="3456"/>
                  </a:lnTo>
                  <a:lnTo>
                    <a:pt x="5431" y="3235"/>
                  </a:lnTo>
                  <a:lnTo>
                    <a:pt x="5516" y="3014"/>
                  </a:lnTo>
                  <a:lnTo>
                    <a:pt x="5601" y="2792"/>
                  </a:lnTo>
                  <a:lnTo>
                    <a:pt x="5653" y="2520"/>
                  </a:lnTo>
                  <a:lnTo>
                    <a:pt x="5687" y="2265"/>
                  </a:lnTo>
                  <a:lnTo>
                    <a:pt x="5687" y="2128"/>
                  </a:lnTo>
                  <a:lnTo>
                    <a:pt x="5670" y="1992"/>
                  </a:lnTo>
                  <a:lnTo>
                    <a:pt x="5653" y="1873"/>
                  </a:lnTo>
                  <a:lnTo>
                    <a:pt x="5601" y="1754"/>
                  </a:lnTo>
                  <a:lnTo>
                    <a:pt x="5533" y="1584"/>
                  </a:lnTo>
                  <a:lnTo>
                    <a:pt x="5431" y="1430"/>
                  </a:lnTo>
                  <a:lnTo>
                    <a:pt x="5312" y="1294"/>
                  </a:lnTo>
                  <a:lnTo>
                    <a:pt x="5193" y="1158"/>
                  </a:lnTo>
                  <a:lnTo>
                    <a:pt x="4989" y="937"/>
                  </a:lnTo>
                  <a:lnTo>
                    <a:pt x="4750" y="750"/>
                  </a:lnTo>
                  <a:lnTo>
                    <a:pt x="4512" y="579"/>
                  </a:lnTo>
                  <a:lnTo>
                    <a:pt x="4274" y="409"/>
                  </a:lnTo>
                  <a:lnTo>
                    <a:pt x="4001" y="273"/>
                  </a:lnTo>
                  <a:lnTo>
                    <a:pt x="3729" y="171"/>
                  </a:lnTo>
                  <a:lnTo>
                    <a:pt x="3440" y="86"/>
                  </a:lnTo>
                  <a:lnTo>
                    <a:pt x="3150" y="18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743;p50">
              <a:extLst>
                <a:ext uri="{FF2B5EF4-FFF2-40B4-BE49-F238E27FC236}">
                  <a16:creationId xmlns:a16="http://schemas.microsoft.com/office/drawing/2014/main" id="{D7A109BE-0FFB-9A8E-D598-6654F000AFD1}"/>
                </a:ext>
              </a:extLst>
            </p:cNvPr>
            <p:cNvSpPr/>
            <p:nvPr/>
          </p:nvSpPr>
          <p:spPr>
            <a:xfrm>
              <a:off x="6970948" y="2989954"/>
              <a:ext cx="76763" cy="157162"/>
            </a:xfrm>
            <a:custGeom>
              <a:avLst/>
              <a:gdLst/>
              <a:ahLst/>
              <a:cxnLst/>
              <a:rect l="l" t="t" r="r" b="b"/>
              <a:pathLst>
                <a:path w="1414" h="2895" extrusionOk="0">
                  <a:moveTo>
                    <a:pt x="1277" y="1"/>
                  </a:moveTo>
                  <a:lnTo>
                    <a:pt x="647" y="171"/>
                  </a:lnTo>
                  <a:lnTo>
                    <a:pt x="0" y="307"/>
                  </a:lnTo>
                  <a:lnTo>
                    <a:pt x="137" y="614"/>
                  </a:lnTo>
                  <a:lnTo>
                    <a:pt x="239" y="920"/>
                  </a:lnTo>
                  <a:lnTo>
                    <a:pt x="307" y="1244"/>
                  </a:lnTo>
                  <a:lnTo>
                    <a:pt x="358" y="1584"/>
                  </a:lnTo>
                  <a:lnTo>
                    <a:pt x="375" y="1907"/>
                  </a:lnTo>
                  <a:lnTo>
                    <a:pt x="375" y="2248"/>
                  </a:lnTo>
                  <a:lnTo>
                    <a:pt x="324" y="2571"/>
                  </a:lnTo>
                  <a:lnTo>
                    <a:pt x="256" y="2895"/>
                  </a:lnTo>
                  <a:lnTo>
                    <a:pt x="256" y="2895"/>
                  </a:lnTo>
                  <a:lnTo>
                    <a:pt x="409" y="2861"/>
                  </a:lnTo>
                  <a:lnTo>
                    <a:pt x="562" y="2810"/>
                  </a:lnTo>
                  <a:lnTo>
                    <a:pt x="698" y="2742"/>
                  </a:lnTo>
                  <a:lnTo>
                    <a:pt x="818" y="2639"/>
                  </a:lnTo>
                  <a:lnTo>
                    <a:pt x="920" y="2537"/>
                  </a:lnTo>
                  <a:lnTo>
                    <a:pt x="1022" y="2418"/>
                  </a:lnTo>
                  <a:lnTo>
                    <a:pt x="1107" y="2299"/>
                  </a:lnTo>
                  <a:lnTo>
                    <a:pt x="1192" y="2146"/>
                  </a:lnTo>
                  <a:lnTo>
                    <a:pt x="1260" y="2010"/>
                  </a:lnTo>
                  <a:lnTo>
                    <a:pt x="1311" y="1839"/>
                  </a:lnTo>
                  <a:lnTo>
                    <a:pt x="1362" y="1686"/>
                  </a:lnTo>
                  <a:lnTo>
                    <a:pt x="1379" y="1516"/>
                  </a:lnTo>
                  <a:lnTo>
                    <a:pt x="1413" y="1363"/>
                  </a:lnTo>
                  <a:lnTo>
                    <a:pt x="1413" y="1192"/>
                  </a:lnTo>
                  <a:lnTo>
                    <a:pt x="1413" y="1022"/>
                  </a:lnTo>
                  <a:lnTo>
                    <a:pt x="1413" y="869"/>
                  </a:lnTo>
                  <a:lnTo>
                    <a:pt x="1345" y="478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744;p50">
              <a:extLst>
                <a:ext uri="{FF2B5EF4-FFF2-40B4-BE49-F238E27FC236}">
                  <a16:creationId xmlns:a16="http://schemas.microsoft.com/office/drawing/2014/main" id="{7543820B-BA65-E62C-A537-6BE1E70E352D}"/>
                </a:ext>
              </a:extLst>
            </p:cNvPr>
            <p:cNvSpPr/>
            <p:nvPr/>
          </p:nvSpPr>
          <p:spPr>
            <a:xfrm>
              <a:off x="6872090" y="3011235"/>
              <a:ext cx="66556" cy="155317"/>
            </a:xfrm>
            <a:custGeom>
              <a:avLst/>
              <a:gdLst/>
              <a:ahLst/>
              <a:cxnLst/>
              <a:rect l="l" t="t" r="r" b="b"/>
              <a:pathLst>
                <a:path w="1226" h="2861" extrusionOk="0">
                  <a:moveTo>
                    <a:pt x="1226" y="0"/>
                  </a:moveTo>
                  <a:lnTo>
                    <a:pt x="613" y="68"/>
                  </a:lnTo>
                  <a:lnTo>
                    <a:pt x="17" y="120"/>
                  </a:lnTo>
                  <a:lnTo>
                    <a:pt x="68" y="766"/>
                  </a:lnTo>
                  <a:lnTo>
                    <a:pt x="85" y="1430"/>
                  </a:lnTo>
                  <a:lnTo>
                    <a:pt x="68" y="2077"/>
                  </a:lnTo>
                  <a:lnTo>
                    <a:pt x="0" y="2741"/>
                  </a:lnTo>
                  <a:lnTo>
                    <a:pt x="68" y="2792"/>
                  </a:lnTo>
                  <a:lnTo>
                    <a:pt x="119" y="2843"/>
                  </a:lnTo>
                  <a:lnTo>
                    <a:pt x="187" y="2860"/>
                  </a:lnTo>
                  <a:lnTo>
                    <a:pt x="340" y="2860"/>
                  </a:lnTo>
                  <a:lnTo>
                    <a:pt x="409" y="2826"/>
                  </a:lnTo>
                  <a:lnTo>
                    <a:pt x="494" y="2792"/>
                  </a:lnTo>
                  <a:lnTo>
                    <a:pt x="562" y="2741"/>
                  </a:lnTo>
                  <a:lnTo>
                    <a:pt x="698" y="2622"/>
                  </a:lnTo>
                  <a:lnTo>
                    <a:pt x="817" y="2469"/>
                  </a:lnTo>
                  <a:lnTo>
                    <a:pt x="919" y="2298"/>
                  </a:lnTo>
                  <a:lnTo>
                    <a:pt x="987" y="2128"/>
                  </a:lnTo>
                  <a:lnTo>
                    <a:pt x="1055" y="1856"/>
                  </a:lnTo>
                  <a:lnTo>
                    <a:pt x="1107" y="1601"/>
                  </a:lnTo>
                  <a:lnTo>
                    <a:pt x="1158" y="1345"/>
                  </a:lnTo>
                  <a:lnTo>
                    <a:pt x="1192" y="1073"/>
                  </a:lnTo>
                  <a:lnTo>
                    <a:pt x="1209" y="800"/>
                  </a:lnTo>
                  <a:lnTo>
                    <a:pt x="1226" y="545"/>
                  </a:lnTo>
                  <a:lnTo>
                    <a:pt x="1226" y="273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745;p50">
              <a:extLst>
                <a:ext uri="{FF2B5EF4-FFF2-40B4-BE49-F238E27FC236}">
                  <a16:creationId xmlns:a16="http://schemas.microsoft.com/office/drawing/2014/main" id="{87122515-D029-AE06-2BB1-F2A5F1634872}"/>
                </a:ext>
              </a:extLst>
            </p:cNvPr>
            <p:cNvSpPr/>
            <p:nvPr/>
          </p:nvSpPr>
          <p:spPr>
            <a:xfrm>
              <a:off x="6458034" y="2975188"/>
              <a:ext cx="407591" cy="612743"/>
            </a:xfrm>
            <a:custGeom>
              <a:avLst/>
              <a:gdLst/>
              <a:ahLst/>
              <a:cxnLst/>
              <a:rect l="l" t="t" r="r" b="b"/>
              <a:pathLst>
                <a:path w="7508" h="11287" extrusionOk="0">
                  <a:moveTo>
                    <a:pt x="2469" y="1"/>
                  </a:moveTo>
                  <a:lnTo>
                    <a:pt x="2435" y="256"/>
                  </a:lnTo>
                  <a:lnTo>
                    <a:pt x="2384" y="494"/>
                  </a:lnTo>
                  <a:lnTo>
                    <a:pt x="2282" y="971"/>
                  </a:lnTo>
                  <a:lnTo>
                    <a:pt x="2163" y="1447"/>
                  </a:lnTo>
                  <a:lnTo>
                    <a:pt x="2044" y="1924"/>
                  </a:lnTo>
                  <a:lnTo>
                    <a:pt x="1941" y="2367"/>
                  </a:lnTo>
                  <a:lnTo>
                    <a:pt x="1873" y="2792"/>
                  </a:lnTo>
                  <a:lnTo>
                    <a:pt x="1822" y="3218"/>
                  </a:lnTo>
                  <a:lnTo>
                    <a:pt x="1771" y="3660"/>
                  </a:lnTo>
                  <a:lnTo>
                    <a:pt x="1788" y="3763"/>
                  </a:lnTo>
                  <a:lnTo>
                    <a:pt x="1822" y="4018"/>
                  </a:lnTo>
                  <a:lnTo>
                    <a:pt x="1873" y="4290"/>
                  </a:lnTo>
                  <a:lnTo>
                    <a:pt x="1873" y="4563"/>
                  </a:lnTo>
                  <a:lnTo>
                    <a:pt x="1873" y="4682"/>
                  </a:lnTo>
                  <a:lnTo>
                    <a:pt x="1856" y="4818"/>
                  </a:lnTo>
                  <a:lnTo>
                    <a:pt x="1839" y="4954"/>
                  </a:lnTo>
                  <a:lnTo>
                    <a:pt x="1788" y="5073"/>
                  </a:lnTo>
                  <a:lnTo>
                    <a:pt x="1703" y="5329"/>
                  </a:lnTo>
                  <a:lnTo>
                    <a:pt x="1584" y="5567"/>
                  </a:lnTo>
                  <a:lnTo>
                    <a:pt x="1465" y="5805"/>
                  </a:lnTo>
                  <a:lnTo>
                    <a:pt x="1244" y="6197"/>
                  </a:lnTo>
                  <a:lnTo>
                    <a:pt x="1056" y="6605"/>
                  </a:lnTo>
                  <a:lnTo>
                    <a:pt x="869" y="7014"/>
                  </a:lnTo>
                  <a:lnTo>
                    <a:pt x="682" y="7439"/>
                  </a:lnTo>
                  <a:lnTo>
                    <a:pt x="512" y="7848"/>
                  </a:lnTo>
                  <a:lnTo>
                    <a:pt x="358" y="8274"/>
                  </a:lnTo>
                  <a:lnTo>
                    <a:pt x="205" y="8699"/>
                  </a:lnTo>
                  <a:lnTo>
                    <a:pt x="69" y="9142"/>
                  </a:lnTo>
                  <a:lnTo>
                    <a:pt x="35" y="9295"/>
                  </a:lnTo>
                  <a:lnTo>
                    <a:pt x="1" y="9448"/>
                  </a:lnTo>
                  <a:lnTo>
                    <a:pt x="1" y="9601"/>
                  </a:lnTo>
                  <a:lnTo>
                    <a:pt x="18" y="9686"/>
                  </a:lnTo>
                  <a:lnTo>
                    <a:pt x="52" y="9755"/>
                  </a:lnTo>
                  <a:lnTo>
                    <a:pt x="86" y="9823"/>
                  </a:lnTo>
                  <a:lnTo>
                    <a:pt x="137" y="9874"/>
                  </a:lnTo>
                  <a:lnTo>
                    <a:pt x="256" y="9976"/>
                  </a:lnTo>
                  <a:lnTo>
                    <a:pt x="375" y="10061"/>
                  </a:lnTo>
                  <a:lnTo>
                    <a:pt x="529" y="10129"/>
                  </a:lnTo>
                  <a:lnTo>
                    <a:pt x="954" y="10316"/>
                  </a:lnTo>
                  <a:lnTo>
                    <a:pt x="1380" y="10487"/>
                  </a:lnTo>
                  <a:lnTo>
                    <a:pt x="1822" y="10657"/>
                  </a:lnTo>
                  <a:lnTo>
                    <a:pt x="2265" y="10810"/>
                  </a:lnTo>
                  <a:lnTo>
                    <a:pt x="2707" y="10946"/>
                  </a:lnTo>
                  <a:lnTo>
                    <a:pt x="3150" y="11065"/>
                  </a:lnTo>
                  <a:lnTo>
                    <a:pt x="3610" y="11184"/>
                  </a:lnTo>
                  <a:lnTo>
                    <a:pt x="4069" y="11287"/>
                  </a:lnTo>
                  <a:lnTo>
                    <a:pt x="5295" y="7371"/>
                  </a:lnTo>
                  <a:lnTo>
                    <a:pt x="5329" y="7235"/>
                  </a:lnTo>
                  <a:lnTo>
                    <a:pt x="5363" y="7099"/>
                  </a:lnTo>
                  <a:lnTo>
                    <a:pt x="5363" y="6963"/>
                  </a:lnTo>
                  <a:lnTo>
                    <a:pt x="5363" y="6895"/>
                  </a:lnTo>
                  <a:lnTo>
                    <a:pt x="5346" y="6827"/>
                  </a:lnTo>
                  <a:lnTo>
                    <a:pt x="5295" y="6725"/>
                  </a:lnTo>
                  <a:lnTo>
                    <a:pt x="5210" y="6639"/>
                  </a:lnTo>
                  <a:lnTo>
                    <a:pt x="5125" y="6554"/>
                  </a:lnTo>
                  <a:lnTo>
                    <a:pt x="5023" y="6486"/>
                  </a:lnTo>
                  <a:lnTo>
                    <a:pt x="3559" y="5363"/>
                  </a:lnTo>
                  <a:lnTo>
                    <a:pt x="4052" y="5414"/>
                  </a:lnTo>
                  <a:lnTo>
                    <a:pt x="4563" y="5465"/>
                  </a:lnTo>
                  <a:lnTo>
                    <a:pt x="5057" y="5550"/>
                  </a:lnTo>
                  <a:lnTo>
                    <a:pt x="5550" y="5635"/>
                  </a:lnTo>
                  <a:lnTo>
                    <a:pt x="6044" y="5737"/>
                  </a:lnTo>
                  <a:lnTo>
                    <a:pt x="6538" y="5839"/>
                  </a:lnTo>
                  <a:lnTo>
                    <a:pt x="7014" y="5976"/>
                  </a:lnTo>
                  <a:lnTo>
                    <a:pt x="7508" y="6129"/>
                  </a:lnTo>
                  <a:lnTo>
                    <a:pt x="7440" y="5993"/>
                  </a:lnTo>
                  <a:lnTo>
                    <a:pt x="7372" y="5856"/>
                  </a:lnTo>
                  <a:lnTo>
                    <a:pt x="7218" y="5601"/>
                  </a:lnTo>
                  <a:lnTo>
                    <a:pt x="7031" y="5380"/>
                  </a:lnTo>
                  <a:lnTo>
                    <a:pt x="6810" y="5175"/>
                  </a:lnTo>
                  <a:lnTo>
                    <a:pt x="6572" y="4988"/>
                  </a:lnTo>
                  <a:lnTo>
                    <a:pt x="6316" y="4818"/>
                  </a:lnTo>
                  <a:lnTo>
                    <a:pt x="6044" y="4682"/>
                  </a:lnTo>
                  <a:lnTo>
                    <a:pt x="5755" y="4580"/>
                  </a:lnTo>
                  <a:lnTo>
                    <a:pt x="5465" y="4478"/>
                  </a:lnTo>
                  <a:lnTo>
                    <a:pt x="5176" y="4409"/>
                  </a:lnTo>
                  <a:lnTo>
                    <a:pt x="4886" y="4358"/>
                  </a:lnTo>
                  <a:lnTo>
                    <a:pt x="4580" y="4307"/>
                  </a:lnTo>
                  <a:lnTo>
                    <a:pt x="3984" y="4256"/>
                  </a:lnTo>
                  <a:lnTo>
                    <a:pt x="3388" y="4222"/>
                  </a:lnTo>
                  <a:lnTo>
                    <a:pt x="3593" y="2962"/>
                  </a:lnTo>
                  <a:lnTo>
                    <a:pt x="3712" y="3116"/>
                  </a:lnTo>
                  <a:lnTo>
                    <a:pt x="3848" y="3252"/>
                  </a:lnTo>
                  <a:lnTo>
                    <a:pt x="4001" y="3354"/>
                  </a:lnTo>
                  <a:lnTo>
                    <a:pt x="4171" y="3439"/>
                  </a:lnTo>
                  <a:lnTo>
                    <a:pt x="4359" y="3507"/>
                  </a:lnTo>
                  <a:lnTo>
                    <a:pt x="4546" y="3541"/>
                  </a:lnTo>
                  <a:lnTo>
                    <a:pt x="4733" y="3541"/>
                  </a:lnTo>
                  <a:lnTo>
                    <a:pt x="4920" y="3507"/>
                  </a:lnTo>
                  <a:lnTo>
                    <a:pt x="5431" y="1601"/>
                  </a:lnTo>
                  <a:lnTo>
                    <a:pt x="5414" y="2026"/>
                  </a:lnTo>
                  <a:lnTo>
                    <a:pt x="5431" y="2231"/>
                  </a:lnTo>
                  <a:lnTo>
                    <a:pt x="5448" y="2452"/>
                  </a:lnTo>
                  <a:lnTo>
                    <a:pt x="5482" y="2656"/>
                  </a:lnTo>
                  <a:lnTo>
                    <a:pt x="5533" y="2843"/>
                  </a:lnTo>
                  <a:lnTo>
                    <a:pt x="5601" y="3031"/>
                  </a:lnTo>
                  <a:lnTo>
                    <a:pt x="5720" y="3218"/>
                  </a:lnTo>
                  <a:lnTo>
                    <a:pt x="5772" y="3303"/>
                  </a:lnTo>
                  <a:lnTo>
                    <a:pt x="5857" y="3371"/>
                  </a:lnTo>
                  <a:lnTo>
                    <a:pt x="5942" y="3439"/>
                  </a:lnTo>
                  <a:lnTo>
                    <a:pt x="6027" y="3490"/>
                  </a:lnTo>
                  <a:lnTo>
                    <a:pt x="6129" y="3541"/>
                  </a:lnTo>
                  <a:lnTo>
                    <a:pt x="6231" y="3575"/>
                  </a:lnTo>
                  <a:lnTo>
                    <a:pt x="6333" y="3592"/>
                  </a:lnTo>
                  <a:lnTo>
                    <a:pt x="6435" y="3609"/>
                  </a:lnTo>
                  <a:lnTo>
                    <a:pt x="6538" y="3626"/>
                  </a:lnTo>
                  <a:lnTo>
                    <a:pt x="6640" y="3609"/>
                  </a:lnTo>
                  <a:lnTo>
                    <a:pt x="6725" y="3592"/>
                  </a:lnTo>
                  <a:lnTo>
                    <a:pt x="6827" y="3558"/>
                  </a:lnTo>
                  <a:lnTo>
                    <a:pt x="6912" y="3524"/>
                  </a:lnTo>
                  <a:lnTo>
                    <a:pt x="6980" y="3456"/>
                  </a:lnTo>
                  <a:lnTo>
                    <a:pt x="7048" y="3388"/>
                  </a:lnTo>
                  <a:lnTo>
                    <a:pt x="7116" y="3303"/>
                  </a:lnTo>
                  <a:lnTo>
                    <a:pt x="7167" y="3167"/>
                  </a:lnTo>
                  <a:lnTo>
                    <a:pt x="7201" y="2997"/>
                  </a:lnTo>
                  <a:lnTo>
                    <a:pt x="7218" y="2843"/>
                  </a:lnTo>
                  <a:lnTo>
                    <a:pt x="7218" y="2673"/>
                  </a:lnTo>
                  <a:lnTo>
                    <a:pt x="7184" y="801"/>
                  </a:lnTo>
                  <a:lnTo>
                    <a:pt x="6674" y="801"/>
                  </a:lnTo>
                  <a:lnTo>
                    <a:pt x="6163" y="784"/>
                  </a:lnTo>
                  <a:lnTo>
                    <a:pt x="5635" y="750"/>
                  </a:lnTo>
                  <a:lnTo>
                    <a:pt x="5125" y="681"/>
                  </a:lnTo>
                  <a:lnTo>
                    <a:pt x="4903" y="647"/>
                  </a:lnTo>
                  <a:lnTo>
                    <a:pt x="4614" y="579"/>
                  </a:lnTo>
                  <a:lnTo>
                    <a:pt x="3916" y="358"/>
                  </a:lnTo>
                  <a:lnTo>
                    <a:pt x="3150" y="154"/>
                  </a:lnTo>
                  <a:lnTo>
                    <a:pt x="2793" y="69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746;p50">
              <a:extLst>
                <a:ext uri="{FF2B5EF4-FFF2-40B4-BE49-F238E27FC236}">
                  <a16:creationId xmlns:a16="http://schemas.microsoft.com/office/drawing/2014/main" id="{2BCD340B-2314-4FE8-851B-B391EF0BD1E5}"/>
                </a:ext>
              </a:extLst>
            </p:cNvPr>
            <p:cNvSpPr/>
            <p:nvPr/>
          </p:nvSpPr>
          <p:spPr>
            <a:xfrm>
              <a:off x="6937670" y="3209930"/>
              <a:ext cx="292990" cy="366006"/>
            </a:xfrm>
            <a:custGeom>
              <a:avLst/>
              <a:gdLst/>
              <a:ahLst/>
              <a:cxnLst/>
              <a:rect l="l" t="t" r="r" b="b"/>
              <a:pathLst>
                <a:path w="5397" h="6742" extrusionOk="0">
                  <a:moveTo>
                    <a:pt x="3916" y="0"/>
                  </a:moveTo>
                  <a:lnTo>
                    <a:pt x="3644" y="17"/>
                  </a:lnTo>
                  <a:lnTo>
                    <a:pt x="3371" y="51"/>
                  </a:lnTo>
                  <a:lnTo>
                    <a:pt x="3116" y="119"/>
                  </a:lnTo>
                  <a:lnTo>
                    <a:pt x="2843" y="188"/>
                  </a:lnTo>
                  <a:lnTo>
                    <a:pt x="2588" y="290"/>
                  </a:lnTo>
                  <a:lnTo>
                    <a:pt x="2333" y="426"/>
                  </a:lnTo>
                  <a:lnTo>
                    <a:pt x="2077" y="562"/>
                  </a:lnTo>
                  <a:lnTo>
                    <a:pt x="1839" y="715"/>
                  </a:lnTo>
                  <a:lnTo>
                    <a:pt x="1601" y="868"/>
                  </a:lnTo>
                  <a:lnTo>
                    <a:pt x="1362" y="1056"/>
                  </a:lnTo>
                  <a:lnTo>
                    <a:pt x="1141" y="1243"/>
                  </a:lnTo>
                  <a:lnTo>
                    <a:pt x="920" y="1430"/>
                  </a:lnTo>
                  <a:lnTo>
                    <a:pt x="511" y="1839"/>
                  </a:lnTo>
                  <a:lnTo>
                    <a:pt x="375" y="1975"/>
                  </a:lnTo>
                  <a:lnTo>
                    <a:pt x="256" y="2128"/>
                  </a:lnTo>
                  <a:lnTo>
                    <a:pt x="137" y="2298"/>
                  </a:lnTo>
                  <a:lnTo>
                    <a:pt x="35" y="2486"/>
                  </a:lnTo>
                  <a:lnTo>
                    <a:pt x="1" y="2605"/>
                  </a:lnTo>
                  <a:lnTo>
                    <a:pt x="1516" y="5975"/>
                  </a:lnTo>
                  <a:lnTo>
                    <a:pt x="1601" y="6163"/>
                  </a:lnTo>
                  <a:lnTo>
                    <a:pt x="1703" y="6350"/>
                  </a:lnTo>
                  <a:lnTo>
                    <a:pt x="1771" y="6435"/>
                  </a:lnTo>
                  <a:lnTo>
                    <a:pt x="1839" y="6503"/>
                  </a:lnTo>
                  <a:lnTo>
                    <a:pt x="1907" y="6571"/>
                  </a:lnTo>
                  <a:lnTo>
                    <a:pt x="1992" y="6639"/>
                  </a:lnTo>
                  <a:lnTo>
                    <a:pt x="2094" y="6690"/>
                  </a:lnTo>
                  <a:lnTo>
                    <a:pt x="2214" y="6724"/>
                  </a:lnTo>
                  <a:lnTo>
                    <a:pt x="2316" y="6741"/>
                  </a:lnTo>
                  <a:lnTo>
                    <a:pt x="2673" y="6741"/>
                  </a:lnTo>
                  <a:lnTo>
                    <a:pt x="2912" y="6690"/>
                  </a:lnTo>
                  <a:lnTo>
                    <a:pt x="3235" y="6622"/>
                  </a:lnTo>
                  <a:lnTo>
                    <a:pt x="3541" y="6554"/>
                  </a:lnTo>
                  <a:lnTo>
                    <a:pt x="3865" y="6452"/>
                  </a:lnTo>
                  <a:lnTo>
                    <a:pt x="4188" y="6350"/>
                  </a:lnTo>
                  <a:lnTo>
                    <a:pt x="4495" y="6248"/>
                  </a:lnTo>
                  <a:lnTo>
                    <a:pt x="4801" y="6111"/>
                  </a:lnTo>
                  <a:lnTo>
                    <a:pt x="5107" y="5992"/>
                  </a:lnTo>
                  <a:lnTo>
                    <a:pt x="5397" y="5839"/>
                  </a:lnTo>
                  <a:lnTo>
                    <a:pt x="4614" y="4801"/>
                  </a:lnTo>
                  <a:lnTo>
                    <a:pt x="3814" y="3779"/>
                  </a:lnTo>
                  <a:lnTo>
                    <a:pt x="2997" y="2775"/>
                  </a:lnTo>
                  <a:lnTo>
                    <a:pt x="2146" y="1788"/>
                  </a:lnTo>
                  <a:lnTo>
                    <a:pt x="2758" y="1396"/>
                  </a:lnTo>
                  <a:lnTo>
                    <a:pt x="3337" y="988"/>
                  </a:lnTo>
                  <a:lnTo>
                    <a:pt x="3916" y="545"/>
                  </a:lnTo>
                  <a:lnTo>
                    <a:pt x="4461" y="68"/>
                  </a:lnTo>
                  <a:lnTo>
                    <a:pt x="4188" y="17"/>
                  </a:lnTo>
                  <a:lnTo>
                    <a:pt x="3916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747;p50">
              <a:extLst>
                <a:ext uri="{FF2B5EF4-FFF2-40B4-BE49-F238E27FC236}">
                  <a16:creationId xmlns:a16="http://schemas.microsoft.com/office/drawing/2014/main" id="{657E6700-FB39-8F62-1140-3F41F0B1F30E}"/>
                </a:ext>
              </a:extLst>
            </p:cNvPr>
            <p:cNvSpPr/>
            <p:nvPr/>
          </p:nvSpPr>
          <p:spPr>
            <a:xfrm>
              <a:off x="6335125" y="4045317"/>
              <a:ext cx="147933" cy="286529"/>
            </a:xfrm>
            <a:custGeom>
              <a:avLst/>
              <a:gdLst/>
              <a:ahLst/>
              <a:cxnLst/>
              <a:rect l="l" t="t" r="r" b="b"/>
              <a:pathLst>
                <a:path w="2725" h="5278" extrusionOk="0">
                  <a:moveTo>
                    <a:pt x="358" y="1"/>
                  </a:moveTo>
                  <a:lnTo>
                    <a:pt x="273" y="733"/>
                  </a:lnTo>
                  <a:lnTo>
                    <a:pt x="188" y="1448"/>
                  </a:lnTo>
                  <a:lnTo>
                    <a:pt x="86" y="2180"/>
                  </a:lnTo>
                  <a:lnTo>
                    <a:pt x="18" y="2912"/>
                  </a:lnTo>
                  <a:lnTo>
                    <a:pt x="1" y="3116"/>
                  </a:lnTo>
                  <a:lnTo>
                    <a:pt x="1" y="3320"/>
                  </a:lnTo>
                  <a:lnTo>
                    <a:pt x="35" y="3474"/>
                  </a:lnTo>
                  <a:lnTo>
                    <a:pt x="103" y="3627"/>
                  </a:lnTo>
                  <a:lnTo>
                    <a:pt x="171" y="3797"/>
                  </a:lnTo>
                  <a:lnTo>
                    <a:pt x="256" y="3967"/>
                  </a:lnTo>
                  <a:lnTo>
                    <a:pt x="358" y="4120"/>
                  </a:lnTo>
                  <a:lnTo>
                    <a:pt x="477" y="4274"/>
                  </a:lnTo>
                  <a:lnTo>
                    <a:pt x="597" y="4410"/>
                  </a:lnTo>
                  <a:lnTo>
                    <a:pt x="733" y="4546"/>
                  </a:lnTo>
                  <a:lnTo>
                    <a:pt x="886" y="4682"/>
                  </a:lnTo>
                  <a:lnTo>
                    <a:pt x="1039" y="4784"/>
                  </a:lnTo>
                  <a:lnTo>
                    <a:pt x="1192" y="4886"/>
                  </a:lnTo>
                  <a:lnTo>
                    <a:pt x="1346" y="4989"/>
                  </a:lnTo>
                  <a:lnTo>
                    <a:pt x="1516" y="5074"/>
                  </a:lnTo>
                  <a:lnTo>
                    <a:pt x="1703" y="5142"/>
                  </a:lnTo>
                  <a:lnTo>
                    <a:pt x="1873" y="5193"/>
                  </a:lnTo>
                  <a:lnTo>
                    <a:pt x="2061" y="5244"/>
                  </a:lnTo>
                  <a:lnTo>
                    <a:pt x="2248" y="5278"/>
                  </a:lnTo>
                  <a:lnTo>
                    <a:pt x="2537" y="5278"/>
                  </a:lnTo>
                  <a:lnTo>
                    <a:pt x="2571" y="5261"/>
                  </a:lnTo>
                  <a:lnTo>
                    <a:pt x="2588" y="5227"/>
                  </a:lnTo>
                  <a:lnTo>
                    <a:pt x="2605" y="5193"/>
                  </a:lnTo>
                  <a:lnTo>
                    <a:pt x="2622" y="5108"/>
                  </a:lnTo>
                  <a:lnTo>
                    <a:pt x="2605" y="4835"/>
                  </a:lnTo>
                  <a:lnTo>
                    <a:pt x="2554" y="4580"/>
                  </a:lnTo>
                  <a:lnTo>
                    <a:pt x="2486" y="4325"/>
                  </a:lnTo>
                  <a:lnTo>
                    <a:pt x="2401" y="4069"/>
                  </a:lnTo>
                  <a:lnTo>
                    <a:pt x="2282" y="3831"/>
                  </a:lnTo>
                  <a:lnTo>
                    <a:pt x="2129" y="3610"/>
                  </a:lnTo>
                  <a:lnTo>
                    <a:pt x="1958" y="3405"/>
                  </a:lnTo>
                  <a:lnTo>
                    <a:pt x="1771" y="3201"/>
                  </a:lnTo>
                  <a:lnTo>
                    <a:pt x="1941" y="2895"/>
                  </a:lnTo>
                  <a:lnTo>
                    <a:pt x="2095" y="2571"/>
                  </a:lnTo>
                  <a:lnTo>
                    <a:pt x="2231" y="2231"/>
                  </a:lnTo>
                  <a:lnTo>
                    <a:pt x="2350" y="1907"/>
                  </a:lnTo>
                  <a:lnTo>
                    <a:pt x="2452" y="1567"/>
                  </a:lnTo>
                  <a:lnTo>
                    <a:pt x="2554" y="1209"/>
                  </a:lnTo>
                  <a:lnTo>
                    <a:pt x="2724" y="512"/>
                  </a:lnTo>
                  <a:lnTo>
                    <a:pt x="2639" y="563"/>
                  </a:lnTo>
                  <a:lnTo>
                    <a:pt x="2554" y="597"/>
                  </a:lnTo>
                  <a:lnTo>
                    <a:pt x="2367" y="631"/>
                  </a:lnTo>
                  <a:lnTo>
                    <a:pt x="2180" y="631"/>
                  </a:lnTo>
                  <a:lnTo>
                    <a:pt x="1975" y="614"/>
                  </a:lnTo>
                  <a:lnTo>
                    <a:pt x="1771" y="580"/>
                  </a:lnTo>
                  <a:lnTo>
                    <a:pt x="1550" y="529"/>
                  </a:lnTo>
                  <a:lnTo>
                    <a:pt x="1346" y="460"/>
                  </a:lnTo>
                  <a:lnTo>
                    <a:pt x="1124" y="392"/>
                  </a:lnTo>
                  <a:lnTo>
                    <a:pt x="937" y="307"/>
                  </a:lnTo>
                  <a:lnTo>
                    <a:pt x="733" y="222"/>
                  </a:lnTo>
                  <a:lnTo>
                    <a:pt x="546" y="120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748;p50">
              <a:extLst>
                <a:ext uri="{FF2B5EF4-FFF2-40B4-BE49-F238E27FC236}">
                  <a16:creationId xmlns:a16="http://schemas.microsoft.com/office/drawing/2014/main" id="{C41283D6-69A1-7A77-3B3B-071CA3199741}"/>
                </a:ext>
              </a:extLst>
            </p:cNvPr>
            <p:cNvSpPr/>
            <p:nvPr/>
          </p:nvSpPr>
          <p:spPr>
            <a:xfrm>
              <a:off x="7321216" y="3935383"/>
              <a:ext cx="215359" cy="202438"/>
            </a:xfrm>
            <a:custGeom>
              <a:avLst/>
              <a:gdLst/>
              <a:ahLst/>
              <a:cxnLst/>
              <a:rect l="l" t="t" r="r" b="b"/>
              <a:pathLst>
                <a:path w="3967" h="3729" extrusionOk="0">
                  <a:moveTo>
                    <a:pt x="1839" y="0"/>
                  </a:moveTo>
                  <a:lnTo>
                    <a:pt x="0" y="153"/>
                  </a:lnTo>
                  <a:lnTo>
                    <a:pt x="68" y="613"/>
                  </a:lnTo>
                  <a:lnTo>
                    <a:pt x="102" y="1056"/>
                  </a:lnTo>
                  <a:lnTo>
                    <a:pt x="136" y="1515"/>
                  </a:lnTo>
                  <a:lnTo>
                    <a:pt x="204" y="1975"/>
                  </a:lnTo>
                  <a:lnTo>
                    <a:pt x="238" y="2230"/>
                  </a:lnTo>
                  <a:lnTo>
                    <a:pt x="255" y="2485"/>
                  </a:lnTo>
                  <a:lnTo>
                    <a:pt x="255" y="2605"/>
                  </a:lnTo>
                  <a:lnTo>
                    <a:pt x="238" y="2741"/>
                  </a:lnTo>
                  <a:lnTo>
                    <a:pt x="221" y="2860"/>
                  </a:lnTo>
                  <a:lnTo>
                    <a:pt x="170" y="2979"/>
                  </a:lnTo>
                  <a:lnTo>
                    <a:pt x="119" y="3132"/>
                  </a:lnTo>
                  <a:lnTo>
                    <a:pt x="85" y="3200"/>
                  </a:lnTo>
                  <a:lnTo>
                    <a:pt x="85" y="3286"/>
                  </a:lnTo>
                  <a:lnTo>
                    <a:pt x="102" y="3354"/>
                  </a:lnTo>
                  <a:lnTo>
                    <a:pt x="136" y="3405"/>
                  </a:lnTo>
                  <a:lnTo>
                    <a:pt x="187" y="3456"/>
                  </a:lnTo>
                  <a:lnTo>
                    <a:pt x="255" y="3507"/>
                  </a:lnTo>
                  <a:lnTo>
                    <a:pt x="392" y="3558"/>
                  </a:lnTo>
                  <a:lnTo>
                    <a:pt x="545" y="3592"/>
                  </a:lnTo>
                  <a:lnTo>
                    <a:pt x="987" y="3660"/>
                  </a:lnTo>
                  <a:lnTo>
                    <a:pt x="1413" y="3694"/>
                  </a:lnTo>
                  <a:lnTo>
                    <a:pt x="1839" y="3728"/>
                  </a:lnTo>
                  <a:lnTo>
                    <a:pt x="2724" y="3728"/>
                  </a:lnTo>
                  <a:lnTo>
                    <a:pt x="2945" y="3694"/>
                  </a:lnTo>
                  <a:lnTo>
                    <a:pt x="3149" y="3677"/>
                  </a:lnTo>
                  <a:lnTo>
                    <a:pt x="3371" y="3626"/>
                  </a:lnTo>
                  <a:lnTo>
                    <a:pt x="3575" y="3558"/>
                  </a:lnTo>
                  <a:lnTo>
                    <a:pt x="3779" y="3473"/>
                  </a:lnTo>
                  <a:lnTo>
                    <a:pt x="3966" y="3354"/>
                  </a:lnTo>
                  <a:lnTo>
                    <a:pt x="3728" y="3217"/>
                  </a:lnTo>
                  <a:lnTo>
                    <a:pt x="3490" y="3081"/>
                  </a:lnTo>
                  <a:lnTo>
                    <a:pt x="3217" y="2945"/>
                  </a:lnTo>
                  <a:lnTo>
                    <a:pt x="2928" y="2826"/>
                  </a:lnTo>
                  <a:lnTo>
                    <a:pt x="2366" y="2605"/>
                  </a:lnTo>
                  <a:lnTo>
                    <a:pt x="1839" y="2417"/>
                  </a:lnTo>
                  <a:lnTo>
                    <a:pt x="1873" y="51"/>
                  </a:lnTo>
                  <a:lnTo>
                    <a:pt x="1890" y="51"/>
                  </a:lnTo>
                  <a:lnTo>
                    <a:pt x="1907" y="34"/>
                  </a:lnTo>
                  <a:lnTo>
                    <a:pt x="18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9711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458E98-1B3C-7D65-4538-62FFCCC5A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31667"/>
              </p:ext>
            </p:extLst>
          </p:nvPr>
        </p:nvGraphicFramePr>
        <p:xfrm>
          <a:off x="1735716" y="1112596"/>
          <a:ext cx="5840095" cy="2555240"/>
        </p:xfrm>
        <a:graphic>
          <a:graphicData uri="http://schemas.openxmlformats.org/drawingml/2006/table">
            <a:tbl>
              <a:tblPr firstRow="1" firstCol="1" bandRow="1">
                <a:tableStyleId>{33B651FB-182B-4FF1-8E21-F856A3744126}</a:tableStyleId>
              </a:tblPr>
              <a:tblGrid>
                <a:gridCol w="518795">
                  <a:extLst>
                    <a:ext uri="{9D8B030D-6E8A-4147-A177-3AD203B41FA5}">
                      <a16:colId xmlns:a16="http://schemas.microsoft.com/office/drawing/2014/main" val="3246721759"/>
                    </a:ext>
                  </a:extLst>
                </a:gridCol>
                <a:gridCol w="2700655">
                  <a:extLst>
                    <a:ext uri="{9D8B030D-6E8A-4147-A177-3AD203B41FA5}">
                      <a16:colId xmlns:a16="http://schemas.microsoft.com/office/drawing/2014/main" val="1811464534"/>
                    </a:ext>
                  </a:extLst>
                </a:gridCol>
                <a:gridCol w="2620645">
                  <a:extLst>
                    <a:ext uri="{9D8B030D-6E8A-4147-A177-3AD203B41FA5}">
                      <a16:colId xmlns:a16="http://schemas.microsoft.com/office/drawing/2014/main" val="1737472129"/>
                    </a:ext>
                  </a:extLst>
                </a:gridCol>
              </a:tblGrid>
              <a:tr h="27178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Registration Testing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43329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r>
                        <a:rPr lang="en-US" sz="1200" b="1" u="sng" dirty="0">
                          <a:effectLst/>
                        </a:rPr>
                        <a:t>No.</a:t>
                      </a:r>
                      <a:endParaRPr lang="en-US" sz="1100" b="1" u="sng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b="1" u="sng" dirty="0">
                          <a:effectLst/>
                        </a:rPr>
                        <a:t>The Test</a:t>
                      </a:r>
                      <a:endParaRPr lang="en-US" sz="1100" b="1" u="sng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b="1" u="sng" dirty="0">
                          <a:effectLst/>
                        </a:rPr>
                        <a:t>Expecting Result</a:t>
                      </a:r>
                      <a:endParaRPr lang="en-US" sz="1100" b="1" u="sng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69329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Enter the empty required field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Error alert: "Please fill in all the required fields"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704431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Wrong password pattern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Error alert: "Please retype a password that matches the password pattern"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411532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Password verification does not match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Error alert: "The passwords do not matches please retry again"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13849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Wrong email pattern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Error alert: "Please retype the email that matches the email pattern"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61029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Used 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Error alert: "The email you entered is already in use"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685952"/>
                  </a:ext>
                </a:extLst>
              </a:tr>
            </a:tbl>
          </a:graphicData>
        </a:graphic>
      </p:graphicFrame>
      <p:sp>
        <p:nvSpPr>
          <p:cNvPr id="4" name="Google Shape;3131;p41">
            <a:extLst>
              <a:ext uri="{FF2B5EF4-FFF2-40B4-BE49-F238E27FC236}">
                <a16:creationId xmlns:a16="http://schemas.microsoft.com/office/drawing/2014/main" id="{EAA8D92C-11B3-77AA-8E0D-5AB6778AB3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2930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131;p41">
            <a:extLst>
              <a:ext uri="{FF2B5EF4-FFF2-40B4-BE49-F238E27FC236}">
                <a16:creationId xmlns:a16="http://schemas.microsoft.com/office/drawing/2014/main" id="{EAA8D92C-11B3-77AA-8E0D-5AB6778AB3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Testing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18CABA-C0F5-81A2-9824-33A46E439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25029"/>
              </p:ext>
            </p:extLst>
          </p:nvPr>
        </p:nvGraphicFramePr>
        <p:xfrm>
          <a:off x="1866265" y="1401000"/>
          <a:ext cx="5411470" cy="2254250"/>
        </p:xfrm>
        <a:graphic>
          <a:graphicData uri="http://schemas.openxmlformats.org/drawingml/2006/table">
            <a:tbl>
              <a:tblPr firstRow="1" firstCol="1" bandRow="1">
                <a:tableStyleId>{33B651FB-182B-4FF1-8E21-F856A3744126}</a:tableStyleId>
              </a:tblPr>
              <a:tblGrid>
                <a:gridCol w="608965">
                  <a:extLst>
                    <a:ext uri="{9D8B030D-6E8A-4147-A177-3AD203B41FA5}">
                      <a16:colId xmlns:a16="http://schemas.microsoft.com/office/drawing/2014/main" val="839872214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1599289910"/>
                    </a:ext>
                  </a:extLst>
                </a:gridCol>
                <a:gridCol w="2912110">
                  <a:extLst>
                    <a:ext uri="{9D8B030D-6E8A-4147-A177-3AD203B41FA5}">
                      <a16:colId xmlns:a16="http://schemas.microsoft.com/office/drawing/2014/main" val="603546347"/>
                    </a:ext>
                  </a:extLst>
                </a:gridCol>
              </a:tblGrid>
              <a:tr h="21272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Chat Testing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895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r>
                        <a:rPr lang="en-US" sz="1200" b="1" u="sng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sng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The Test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b="1" u="sng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Expecting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214183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Sending message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The message sent from one user to another user needed to be presented on both chat screen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67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Open new chat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The correct users that chatting is shown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365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Close chat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The chat is closed, and the screen switched to the last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2784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Chat History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Chat history is saved even if the chat close and reopen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66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Delete history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Removing all the chat history between the users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979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630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297;p62">
            <a:extLst>
              <a:ext uri="{FF2B5EF4-FFF2-40B4-BE49-F238E27FC236}">
                <a16:creationId xmlns:a16="http://schemas.microsoft.com/office/drawing/2014/main" id="{7EDFFB19-63C0-2392-F4F2-4549C9D3DF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4039" y="919980"/>
            <a:ext cx="49479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THANKS FOR LISTETING!</a:t>
            </a:r>
            <a:endParaRPr sz="6600" dirty="0"/>
          </a:p>
        </p:txBody>
      </p:sp>
      <p:sp>
        <p:nvSpPr>
          <p:cNvPr id="14" name="Google Shape;4296;p62">
            <a:extLst>
              <a:ext uri="{FF2B5EF4-FFF2-40B4-BE49-F238E27FC236}">
                <a16:creationId xmlns:a16="http://schemas.microsoft.com/office/drawing/2014/main" id="{014552AB-AACE-996C-6C3B-60161E61E4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57617" y="2668921"/>
            <a:ext cx="260677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 Shahar And </a:t>
            </a:r>
            <a:r>
              <a:rPr lang="en-US" sz="1600" dirty="0" err="1"/>
              <a:t>Yehonatan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                                                                     </a:t>
            </a:r>
            <a:endParaRPr sz="1600" dirty="0"/>
          </a:p>
        </p:txBody>
      </p:sp>
      <p:grpSp>
        <p:nvGrpSpPr>
          <p:cNvPr id="15" name="Google Shape;4277;p62">
            <a:extLst>
              <a:ext uri="{FF2B5EF4-FFF2-40B4-BE49-F238E27FC236}">
                <a16:creationId xmlns:a16="http://schemas.microsoft.com/office/drawing/2014/main" id="{22C8B968-FD3A-0FD6-1B39-77398FD13F25}"/>
              </a:ext>
            </a:extLst>
          </p:cNvPr>
          <p:cNvGrpSpPr/>
          <p:nvPr/>
        </p:nvGrpSpPr>
        <p:grpSpPr>
          <a:xfrm>
            <a:off x="5678501" y="593723"/>
            <a:ext cx="2035423" cy="2422225"/>
            <a:chOff x="8506975" y="1874775"/>
            <a:chExt cx="2035423" cy="2422225"/>
          </a:xfrm>
        </p:grpSpPr>
        <p:sp>
          <p:nvSpPr>
            <p:cNvPr id="16" name="Google Shape;4278;p62">
              <a:extLst>
                <a:ext uri="{FF2B5EF4-FFF2-40B4-BE49-F238E27FC236}">
                  <a16:creationId xmlns:a16="http://schemas.microsoft.com/office/drawing/2014/main" id="{89D2E5BC-D6B2-D42D-318E-D7D934D46ACF}"/>
                </a:ext>
              </a:extLst>
            </p:cNvPr>
            <p:cNvSpPr/>
            <p:nvPr/>
          </p:nvSpPr>
          <p:spPr>
            <a:xfrm>
              <a:off x="8858425" y="4182400"/>
              <a:ext cx="1119300" cy="114600"/>
            </a:xfrm>
            <a:prstGeom prst="ellipse">
              <a:avLst/>
            </a:pr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79;p62">
              <a:extLst>
                <a:ext uri="{FF2B5EF4-FFF2-40B4-BE49-F238E27FC236}">
                  <a16:creationId xmlns:a16="http://schemas.microsoft.com/office/drawing/2014/main" id="{B6958F1E-9929-FE71-6C42-A513018CCE9B}"/>
                </a:ext>
              </a:extLst>
            </p:cNvPr>
            <p:cNvSpPr/>
            <p:nvPr/>
          </p:nvSpPr>
          <p:spPr>
            <a:xfrm>
              <a:off x="8917976" y="1874775"/>
              <a:ext cx="1234914" cy="1592563"/>
            </a:xfrm>
            <a:custGeom>
              <a:avLst/>
              <a:gdLst/>
              <a:ahLst/>
              <a:cxnLst/>
              <a:rect l="l" t="t" r="r" b="b"/>
              <a:pathLst>
                <a:path w="22454" h="28957" extrusionOk="0">
                  <a:moveTo>
                    <a:pt x="10470" y="1"/>
                  </a:moveTo>
                  <a:lnTo>
                    <a:pt x="10317" y="18"/>
                  </a:lnTo>
                  <a:lnTo>
                    <a:pt x="10181" y="69"/>
                  </a:lnTo>
                  <a:lnTo>
                    <a:pt x="10044" y="103"/>
                  </a:lnTo>
                  <a:lnTo>
                    <a:pt x="9874" y="188"/>
                  </a:lnTo>
                  <a:lnTo>
                    <a:pt x="9738" y="273"/>
                  </a:lnTo>
                  <a:lnTo>
                    <a:pt x="9602" y="375"/>
                  </a:lnTo>
                  <a:lnTo>
                    <a:pt x="9466" y="494"/>
                  </a:lnTo>
                  <a:lnTo>
                    <a:pt x="9346" y="613"/>
                  </a:lnTo>
                  <a:lnTo>
                    <a:pt x="9244" y="750"/>
                  </a:lnTo>
                  <a:lnTo>
                    <a:pt x="9159" y="903"/>
                  </a:lnTo>
                  <a:lnTo>
                    <a:pt x="9074" y="1056"/>
                  </a:lnTo>
                  <a:lnTo>
                    <a:pt x="9006" y="1226"/>
                  </a:lnTo>
                  <a:lnTo>
                    <a:pt x="8938" y="1396"/>
                  </a:lnTo>
                  <a:lnTo>
                    <a:pt x="8836" y="1737"/>
                  </a:lnTo>
                  <a:lnTo>
                    <a:pt x="8751" y="2111"/>
                  </a:lnTo>
                  <a:lnTo>
                    <a:pt x="8700" y="2469"/>
                  </a:lnTo>
                  <a:lnTo>
                    <a:pt x="8614" y="2554"/>
                  </a:lnTo>
                  <a:lnTo>
                    <a:pt x="8580" y="2605"/>
                  </a:lnTo>
                  <a:lnTo>
                    <a:pt x="8580" y="2622"/>
                  </a:lnTo>
                  <a:lnTo>
                    <a:pt x="8597" y="2639"/>
                  </a:lnTo>
                  <a:lnTo>
                    <a:pt x="8648" y="2656"/>
                  </a:lnTo>
                  <a:lnTo>
                    <a:pt x="8734" y="2673"/>
                  </a:lnTo>
                  <a:lnTo>
                    <a:pt x="8819" y="2673"/>
                  </a:lnTo>
                  <a:lnTo>
                    <a:pt x="8972" y="2639"/>
                  </a:lnTo>
                  <a:lnTo>
                    <a:pt x="8989" y="2894"/>
                  </a:lnTo>
                  <a:lnTo>
                    <a:pt x="8955" y="3099"/>
                  </a:lnTo>
                  <a:lnTo>
                    <a:pt x="8921" y="3269"/>
                  </a:lnTo>
                  <a:lnTo>
                    <a:pt x="8887" y="3388"/>
                  </a:lnTo>
                  <a:lnTo>
                    <a:pt x="8802" y="3609"/>
                  </a:lnTo>
                  <a:lnTo>
                    <a:pt x="8768" y="3729"/>
                  </a:lnTo>
                  <a:lnTo>
                    <a:pt x="8768" y="3865"/>
                  </a:lnTo>
                  <a:lnTo>
                    <a:pt x="8785" y="3950"/>
                  </a:lnTo>
                  <a:lnTo>
                    <a:pt x="8819" y="4018"/>
                  </a:lnTo>
                  <a:lnTo>
                    <a:pt x="8887" y="4154"/>
                  </a:lnTo>
                  <a:lnTo>
                    <a:pt x="8989" y="4290"/>
                  </a:lnTo>
                  <a:lnTo>
                    <a:pt x="9108" y="4375"/>
                  </a:lnTo>
                  <a:lnTo>
                    <a:pt x="9244" y="4444"/>
                  </a:lnTo>
                  <a:lnTo>
                    <a:pt x="9312" y="4478"/>
                  </a:lnTo>
                  <a:lnTo>
                    <a:pt x="9466" y="4478"/>
                  </a:lnTo>
                  <a:lnTo>
                    <a:pt x="9534" y="4461"/>
                  </a:lnTo>
                  <a:lnTo>
                    <a:pt x="9602" y="4444"/>
                  </a:lnTo>
                  <a:lnTo>
                    <a:pt x="9670" y="4409"/>
                  </a:lnTo>
                  <a:lnTo>
                    <a:pt x="9670" y="4409"/>
                  </a:lnTo>
                  <a:lnTo>
                    <a:pt x="9619" y="5039"/>
                  </a:lnTo>
                  <a:lnTo>
                    <a:pt x="9534" y="5652"/>
                  </a:lnTo>
                  <a:lnTo>
                    <a:pt x="9278" y="5703"/>
                  </a:lnTo>
                  <a:lnTo>
                    <a:pt x="9023" y="5754"/>
                  </a:lnTo>
                  <a:lnTo>
                    <a:pt x="8512" y="5890"/>
                  </a:lnTo>
                  <a:lnTo>
                    <a:pt x="8019" y="6061"/>
                  </a:lnTo>
                  <a:lnTo>
                    <a:pt x="7542" y="6265"/>
                  </a:lnTo>
                  <a:lnTo>
                    <a:pt x="7065" y="6503"/>
                  </a:lnTo>
                  <a:lnTo>
                    <a:pt x="6589" y="6759"/>
                  </a:lnTo>
                  <a:lnTo>
                    <a:pt x="6129" y="7048"/>
                  </a:lnTo>
                  <a:lnTo>
                    <a:pt x="5669" y="7337"/>
                  </a:lnTo>
                  <a:lnTo>
                    <a:pt x="5431" y="7269"/>
                  </a:lnTo>
                  <a:lnTo>
                    <a:pt x="5159" y="7218"/>
                  </a:lnTo>
                  <a:lnTo>
                    <a:pt x="4903" y="7184"/>
                  </a:lnTo>
                  <a:lnTo>
                    <a:pt x="4631" y="7184"/>
                  </a:lnTo>
                  <a:lnTo>
                    <a:pt x="4359" y="7201"/>
                  </a:lnTo>
                  <a:lnTo>
                    <a:pt x="4086" y="7252"/>
                  </a:lnTo>
                  <a:lnTo>
                    <a:pt x="3797" y="7320"/>
                  </a:lnTo>
                  <a:lnTo>
                    <a:pt x="3542" y="7405"/>
                  </a:lnTo>
                  <a:lnTo>
                    <a:pt x="3269" y="7508"/>
                  </a:lnTo>
                  <a:lnTo>
                    <a:pt x="2997" y="7644"/>
                  </a:lnTo>
                  <a:lnTo>
                    <a:pt x="2759" y="7780"/>
                  </a:lnTo>
                  <a:lnTo>
                    <a:pt x="2503" y="7950"/>
                  </a:lnTo>
                  <a:lnTo>
                    <a:pt x="2282" y="8120"/>
                  </a:lnTo>
                  <a:lnTo>
                    <a:pt x="2061" y="8325"/>
                  </a:lnTo>
                  <a:lnTo>
                    <a:pt x="1856" y="8529"/>
                  </a:lnTo>
                  <a:lnTo>
                    <a:pt x="1669" y="8750"/>
                  </a:lnTo>
                  <a:lnTo>
                    <a:pt x="1516" y="8989"/>
                  </a:lnTo>
                  <a:lnTo>
                    <a:pt x="1380" y="9210"/>
                  </a:lnTo>
                  <a:lnTo>
                    <a:pt x="1261" y="9448"/>
                  </a:lnTo>
                  <a:lnTo>
                    <a:pt x="1158" y="9704"/>
                  </a:lnTo>
                  <a:lnTo>
                    <a:pt x="1073" y="9959"/>
                  </a:lnTo>
                  <a:lnTo>
                    <a:pt x="1005" y="10231"/>
                  </a:lnTo>
                  <a:lnTo>
                    <a:pt x="954" y="10487"/>
                  </a:lnTo>
                  <a:lnTo>
                    <a:pt x="920" y="10759"/>
                  </a:lnTo>
                  <a:lnTo>
                    <a:pt x="903" y="11031"/>
                  </a:lnTo>
                  <a:lnTo>
                    <a:pt x="903" y="11304"/>
                  </a:lnTo>
                  <a:lnTo>
                    <a:pt x="920" y="11576"/>
                  </a:lnTo>
                  <a:lnTo>
                    <a:pt x="954" y="11848"/>
                  </a:lnTo>
                  <a:lnTo>
                    <a:pt x="1005" y="12104"/>
                  </a:lnTo>
                  <a:lnTo>
                    <a:pt x="1090" y="12359"/>
                  </a:lnTo>
                  <a:lnTo>
                    <a:pt x="1175" y="12614"/>
                  </a:lnTo>
                  <a:lnTo>
                    <a:pt x="1278" y="12870"/>
                  </a:lnTo>
                  <a:lnTo>
                    <a:pt x="1431" y="13159"/>
                  </a:lnTo>
                  <a:lnTo>
                    <a:pt x="1482" y="13312"/>
                  </a:lnTo>
                  <a:lnTo>
                    <a:pt x="1533" y="13466"/>
                  </a:lnTo>
                  <a:lnTo>
                    <a:pt x="1550" y="13619"/>
                  </a:lnTo>
                  <a:lnTo>
                    <a:pt x="1533" y="13755"/>
                  </a:lnTo>
                  <a:lnTo>
                    <a:pt x="1516" y="13891"/>
                  </a:lnTo>
                  <a:lnTo>
                    <a:pt x="1482" y="14044"/>
                  </a:lnTo>
                  <a:lnTo>
                    <a:pt x="1380" y="14317"/>
                  </a:lnTo>
                  <a:lnTo>
                    <a:pt x="1261" y="14589"/>
                  </a:lnTo>
                  <a:lnTo>
                    <a:pt x="1090" y="14998"/>
                  </a:lnTo>
                  <a:lnTo>
                    <a:pt x="954" y="15406"/>
                  </a:lnTo>
                  <a:lnTo>
                    <a:pt x="852" y="15815"/>
                  </a:lnTo>
                  <a:lnTo>
                    <a:pt x="767" y="16240"/>
                  </a:lnTo>
                  <a:lnTo>
                    <a:pt x="699" y="16666"/>
                  </a:lnTo>
                  <a:lnTo>
                    <a:pt x="665" y="17091"/>
                  </a:lnTo>
                  <a:lnTo>
                    <a:pt x="648" y="17534"/>
                  </a:lnTo>
                  <a:lnTo>
                    <a:pt x="665" y="17960"/>
                  </a:lnTo>
                  <a:lnTo>
                    <a:pt x="682" y="18351"/>
                  </a:lnTo>
                  <a:lnTo>
                    <a:pt x="682" y="18555"/>
                  </a:lnTo>
                  <a:lnTo>
                    <a:pt x="648" y="18743"/>
                  </a:lnTo>
                  <a:lnTo>
                    <a:pt x="614" y="18862"/>
                  </a:lnTo>
                  <a:lnTo>
                    <a:pt x="563" y="18981"/>
                  </a:lnTo>
                  <a:lnTo>
                    <a:pt x="426" y="19202"/>
                  </a:lnTo>
                  <a:lnTo>
                    <a:pt x="290" y="19424"/>
                  </a:lnTo>
                  <a:lnTo>
                    <a:pt x="171" y="19662"/>
                  </a:lnTo>
                  <a:lnTo>
                    <a:pt x="120" y="19798"/>
                  </a:lnTo>
                  <a:lnTo>
                    <a:pt x="69" y="19934"/>
                  </a:lnTo>
                  <a:lnTo>
                    <a:pt x="35" y="20087"/>
                  </a:lnTo>
                  <a:lnTo>
                    <a:pt x="18" y="20224"/>
                  </a:lnTo>
                  <a:lnTo>
                    <a:pt x="1" y="20530"/>
                  </a:lnTo>
                  <a:lnTo>
                    <a:pt x="18" y="20836"/>
                  </a:lnTo>
                  <a:lnTo>
                    <a:pt x="69" y="21143"/>
                  </a:lnTo>
                  <a:lnTo>
                    <a:pt x="137" y="21449"/>
                  </a:lnTo>
                  <a:lnTo>
                    <a:pt x="239" y="21739"/>
                  </a:lnTo>
                  <a:lnTo>
                    <a:pt x="341" y="22028"/>
                  </a:lnTo>
                  <a:lnTo>
                    <a:pt x="495" y="22403"/>
                  </a:lnTo>
                  <a:lnTo>
                    <a:pt x="648" y="22777"/>
                  </a:lnTo>
                  <a:lnTo>
                    <a:pt x="818" y="23135"/>
                  </a:lnTo>
                  <a:lnTo>
                    <a:pt x="1005" y="23492"/>
                  </a:lnTo>
                  <a:lnTo>
                    <a:pt x="1192" y="23849"/>
                  </a:lnTo>
                  <a:lnTo>
                    <a:pt x="1414" y="24190"/>
                  </a:lnTo>
                  <a:lnTo>
                    <a:pt x="1618" y="24530"/>
                  </a:lnTo>
                  <a:lnTo>
                    <a:pt x="1856" y="24854"/>
                  </a:lnTo>
                  <a:lnTo>
                    <a:pt x="2078" y="25177"/>
                  </a:lnTo>
                  <a:lnTo>
                    <a:pt x="2333" y="25501"/>
                  </a:lnTo>
                  <a:lnTo>
                    <a:pt x="2588" y="25807"/>
                  </a:lnTo>
                  <a:lnTo>
                    <a:pt x="2861" y="26096"/>
                  </a:lnTo>
                  <a:lnTo>
                    <a:pt x="3133" y="26386"/>
                  </a:lnTo>
                  <a:lnTo>
                    <a:pt x="3405" y="26675"/>
                  </a:lnTo>
                  <a:lnTo>
                    <a:pt x="3712" y="26948"/>
                  </a:lnTo>
                  <a:lnTo>
                    <a:pt x="4001" y="27220"/>
                  </a:lnTo>
                  <a:lnTo>
                    <a:pt x="4257" y="27424"/>
                  </a:lnTo>
                  <a:lnTo>
                    <a:pt x="4376" y="27543"/>
                  </a:lnTo>
                  <a:lnTo>
                    <a:pt x="4478" y="27663"/>
                  </a:lnTo>
                  <a:lnTo>
                    <a:pt x="4580" y="27782"/>
                  </a:lnTo>
                  <a:lnTo>
                    <a:pt x="4665" y="27918"/>
                  </a:lnTo>
                  <a:lnTo>
                    <a:pt x="4716" y="28071"/>
                  </a:lnTo>
                  <a:lnTo>
                    <a:pt x="4750" y="28224"/>
                  </a:lnTo>
                  <a:lnTo>
                    <a:pt x="4767" y="28395"/>
                  </a:lnTo>
                  <a:lnTo>
                    <a:pt x="4767" y="28480"/>
                  </a:lnTo>
                  <a:lnTo>
                    <a:pt x="4784" y="28565"/>
                  </a:lnTo>
                  <a:lnTo>
                    <a:pt x="4835" y="28684"/>
                  </a:lnTo>
                  <a:lnTo>
                    <a:pt x="4920" y="28786"/>
                  </a:lnTo>
                  <a:lnTo>
                    <a:pt x="5023" y="28854"/>
                  </a:lnTo>
                  <a:lnTo>
                    <a:pt x="5142" y="28905"/>
                  </a:lnTo>
                  <a:lnTo>
                    <a:pt x="5278" y="28939"/>
                  </a:lnTo>
                  <a:lnTo>
                    <a:pt x="5397" y="28956"/>
                  </a:lnTo>
                  <a:lnTo>
                    <a:pt x="5533" y="28922"/>
                  </a:lnTo>
                  <a:lnTo>
                    <a:pt x="5652" y="28871"/>
                  </a:lnTo>
                  <a:lnTo>
                    <a:pt x="5755" y="28803"/>
                  </a:lnTo>
                  <a:lnTo>
                    <a:pt x="5857" y="28701"/>
                  </a:lnTo>
                  <a:lnTo>
                    <a:pt x="5925" y="28582"/>
                  </a:lnTo>
                  <a:lnTo>
                    <a:pt x="5976" y="28463"/>
                  </a:lnTo>
                  <a:lnTo>
                    <a:pt x="5993" y="28343"/>
                  </a:lnTo>
                  <a:lnTo>
                    <a:pt x="6010" y="28207"/>
                  </a:lnTo>
                  <a:lnTo>
                    <a:pt x="5993" y="28071"/>
                  </a:lnTo>
                  <a:lnTo>
                    <a:pt x="5976" y="27935"/>
                  </a:lnTo>
                  <a:lnTo>
                    <a:pt x="5908" y="27782"/>
                  </a:lnTo>
                  <a:lnTo>
                    <a:pt x="5840" y="27646"/>
                  </a:lnTo>
                  <a:lnTo>
                    <a:pt x="5755" y="27492"/>
                  </a:lnTo>
                  <a:lnTo>
                    <a:pt x="5687" y="27339"/>
                  </a:lnTo>
                  <a:lnTo>
                    <a:pt x="5635" y="27220"/>
                  </a:lnTo>
                  <a:lnTo>
                    <a:pt x="5601" y="27084"/>
                  </a:lnTo>
                  <a:lnTo>
                    <a:pt x="5567" y="26828"/>
                  </a:lnTo>
                  <a:lnTo>
                    <a:pt x="5567" y="26556"/>
                  </a:lnTo>
                  <a:lnTo>
                    <a:pt x="5567" y="26284"/>
                  </a:lnTo>
                  <a:lnTo>
                    <a:pt x="5567" y="25433"/>
                  </a:lnTo>
                  <a:lnTo>
                    <a:pt x="5550" y="24564"/>
                  </a:lnTo>
                  <a:lnTo>
                    <a:pt x="5533" y="24139"/>
                  </a:lnTo>
                  <a:lnTo>
                    <a:pt x="5482" y="23696"/>
                  </a:lnTo>
                  <a:lnTo>
                    <a:pt x="5448" y="23271"/>
                  </a:lnTo>
                  <a:lnTo>
                    <a:pt x="5380" y="22845"/>
                  </a:lnTo>
                  <a:lnTo>
                    <a:pt x="5295" y="22437"/>
                  </a:lnTo>
                  <a:lnTo>
                    <a:pt x="5210" y="22011"/>
                  </a:lnTo>
                  <a:lnTo>
                    <a:pt x="5108" y="21602"/>
                  </a:lnTo>
                  <a:lnTo>
                    <a:pt x="4972" y="21194"/>
                  </a:lnTo>
                  <a:lnTo>
                    <a:pt x="4835" y="20802"/>
                  </a:lnTo>
                  <a:lnTo>
                    <a:pt x="4665" y="20411"/>
                  </a:lnTo>
                  <a:lnTo>
                    <a:pt x="4478" y="20019"/>
                  </a:lnTo>
                  <a:lnTo>
                    <a:pt x="4274" y="19645"/>
                  </a:lnTo>
                  <a:lnTo>
                    <a:pt x="4206" y="19509"/>
                  </a:lnTo>
                  <a:lnTo>
                    <a:pt x="4171" y="19424"/>
                  </a:lnTo>
                  <a:lnTo>
                    <a:pt x="4171" y="19338"/>
                  </a:lnTo>
                  <a:lnTo>
                    <a:pt x="4206" y="19236"/>
                  </a:lnTo>
                  <a:lnTo>
                    <a:pt x="4257" y="19151"/>
                  </a:lnTo>
                  <a:lnTo>
                    <a:pt x="4750" y="18317"/>
                  </a:lnTo>
                  <a:lnTo>
                    <a:pt x="5193" y="17466"/>
                  </a:lnTo>
                  <a:lnTo>
                    <a:pt x="5635" y="16598"/>
                  </a:lnTo>
                  <a:lnTo>
                    <a:pt x="6027" y="15713"/>
                  </a:lnTo>
                  <a:lnTo>
                    <a:pt x="6282" y="15883"/>
                  </a:lnTo>
                  <a:lnTo>
                    <a:pt x="6555" y="16036"/>
                  </a:lnTo>
                  <a:lnTo>
                    <a:pt x="6810" y="16206"/>
                  </a:lnTo>
                  <a:lnTo>
                    <a:pt x="6946" y="16291"/>
                  </a:lnTo>
                  <a:lnTo>
                    <a:pt x="7048" y="16393"/>
                  </a:lnTo>
                  <a:lnTo>
                    <a:pt x="7167" y="16513"/>
                  </a:lnTo>
                  <a:lnTo>
                    <a:pt x="7270" y="16632"/>
                  </a:lnTo>
                  <a:lnTo>
                    <a:pt x="7372" y="16751"/>
                  </a:lnTo>
                  <a:lnTo>
                    <a:pt x="7457" y="16887"/>
                  </a:lnTo>
                  <a:lnTo>
                    <a:pt x="7610" y="17177"/>
                  </a:lnTo>
                  <a:lnTo>
                    <a:pt x="7729" y="17466"/>
                  </a:lnTo>
                  <a:lnTo>
                    <a:pt x="7865" y="17874"/>
                  </a:lnTo>
                  <a:lnTo>
                    <a:pt x="7968" y="18283"/>
                  </a:lnTo>
                  <a:lnTo>
                    <a:pt x="7951" y="18300"/>
                  </a:lnTo>
                  <a:lnTo>
                    <a:pt x="7934" y="18402"/>
                  </a:lnTo>
                  <a:lnTo>
                    <a:pt x="8036" y="18606"/>
                  </a:lnTo>
                  <a:lnTo>
                    <a:pt x="8121" y="18845"/>
                  </a:lnTo>
                  <a:lnTo>
                    <a:pt x="8189" y="19083"/>
                  </a:lnTo>
                  <a:lnTo>
                    <a:pt x="8240" y="19321"/>
                  </a:lnTo>
                  <a:lnTo>
                    <a:pt x="8274" y="19594"/>
                  </a:lnTo>
                  <a:lnTo>
                    <a:pt x="8291" y="19866"/>
                  </a:lnTo>
                  <a:lnTo>
                    <a:pt x="8308" y="20138"/>
                  </a:lnTo>
                  <a:lnTo>
                    <a:pt x="8308" y="20428"/>
                  </a:lnTo>
                  <a:lnTo>
                    <a:pt x="8291" y="21007"/>
                  </a:lnTo>
                  <a:lnTo>
                    <a:pt x="8223" y="21585"/>
                  </a:lnTo>
                  <a:lnTo>
                    <a:pt x="8138" y="22164"/>
                  </a:lnTo>
                  <a:lnTo>
                    <a:pt x="8019" y="22726"/>
                  </a:lnTo>
                  <a:lnTo>
                    <a:pt x="8155" y="22862"/>
                  </a:lnTo>
                  <a:lnTo>
                    <a:pt x="8308" y="22981"/>
                  </a:lnTo>
                  <a:lnTo>
                    <a:pt x="8597" y="23237"/>
                  </a:lnTo>
                  <a:lnTo>
                    <a:pt x="8921" y="23441"/>
                  </a:lnTo>
                  <a:lnTo>
                    <a:pt x="9227" y="23628"/>
                  </a:lnTo>
                  <a:lnTo>
                    <a:pt x="9534" y="23781"/>
                  </a:lnTo>
                  <a:lnTo>
                    <a:pt x="9857" y="23918"/>
                  </a:lnTo>
                  <a:lnTo>
                    <a:pt x="10181" y="24037"/>
                  </a:lnTo>
                  <a:lnTo>
                    <a:pt x="10504" y="24122"/>
                  </a:lnTo>
                  <a:lnTo>
                    <a:pt x="10827" y="24190"/>
                  </a:lnTo>
                  <a:lnTo>
                    <a:pt x="11168" y="24241"/>
                  </a:lnTo>
                  <a:lnTo>
                    <a:pt x="11508" y="24258"/>
                  </a:lnTo>
                  <a:lnTo>
                    <a:pt x="11832" y="24258"/>
                  </a:lnTo>
                  <a:lnTo>
                    <a:pt x="12172" y="24241"/>
                  </a:lnTo>
                  <a:lnTo>
                    <a:pt x="12513" y="24190"/>
                  </a:lnTo>
                  <a:lnTo>
                    <a:pt x="12836" y="24139"/>
                  </a:lnTo>
                  <a:lnTo>
                    <a:pt x="13159" y="24054"/>
                  </a:lnTo>
                  <a:lnTo>
                    <a:pt x="13483" y="23952"/>
                  </a:lnTo>
                  <a:lnTo>
                    <a:pt x="13806" y="23815"/>
                  </a:lnTo>
                  <a:lnTo>
                    <a:pt x="14113" y="23662"/>
                  </a:lnTo>
                  <a:lnTo>
                    <a:pt x="14402" y="23492"/>
                  </a:lnTo>
                  <a:lnTo>
                    <a:pt x="14504" y="23424"/>
                  </a:lnTo>
                  <a:lnTo>
                    <a:pt x="14606" y="23339"/>
                  </a:lnTo>
                  <a:lnTo>
                    <a:pt x="14675" y="23254"/>
                  </a:lnTo>
                  <a:lnTo>
                    <a:pt x="14726" y="23152"/>
                  </a:lnTo>
                  <a:lnTo>
                    <a:pt x="14845" y="23100"/>
                  </a:lnTo>
                  <a:lnTo>
                    <a:pt x="14947" y="23032"/>
                  </a:lnTo>
                  <a:lnTo>
                    <a:pt x="15049" y="22930"/>
                  </a:lnTo>
                  <a:lnTo>
                    <a:pt x="15117" y="22828"/>
                  </a:lnTo>
                  <a:lnTo>
                    <a:pt x="14998" y="22249"/>
                  </a:lnTo>
                  <a:lnTo>
                    <a:pt x="14896" y="21636"/>
                  </a:lnTo>
                  <a:lnTo>
                    <a:pt x="14828" y="21007"/>
                  </a:lnTo>
                  <a:lnTo>
                    <a:pt x="14794" y="20683"/>
                  </a:lnTo>
                  <a:lnTo>
                    <a:pt x="14794" y="20377"/>
                  </a:lnTo>
                  <a:lnTo>
                    <a:pt x="14777" y="20053"/>
                  </a:lnTo>
                  <a:lnTo>
                    <a:pt x="14794" y="19747"/>
                  </a:lnTo>
                  <a:lnTo>
                    <a:pt x="14828" y="19441"/>
                  </a:lnTo>
                  <a:lnTo>
                    <a:pt x="14862" y="19134"/>
                  </a:lnTo>
                  <a:lnTo>
                    <a:pt x="14930" y="18845"/>
                  </a:lnTo>
                  <a:lnTo>
                    <a:pt x="14998" y="18555"/>
                  </a:lnTo>
                  <a:lnTo>
                    <a:pt x="15100" y="18283"/>
                  </a:lnTo>
                  <a:lnTo>
                    <a:pt x="15202" y="18028"/>
                  </a:lnTo>
                  <a:lnTo>
                    <a:pt x="15287" y="17721"/>
                  </a:lnTo>
                  <a:lnTo>
                    <a:pt x="15372" y="17415"/>
                  </a:lnTo>
                  <a:lnTo>
                    <a:pt x="15475" y="17125"/>
                  </a:lnTo>
                  <a:lnTo>
                    <a:pt x="15594" y="16836"/>
                  </a:lnTo>
                  <a:lnTo>
                    <a:pt x="15713" y="16564"/>
                  </a:lnTo>
                  <a:lnTo>
                    <a:pt x="15866" y="16291"/>
                  </a:lnTo>
                  <a:lnTo>
                    <a:pt x="16053" y="16036"/>
                  </a:lnTo>
                  <a:lnTo>
                    <a:pt x="16258" y="15798"/>
                  </a:lnTo>
                  <a:lnTo>
                    <a:pt x="16394" y="15662"/>
                  </a:lnTo>
                  <a:lnTo>
                    <a:pt x="16598" y="16104"/>
                  </a:lnTo>
                  <a:lnTo>
                    <a:pt x="16785" y="16564"/>
                  </a:lnTo>
                  <a:lnTo>
                    <a:pt x="17228" y="17432"/>
                  </a:lnTo>
                  <a:lnTo>
                    <a:pt x="17688" y="18300"/>
                  </a:lnTo>
                  <a:lnTo>
                    <a:pt x="18181" y="19151"/>
                  </a:lnTo>
                  <a:lnTo>
                    <a:pt x="18232" y="19236"/>
                  </a:lnTo>
                  <a:lnTo>
                    <a:pt x="18266" y="19338"/>
                  </a:lnTo>
                  <a:lnTo>
                    <a:pt x="18266" y="19424"/>
                  </a:lnTo>
                  <a:lnTo>
                    <a:pt x="18232" y="19509"/>
                  </a:lnTo>
                  <a:lnTo>
                    <a:pt x="18164" y="19645"/>
                  </a:lnTo>
                  <a:lnTo>
                    <a:pt x="17960" y="20019"/>
                  </a:lnTo>
                  <a:lnTo>
                    <a:pt x="17773" y="20411"/>
                  </a:lnTo>
                  <a:lnTo>
                    <a:pt x="17619" y="20802"/>
                  </a:lnTo>
                  <a:lnTo>
                    <a:pt x="17466" y="21194"/>
                  </a:lnTo>
                  <a:lnTo>
                    <a:pt x="17347" y="21602"/>
                  </a:lnTo>
                  <a:lnTo>
                    <a:pt x="17228" y="22011"/>
                  </a:lnTo>
                  <a:lnTo>
                    <a:pt x="17143" y="22437"/>
                  </a:lnTo>
                  <a:lnTo>
                    <a:pt x="17058" y="22845"/>
                  </a:lnTo>
                  <a:lnTo>
                    <a:pt x="17007" y="23271"/>
                  </a:lnTo>
                  <a:lnTo>
                    <a:pt x="16956" y="23696"/>
                  </a:lnTo>
                  <a:lnTo>
                    <a:pt x="16922" y="24139"/>
                  </a:lnTo>
                  <a:lnTo>
                    <a:pt x="16887" y="24564"/>
                  </a:lnTo>
                  <a:lnTo>
                    <a:pt x="16870" y="25433"/>
                  </a:lnTo>
                  <a:lnTo>
                    <a:pt x="16870" y="26284"/>
                  </a:lnTo>
                  <a:lnTo>
                    <a:pt x="16887" y="26556"/>
                  </a:lnTo>
                  <a:lnTo>
                    <a:pt x="16870" y="26828"/>
                  </a:lnTo>
                  <a:lnTo>
                    <a:pt x="16836" y="27084"/>
                  </a:lnTo>
                  <a:lnTo>
                    <a:pt x="16802" y="27220"/>
                  </a:lnTo>
                  <a:lnTo>
                    <a:pt x="16768" y="27339"/>
                  </a:lnTo>
                  <a:lnTo>
                    <a:pt x="16683" y="27492"/>
                  </a:lnTo>
                  <a:lnTo>
                    <a:pt x="16615" y="27646"/>
                  </a:lnTo>
                  <a:lnTo>
                    <a:pt x="16530" y="27782"/>
                  </a:lnTo>
                  <a:lnTo>
                    <a:pt x="16479" y="27935"/>
                  </a:lnTo>
                  <a:lnTo>
                    <a:pt x="16445" y="28071"/>
                  </a:lnTo>
                  <a:lnTo>
                    <a:pt x="16428" y="28207"/>
                  </a:lnTo>
                  <a:lnTo>
                    <a:pt x="16445" y="28343"/>
                  </a:lnTo>
                  <a:lnTo>
                    <a:pt x="16479" y="28463"/>
                  </a:lnTo>
                  <a:lnTo>
                    <a:pt x="16530" y="28582"/>
                  </a:lnTo>
                  <a:lnTo>
                    <a:pt x="16598" y="28701"/>
                  </a:lnTo>
                  <a:lnTo>
                    <a:pt x="16683" y="28803"/>
                  </a:lnTo>
                  <a:lnTo>
                    <a:pt x="16785" y="28871"/>
                  </a:lnTo>
                  <a:lnTo>
                    <a:pt x="16904" y="28922"/>
                  </a:lnTo>
                  <a:lnTo>
                    <a:pt x="17041" y="28956"/>
                  </a:lnTo>
                  <a:lnTo>
                    <a:pt x="17177" y="28939"/>
                  </a:lnTo>
                  <a:lnTo>
                    <a:pt x="17296" y="28905"/>
                  </a:lnTo>
                  <a:lnTo>
                    <a:pt x="17415" y="28854"/>
                  </a:lnTo>
                  <a:lnTo>
                    <a:pt x="17517" y="28786"/>
                  </a:lnTo>
                  <a:lnTo>
                    <a:pt x="17602" y="28684"/>
                  </a:lnTo>
                  <a:lnTo>
                    <a:pt x="17653" y="28565"/>
                  </a:lnTo>
                  <a:lnTo>
                    <a:pt x="17671" y="28480"/>
                  </a:lnTo>
                  <a:lnTo>
                    <a:pt x="17671" y="28395"/>
                  </a:lnTo>
                  <a:lnTo>
                    <a:pt x="17688" y="28224"/>
                  </a:lnTo>
                  <a:lnTo>
                    <a:pt x="17722" y="28071"/>
                  </a:lnTo>
                  <a:lnTo>
                    <a:pt x="17790" y="27918"/>
                  </a:lnTo>
                  <a:lnTo>
                    <a:pt x="17858" y="27782"/>
                  </a:lnTo>
                  <a:lnTo>
                    <a:pt x="17960" y="27663"/>
                  </a:lnTo>
                  <a:lnTo>
                    <a:pt x="18079" y="27543"/>
                  </a:lnTo>
                  <a:lnTo>
                    <a:pt x="18198" y="27424"/>
                  </a:lnTo>
                  <a:lnTo>
                    <a:pt x="18437" y="27220"/>
                  </a:lnTo>
                  <a:lnTo>
                    <a:pt x="18743" y="26948"/>
                  </a:lnTo>
                  <a:lnTo>
                    <a:pt x="19032" y="26675"/>
                  </a:lnTo>
                  <a:lnTo>
                    <a:pt x="19305" y="26386"/>
                  </a:lnTo>
                  <a:lnTo>
                    <a:pt x="19594" y="26096"/>
                  </a:lnTo>
                  <a:lnTo>
                    <a:pt x="19849" y="25807"/>
                  </a:lnTo>
                  <a:lnTo>
                    <a:pt x="20105" y="25501"/>
                  </a:lnTo>
                  <a:lnTo>
                    <a:pt x="20360" y="25177"/>
                  </a:lnTo>
                  <a:lnTo>
                    <a:pt x="20598" y="24854"/>
                  </a:lnTo>
                  <a:lnTo>
                    <a:pt x="20820" y="24530"/>
                  </a:lnTo>
                  <a:lnTo>
                    <a:pt x="21041" y="24190"/>
                  </a:lnTo>
                  <a:lnTo>
                    <a:pt x="21245" y="23849"/>
                  </a:lnTo>
                  <a:lnTo>
                    <a:pt x="21433" y="23492"/>
                  </a:lnTo>
                  <a:lnTo>
                    <a:pt x="21620" y="23135"/>
                  </a:lnTo>
                  <a:lnTo>
                    <a:pt x="21790" y="22777"/>
                  </a:lnTo>
                  <a:lnTo>
                    <a:pt x="21960" y="22403"/>
                  </a:lnTo>
                  <a:lnTo>
                    <a:pt x="22113" y="22028"/>
                  </a:lnTo>
                  <a:lnTo>
                    <a:pt x="22216" y="21739"/>
                  </a:lnTo>
                  <a:lnTo>
                    <a:pt x="22301" y="21449"/>
                  </a:lnTo>
                  <a:lnTo>
                    <a:pt x="22386" y="21143"/>
                  </a:lnTo>
                  <a:lnTo>
                    <a:pt x="22420" y="20836"/>
                  </a:lnTo>
                  <a:lnTo>
                    <a:pt x="22454" y="20530"/>
                  </a:lnTo>
                  <a:lnTo>
                    <a:pt x="22437" y="20224"/>
                  </a:lnTo>
                  <a:lnTo>
                    <a:pt x="22403" y="20087"/>
                  </a:lnTo>
                  <a:lnTo>
                    <a:pt x="22369" y="19934"/>
                  </a:lnTo>
                  <a:lnTo>
                    <a:pt x="22318" y="19798"/>
                  </a:lnTo>
                  <a:lnTo>
                    <a:pt x="22267" y="19662"/>
                  </a:lnTo>
                  <a:lnTo>
                    <a:pt x="22147" y="19424"/>
                  </a:lnTo>
                  <a:lnTo>
                    <a:pt x="22011" y="19202"/>
                  </a:lnTo>
                  <a:lnTo>
                    <a:pt x="21892" y="18981"/>
                  </a:lnTo>
                  <a:lnTo>
                    <a:pt x="21841" y="18862"/>
                  </a:lnTo>
                  <a:lnTo>
                    <a:pt x="21790" y="18743"/>
                  </a:lnTo>
                  <a:lnTo>
                    <a:pt x="21756" y="18555"/>
                  </a:lnTo>
                  <a:lnTo>
                    <a:pt x="21756" y="18351"/>
                  </a:lnTo>
                  <a:lnTo>
                    <a:pt x="21773" y="17960"/>
                  </a:lnTo>
                  <a:lnTo>
                    <a:pt x="21790" y="17534"/>
                  </a:lnTo>
                  <a:lnTo>
                    <a:pt x="21773" y="17091"/>
                  </a:lnTo>
                  <a:lnTo>
                    <a:pt x="21739" y="16666"/>
                  </a:lnTo>
                  <a:lnTo>
                    <a:pt x="21671" y="16240"/>
                  </a:lnTo>
                  <a:lnTo>
                    <a:pt x="21586" y="15815"/>
                  </a:lnTo>
                  <a:lnTo>
                    <a:pt x="21484" y="15406"/>
                  </a:lnTo>
                  <a:lnTo>
                    <a:pt x="21347" y="14998"/>
                  </a:lnTo>
                  <a:lnTo>
                    <a:pt x="21194" y="14589"/>
                  </a:lnTo>
                  <a:lnTo>
                    <a:pt x="21075" y="14317"/>
                  </a:lnTo>
                  <a:lnTo>
                    <a:pt x="20973" y="14044"/>
                  </a:lnTo>
                  <a:lnTo>
                    <a:pt x="20922" y="13891"/>
                  </a:lnTo>
                  <a:lnTo>
                    <a:pt x="20905" y="13755"/>
                  </a:lnTo>
                  <a:lnTo>
                    <a:pt x="20905" y="13619"/>
                  </a:lnTo>
                  <a:lnTo>
                    <a:pt x="20905" y="13466"/>
                  </a:lnTo>
                  <a:lnTo>
                    <a:pt x="20956" y="13312"/>
                  </a:lnTo>
                  <a:lnTo>
                    <a:pt x="21007" y="13159"/>
                  </a:lnTo>
                  <a:lnTo>
                    <a:pt x="21160" y="12870"/>
                  </a:lnTo>
                  <a:lnTo>
                    <a:pt x="21262" y="12614"/>
                  </a:lnTo>
                  <a:lnTo>
                    <a:pt x="21364" y="12359"/>
                  </a:lnTo>
                  <a:lnTo>
                    <a:pt x="21433" y="12104"/>
                  </a:lnTo>
                  <a:lnTo>
                    <a:pt x="21484" y="11848"/>
                  </a:lnTo>
                  <a:lnTo>
                    <a:pt x="21518" y="11576"/>
                  </a:lnTo>
                  <a:lnTo>
                    <a:pt x="21552" y="11304"/>
                  </a:lnTo>
                  <a:lnTo>
                    <a:pt x="21552" y="11031"/>
                  </a:lnTo>
                  <a:lnTo>
                    <a:pt x="21535" y="10759"/>
                  </a:lnTo>
                  <a:lnTo>
                    <a:pt x="21501" y="10487"/>
                  </a:lnTo>
                  <a:lnTo>
                    <a:pt x="21450" y="10231"/>
                  </a:lnTo>
                  <a:lnTo>
                    <a:pt x="21364" y="9959"/>
                  </a:lnTo>
                  <a:lnTo>
                    <a:pt x="21279" y="9704"/>
                  </a:lnTo>
                  <a:lnTo>
                    <a:pt x="21177" y="9448"/>
                  </a:lnTo>
                  <a:lnTo>
                    <a:pt x="21058" y="9210"/>
                  </a:lnTo>
                  <a:lnTo>
                    <a:pt x="20922" y="8989"/>
                  </a:lnTo>
                  <a:lnTo>
                    <a:pt x="20769" y="8750"/>
                  </a:lnTo>
                  <a:lnTo>
                    <a:pt x="20615" y="8563"/>
                  </a:lnTo>
                  <a:lnTo>
                    <a:pt x="20445" y="8376"/>
                  </a:lnTo>
                  <a:lnTo>
                    <a:pt x="20258" y="8206"/>
                  </a:lnTo>
                  <a:lnTo>
                    <a:pt x="20071" y="8052"/>
                  </a:lnTo>
                  <a:lnTo>
                    <a:pt x="19866" y="7899"/>
                  </a:lnTo>
                  <a:lnTo>
                    <a:pt x="19645" y="7763"/>
                  </a:lnTo>
                  <a:lnTo>
                    <a:pt x="19441" y="7644"/>
                  </a:lnTo>
                  <a:lnTo>
                    <a:pt x="19203" y="7525"/>
                  </a:lnTo>
                  <a:lnTo>
                    <a:pt x="18981" y="7440"/>
                  </a:lnTo>
                  <a:lnTo>
                    <a:pt x="18743" y="7354"/>
                  </a:lnTo>
                  <a:lnTo>
                    <a:pt x="18522" y="7286"/>
                  </a:lnTo>
                  <a:lnTo>
                    <a:pt x="18283" y="7235"/>
                  </a:lnTo>
                  <a:lnTo>
                    <a:pt x="18045" y="7201"/>
                  </a:lnTo>
                  <a:lnTo>
                    <a:pt x="17807" y="7184"/>
                  </a:lnTo>
                  <a:lnTo>
                    <a:pt x="17568" y="7184"/>
                  </a:lnTo>
                  <a:lnTo>
                    <a:pt x="17347" y="7201"/>
                  </a:lnTo>
                  <a:lnTo>
                    <a:pt x="16853" y="6827"/>
                  </a:lnTo>
                  <a:lnTo>
                    <a:pt x="16615" y="6639"/>
                  </a:lnTo>
                  <a:lnTo>
                    <a:pt x="16377" y="6503"/>
                  </a:lnTo>
                  <a:lnTo>
                    <a:pt x="15985" y="6316"/>
                  </a:lnTo>
                  <a:lnTo>
                    <a:pt x="15594" y="6146"/>
                  </a:lnTo>
                  <a:lnTo>
                    <a:pt x="15185" y="6027"/>
                  </a:lnTo>
                  <a:lnTo>
                    <a:pt x="14760" y="5925"/>
                  </a:lnTo>
                  <a:lnTo>
                    <a:pt x="14419" y="5873"/>
                  </a:lnTo>
                  <a:lnTo>
                    <a:pt x="14062" y="5822"/>
                  </a:lnTo>
                  <a:lnTo>
                    <a:pt x="13721" y="5805"/>
                  </a:lnTo>
                  <a:lnTo>
                    <a:pt x="13364" y="5788"/>
                  </a:lnTo>
                  <a:lnTo>
                    <a:pt x="13159" y="5346"/>
                  </a:lnTo>
                  <a:lnTo>
                    <a:pt x="12972" y="4886"/>
                  </a:lnTo>
                  <a:lnTo>
                    <a:pt x="12768" y="4392"/>
                  </a:lnTo>
                  <a:lnTo>
                    <a:pt x="12581" y="3899"/>
                  </a:lnTo>
                  <a:lnTo>
                    <a:pt x="12410" y="3422"/>
                  </a:lnTo>
                  <a:lnTo>
                    <a:pt x="12274" y="2963"/>
                  </a:lnTo>
                  <a:lnTo>
                    <a:pt x="12155" y="2537"/>
                  </a:lnTo>
                  <a:lnTo>
                    <a:pt x="12053" y="2162"/>
                  </a:lnTo>
                  <a:lnTo>
                    <a:pt x="12036" y="2026"/>
                  </a:lnTo>
                  <a:lnTo>
                    <a:pt x="12036" y="1907"/>
                  </a:lnTo>
                  <a:lnTo>
                    <a:pt x="12036" y="1805"/>
                  </a:lnTo>
                  <a:lnTo>
                    <a:pt x="12053" y="1703"/>
                  </a:lnTo>
                  <a:lnTo>
                    <a:pt x="12087" y="1533"/>
                  </a:lnTo>
                  <a:lnTo>
                    <a:pt x="12138" y="1396"/>
                  </a:lnTo>
                  <a:lnTo>
                    <a:pt x="12189" y="1260"/>
                  </a:lnTo>
                  <a:lnTo>
                    <a:pt x="12189" y="1175"/>
                  </a:lnTo>
                  <a:lnTo>
                    <a:pt x="12189" y="1107"/>
                  </a:lnTo>
                  <a:lnTo>
                    <a:pt x="12172" y="1022"/>
                  </a:lnTo>
                  <a:lnTo>
                    <a:pt x="12138" y="937"/>
                  </a:lnTo>
                  <a:lnTo>
                    <a:pt x="12070" y="835"/>
                  </a:lnTo>
                  <a:lnTo>
                    <a:pt x="12002" y="716"/>
                  </a:lnTo>
                  <a:lnTo>
                    <a:pt x="11900" y="596"/>
                  </a:lnTo>
                  <a:lnTo>
                    <a:pt x="11815" y="494"/>
                  </a:lnTo>
                  <a:lnTo>
                    <a:pt x="11713" y="392"/>
                  </a:lnTo>
                  <a:lnTo>
                    <a:pt x="11593" y="307"/>
                  </a:lnTo>
                  <a:lnTo>
                    <a:pt x="11491" y="239"/>
                  </a:lnTo>
                  <a:lnTo>
                    <a:pt x="11372" y="171"/>
                  </a:lnTo>
                  <a:lnTo>
                    <a:pt x="11253" y="120"/>
                  </a:lnTo>
                  <a:lnTo>
                    <a:pt x="11117" y="69"/>
                  </a:lnTo>
                  <a:lnTo>
                    <a:pt x="10998" y="35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895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80;p62">
              <a:extLst>
                <a:ext uri="{FF2B5EF4-FFF2-40B4-BE49-F238E27FC236}">
                  <a16:creationId xmlns:a16="http://schemas.microsoft.com/office/drawing/2014/main" id="{0809A65A-4580-1B88-D0F1-58557989B010}"/>
                </a:ext>
              </a:extLst>
            </p:cNvPr>
            <p:cNvSpPr/>
            <p:nvPr/>
          </p:nvSpPr>
          <p:spPr>
            <a:xfrm>
              <a:off x="9438533" y="1874775"/>
              <a:ext cx="714363" cy="1592563"/>
            </a:xfrm>
            <a:custGeom>
              <a:avLst/>
              <a:gdLst/>
              <a:ahLst/>
              <a:cxnLst/>
              <a:rect l="l" t="t" r="r" b="b"/>
              <a:pathLst>
                <a:path w="12989" h="28957" extrusionOk="0">
                  <a:moveTo>
                    <a:pt x="1005" y="1"/>
                  </a:moveTo>
                  <a:lnTo>
                    <a:pt x="852" y="18"/>
                  </a:lnTo>
                  <a:lnTo>
                    <a:pt x="716" y="69"/>
                  </a:lnTo>
                  <a:lnTo>
                    <a:pt x="579" y="103"/>
                  </a:lnTo>
                  <a:lnTo>
                    <a:pt x="409" y="188"/>
                  </a:lnTo>
                  <a:lnTo>
                    <a:pt x="256" y="699"/>
                  </a:lnTo>
                  <a:lnTo>
                    <a:pt x="103" y="1209"/>
                  </a:lnTo>
                  <a:lnTo>
                    <a:pt x="52" y="1448"/>
                  </a:lnTo>
                  <a:lnTo>
                    <a:pt x="52" y="1482"/>
                  </a:lnTo>
                  <a:lnTo>
                    <a:pt x="52" y="1516"/>
                  </a:lnTo>
                  <a:lnTo>
                    <a:pt x="86" y="1550"/>
                  </a:lnTo>
                  <a:lnTo>
                    <a:pt x="120" y="1567"/>
                  </a:lnTo>
                  <a:lnTo>
                    <a:pt x="171" y="1601"/>
                  </a:lnTo>
                  <a:lnTo>
                    <a:pt x="205" y="1652"/>
                  </a:lnTo>
                  <a:lnTo>
                    <a:pt x="273" y="1754"/>
                  </a:lnTo>
                  <a:lnTo>
                    <a:pt x="222" y="1771"/>
                  </a:lnTo>
                  <a:lnTo>
                    <a:pt x="171" y="1822"/>
                  </a:lnTo>
                  <a:lnTo>
                    <a:pt x="154" y="1890"/>
                  </a:lnTo>
                  <a:lnTo>
                    <a:pt x="137" y="1958"/>
                  </a:lnTo>
                  <a:lnTo>
                    <a:pt x="52" y="2469"/>
                  </a:lnTo>
                  <a:lnTo>
                    <a:pt x="18" y="2980"/>
                  </a:lnTo>
                  <a:lnTo>
                    <a:pt x="1" y="3490"/>
                  </a:lnTo>
                  <a:lnTo>
                    <a:pt x="18" y="4001"/>
                  </a:lnTo>
                  <a:lnTo>
                    <a:pt x="477" y="3848"/>
                  </a:lnTo>
                  <a:lnTo>
                    <a:pt x="920" y="3660"/>
                  </a:lnTo>
                  <a:lnTo>
                    <a:pt x="1328" y="3439"/>
                  </a:lnTo>
                  <a:lnTo>
                    <a:pt x="1737" y="3184"/>
                  </a:lnTo>
                  <a:lnTo>
                    <a:pt x="1839" y="4154"/>
                  </a:lnTo>
                  <a:lnTo>
                    <a:pt x="1907" y="5141"/>
                  </a:lnTo>
                  <a:lnTo>
                    <a:pt x="1958" y="6112"/>
                  </a:lnTo>
                  <a:lnTo>
                    <a:pt x="1958" y="7099"/>
                  </a:lnTo>
                  <a:lnTo>
                    <a:pt x="2026" y="7116"/>
                  </a:lnTo>
                  <a:lnTo>
                    <a:pt x="2111" y="7116"/>
                  </a:lnTo>
                  <a:lnTo>
                    <a:pt x="2248" y="7099"/>
                  </a:lnTo>
                  <a:lnTo>
                    <a:pt x="2401" y="7048"/>
                  </a:lnTo>
                  <a:lnTo>
                    <a:pt x="2537" y="6963"/>
                  </a:lnTo>
                  <a:lnTo>
                    <a:pt x="2792" y="6759"/>
                  </a:lnTo>
                  <a:lnTo>
                    <a:pt x="2928" y="6656"/>
                  </a:lnTo>
                  <a:lnTo>
                    <a:pt x="3065" y="6571"/>
                  </a:lnTo>
                  <a:lnTo>
                    <a:pt x="3184" y="6503"/>
                  </a:lnTo>
                  <a:lnTo>
                    <a:pt x="3303" y="6452"/>
                  </a:lnTo>
                  <a:lnTo>
                    <a:pt x="3422" y="6418"/>
                  </a:lnTo>
                  <a:lnTo>
                    <a:pt x="3541" y="6384"/>
                  </a:lnTo>
                  <a:lnTo>
                    <a:pt x="3797" y="6367"/>
                  </a:lnTo>
                  <a:lnTo>
                    <a:pt x="4052" y="6350"/>
                  </a:lnTo>
                  <a:lnTo>
                    <a:pt x="4290" y="6367"/>
                  </a:lnTo>
                  <a:lnTo>
                    <a:pt x="4512" y="6401"/>
                  </a:lnTo>
                  <a:lnTo>
                    <a:pt x="4750" y="6452"/>
                  </a:lnTo>
                  <a:lnTo>
                    <a:pt x="4988" y="6520"/>
                  </a:lnTo>
                  <a:lnTo>
                    <a:pt x="5210" y="6605"/>
                  </a:lnTo>
                  <a:lnTo>
                    <a:pt x="5414" y="6708"/>
                  </a:lnTo>
                  <a:lnTo>
                    <a:pt x="5635" y="6810"/>
                  </a:lnTo>
                  <a:lnTo>
                    <a:pt x="5822" y="6946"/>
                  </a:lnTo>
                  <a:lnTo>
                    <a:pt x="5686" y="7099"/>
                  </a:lnTo>
                  <a:lnTo>
                    <a:pt x="5516" y="7235"/>
                  </a:lnTo>
                  <a:lnTo>
                    <a:pt x="5329" y="7337"/>
                  </a:lnTo>
                  <a:lnTo>
                    <a:pt x="5141" y="7423"/>
                  </a:lnTo>
                  <a:lnTo>
                    <a:pt x="4937" y="7474"/>
                  </a:lnTo>
                  <a:lnTo>
                    <a:pt x="4716" y="7525"/>
                  </a:lnTo>
                  <a:lnTo>
                    <a:pt x="4512" y="7559"/>
                  </a:lnTo>
                  <a:lnTo>
                    <a:pt x="4290" y="7576"/>
                  </a:lnTo>
                  <a:lnTo>
                    <a:pt x="3865" y="7593"/>
                  </a:lnTo>
                  <a:lnTo>
                    <a:pt x="3439" y="7610"/>
                  </a:lnTo>
                  <a:lnTo>
                    <a:pt x="3218" y="7627"/>
                  </a:lnTo>
                  <a:lnTo>
                    <a:pt x="3014" y="7644"/>
                  </a:lnTo>
                  <a:lnTo>
                    <a:pt x="2809" y="7678"/>
                  </a:lnTo>
                  <a:lnTo>
                    <a:pt x="2605" y="7729"/>
                  </a:lnTo>
                  <a:lnTo>
                    <a:pt x="2486" y="7763"/>
                  </a:lnTo>
                  <a:lnTo>
                    <a:pt x="2435" y="7797"/>
                  </a:lnTo>
                  <a:lnTo>
                    <a:pt x="2401" y="7831"/>
                  </a:lnTo>
                  <a:lnTo>
                    <a:pt x="2350" y="7916"/>
                  </a:lnTo>
                  <a:lnTo>
                    <a:pt x="2350" y="8001"/>
                  </a:lnTo>
                  <a:lnTo>
                    <a:pt x="2384" y="8069"/>
                  </a:lnTo>
                  <a:lnTo>
                    <a:pt x="2435" y="8154"/>
                  </a:lnTo>
                  <a:lnTo>
                    <a:pt x="2503" y="8223"/>
                  </a:lnTo>
                  <a:lnTo>
                    <a:pt x="2588" y="8291"/>
                  </a:lnTo>
                  <a:lnTo>
                    <a:pt x="2673" y="8342"/>
                  </a:lnTo>
                  <a:lnTo>
                    <a:pt x="2775" y="8393"/>
                  </a:lnTo>
                  <a:lnTo>
                    <a:pt x="3269" y="8546"/>
                  </a:lnTo>
                  <a:lnTo>
                    <a:pt x="3780" y="8682"/>
                  </a:lnTo>
                  <a:lnTo>
                    <a:pt x="4290" y="8801"/>
                  </a:lnTo>
                  <a:lnTo>
                    <a:pt x="4801" y="8886"/>
                  </a:lnTo>
                  <a:lnTo>
                    <a:pt x="5312" y="8955"/>
                  </a:lnTo>
                  <a:lnTo>
                    <a:pt x="5839" y="8989"/>
                  </a:lnTo>
                  <a:lnTo>
                    <a:pt x="6367" y="9006"/>
                  </a:lnTo>
                  <a:lnTo>
                    <a:pt x="6878" y="9006"/>
                  </a:lnTo>
                  <a:lnTo>
                    <a:pt x="7065" y="8989"/>
                  </a:lnTo>
                  <a:lnTo>
                    <a:pt x="7252" y="8972"/>
                  </a:lnTo>
                  <a:lnTo>
                    <a:pt x="7439" y="8921"/>
                  </a:lnTo>
                  <a:lnTo>
                    <a:pt x="7610" y="8852"/>
                  </a:lnTo>
                  <a:lnTo>
                    <a:pt x="7729" y="8784"/>
                  </a:lnTo>
                  <a:lnTo>
                    <a:pt x="7831" y="8716"/>
                  </a:lnTo>
                  <a:lnTo>
                    <a:pt x="7933" y="8631"/>
                  </a:lnTo>
                  <a:lnTo>
                    <a:pt x="8035" y="8580"/>
                  </a:lnTo>
                  <a:lnTo>
                    <a:pt x="8188" y="8512"/>
                  </a:lnTo>
                  <a:lnTo>
                    <a:pt x="8342" y="8495"/>
                  </a:lnTo>
                  <a:lnTo>
                    <a:pt x="8495" y="8495"/>
                  </a:lnTo>
                  <a:lnTo>
                    <a:pt x="8665" y="8529"/>
                  </a:lnTo>
                  <a:lnTo>
                    <a:pt x="8818" y="8563"/>
                  </a:lnTo>
                  <a:lnTo>
                    <a:pt x="8972" y="8631"/>
                  </a:lnTo>
                  <a:lnTo>
                    <a:pt x="9108" y="8699"/>
                  </a:lnTo>
                  <a:lnTo>
                    <a:pt x="9244" y="8784"/>
                  </a:lnTo>
                  <a:lnTo>
                    <a:pt x="9482" y="8972"/>
                  </a:lnTo>
                  <a:lnTo>
                    <a:pt x="9704" y="9176"/>
                  </a:lnTo>
                  <a:lnTo>
                    <a:pt x="9891" y="9414"/>
                  </a:lnTo>
                  <a:lnTo>
                    <a:pt x="10061" y="9670"/>
                  </a:lnTo>
                  <a:lnTo>
                    <a:pt x="10180" y="9925"/>
                  </a:lnTo>
                  <a:lnTo>
                    <a:pt x="10282" y="10214"/>
                  </a:lnTo>
                  <a:lnTo>
                    <a:pt x="10350" y="10504"/>
                  </a:lnTo>
                  <a:lnTo>
                    <a:pt x="10367" y="10640"/>
                  </a:lnTo>
                  <a:lnTo>
                    <a:pt x="10367" y="10793"/>
                  </a:lnTo>
                  <a:lnTo>
                    <a:pt x="10367" y="10946"/>
                  </a:lnTo>
                  <a:lnTo>
                    <a:pt x="10350" y="11099"/>
                  </a:lnTo>
                  <a:lnTo>
                    <a:pt x="10333" y="11236"/>
                  </a:lnTo>
                  <a:lnTo>
                    <a:pt x="10299" y="11389"/>
                  </a:lnTo>
                  <a:lnTo>
                    <a:pt x="10248" y="11525"/>
                  </a:lnTo>
                  <a:lnTo>
                    <a:pt x="10197" y="11661"/>
                  </a:lnTo>
                  <a:lnTo>
                    <a:pt x="10129" y="11797"/>
                  </a:lnTo>
                  <a:lnTo>
                    <a:pt x="10044" y="11934"/>
                  </a:lnTo>
                  <a:lnTo>
                    <a:pt x="9976" y="12053"/>
                  </a:lnTo>
                  <a:lnTo>
                    <a:pt x="9874" y="12172"/>
                  </a:lnTo>
                  <a:lnTo>
                    <a:pt x="9772" y="12274"/>
                  </a:lnTo>
                  <a:lnTo>
                    <a:pt x="9669" y="12376"/>
                  </a:lnTo>
                  <a:lnTo>
                    <a:pt x="9550" y="12478"/>
                  </a:lnTo>
                  <a:lnTo>
                    <a:pt x="9431" y="12563"/>
                  </a:lnTo>
                  <a:lnTo>
                    <a:pt x="9312" y="12631"/>
                  </a:lnTo>
                  <a:lnTo>
                    <a:pt x="9176" y="12700"/>
                  </a:lnTo>
                  <a:lnTo>
                    <a:pt x="9159" y="12751"/>
                  </a:lnTo>
                  <a:lnTo>
                    <a:pt x="9159" y="12802"/>
                  </a:lnTo>
                  <a:lnTo>
                    <a:pt x="9159" y="12853"/>
                  </a:lnTo>
                  <a:lnTo>
                    <a:pt x="9193" y="12904"/>
                  </a:lnTo>
                  <a:lnTo>
                    <a:pt x="9227" y="12938"/>
                  </a:lnTo>
                  <a:lnTo>
                    <a:pt x="9278" y="12972"/>
                  </a:lnTo>
                  <a:lnTo>
                    <a:pt x="9329" y="13006"/>
                  </a:lnTo>
                  <a:lnTo>
                    <a:pt x="9397" y="13023"/>
                  </a:lnTo>
                  <a:lnTo>
                    <a:pt x="9499" y="13040"/>
                  </a:lnTo>
                  <a:lnTo>
                    <a:pt x="9618" y="13057"/>
                  </a:lnTo>
                  <a:lnTo>
                    <a:pt x="9738" y="13057"/>
                  </a:lnTo>
                  <a:lnTo>
                    <a:pt x="9857" y="13091"/>
                  </a:lnTo>
                  <a:lnTo>
                    <a:pt x="9942" y="13142"/>
                  </a:lnTo>
                  <a:lnTo>
                    <a:pt x="10010" y="13210"/>
                  </a:lnTo>
                  <a:lnTo>
                    <a:pt x="10078" y="13295"/>
                  </a:lnTo>
                  <a:lnTo>
                    <a:pt x="10112" y="13397"/>
                  </a:lnTo>
                  <a:lnTo>
                    <a:pt x="10146" y="13500"/>
                  </a:lnTo>
                  <a:lnTo>
                    <a:pt x="10146" y="13619"/>
                  </a:lnTo>
                  <a:lnTo>
                    <a:pt x="10146" y="13721"/>
                  </a:lnTo>
                  <a:lnTo>
                    <a:pt x="10112" y="13823"/>
                  </a:lnTo>
                  <a:lnTo>
                    <a:pt x="10078" y="13925"/>
                  </a:lnTo>
                  <a:lnTo>
                    <a:pt x="10044" y="14027"/>
                  </a:lnTo>
                  <a:lnTo>
                    <a:pt x="9925" y="14215"/>
                  </a:lnTo>
                  <a:lnTo>
                    <a:pt x="9686" y="14572"/>
                  </a:lnTo>
                  <a:lnTo>
                    <a:pt x="9601" y="14742"/>
                  </a:lnTo>
                  <a:lnTo>
                    <a:pt x="9533" y="14913"/>
                  </a:lnTo>
                  <a:lnTo>
                    <a:pt x="9465" y="15083"/>
                  </a:lnTo>
                  <a:lnTo>
                    <a:pt x="9431" y="15253"/>
                  </a:lnTo>
                  <a:lnTo>
                    <a:pt x="9397" y="15423"/>
                  </a:lnTo>
                  <a:lnTo>
                    <a:pt x="9363" y="15610"/>
                  </a:lnTo>
                  <a:lnTo>
                    <a:pt x="9363" y="15781"/>
                  </a:lnTo>
                  <a:lnTo>
                    <a:pt x="9363" y="15968"/>
                  </a:lnTo>
                  <a:lnTo>
                    <a:pt x="9363" y="16155"/>
                  </a:lnTo>
                  <a:lnTo>
                    <a:pt x="9380" y="16325"/>
                  </a:lnTo>
                  <a:lnTo>
                    <a:pt x="9448" y="16700"/>
                  </a:lnTo>
                  <a:lnTo>
                    <a:pt x="9567" y="17057"/>
                  </a:lnTo>
                  <a:lnTo>
                    <a:pt x="9704" y="17398"/>
                  </a:lnTo>
                  <a:lnTo>
                    <a:pt x="9857" y="17721"/>
                  </a:lnTo>
                  <a:lnTo>
                    <a:pt x="10044" y="18028"/>
                  </a:lnTo>
                  <a:lnTo>
                    <a:pt x="10248" y="18334"/>
                  </a:lnTo>
                  <a:lnTo>
                    <a:pt x="10470" y="18623"/>
                  </a:lnTo>
                  <a:lnTo>
                    <a:pt x="10708" y="18896"/>
                  </a:lnTo>
                  <a:lnTo>
                    <a:pt x="10946" y="19185"/>
                  </a:lnTo>
                  <a:lnTo>
                    <a:pt x="11440" y="19713"/>
                  </a:lnTo>
                  <a:lnTo>
                    <a:pt x="11321" y="19662"/>
                  </a:lnTo>
                  <a:lnTo>
                    <a:pt x="11184" y="19611"/>
                  </a:lnTo>
                  <a:lnTo>
                    <a:pt x="11048" y="19594"/>
                  </a:lnTo>
                  <a:lnTo>
                    <a:pt x="10912" y="19594"/>
                  </a:lnTo>
                  <a:lnTo>
                    <a:pt x="10793" y="19611"/>
                  </a:lnTo>
                  <a:lnTo>
                    <a:pt x="10657" y="19628"/>
                  </a:lnTo>
                  <a:lnTo>
                    <a:pt x="10521" y="19679"/>
                  </a:lnTo>
                  <a:lnTo>
                    <a:pt x="10384" y="19747"/>
                  </a:lnTo>
                  <a:lnTo>
                    <a:pt x="10265" y="19815"/>
                  </a:lnTo>
                  <a:lnTo>
                    <a:pt x="10146" y="19900"/>
                  </a:lnTo>
                  <a:lnTo>
                    <a:pt x="10044" y="19985"/>
                  </a:lnTo>
                  <a:lnTo>
                    <a:pt x="9925" y="20087"/>
                  </a:lnTo>
                  <a:lnTo>
                    <a:pt x="9840" y="20207"/>
                  </a:lnTo>
                  <a:lnTo>
                    <a:pt x="9755" y="20326"/>
                  </a:lnTo>
                  <a:lnTo>
                    <a:pt x="9669" y="20445"/>
                  </a:lnTo>
                  <a:lnTo>
                    <a:pt x="9618" y="20564"/>
                  </a:lnTo>
                  <a:lnTo>
                    <a:pt x="9516" y="20836"/>
                  </a:lnTo>
                  <a:lnTo>
                    <a:pt x="9465" y="21109"/>
                  </a:lnTo>
                  <a:lnTo>
                    <a:pt x="9431" y="21398"/>
                  </a:lnTo>
                  <a:lnTo>
                    <a:pt x="9414" y="21671"/>
                  </a:lnTo>
                  <a:lnTo>
                    <a:pt x="9414" y="21960"/>
                  </a:lnTo>
                  <a:lnTo>
                    <a:pt x="9414" y="22249"/>
                  </a:lnTo>
                  <a:lnTo>
                    <a:pt x="9431" y="22828"/>
                  </a:lnTo>
                  <a:lnTo>
                    <a:pt x="9448" y="23254"/>
                  </a:lnTo>
                  <a:lnTo>
                    <a:pt x="9431" y="23662"/>
                  </a:lnTo>
                  <a:lnTo>
                    <a:pt x="9397" y="24088"/>
                  </a:lnTo>
                  <a:lnTo>
                    <a:pt x="9346" y="24496"/>
                  </a:lnTo>
                  <a:lnTo>
                    <a:pt x="9278" y="24922"/>
                  </a:lnTo>
                  <a:lnTo>
                    <a:pt x="9193" y="25330"/>
                  </a:lnTo>
                  <a:lnTo>
                    <a:pt x="9091" y="25739"/>
                  </a:lnTo>
                  <a:lnTo>
                    <a:pt x="8972" y="26131"/>
                  </a:lnTo>
                  <a:lnTo>
                    <a:pt x="8852" y="26488"/>
                  </a:lnTo>
                  <a:lnTo>
                    <a:pt x="8784" y="26641"/>
                  </a:lnTo>
                  <a:lnTo>
                    <a:pt x="8699" y="26811"/>
                  </a:lnTo>
                  <a:lnTo>
                    <a:pt x="8614" y="26965"/>
                  </a:lnTo>
                  <a:lnTo>
                    <a:pt x="8512" y="27118"/>
                  </a:lnTo>
                  <a:lnTo>
                    <a:pt x="8393" y="27254"/>
                  </a:lnTo>
                  <a:lnTo>
                    <a:pt x="8274" y="27373"/>
                  </a:lnTo>
                  <a:lnTo>
                    <a:pt x="8120" y="27492"/>
                  </a:lnTo>
                  <a:lnTo>
                    <a:pt x="8035" y="27560"/>
                  </a:lnTo>
                  <a:lnTo>
                    <a:pt x="7967" y="27646"/>
                  </a:lnTo>
                  <a:lnTo>
                    <a:pt x="7916" y="27714"/>
                  </a:lnTo>
                  <a:lnTo>
                    <a:pt x="7865" y="27816"/>
                  </a:lnTo>
                  <a:lnTo>
                    <a:pt x="7797" y="28003"/>
                  </a:lnTo>
                  <a:lnTo>
                    <a:pt x="7457" y="28922"/>
                  </a:lnTo>
                  <a:lnTo>
                    <a:pt x="7559" y="28956"/>
                  </a:lnTo>
                  <a:lnTo>
                    <a:pt x="7678" y="28939"/>
                  </a:lnTo>
                  <a:lnTo>
                    <a:pt x="7797" y="28922"/>
                  </a:lnTo>
                  <a:lnTo>
                    <a:pt x="7899" y="28888"/>
                  </a:lnTo>
                  <a:lnTo>
                    <a:pt x="8001" y="28837"/>
                  </a:lnTo>
                  <a:lnTo>
                    <a:pt x="8086" y="28752"/>
                  </a:lnTo>
                  <a:lnTo>
                    <a:pt x="8154" y="28667"/>
                  </a:lnTo>
                  <a:lnTo>
                    <a:pt x="8188" y="28565"/>
                  </a:lnTo>
                  <a:lnTo>
                    <a:pt x="8206" y="28480"/>
                  </a:lnTo>
                  <a:lnTo>
                    <a:pt x="8206" y="28395"/>
                  </a:lnTo>
                  <a:lnTo>
                    <a:pt x="8223" y="28224"/>
                  </a:lnTo>
                  <a:lnTo>
                    <a:pt x="8257" y="28071"/>
                  </a:lnTo>
                  <a:lnTo>
                    <a:pt x="8325" y="27918"/>
                  </a:lnTo>
                  <a:lnTo>
                    <a:pt x="8393" y="27782"/>
                  </a:lnTo>
                  <a:lnTo>
                    <a:pt x="8495" y="27663"/>
                  </a:lnTo>
                  <a:lnTo>
                    <a:pt x="8614" y="27543"/>
                  </a:lnTo>
                  <a:lnTo>
                    <a:pt x="8733" y="27424"/>
                  </a:lnTo>
                  <a:lnTo>
                    <a:pt x="8972" y="27220"/>
                  </a:lnTo>
                  <a:lnTo>
                    <a:pt x="9278" y="26948"/>
                  </a:lnTo>
                  <a:lnTo>
                    <a:pt x="9567" y="26675"/>
                  </a:lnTo>
                  <a:lnTo>
                    <a:pt x="9840" y="26386"/>
                  </a:lnTo>
                  <a:lnTo>
                    <a:pt x="10129" y="26096"/>
                  </a:lnTo>
                  <a:lnTo>
                    <a:pt x="10384" y="25807"/>
                  </a:lnTo>
                  <a:lnTo>
                    <a:pt x="10640" y="25501"/>
                  </a:lnTo>
                  <a:lnTo>
                    <a:pt x="10895" y="25177"/>
                  </a:lnTo>
                  <a:lnTo>
                    <a:pt x="11133" y="24854"/>
                  </a:lnTo>
                  <a:lnTo>
                    <a:pt x="11355" y="24530"/>
                  </a:lnTo>
                  <a:lnTo>
                    <a:pt x="11576" y="24190"/>
                  </a:lnTo>
                  <a:lnTo>
                    <a:pt x="11780" y="23849"/>
                  </a:lnTo>
                  <a:lnTo>
                    <a:pt x="11968" y="23492"/>
                  </a:lnTo>
                  <a:lnTo>
                    <a:pt x="12155" y="23135"/>
                  </a:lnTo>
                  <a:lnTo>
                    <a:pt x="12325" y="22777"/>
                  </a:lnTo>
                  <a:lnTo>
                    <a:pt x="12495" y="22403"/>
                  </a:lnTo>
                  <a:lnTo>
                    <a:pt x="12648" y="22028"/>
                  </a:lnTo>
                  <a:lnTo>
                    <a:pt x="12751" y="21739"/>
                  </a:lnTo>
                  <a:lnTo>
                    <a:pt x="12836" y="21449"/>
                  </a:lnTo>
                  <a:lnTo>
                    <a:pt x="12921" y="21143"/>
                  </a:lnTo>
                  <a:lnTo>
                    <a:pt x="12955" y="20836"/>
                  </a:lnTo>
                  <a:lnTo>
                    <a:pt x="12989" y="20530"/>
                  </a:lnTo>
                  <a:lnTo>
                    <a:pt x="12972" y="20224"/>
                  </a:lnTo>
                  <a:lnTo>
                    <a:pt x="12938" y="20087"/>
                  </a:lnTo>
                  <a:lnTo>
                    <a:pt x="12904" y="19934"/>
                  </a:lnTo>
                  <a:lnTo>
                    <a:pt x="12853" y="19798"/>
                  </a:lnTo>
                  <a:lnTo>
                    <a:pt x="12802" y="19662"/>
                  </a:lnTo>
                  <a:lnTo>
                    <a:pt x="12682" y="19424"/>
                  </a:lnTo>
                  <a:lnTo>
                    <a:pt x="12546" y="19202"/>
                  </a:lnTo>
                  <a:lnTo>
                    <a:pt x="12427" y="18981"/>
                  </a:lnTo>
                  <a:lnTo>
                    <a:pt x="12376" y="18862"/>
                  </a:lnTo>
                  <a:lnTo>
                    <a:pt x="12325" y="18743"/>
                  </a:lnTo>
                  <a:lnTo>
                    <a:pt x="12291" y="18555"/>
                  </a:lnTo>
                  <a:lnTo>
                    <a:pt x="12291" y="18351"/>
                  </a:lnTo>
                  <a:lnTo>
                    <a:pt x="12308" y="17960"/>
                  </a:lnTo>
                  <a:lnTo>
                    <a:pt x="12325" y="17534"/>
                  </a:lnTo>
                  <a:lnTo>
                    <a:pt x="12308" y="17091"/>
                  </a:lnTo>
                  <a:lnTo>
                    <a:pt x="12274" y="16666"/>
                  </a:lnTo>
                  <a:lnTo>
                    <a:pt x="12206" y="16240"/>
                  </a:lnTo>
                  <a:lnTo>
                    <a:pt x="12121" y="15815"/>
                  </a:lnTo>
                  <a:lnTo>
                    <a:pt x="12019" y="15406"/>
                  </a:lnTo>
                  <a:lnTo>
                    <a:pt x="11882" y="14998"/>
                  </a:lnTo>
                  <a:lnTo>
                    <a:pt x="11729" y="14589"/>
                  </a:lnTo>
                  <a:lnTo>
                    <a:pt x="11610" y="14317"/>
                  </a:lnTo>
                  <a:lnTo>
                    <a:pt x="11508" y="14044"/>
                  </a:lnTo>
                  <a:lnTo>
                    <a:pt x="11457" y="13891"/>
                  </a:lnTo>
                  <a:lnTo>
                    <a:pt x="11440" y="13755"/>
                  </a:lnTo>
                  <a:lnTo>
                    <a:pt x="11440" y="13619"/>
                  </a:lnTo>
                  <a:lnTo>
                    <a:pt x="11440" y="13466"/>
                  </a:lnTo>
                  <a:lnTo>
                    <a:pt x="11491" y="13312"/>
                  </a:lnTo>
                  <a:lnTo>
                    <a:pt x="11542" y="13159"/>
                  </a:lnTo>
                  <a:lnTo>
                    <a:pt x="11695" y="12870"/>
                  </a:lnTo>
                  <a:lnTo>
                    <a:pt x="11797" y="12614"/>
                  </a:lnTo>
                  <a:lnTo>
                    <a:pt x="11899" y="12359"/>
                  </a:lnTo>
                  <a:lnTo>
                    <a:pt x="11968" y="12104"/>
                  </a:lnTo>
                  <a:lnTo>
                    <a:pt x="12019" y="11848"/>
                  </a:lnTo>
                  <a:lnTo>
                    <a:pt x="12053" y="11576"/>
                  </a:lnTo>
                  <a:lnTo>
                    <a:pt x="12087" y="11304"/>
                  </a:lnTo>
                  <a:lnTo>
                    <a:pt x="12087" y="11031"/>
                  </a:lnTo>
                  <a:lnTo>
                    <a:pt x="12070" y="10759"/>
                  </a:lnTo>
                  <a:lnTo>
                    <a:pt x="12036" y="10487"/>
                  </a:lnTo>
                  <a:lnTo>
                    <a:pt x="11985" y="10231"/>
                  </a:lnTo>
                  <a:lnTo>
                    <a:pt x="11899" y="9959"/>
                  </a:lnTo>
                  <a:lnTo>
                    <a:pt x="11814" y="9704"/>
                  </a:lnTo>
                  <a:lnTo>
                    <a:pt x="11712" y="9448"/>
                  </a:lnTo>
                  <a:lnTo>
                    <a:pt x="11593" y="9210"/>
                  </a:lnTo>
                  <a:lnTo>
                    <a:pt x="11457" y="8989"/>
                  </a:lnTo>
                  <a:lnTo>
                    <a:pt x="11304" y="8750"/>
                  </a:lnTo>
                  <a:lnTo>
                    <a:pt x="11150" y="8563"/>
                  </a:lnTo>
                  <a:lnTo>
                    <a:pt x="10980" y="8376"/>
                  </a:lnTo>
                  <a:lnTo>
                    <a:pt x="10793" y="8206"/>
                  </a:lnTo>
                  <a:lnTo>
                    <a:pt x="10606" y="8052"/>
                  </a:lnTo>
                  <a:lnTo>
                    <a:pt x="10401" y="7899"/>
                  </a:lnTo>
                  <a:lnTo>
                    <a:pt x="10180" y="7763"/>
                  </a:lnTo>
                  <a:lnTo>
                    <a:pt x="9976" y="7644"/>
                  </a:lnTo>
                  <a:lnTo>
                    <a:pt x="9738" y="7525"/>
                  </a:lnTo>
                  <a:lnTo>
                    <a:pt x="9516" y="7440"/>
                  </a:lnTo>
                  <a:lnTo>
                    <a:pt x="9278" y="7354"/>
                  </a:lnTo>
                  <a:lnTo>
                    <a:pt x="9057" y="7286"/>
                  </a:lnTo>
                  <a:lnTo>
                    <a:pt x="8818" y="7235"/>
                  </a:lnTo>
                  <a:lnTo>
                    <a:pt x="8580" y="7201"/>
                  </a:lnTo>
                  <a:lnTo>
                    <a:pt x="8342" y="7184"/>
                  </a:lnTo>
                  <a:lnTo>
                    <a:pt x="8103" y="7184"/>
                  </a:lnTo>
                  <a:lnTo>
                    <a:pt x="7882" y="7201"/>
                  </a:lnTo>
                  <a:lnTo>
                    <a:pt x="7388" y="6827"/>
                  </a:lnTo>
                  <a:lnTo>
                    <a:pt x="7150" y="6639"/>
                  </a:lnTo>
                  <a:lnTo>
                    <a:pt x="6912" y="6503"/>
                  </a:lnTo>
                  <a:lnTo>
                    <a:pt x="6520" y="6316"/>
                  </a:lnTo>
                  <a:lnTo>
                    <a:pt x="6129" y="6146"/>
                  </a:lnTo>
                  <a:lnTo>
                    <a:pt x="5720" y="6027"/>
                  </a:lnTo>
                  <a:lnTo>
                    <a:pt x="5295" y="5925"/>
                  </a:lnTo>
                  <a:lnTo>
                    <a:pt x="4954" y="5873"/>
                  </a:lnTo>
                  <a:lnTo>
                    <a:pt x="4597" y="5822"/>
                  </a:lnTo>
                  <a:lnTo>
                    <a:pt x="4256" y="5805"/>
                  </a:lnTo>
                  <a:lnTo>
                    <a:pt x="3899" y="5788"/>
                  </a:lnTo>
                  <a:lnTo>
                    <a:pt x="3694" y="5346"/>
                  </a:lnTo>
                  <a:lnTo>
                    <a:pt x="3507" y="4886"/>
                  </a:lnTo>
                  <a:lnTo>
                    <a:pt x="3303" y="4392"/>
                  </a:lnTo>
                  <a:lnTo>
                    <a:pt x="3116" y="3899"/>
                  </a:lnTo>
                  <a:lnTo>
                    <a:pt x="2945" y="3422"/>
                  </a:lnTo>
                  <a:lnTo>
                    <a:pt x="2809" y="2963"/>
                  </a:lnTo>
                  <a:lnTo>
                    <a:pt x="2690" y="2537"/>
                  </a:lnTo>
                  <a:lnTo>
                    <a:pt x="2588" y="2162"/>
                  </a:lnTo>
                  <a:lnTo>
                    <a:pt x="2571" y="2026"/>
                  </a:lnTo>
                  <a:lnTo>
                    <a:pt x="2571" y="1907"/>
                  </a:lnTo>
                  <a:lnTo>
                    <a:pt x="2571" y="1805"/>
                  </a:lnTo>
                  <a:lnTo>
                    <a:pt x="2588" y="1703"/>
                  </a:lnTo>
                  <a:lnTo>
                    <a:pt x="2622" y="1533"/>
                  </a:lnTo>
                  <a:lnTo>
                    <a:pt x="2673" y="1396"/>
                  </a:lnTo>
                  <a:lnTo>
                    <a:pt x="2724" y="1260"/>
                  </a:lnTo>
                  <a:lnTo>
                    <a:pt x="2724" y="1175"/>
                  </a:lnTo>
                  <a:lnTo>
                    <a:pt x="2724" y="1107"/>
                  </a:lnTo>
                  <a:lnTo>
                    <a:pt x="2707" y="1022"/>
                  </a:lnTo>
                  <a:lnTo>
                    <a:pt x="2673" y="937"/>
                  </a:lnTo>
                  <a:lnTo>
                    <a:pt x="2605" y="835"/>
                  </a:lnTo>
                  <a:lnTo>
                    <a:pt x="2537" y="716"/>
                  </a:lnTo>
                  <a:lnTo>
                    <a:pt x="2435" y="596"/>
                  </a:lnTo>
                  <a:lnTo>
                    <a:pt x="2350" y="494"/>
                  </a:lnTo>
                  <a:lnTo>
                    <a:pt x="2248" y="392"/>
                  </a:lnTo>
                  <a:lnTo>
                    <a:pt x="2128" y="307"/>
                  </a:lnTo>
                  <a:lnTo>
                    <a:pt x="2026" y="239"/>
                  </a:lnTo>
                  <a:lnTo>
                    <a:pt x="1907" y="171"/>
                  </a:lnTo>
                  <a:lnTo>
                    <a:pt x="1788" y="120"/>
                  </a:lnTo>
                  <a:lnTo>
                    <a:pt x="1652" y="69"/>
                  </a:lnTo>
                  <a:lnTo>
                    <a:pt x="1533" y="35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81;p62">
              <a:extLst>
                <a:ext uri="{FF2B5EF4-FFF2-40B4-BE49-F238E27FC236}">
                  <a16:creationId xmlns:a16="http://schemas.microsoft.com/office/drawing/2014/main" id="{432DBBCE-B67F-2957-F045-E21DA64FE778}"/>
                </a:ext>
              </a:extLst>
            </p:cNvPr>
            <p:cNvSpPr/>
            <p:nvPr/>
          </p:nvSpPr>
          <p:spPr>
            <a:xfrm>
              <a:off x="9400144" y="1874775"/>
              <a:ext cx="188256" cy="246279"/>
            </a:xfrm>
            <a:custGeom>
              <a:avLst/>
              <a:gdLst/>
              <a:ahLst/>
              <a:cxnLst/>
              <a:rect l="l" t="t" r="r" b="b"/>
              <a:pathLst>
                <a:path w="3423" h="4478" extrusionOk="0">
                  <a:moveTo>
                    <a:pt x="1720" y="1"/>
                  </a:moveTo>
                  <a:lnTo>
                    <a:pt x="1584" y="18"/>
                  </a:lnTo>
                  <a:lnTo>
                    <a:pt x="1448" y="52"/>
                  </a:lnTo>
                  <a:lnTo>
                    <a:pt x="1311" y="103"/>
                  </a:lnTo>
                  <a:lnTo>
                    <a:pt x="1294" y="120"/>
                  </a:lnTo>
                  <a:lnTo>
                    <a:pt x="1294" y="120"/>
                  </a:lnTo>
                  <a:lnTo>
                    <a:pt x="1362" y="86"/>
                  </a:lnTo>
                  <a:lnTo>
                    <a:pt x="1567" y="86"/>
                  </a:lnTo>
                  <a:lnTo>
                    <a:pt x="1635" y="103"/>
                  </a:lnTo>
                  <a:lnTo>
                    <a:pt x="1686" y="137"/>
                  </a:lnTo>
                  <a:lnTo>
                    <a:pt x="1754" y="171"/>
                  </a:lnTo>
                  <a:lnTo>
                    <a:pt x="1805" y="222"/>
                  </a:lnTo>
                  <a:lnTo>
                    <a:pt x="1839" y="273"/>
                  </a:lnTo>
                  <a:lnTo>
                    <a:pt x="1873" y="341"/>
                  </a:lnTo>
                  <a:lnTo>
                    <a:pt x="1890" y="409"/>
                  </a:lnTo>
                  <a:lnTo>
                    <a:pt x="1890" y="477"/>
                  </a:lnTo>
                  <a:lnTo>
                    <a:pt x="1890" y="545"/>
                  </a:lnTo>
                  <a:lnTo>
                    <a:pt x="1873" y="613"/>
                  </a:lnTo>
                  <a:lnTo>
                    <a:pt x="1856" y="664"/>
                  </a:lnTo>
                  <a:lnTo>
                    <a:pt x="1822" y="733"/>
                  </a:lnTo>
                  <a:lnTo>
                    <a:pt x="1754" y="801"/>
                  </a:lnTo>
                  <a:lnTo>
                    <a:pt x="1669" y="869"/>
                  </a:lnTo>
                  <a:lnTo>
                    <a:pt x="1499" y="954"/>
                  </a:lnTo>
                  <a:lnTo>
                    <a:pt x="1328" y="1056"/>
                  </a:lnTo>
                  <a:lnTo>
                    <a:pt x="1243" y="1124"/>
                  </a:lnTo>
                  <a:lnTo>
                    <a:pt x="1175" y="1192"/>
                  </a:lnTo>
                  <a:lnTo>
                    <a:pt x="1243" y="1260"/>
                  </a:lnTo>
                  <a:lnTo>
                    <a:pt x="1294" y="1345"/>
                  </a:lnTo>
                  <a:lnTo>
                    <a:pt x="1328" y="1430"/>
                  </a:lnTo>
                  <a:lnTo>
                    <a:pt x="1345" y="1533"/>
                  </a:lnTo>
                  <a:lnTo>
                    <a:pt x="1345" y="1635"/>
                  </a:lnTo>
                  <a:lnTo>
                    <a:pt x="1328" y="1737"/>
                  </a:lnTo>
                  <a:lnTo>
                    <a:pt x="1294" y="1839"/>
                  </a:lnTo>
                  <a:lnTo>
                    <a:pt x="1243" y="1924"/>
                  </a:lnTo>
                  <a:lnTo>
                    <a:pt x="1192" y="2009"/>
                  </a:lnTo>
                  <a:lnTo>
                    <a:pt x="1124" y="2077"/>
                  </a:lnTo>
                  <a:lnTo>
                    <a:pt x="971" y="2214"/>
                  </a:lnTo>
                  <a:lnTo>
                    <a:pt x="818" y="2333"/>
                  </a:lnTo>
                  <a:lnTo>
                    <a:pt x="630" y="2435"/>
                  </a:lnTo>
                  <a:lnTo>
                    <a:pt x="409" y="2554"/>
                  </a:lnTo>
                  <a:lnTo>
                    <a:pt x="205" y="2690"/>
                  </a:lnTo>
                  <a:lnTo>
                    <a:pt x="205" y="2929"/>
                  </a:lnTo>
                  <a:lnTo>
                    <a:pt x="188" y="3133"/>
                  </a:lnTo>
                  <a:lnTo>
                    <a:pt x="154" y="3269"/>
                  </a:lnTo>
                  <a:lnTo>
                    <a:pt x="103" y="3405"/>
                  </a:lnTo>
                  <a:lnTo>
                    <a:pt x="35" y="3609"/>
                  </a:lnTo>
                  <a:lnTo>
                    <a:pt x="1" y="3729"/>
                  </a:lnTo>
                  <a:lnTo>
                    <a:pt x="1" y="3865"/>
                  </a:lnTo>
                  <a:lnTo>
                    <a:pt x="35" y="3984"/>
                  </a:lnTo>
                  <a:lnTo>
                    <a:pt x="86" y="4103"/>
                  </a:lnTo>
                  <a:lnTo>
                    <a:pt x="154" y="4205"/>
                  </a:lnTo>
                  <a:lnTo>
                    <a:pt x="239" y="4290"/>
                  </a:lnTo>
                  <a:lnTo>
                    <a:pt x="324" y="4375"/>
                  </a:lnTo>
                  <a:lnTo>
                    <a:pt x="426" y="4427"/>
                  </a:lnTo>
                  <a:lnTo>
                    <a:pt x="545" y="4461"/>
                  </a:lnTo>
                  <a:lnTo>
                    <a:pt x="647" y="4478"/>
                  </a:lnTo>
                  <a:lnTo>
                    <a:pt x="682" y="4461"/>
                  </a:lnTo>
                  <a:lnTo>
                    <a:pt x="1294" y="3967"/>
                  </a:lnTo>
                  <a:lnTo>
                    <a:pt x="1431" y="3848"/>
                  </a:lnTo>
                  <a:lnTo>
                    <a:pt x="1499" y="3780"/>
                  </a:lnTo>
                  <a:lnTo>
                    <a:pt x="1550" y="3695"/>
                  </a:lnTo>
                  <a:lnTo>
                    <a:pt x="1601" y="3575"/>
                  </a:lnTo>
                  <a:lnTo>
                    <a:pt x="1635" y="3439"/>
                  </a:lnTo>
                  <a:lnTo>
                    <a:pt x="1635" y="3303"/>
                  </a:lnTo>
                  <a:lnTo>
                    <a:pt x="1652" y="3167"/>
                  </a:lnTo>
                  <a:lnTo>
                    <a:pt x="1669" y="2758"/>
                  </a:lnTo>
                  <a:lnTo>
                    <a:pt x="1703" y="2367"/>
                  </a:lnTo>
                  <a:lnTo>
                    <a:pt x="1754" y="1975"/>
                  </a:lnTo>
                  <a:lnTo>
                    <a:pt x="1839" y="1567"/>
                  </a:lnTo>
                  <a:lnTo>
                    <a:pt x="1873" y="1448"/>
                  </a:lnTo>
                  <a:lnTo>
                    <a:pt x="1941" y="1328"/>
                  </a:lnTo>
                  <a:lnTo>
                    <a:pt x="1975" y="1294"/>
                  </a:lnTo>
                  <a:lnTo>
                    <a:pt x="2026" y="1260"/>
                  </a:lnTo>
                  <a:lnTo>
                    <a:pt x="2077" y="1243"/>
                  </a:lnTo>
                  <a:lnTo>
                    <a:pt x="2128" y="1243"/>
                  </a:lnTo>
                  <a:lnTo>
                    <a:pt x="2180" y="1260"/>
                  </a:lnTo>
                  <a:lnTo>
                    <a:pt x="2214" y="1294"/>
                  </a:lnTo>
                  <a:lnTo>
                    <a:pt x="2248" y="1345"/>
                  </a:lnTo>
                  <a:lnTo>
                    <a:pt x="2265" y="1396"/>
                  </a:lnTo>
                  <a:lnTo>
                    <a:pt x="2265" y="1499"/>
                  </a:lnTo>
                  <a:lnTo>
                    <a:pt x="2265" y="1618"/>
                  </a:lnTo>
                  <a:lnTo>
                    <a:pt x="2197" y="1856"/>
                  </a:lnTo>
                  <a:lnTo>
                    <a:pt x="2094" y="2094"/>
                  </a:lnTo>
                  <a:lnTo>
                    <a:pt x="1975" y="2316"/>
                  </a:lnTo>
                  <a:lnTo>
                    <a:pt x="1822" y="2537"/>
                  </a:lnTo>
                  <a:lnTo>
                    <a:pt x="2180" y="2469"/>
                  </a:lnTo>
                  <a:lnTo>
                    <a:pt x="2537" y="2401"/>
                  </a:lnTo>
                  <a:lnTo>
                    <a:pt x="2929" y="2299"/>
                  </a:lnTo>
                  <a:lnTo>
                    <a:pt x="3286" y="2162"/>
                  </a:lnTo>
                  <a:lnTo>
                    <a:pt x="3269" y="2026"/>
                  </a:lnTo>
                  <a:lnTo>
                    <a:pt x="3269" y="1907"/>
                  </a:lnTo>
                  <a:lnTo>
                    <a:pt x="3269" y="1788"/>
                  </a:lnTo>
                  <a:lnTo>
                    <a:pt x="3286" y="1703"/>
                  </a:lnTo>
                  <a:lnTo>
                    <a:pt x="3337" y="1533"/>
                  </a:lnTo>
                  <a:lnTo>
                    <a:pt x="3388" y="1396"/>
                  </a:lnTo>
                  <a:lnTo>
                    <a:pt x="3422" y="1243"/>
                  </a:lnTo>
                  <a:lnTo>
                    <a:pt x="3422" y="1175"/>
                  </a:lnTo>
                  <a:lnTo>
                    <a:pt x="3422" y="1107"/>
                  </a:lnTo>
                  <a:lnTo>
                    <a:pt x="3405" y="1022"/>
                  </a:lnTo>
                  <a:lnTo>
                    <a:pt x="3371" y="937"/>
                  </a:lnTo>
                  <a:lnTo>
                    <a:pt x="3303" y="835"/>
                  </a:lnTo>
                  <a:lnTo>
                    <a:pt x="3235" y="716"/>
                  </a:lnTo>
                  <a:lnTo>
                    <a:pt x="3048" y="494"/>
                  </a:lnTo>
                  <a:lnTo>
                    <a:pt x="2843" y="324"/>
                  </a:lnTo>
                  <a:lnTo>
                    <a:pt x="2724" y="239"/>
                  </a:lnTo>
                  <a:lnTo>
                    <a:pt x="2605" y="171"/>
                  </a:lnTo>
                  <a:lnTo>
                    <a:pt x="2486" y="120"/>
                  </a:lnTo>
                  <a:lnTo>
                    <a:pt x="2367" y="69"/>
                  </a:lnTo>
                  <a:lnTo>
                    <a:pt x="2248" y="35"/>
                  </a:lnTo>
                  <a:lnTo>
                    <a:pt x="2128" y="18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82;p62">
              <a:extLst>
                <a:ext uri="{FF2B5EF4-FFF2-40B4-BE49-F238E27FC236}">
                  <a16:creationId xmlns:a16="http://schemas.microsoft.com/office/drawing/2014/main" id="{3026BAE4-9FA4-EDF0-FF93-76A12B81834C}"/>
                </a:ext>
              </a:extLst>
            </p:cNvPr>
            <p:cNvSpPr/>
            <p:nvPr/>
          </p:nvSpPr>
          <p:spPr>
            <a:xfrm>
              <a:off x="9052831" y="3046018"/>
              <a:ext cx="750881" cy="1214290"/>
            </a:xfrm>
            <a:custGeom>
              <a:avLst/>
              <a:gdLst/>
              <a:ahLst/>
              <a:cxnLst/>
              <a:rect l="l" t="t" r="r" b="b"/>
              <a:pathLst>
                <a:path w="13653" h="22079" extrusionOk="0">
                  <a:moveTo>
                    <a:pt x="5805" y="0"/>
                  </a:moveTo>
                  <a:lnTo>
                    <a:pt x="5499" y="613"/>
                  </a:lnTo>
                  <a:lnTo>
                    <a:pt x="5209" y="1243"/>
                  </a:lnTo>
                  <a:lnTo>
                    <a:pt x="4937" y="1873"/>
                  </a:lnTo>
                  <a:lnTo>
                    <a:pt x="4698" y="2519"/>
                  </a:lnTo>
                  <a:lnTo>
                    <a:pt x="4477" y="3183"/>
                  </a:lnTo>
                  <a:lnTo>
                    <a:pt x="4273" y="3864"/>
                  </a:lnTo>
                  <a:lnTo>
                    <a:pt x="4103" y="4545"/>
                  </a:lnTo>
                  <a:lnTo>
                    <a:pt x="3966" y="5226"/>
                  </a:lnTo>
                  <a:lnTo>
                    <a:pt x="3847" y="5924"/>
                  </a:lnTo>
                  <a:lnTo>
                    <a:pt x="3762" y="6605"/>
                  </a:lnTo>
                  <a:lnTo>
                    <a:pt x="3711" y="7303"/>
                  </a:lnTo>
                  <a:lnTo>
                    <a:pt x="3677" y="8001"/>
                  </a:lnTo>
                  <a:lnTo>
                    <a:pt x="3677" y="8682"/>
                  </a:lnTo>
                  <a:lnTo>
                    <a:pt x="3728" y="9363"/>
                  </a:lnTo>
                  <a:lnTo>
                    <a:pt x="3796" y="10043"/>
                  </a:lnTo>
                  <a:lnTo>
                    <a:pt x="3915" y="10707"/>
                  </a:lnTo>
                  <a:lnTo>
                    <a:pt x="3932" y="10861"/>
                  </a:lnTo>
                  <a:lnTo>
                    <a:pt x="3949" y="11014"/>
                  </a:lnTo>
                  <a:lnTo>
                    <a:pt x="3932" y="11150"/>
                  </a:lnTo>
                  <a:lnTo>
                    <a:pt x="3915" y="11286"/>
                  </a:lnTo>
                  <a:lnTo>
                    <a:pt x="3864" y="11558"/>
                  </a:lnTo>
                  <a:lnTo>
                    <a:pt x="3813" y="11848"/>
                  </a:lnTo>
                  <a:lnTo>
                    <a:pt x="3796" y="11967"/>
                  </a:lnTo>
                  <a:lnTo>
                    <a:pt x="3813" y="12086"/>
                  </a:lnTo>
                  <a:lnTo>
                    <a:pt x="3864" y="12273"/>
                  </a:lnTo>
                  <a:lnTo>
                    <a:pt x="3881" y="12376"/>
                  </a:lnTo>
                  <a:lnTo>
                    <a:pt x="3898" y="12478"/>
                  </a:lnTo>
                  <a:lnTo>
                    <a:pt x="3881" y="12563"/>
                  </a:lnTo>
                  <a:lnTo>
                    <a:pt x="3847" y="12682"/>
                  </a:lnTo>
                  <a:lnTo>
                    <a:pt x="3592" y="13142"/>
                  </a:lnTo>
                  <a:lnTo>
                    <a:pt x="3371" y="13601"/>
                  </a:lnTo>
                  <a:lnTo>
                    <a:pt x="3149" y="14095"/>
                  </a:lnTo>
                  <a:lnTo>
                    <a:pt x="2962" y="14572"/>
                  </a:lnTo>
                  <a:lnTo>
                    <a:pt x="2809" y="15082"/>
                  </a:lnTo>
                  <a:lnTo>
                    <a:pt x="2673" y="15576"/>
                  </a:lnTo>
                  <a:lnTo>
                    <a:pt x="2554" y="16087"/>
                  </a:lnTo>
                  <a:lnTo>
                    <a:pt x="2468" y="16597"/>
                  </a:lnTo>
                  <a:lnTo>
                    <a:pt x="2332" y="17568"/>
                  </a:lnTo>
                  <a:lnTo>
                    <a:pt x="2264" y="18044"/>
                  </a:lnTo>
                  <a:lnTo>
                    <a:pt x="2213" y="18282"/>
                  </a:lnTo>
                  <a:lnTo>
                    <a:pt x="2145" y="18521"/>
                  </a:lnTo>
                  <a:lnTo>
                    <a:pt x="2026" y="18963"/>
                  </a:lnTo>
                  <a:lnTo>
                    <a:pt x="1924" y="19372"/>
                  </a:lnTo>
                  <a:lnTo>
                    <a:pt x="1822" y="19746"/>
                  </a:lnTo>
                  <a:lnTo>
                    <a:pt x="1754" y="19934"/>
                  </a:lnTo>
                  <a:lnTo>
                    <a:pt x="1668" y="20104"/>
                  </a:lnTo>
                  <a:lnTo>
                    <a:pt x="1566" y="20291"/>
                  </a:lnTo>
                  <a:lnTo>
                    <a:pt x="1447" y="20478"/>
                  </a:lnTo>
                  <a:lnTo>
                    <a:pt x="1294" y="20683"/>
                  </a:lnTo>
                  <a:lnTo>
                    <a:pt x="1107" y="20887"/>
                  </a:lnTo>
                  <a:lnTo>
                    <a:pt x="885" y="21091"/>
                  </a:lnTo>
                  <a:lnTo>
                    <a:pt x="647" y="21313"/>
                  </a:lnTo>
                  <a:lnTo>
                    <a:pt x="341" y="21568"/>
                  </a:lnTo>
                  <a:lnTo>
                    <a:pt x="0" y="21823"/>
                  </a:lnTo>
                  <a:lnTo>
                    <a:pt x="238" y="21908"/>
                  </a:lnTo>
                  <a:lnTo>
                    <a:pt x="494" y="21993"/>
                  </a:lnTo>
                  <a:lnTo>
                    <a:pt x="749" y="22045"/>
                  </a:lnTo>
                  <a:lnTo>
                    <a:pt x="1005" y="22079"/>
                  </a:lnTo>
                  <a:lnTo>
                    <a:pt x="1243" y="22079"/>
                  </a:lnTo>
                  <a:lnTo>
                    <a:pt x="1362" y="22062"/>
                  </a:lnTo>
                  <a:lnTo>
                    <a:pt x="1481" y="22027"/>
                  </a:lnTo>
                  <a:lnTo>
                    <a:pt x="1583" y="21993"/>
                  </a:lnTo>
                  <a:lnTo>
                    <a:pt x="1702" y="21942"/>
                  </a:lnTo>
                  <a:lnTo>
                    <a:pt x="1788" y="21874"/>
                  </a:lnTo>
                  <a:lnTo>
                    <a:pt x="1890" y="21789"/>
                  </a:lnTo>
                  <a:lnTo>
                    <a:pt x="1992" y="21670"/>
                  </a:lnTo>
                  <a:lnTo>
                    <a:pt x="2111" y="21517"/>
                  </a:lnTo>
                  <a:lnTo>
                    <a:pt x="2298" y="21193"/>
                  </a:lnTo>
                  <a:lnTo>
                    <a:pt x="2400" y="21057"/>
                  </a:lnTo>
                  <a:lnTo>
                    <a:pt x="2520" y="20955"/>
                  </a:lnTo>
                  <a:lnTo>
                    <a:pt x="2588" y="20904"/>
                  </a:lnTo>
                  <a:lnTo>
                    <a:pt x="2656" y="20870"/>
                  </a:lnTo>
                  <a:lnTo>
                    <a:pt x="2741" y="20853"/>
                  </a:lnTo>
                  <a:lnTo>
                    <a:pt x="2826" y="20836"/>
                  </a:lnTo>
                  <a:lnTo>
                    <a:pt x="2707" y="20598"/>
                  </a:lnTo>
                  <a:lnTo>
                    <a:pt x="2639" y="20359"/>
                  </a:lnTo>
                  <a:lnTo>
                    <a:pt x="2605" y="20138"/>
                  </a:lnTo>
                  <a:lnTo>
                    <a:pt x="2588" y="19917"/>
                  </a:lnTo>
                  <a:lnTo>
                    <a:pt x="2622" y="19712"/>
                  </a:lnTo>
                  <a:lnTo>
                    <a:pt x="2673" y="19508"/>
                  </a:lnTo>
                  <a:lnTo>
                    <a:pt x="2741" y="19321"/>
                  </a:lnTo>
                  <a:lnTo>
                    <a:pt x="2826" y="19134"/>
                  </a:lnTo>
                  <a:lnTo>
                    <a:pt x="2928" y="18963"/>
                  </a:lnTo>
                  <a:lnTo>
                    <a:pt x="3064" y="18776"/>
                  </a:lnTo>
                  <a:lnTo>
                    <a:pt x="3320" y="18436"/>
                  </a:lnTo>
                  <a:lnTo>
                    <a:pt x="3609" y="18112"/>
                  </a:lnTo>
                  <a:lnTo>
                    <a:pt x="3881" y="17772"/>
                  </a:lnTo>
                  <a:lnTo>
                    <a:pt x="4409" y="17108"/>
                  </a:lnTo>
                  <a:lnTo>
                    <a:pt x="4664" y="16767"/>
                  </a:lnTo>
                  <a:lnTo>
                    <a:pt x="4903" y="16410"/>
                  </a:lnTo>
                  <a:lnTo>
                    <a:pt x="5124" y="16052"/>
                  </a:lnTo>
                  <a:lnTo>
                    <a:pt x="5209" y="15865"/>
                  </a:lnTo>
                  <a:lnTo>
                    <a:pt x="5294" y="15678"/>
                  </a:lnTo>
                  <a:lnTo>
                    <a:pt x="5362" y="15491"/>
                  </a:lnTo>
                  <a:lnTo>
                    <a:pt x="5413" y="15286"/>
                  </a:lnTo>
                  <a:lnTo>
                    <a:pt x="5447" y="15082"/>
                  </a:lnTo>
                  <a:lnTo>
                    <a:pt x="5482" y="14878"/>
                  </a:lnTo>
                  <a:lnTo>
                    <a:pt x="5499" y="14623"/>
                  </a:lnTo>
                  <a:lnTo>
                    <a:pt x="5482" y="14367"/>
                  </a:lnTo>
                  <a:lnTo>
                    <a:pt x="5464" y="13857"/>
                  </a:lnTo>
                  <a:lnTo>
                    <a:pt x="5464" y="13601"/>
                  </a:lnTo>
                  <a:lnTo>
                    <a:pt x="5482" y="13363"/>
                  </a:lnTo>
                  <a:lnTo>
                    <a:pt x="5533" y="13125"/>
                  </a:lnTo>
                  <a:lnTo>
                    <a:pt x="5584" y="13005"/>
                  </a:lnTo>
                  <a:lnTo>
                    <a:pt x="5635" y="12886"/>
                  </a:lnTo>
                  <a:lnTo>
                    <a:pt x="5703" y="12767"/>
                  </a:lnTo>
                  <a:lnTo>
                    <a:pt x="5788" y="12648"/>
                  </a:lnTo>
                  <a:lnTo>
                    <a:pt x="5975" y="12427"/>
                  </a:lnTo>
                  <a:lnTo>
                    <a:pt x="6384" y="12018"/>
                  </a:lnTo>
                  <a:lnTo>
                    <a:pt x="6588" y="11797"/>
                  </a:lnTo>
                  <a:lnTo>
                    <a:pt x="6758" y="11558"/>
                  </a:lnTo>
                  <a:lnTo>
                    <a:pt x="6911" y="11320"/>
                  </a:lnTo>
                  <a:lnTo>
                    <a:pt x="7048" y="11065"/>
                  </a:lnTo>
                  <a:lnTo>
                    <a:pt x="7184" y="10792"/>
                  </a:lnTo>
                  <a:lnTo>
                    <a:pt x="7286" y="10520"/>
                  </a:lnTo>
                  <a:lnTo>
                    <a:pt x="7371" y="10231"/>
                  </a:lnTo>
                  <a:lnTo>
                    <a:pt x="7456" y="9958"/>
                  </a:lnTo>
                  <a:lnTo>
                    <a:pt x="7524" y="9652"/>
                  </a:lnTo>
                  <a:lnTo>
                    <a:pt x="7592" y="9363"/>
                  </a:lnTo>
                  <a:lnTo>
                    <a:pt x="7694" y="8767"/>
                  </a:lnTo>
                  <a:lnTo>
                    <a:pt x="7763" y="8154"/>
                  </a:lnTo>
                  <a:lnTo>
                    <a:pt x="7814" y="7558"/>
                  </a:lnTo>
                  <a:lnTo>
                    <a:pt x="8869" y="7405"/>
                  </a:lnTo>
                  <a:lnTo>
                    <a:pt x="8835" y="7916"/>
                  </a:lnTo>
                  <a:lnTo>
                    <a:pt x="8818" y="8426"/>
                  </a:lnTo>
                  <a:lnTo>
                    <a:pt x="8818" y="8954"/>
                  </a:lnTo>
                  <a:lnTo>
                    <a:pt x="8852" y="9465"/>
                  </a:lnTo>
                  <a:lnTo>
                    <a:pt x="8886" y="9975"/>
                  </a:lnTo>
                  <a:lnTo>
                    <a:pt x="8937" y="10486"/>
                  </a:lnTo>
                  <a:lnTo>
                    <a:pt x="9005" y="10997"/>
                  </a:lnTo>
                  <a:lnTo>
                    <a:pt x="9107" y="11490"/>
                  </a:lnTo>
                  <a:lnTo>
                    <a:pt x="9175" y="11848"/>
                  </a:lnTo>
                  <a:lnTo>
                    <a:pt x="9227" y="12205"/>
                  </a:lnTo>
                  <a:lnTo>
                    <a:pt x="9244" y="12376"/>
                  </a:lnTo>
                  <a:lnTo>
                    <a:pt x="9261" y="12563"/>
                  </a:lnTo>
                  <a:lnTo>
                    <a:pt x="9261" y="12733"/>
                  </a:lnTo>
                  <a:lnTo>
                    <a:pt x="9244" y="12903"/>
                  </a:lnTo>
                  <a:lnTo>
                    <a:pt x="9175" y="13193"/>
                  </a:lnTo>
                  <a:lnTo>
                    <a:pt x="9090" y="13465"/>
                  </a:lnTo>
                  <a:lnTo>
                    <a:pt x="8886" y="14010"/>
                  </a:lnTo>
                  <a:lnTo>
                    <a:pt x="8818" y="14231"/>
                  </a:lnTo>
                  <a:lnTo>
                    <a:pt x="8767" y="14452"/>
                  </a:lnTo>
                  <a:lnTo>
                    <a:pt x="8682" y="14895"/>
                  </a:lnTo>
                  <a:lnTo>
                    <a:pt x="8648" y="15338"/>
                  </a:lnTo>
                  <a:lnTo>
                    <a:pt x="8631" y="15797"/>
                  </a:lnTo>
                  <a:lnTo>
                    <a:pt x="8631" y="16257"/>
                  </a:lnTo>
                  <a:lnTo>
                    <a:pt x="8648" y="16716"/>
                  </a:lnTo>
                  <a:lnTo>
                    <a:pt x="8733" y="17636"/>
                  </a:lnTo>
                  <a:lnTo>
                    <a:pt x="8920" y="19712"/>
                  </a:lnTo>
                  <a:lnTo>
                    <a:pt x="8954" y="19985"/>
                  </a:lnTo>
                  <a:lnTo>
                    <a:pt x="9005" y="20274"/>
                  </a:lnTo>
                  <a:lnTo>
                    <a:pt x="9056" y="20546"/>
                  </a:lnTo>
                  <a:lnTo>
                    <a:pt x="9107" y="20683"/>
                  </a:lnTo>
                  <a:lnTo>
                    <a:pt x="9158" y="20819"/>
                  </a:lnTo>
                  <a:lnTo>
                    <a:pt x="9261" y="21006"/>
                  </a:lnTo>
                  <a:lnTo>
                    <a:pt x="9397" y="21159"/>
                  </a:lnTo>
                  <a:lnTo>
                    <a:pt x="9533" y="21313"/>
                  </a:lnTo>
                  <a:lnTo>
                    <a:pt x="9686" y="21449"/>
                  </a:lnTo>
                  <a:lnTo>
                    <a:pt x="9873" y="21551"/>
                  </a:lnTo>
                  <a:lnTo>
                    <a:pt x="10061" y="21636"/>
                  </a:lnTo>
                  <a:lnTo>
                    <a:pt x="10248" y="21704"/>
                  </a:lnTo>
                  <a:lnTo>
                    <a:pt x="10452" y="21738"/>
                  </a:lnTo>
                  <a:lnTo>
                    <a:pt x="10673" y="21738"/>
                  </a:lnTo>
                  <a:lnTo>
                    <a:pt x="10776" y="21704"/>
                  </a:lnTo>
                  <a:lnTo>
                    <a:pt x="10861" y="21653"/>
                  </a:lnTo>
                  <a:lnTo>
                    <a:pt x="10929" y="21568"/>
                  </a:lnTo>
                  <a:lnTo>
                    <a:pt x="10963" y="21500"/>
                  </a:lnTo>
                  <a:lnTo>
                    <a:pt x="10963" y="21398"/>
                  </a:lnTo>
                  <a:lnTo>
                    <a:pt x="10946" y="21313"/>
                  </a:lnTo>
                  <a:lnTo>
                    <a:pt x="10912" y="21210"/>
                  </a:lnTo>
                  <a:lnTo>
                    <a:pt x="10861" y="21125"/>
                  </a:lnTo>
                  <a:lnTo>
                    <a:pt x="10810" y="21040"/>
                  </a:lnTo>
                  <a:lnTo>
                    <a:pt x="10742" y="20972"/>
                  </a:lnTo>
                  <a:lnTo>
                    <a:pt x="10571" y="20887"/>
                  </a:lnTo>
                  <a:lnTo>
                    <a:pt x="10384" y="20802"/>
                  </a:lnTo>
                  <a:lnTo>
                    <a:pt x="10214" y="20717"/>
                  </a:lnTo>
                  <a:lnTo>
                    <a:pt x="10044" y="20615"/>
                  </a:lnTo>
                  <a:lnTo>
                    <a:pt x="9924" y="20529"/>
                  </a:lnTo>
                  <a:lnTo>
                    <a:pt x="9822" y="20410"/>
                  </a:lnTo>
                  <a:lnTo>
                    <a:pt x="9737" y="20291"/>
                  </a:lnTo>
                  <a:lnTo>
                    <a:pt x="9669" y="20155"/>
                  </a:lnTo>
                  <a:lnTo>
                    <a:pt x="9618" y="20019"/>
                  </a:lnTo>
                  <a:lnTo>
                    <a:pt x="9584" y="19866"/>
                  </a:lnTo>
                  <a:lnTo>
                    <a:pt x="9567" y="19712"/>
                  </a:lnTo>
                  <a:lnTo>
                    <a:pt x="9567" y="19559"/>
                  </a:lnTo>
                  <a:lnTo>
                    <a:pt x="9567" y="19389"/>
                  </a:lnTo>
                  <a:lnTo>
                    <a:pt x="9584" y="19219"/>
                  </a:lnTo>
                  <a:lnTo>
                    <a:pt x="9652" y="18895"/>
                  </a:lnTo>
                  <a:lnTo>
                    <a:pt x="9754" y="18555"/>
                  </a:lnTo>
                  <a:lnTo>
                    <a:pt x="9890" y="18248"/>
                  </a:lnTo>
                  <a:lnTo>
                    <a:pt x="10129" y="17738"/>
                  </a:lnTo>
                  <a:lnTo>
                    <a:pt x="10401" y="17227"/>
                  </a:lnTo>
                  <a:lnTo>
                    <a:pt x="10707" y="16733"/>
                  </a:lnTo>
                  <a:lnTo>
                    <a:pt x="11014" y="16257"/>
                  </a:lnTo>
                  <a:lnTo>
                    <a:pt x="11252" y="15916"/>
                  </a:lnTo>
                  <a:lnTo>
                    <a:pt x="11491" y="15559"/>
                  </a:lnTo>
                  <a:lnTo>
                    <a:pt x="11593" y="15372"/>
                  </a:lnTo>
                  <a:lnTo>
                    <a:pt x="11678" y="15201"/>
                  </a:lnTo>
                  <a:lnTo>
                    <a:pt x="11746" y="14997"/>
                  </a:lnTo>
                  <a:lnTo>
                    <a:pt x="11797" y="14793"/>
                  </a:lnTo>
                  <a:lnTo>
                    <a:pt x="11814" y="14589"/>
                  </a:lnTo>
                  <a:lnTo>
                    <a:pt x="11814" y="14367"/>
                  </a:lnTo>
                  <a:lnTo>
                    <a:pt x="11814" y="14163"/>
                  </a:lnTo>
                  <a:lnTo>
                    <a:pt x="11780" y="13942"/>
                  </a:lnTo>
                  <a:lnTo>
                    <a:pt x="11746" y="13516"/>
                  </a:lnTo>
                  <a:lnTo>
                    <a:pt x="11729" y="13295"/>
                  </a:lnTo>
                  <a:lnTo>
                    <a:pt x="11729" y="13091"/>
                  </a:lnTo>
                  <a:lnTo>
                    <a:pt x="11746" y="12852"/>
                  </a:lnTo>
                  <a:lnTo>
                    <a:pt x="11797" y="12614"/>
                  </a:lnTo>
                  <a:lnTo>
                    <a:pt x="11848" y="12393"/>
                  </a:lnTo>
                  <a:lnTo>
                    <a:pt x="11933" y="12171"/>
                  </a:lnTo>
                  <a:lnTo>
                    <a:pt x="12018" y="11950"/>
                  </a:lnTo>
                  <a:lnTo>
                    <a:pt x="12120" y="11746"/>
                  </a:lnTo>
                  <a:lnTo>
                    <a:pt x="12359" y="11320"/>
                  </a:lnTo>
                  <a:lnTo>
                    <a:pt x="12869" y="10486"/>
                  </a:lnTo>
                  <a:lnTo>
                    <a:pt x="13108" y="10060"/>
                  </a:lnTo>
                  <a:lnTo>
                    <a:pt x="13227" y="9839"/>
                  </a:lnTo>
                  <a:lnTo>
                    <a:pt x="13312" y="9618"/>
                  </a:lnTo>
                  <a:lnTo>
                    <a:pt x="13431" y="9260"/>
                  </a:lnTo>
                  <a:lnTo>
                    <a:pt x="13533" y="8903"/>
                  </a:lnTo>
                  <a:lnTo>
                    <a:pt x="13584" y="8528"/>
                  </a:lnTo>
                  <a:lnTo>
                    <a:pt x="13635" y="8154"/>
                  </a:lnTo>
                  <a:lnTo>
                    <a:pt x="13652" y="7762"/>
                  </a:lnTo>
                  <a:lnTo>
                    <a:pt x="13652" y="7388"/>
                  </a:lnTo>
                  <a:lnTo>
                    <a:pt x="13635" y="6622"/>
                  </a:lnTo>
                  <a:lnTo>
                    <a:pt x="13567" y="5805"/>
                  </a:lnTo>
                  <a:lnTo>
                    <a:pt x="13499" y="4988"/>
                  </a:lnTo>
                  <a:lnTo>
                    <a:pt x="13397" y="4171"/>
                  </a:lnTo>
                  <a:lnTo>
                    <a:pt x="13278" y="3371"/>
                  </a:lnTo>
                  <a:lnTo>
                    <a:pt x="13142" y="2570"/>
                  </a:lnTo>
                  <a:lnTo>
                    <a:pt x="12989" y="1770"/>
                  </a:lnTo>
                  <a:lnTo>
                    <a:pt x="12835" y="970"/>
                  </a:lnTo>
                  <a:lnTo>
                    <a:pt x="12648" y="153"/>
                  </a:lnTo>
                  <a:lnTo>
                    <a:pt x="12495" y="272"/>
                  </a:lnTo>
                  <a:lnTo>
                    <a:pt x="12325" y="392"/>
                  </a:lnTo>
                  <a:lnTo>
                    <a:pt x="12154" y="477"/>
                  </a:lnTo>
                  <a:lnTo>
                    <a:pt x="11967" y="545"/>
                  </a:lnTo>
                  <a:lnTo>
                    <a:pt x="11780" y="613"/>
                  </a:lnTo>
                  <a:lnTo>
                    <a:pt x="11593" y="664"/>
                  </a:lnTo>
                  <a:lnTo>
                    <a:pt x="11201" y="749"/>
                  </a:lnTo>
                  <a:lnTo>
                    <a:pt x="10503" y="868"/>
                  </a:lnTo>
                  <a:lnTo>
                    <a:pt x="10163" y="919"/>
                  </a:lnTo>
                  <a:lnTo>
                    <a:pt x="9805" y="970"/>
                  </a:lnTo>
                  <a:lnTo>
                    <a:pt x="9448" y="987"/>
                  </a:lnTo>
                  <a:lnTo>
                    <a:pt x="9107" y="1004"/>
                  </a:lnTo>
                  <a:lnTo>
                    <a:pt x="8750" y="1004"/>
                  </a:lnTo>
                  <a:lnTo>
                    <a:pt x="8392" y="987"/>
                  </a:lnTo>
                  <a:lnTo>
                    <a:pt x="8052" y="953"/>
                  </a:lnTo>
                  <a:lnTo>
                    <a:pt x="7694" y="885"/>
                  </a:lnTo>
                  <a:lnTo>
                    <a:pt x="7354" y="800"/>
                  </a:lnTo>
                  <a:lnTo>
                    <a:pt x="7014" y="698"/>
                  </a:lnTo>
                  <a:lnTo>
                    <a:pt x="6690" y="562"/>
                  </a:lnTo>
                  <a:lnTo>
                    <a:pt x="6384" y="409"/>
                  </a:lnTo>
                  <a:lnTo>
                    <a:pt x="6077" y="221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83;p62">
              <a:extLst>
                <a:ext uri="{FF2B5EF4-FFF2-40B4-BE49-F238E27FC236}">
                  <a16:creationId xmlns:a16="http://schemas.microsoft.com/office/drawing/2014/main" id="{915C13A7-5A2B-3F5C-E6D1-BAB72E9E0C9C}"/>
                </a:ext>
              </a:extLst>
            </p:cNvPr>
            <p:cNvSpPr/>
            <p:nvPr/>
          </p:nvSpPr>
          <p:spPr>
            <a:xfrm>
              <a:off x="8667074" y="3386787"/>
              <a:ext cx="510322" cy="30964"/>
            </a:xfrm>
            <a:custGeom>
              <a:avLst/>
              <a:gdLst/>
              <a:ahLst/>
              <a:cxnLst/>
              <a:rect l="l" t="t" r="r" b="b"/>
              <a:pathLst>
                <a:path w="9279" h="563" extrusionOk="0">
                  <a:moveTo>
                    <a:pt x="1" y="0"/>
                  </a:moveTo>
                  <a:lnTo>
                    <a:pt x="1" y="562"/>
                  </a:lnTo>
                  <a:lnTo>
                    <a:pt x="9278" y="562"/>
                  </a:lnTo>
                  <a:lnTo>
                    <a:pt x="9210" y="409"/>
                  </a:lnTo>
                  <a:lnTo>
                    <a:pt x="9125" y="273"/>
                  </a:lnTo>
                  <a:lnTo>
                    <a:pt x="9006" y="137"/>
                  </a:lnTo>
                  <a:lnTo>
                    <a:pt x="88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84;p62">
              <a:extLst>
                <a:ext uri="{FF2B5EF4-FFF2-40B4-BE49-F238E27FC236}">
                  <a16:creationId xmlns:a16="http://schemas.microsoft.com/office/drawing/2014/main" id="{F5659EA9-500D-4036-271B-9EE2DE9E5220}"/>
                </a:ext>
              </a:extLst>
            </p:cNvPr>
            <p:cNvSpPr/>
            <p:nvPr/>
          </p:nvSpPr>
          <p:spPr>
            <a:xfrm>
              <a:off x="9234435" y="3386787"/>
              <a:ext cx="602058" cy="30964"/>
            </a:xfrm>
            <a:custGeom>
              <a:avLst/>
              <a:gdLst/>
              <a:ahLst/>
              <a:cxnLst/>
              <a:rect l="l" t="t" r="r" b="b"/>
              <a:pathLst>
                <a:path w="10947" h="563" extrusionOk="0">
                  <a:moveTo>
                    <a:pt x="1" y="0"/>
                  </a:moveTo>
                  <a:lnTo>
                    <a:pt x="120" y="222"/>
                  </a:lnTo>
                  <a:lnTo>
                    <a:pt x="171" y="324"/>
                  </a:lnTo>
                  <a:lnTo>
                    <a:pt x="222" y="443"/>
                  </a:lnTo>
                  <a:lnTo>
                    <a:pt x="239" y="562"/>
                  </a:lnTo>
                  <a:lnTo>
                    <a:pt x="10691" y="562"/>
                  </a:lnTo>
                  <a:lnTo>
                    <a:pt x="10725" y="443"/>
                  </a:lnTo>
                  <a:lnTo>
                    <a:pt x="10759" y="324"/>
                  </a:lnTo>
                  <a:lnTo>
                    <a:pt x="10810" y="222"/>
                  </a:lnTo>
                  <a:lnTo>
                    <a:pt x="109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85;p62">
              <a:extLst>
                <a:ext uri="{FF2B5EF4-FFF2-40B4-BE49-F238E27FC236}">
                  <a16:creationId xmlns:a16="http://schemas.microsoft.com/office/drawing/2014/main" id="{FAF61B53-926A-AD67-3B6E-9A89F8D36AB4}"/>
                </a:ext>
              </a:extLst>
            </p:cNvPr>
            <p:cNvSpPr/>
            <p:nvPr/>
          </p:nvSpPr>
          <p:spPr>
            <a:xfrm>
              <a:off x="9892597" y="3386787"/>
              <a:ext cx="461594" cy="30964"/>
            </a:xfrm>
            <a:custGeom>
              <a:avLst/>
              <a:gdLst/>
              <a:ahLst/>
              <a:cxnLst/>
              <a:rect l="l" t="t" r="r" b="b"/>
              <a:pathLst>
                <a:path w="8393" h="563" extrusionOk="0">
                  <a:moveTo>
                    <a:pt x="409" y="0"/>
                  </a:moveTo>
                  <a:lnTo>
                    <a:pt x="273" y="137"/>
                  </a:lnTo>
                  <a:lnTo>
                    <a:pt x="171" y="273"/>
                  </a:lnTo>
                  <a:lnTo>
                    <a:pt x="69" y="409"/>
                  </a:lnTo>
                  <a:lnTo>
                    <a:pt x="1" y="562"/>
                  </a:lnTo>
                  <a:lnTo>
                    <a:pt x="8393" y="562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86;p62">
              <a:extLst>
                <a:ext uri="{FF2B5EF4-FFF2-40B4-BE49-F238E27FC236}">
                  <a16:creationId xmlns:a16="http://schemas.microsoft.com/office/drawing/2014/main" id="{155BC62E-7E51-93A0-37AD-FCD29C81400B}"/>
                </a:ext>
              </a:extLst>
            </p:cNvPr>
            <p:cNvSpPr/>
            <p:nvPr/>
          </p:nvSpPr>
          <p:spPr>
            <a:xfrm>
              <a:off x="10150978" y="3128406"/>
              <a:ext cx="187321" cy="552395"/>
            </a:xfrm>
            <a:custGeom>
              <a:avLst/>
              <a:gdLst/>
              <a:ahLst/>
              <a:cxnLst/>
              <a:rect l="l" t="t" r="r" b="b"/>
              <a:pathLst>
                <a:path w="3406" h="10044" extrusionOk="0">
                  <a:moveTo>
                    <a:pt x="1" y="0"/>
                  </a:moveTo>
                  <a:lnTo>
                    <a:pt x="1" y="10043"/>
                  </a:lnTo>
                  <a:lnTo>
                    <a:pt x="3405" y="10043"/>
                  </a:ln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87;p62">
              <a:extLst>
                <a:ext uri="{FF2B5EF4-FFF2-40B4-BE49-F238E27FC236}">
                  <a16:creationId xmlns:a16="http://schemas.microsoft.com/office/drawing/2014/main" id="{FDE7A950-5A25-6427-9D4C-2737902552FF}"/>
                </a:ext>
              </a:extLst>
            </p:cNvPr>
            <p:cNvSpPr/>
            <p:nvPr/>
          </p:nvSpPr>
          <p:spPr>
            <a:xfrm>
              <a:off x="10354141" y="3126481"/>
              <a:ext cx="188256" cy="551515"/>
            </a:xfrm>
            <a:custGeom>
              <a:avLst/>
              <a:gdLst/>
              <a:ahLst/>
              <a:cxnLst/>
              <a:rect l="l" t="t" r="r" b="b"/>
              <a:pathLst>
                <a:path w="3423" h="10028" extrusionOk="0">
                  <a:moveTo>
                    <a:pt x="1" y="1"/>
                  </a:moveTo>
                  <a:lnTo>
                    <a:pt x="1" y="10027"/>
                  </a:lnTo>
                  <a:lnTo>
                    <a:pt x="3422" y="10027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88;p62">
              <a:extLst>
                <a:ext uri="{FF2B5EF4-FFF2-40B4-BE49-F238E27FC236}">
                  <a16:creationId xmlns:a16="http://schemas.microsoft.com/office/drawing/2014/main" id="{8C735A37-04C5-597C-0AF6-B42EB280CC08}"/>
                </a:ext>
              </a:extLst>
            </p:cNvPr>
            <p:cNvSpPr/>
            <p:nvPr/>
          </p:nvSpPr>
          <p:spPr>
            <a:xfrm>
              <a:off x="8506975" y="3128406"/>
              <a:ext cx="187321" cy="552395"/>
            </a:xfrm>
            <a:custGeom>
              <a:avLst/>
              <a:gdLst/>
              <a:ahLst/>
              <a:cxnLst/>
              <a:rect l="l" t="t" r="r" b="b"/>
              <a:pathLst>
                <a:path w="3406" h="10044" extrusionOk="0">
                  <a:moveTo>
                    <a:pt x="1" y="0"/>
                  </a:moveTo>
                  <a:lnTo>
                    <a:pt x="1" y="10043"/>
                  </a:lnTo>
                  <a:lnTo>
                    <a:pt x="3405" y="10043"/>
                  </a:ln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89;p62">
              <a:extLst>
                <a:ext uri="{FF2B5EF4-FFF2-40B4-BE49-F238E27FC236}">
                  <a16:creationId xmlns:a16="http://schemas.microsoft.com/office/drawing/2014/main" id="{835F7AD4-EF74-F3F4-FCBC-16FF8B430D87}"/>
                </a:ext>
              </a:extLst>
            </p:cNvPr>
            <p:cNvSpPr/>
            <p:nvPr/>
          </p:nvSpPr>
          <p:spPr>
            <a:xfrm>
              <a:off x="8710138" y="3126481"/>
              <a:ext cx="188256" cy="551515"/>
            </a:xfrm>
            <a:custGeom>
              <a:avLst/>
              <a:gdLst/>
              <a:ahLst/>
              <a:cxnLst/>
              <a:rect l="l" t="t" r="r" b="b"/>
              <a:pathLst>
                <a:path w="3423" h="10028" extrusionOk="0">
                  <a:moveTo>
                    <a:pt x="1" y="1"/>
                  </a:moveTo>
                  <a:lnTo>
                    <a:pt x="1" y="10027"/>
                  </a:lnTo>
                  <a:lnTo>
                    <a:pt x="3422" y="10027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90;p62">
              <a:extLst>
                <a:ext uri="{FF2B5EF4-FFF2-40B4-BE49-F238E27FC236}">
                  <a16:creationId xmlns:a16="http://schemas.microsoft.com/office/drawing/2014/main" id="{9BA1D341-DA05-E33A-5CE4-22BA947B9E03}"/>
                </a:ext>
              </a:extLst>
            </p:cNvPr>
            <p:cNvSpPr/>
            <p:nvPr/>
          </p:nvSpPr>
          <p:spPr>
            <a:xfrm>
              <a:off x="9314017" y="2262403"/>
              <a:ext cx="181657" cy="70232"/>
            </a:xfrm>
            <a:custGeom>
              <a:avLst/>
              <a:gdLst/>
              <a:ahLst/>
              <a:cxnLst/>
              <a:rect l="l" t="t" r="r" b="b"/>
              <a:pathLst>
                <a:path w="3303" h="1277" extrusionOk="0">
                  <a:moveTo>
                    <a:pt x="171" y="0"/>
                  </a:moveTo>
                  <a:lnTo>
                    <a:pt x="137" y="17"/>
                  </a:lnTo>
                  <a:lnTo>
                    <a:pt x="103" y="34"/>
                  </a:lnTo>
                  <a:lnTo>
                    <a:pt x="86" y="85"/>
                  </a:lnTo>
                  <a:lnTo>
                    <a:pt x="35" y="204"/>
                  </a:lnTo>
                  <a:lnTo>
                    <a:pt x="18" y="306"/>
                  </a:lnTo>
                  <a:lnTo>
                    <a:pt x="1" y="409"/>
                  </a:lnTo>
                  <a:lnTo>
                    <a:pt x="18" y="511"/>
                  </a:lnTo>
                  <a:lnTo>
                    <a:pt x="52" y="596"/>
                  </a:lnTo>
                  <a:lnTo>
                    <a:pt x="103" y="681"/>
                  </a:lnTo>
                  <a:lnTo>
                    <a:pt x="154" y="766"/>
                  </a:lnTo>
                  <a:lnTo>
                    <a:pt x="239" y="834"/>
                  </a:lnTo>
                  <a:lnTo>
                    <a:pt x="324" y="902"/>
                  </a:lnTo>
                  <a:lnTo>
                    <a:pt x="426" y="953"/>
                  </a:lnTo>
                  <a:lnTo>
                    <a:pt x="647" y="1055"/>
                  </a:lnTo>
                  <a:lnTo>
                    <a:pt x="903" y="1141"/>
                  </a:lnTo>
                  <a:lnTo>
                    <a:pt x="1192" y="1192"/>
                  </a:lnTo>
                  <a:lnTo>
                    <a:pt x="1482" y="1243"/>
                  </a:lnTo>
                  <a:lnTo>
                    <a:pt x="1788" y="1260"/>
                  </a:lnTo>
                  <a:lnTo>
                    <a:pt x="2077" y="1277"/>
                  </a:lnTo>
                  <a:lnTo>
                    <a:pt x="2622" y="1277"/>
                  </a:lnTo>
                  <a:lnTo>
                    <a:pt x="2860" y="1260"/>
                  </a:lnTo>
                  <a:lnTo>
                    <a:pt x="3048" y="1226"/>
                  </a:lnTo>
                  <a:lnTo>
                    <a:pt x="3184" y="1209"/>
                  </a:lnTo>
                  <a:lnTo>
                    <a:pt x="3235" y="1175"/>
                  </a:lnTo>
                  <a:lnTo>
                    <a:pt x="3269" y="1141"/>
                  </a:lnTo>
                  <a:lnTo>
                    <a:pt x="3286" y="1106"/>
                  </a:lnTo>
                  <a:lnTo>
                    <a:pt x="3303" y="1055"/>
                  </a:lnTo>
                  <a:lnTo>
                    <a:pt x="3286" y="1004"/>
                  </a:lnTo>
                  <a:lnTo>
                    <a:pt x="3269" y="970"/>
                  </a:lnTo>
                  <a:lnTo>
                    <a:pt x="3235" y="936"/>
                  </a:lnTo>
                  <a:lnTo>
                    <a:pt x="3184" y="919"/>
                  </a:lnTo>
                  <a:lnTo>
                    <a:pt x="2843" y="868"/>
                  </a:lnTo>
                  <a:lnTo>
                    <a:pt x="2503" y="851"/>
                  </a:lnTo>
                  <a:lnTo>
                    <a:pt x="2162" y="817"/>
                  </a:lnTo>
                  <a:lnTo>
                    <a:pt x="1822" y="800"/>
                  </a:lnTo>
                  <a:lnTo>
                    <a:pt x="1601" y="766"/>
                  </a:lnTo>
                  <a:lnTo>
                    <a:pt x="1379" y="732"/>
                  </a:lnTo>
                  <a:lnTo>
                    <a:pt x="1175" y="681"/>
                  </a:lnTo>
                  <a:lnTo>
                    <a:pt x="988" y="613"/>
                  </a:lnTo>
                  <a:lnTo>
                    <a:pt x="818" y="528"/>
                  </a:lnTo>
                  <a:lnTo>
                    <a:pt x="664" y="409"/>
                  </a:lnTo>
                  <a:lnTo>
                    <a:pt x="494" y="272"/>
                  </a:lnTo>
                  <a:lnTo>
                    <a:pt x="341" y="85"/>
                  </a:lnTo>
                  <a:lnTo>
                    <a:pt x="290" y="34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91;p62">
              <a:extLst>
                <a:ext uri="{FF2B5EF4-FFF2-40B4-BE49-F238E27FC236}">
                  <a16:creationId xmlns:a16="http://schemas.microsoft.com/office/drawing/2014/main" id="{66C90062-119E-F8A3-1EE6-4076C61168DC}"/>
                </a:ext>
              </a:extLst>
            </p:cNvPr>
            <p:cNvSpPr/>
            <p:nvPr/>
          </p:nvSpPr>
          <p:spPr>
            <a:xfrm>
              <a:off x="9020987" y="2321361"/>
              <a:ext cx="918458" cy="1145048"/>
            </a:xfrm>
            <a:custGeom>
              <a:avLst/>
              <a:gdLst/>
              <a:ahLst/>
              <a:cxnLst/>
              <a:rect l="l" t="t" r="r" b="b"/>
              <a:pathLst>
                <a:path w="16700" h="20820" extrusionOk="0">
                  <a:moveTo>
                    <a:pt x="3303" y="0"/>
                  </a:moveTo>
                  <a:lnTo>
                    <a:pt x="3064" y="17"/>
                  </a:lnTo>
                  <a:lnTo>
                    <a:pt x="2826" y="52"/>
                  </a:lnTo>
                  <a:lnTo>
                    <a:pt x="2605" y="103"/>
                  </a:lnTo>
                  <a:lnTo>
                    <a:pt x="2384" y="188"/>
                  </a:lnTo>
                  <a:lnTo>
                    <a:pt x="2179" y="290"/>
                  </a:lnTo>
                  <a:lnTo>
                    <a:pt x="1975" y="426"/>
                  </a:lnTo>
                  <a:lnTo>
                    <a:pt x="1788" y="562"/>
                  </a:lnTo>
                  <a:lnTo>
                    <a:pt x="1618" y="732"/>
                  </a:lnTo>
                  <a:lnTo>
                    <a:pt x="1481" y="903"/>
                  </a:lnTo>
                  <a:lnTo>
                    <a:pt x="1345" y="1107"/>
                  </a:lnTo>
                  <a:lnTo>
                    <a:pt x="1260" y="1311"/>
                  </a:lnTo>
                  <a:lnTo>
                    <a:pt x="1192" y="1532"/>
                  </a:lnTo>
                  <a:lnTo>
                    <a:pt x="1141" y="1754"/>
                  </a:lnTo>
                  <a:lnTo>
                    <a:pt x="1124" y="1992"/>
                  </a:lnTo>
                  <a:lnTo>
                    <a:pt x="1124" y="2213"/>
                  </a:lnTo>
                  <a:lnTo>
                    <a:pt x="1158" y="2435"/>
                  </a:lnTo>
                  <a:lnTo>
                    <a:pt x="1175" y="2673"/>
                  </a:lnTo>
                  <a:lnTo>
                    <a:pt x="1226" y="2894"/>
                  </a:lnTo>
                  <a:lnTo>
                    <a:pt x="1328" y="3337"/>
                  </a:lnTo>
                  <a:lnTo>
                    <a:pt x="1430" y="3694"/>
                  </a:lnTo>
                  <a:lnTo>
                    <a:pt x="1532" y="4069"/>
                  </a:lnTo>
                  <a:lnTo>
                    <a:pt x="1669" y="4426"/>
                  </a:lnTo>
                  <a:lnTo>
                    <a:pt x="1822" y="4767"/>
                  </a:lnTo>
                  <a:lnTo>
                    <a:pt x="1924" y="4920"/>
                  </a:lnTo>
                  <a:lnTo>
                    <a:pt x="2026" y="5073"/>
                  </a:lnTo>
                  <a:lnTo>
                    <a:pt x="2128" y="5226"/>
                  </a:lnTo>
                  <a:lnTo>
                    <a:pt x="2247" y="5363"/>
                  </a:lnTo>
                  <a:lnTo>
                    <a:pt x="2367" y="5482"/>
                  </a:lnTo>
                  <a:lnTo>
                    <a:pt x="2503" y="5601"/>
                  </a:lnTo>
                  <a:lnTo>
                    <a:pt x="2656" y="5703"/>
                  </a:lnTo>
                  <a:lnTo>
                    <a:pt x="2826" y="5788"/>
                  </a:lnTo>
                  <a:lnTo>
                    <a:pt x="2639" y="5856"/>
                  </a:lnTo>
                  <a:lnTo>
                    <a:pt x="2452" y="5924"/>
                  </a:lnTo>
                  <a:lnTo>
                    <a:pt x="2281" y="6009"/>
                  </a:lnTo>
                  <a:lnTo>
                    <a:pt x="2111" y="6112"/>
                  </a:lnTo>
                  <a:lnTo>
                    <a:pt x="1958" y="6214"/>
                  </a:lnTo>
                  <a:lnTo>
                    <a:pt x="1805" y="6350"/>
                  </a:lnTo>
                  <a:lnTo>
                    <a:pt x="1669" y="6469"/>
                  </a:lnTo>
                  <a:lnTo>
                    <a:pt x="1532" y="6622"/>
                  </a:lnTo>
                  <a:lnTo>
                    <a:pt x="1413" y="6775"/>
                  </a:lnTo>
                  <a:lnTo>
                    <a:pt x="1311" y="6946"/>
                  </a:lnTo>
                  <a:lnTo>
                    <a:pt x="1209" y="7116"/>
                  </a:lnTo>
                  <a:lnTo>
                    <a:pt x="1107" y="7286"/>
                  </a:lnTo>
                  <a:lnTo>
                    <a:pt x="1039" y="7473"/>
                  </a:lnTo>
                  <a:lnTo>
                    <a:pt x="971" y="7661"/>
                  </a:lnTo>
                  <a:lnTo>
                    <a:pt x="903" y="7848"/>
                  </a:lnTo>
                  <a:lnTo>
                    <a:pt x="869" y="8035"/>
                  </a:lnTo>
                  <a:lnTo>
                    <a:pt x="835" y="8222"/>
                  </a:lnTo>
                  <a:lnTo>
                    <a:pt x="817" y="8427"/>
                  </a:lnTo>
                  <a:lnTo>
                    <a:pt x="800" y="8818"/>
                  </a:lnTo>
                  <a:lnTo>
                    <a:pt x="817" y="9193"/>
                  </a:lnTo>
                  <a:lnTo>
                    <a:pt x="886" y="9584"/>
                  </a:lnTo>
                  <a:lnTo>
                    <a:pt x="971" y="9976"/>
                  </a:lnTo>
                  <a:lnTo>
                    <a:pt x="1073" y="10350"/>
                  </a:lnTo>
                  <a:lnTo>
                    <a:pt x="1226" y="10725"/>
                  </a:lnTo>
                  <a:lnTo>
                    <a:pt x="1379" y="11082"/>
                  </a:lnTo>
                  <a:lnTo>
                    <a:pt x="1379" y="11082"/>
                  </a:lnTo>
                  <a:lnTo>
                    <a:pt x="1260" y="11031"/>
                  </a:lnTo>
                  <a:lnTo>
                    <a:pt x="1158" y="10980"/>
                  </a:lnTo>
                  <a:lnTo>
                    <a:pt x="1039" y="10963"/>
                  </a:lnTo>
                  <a:lnTo>
                    <a:pt x="920" y="10980"/>
                  </a:lnTo>
                  <a:lnTo>
                    <a:pt x="817" y="10997"/>
                  </a:lnTo>
                  <a:lnTo>
                    <a:pt x="698" y="11031"/>
                  </a:lnTo>
                  <a:lnTo>
                    <a:pt x="596" y="11082"/>
                  </a:lnTo>
                  <a:lnTo>
                    <a:pt x="477" y="11150"/>
                  </a:lnTo>
                  <a:lnTo>
                    <a:pt x="392" y="11235"/>
                  </a:lnTo>
                  <a:lnTo>
                    <a:pt x="290" y="11321"/>
                  </a:lnTo>
                  <a:lnTo>
                    <a:pt x="222" y="11423"/>
                  </a:lnTo>
                  <a:lnTo>
                    <a:pt x="154" y="11525"/>
                  </a:lnTo>
                  <a:lnTo>
                    <a:pt x="86" y="11644"/>
                  </a:lnTo>
                  <a:lnTo>
                    <a:pt x="51" y="11763"/>
                  </a:lnTo>
                  <a:lnTo>
                    <a:pt x="17" y="11882"/>
                  </a:lnTo>
                  <a:lnTo>
                    <a:pt x="0" y="12018"/>
                  </a:lnTo>
                  <a:lnTo>
                    <a:pt x="0" y="12138"/>
                  </a:lnTo>
                  <a:lnTo>
                    <a:pt x="17" y="12257"/>
                  </a:lnTo>
                  <a:lnTo>
                    <a:pt x="68" y="12495"/>
                  </a:lnTo>
                  <a:lnTo>
                    <a:pt x="171" y="12733"/>
                  </a:lnTo>
                  <a:lnTo>
                    <a:pt x="290" y="12955"/>
                  </a:lnTo>
                  <a:lnTo>
                    <a:pt x="426" y="13159"/>
                  </a:lnTo>
                  <a:lnTo>
                    <a:pt x="596" y="13363"/>
                  </a:lnTo>
                  <a:lnTo>
                    <a:pt x="766" y="13551"/>
                  </a:lnTo>
                  <a:lnTo>
                    <a:pt x="954" y="13721"/>
                  </a:lnTo>
                  <a:lnTo>
                    <a:pt x="1396" y="14129"/>
                  </a:lnTo>
                  <a:lnTo>
                    <a:pt x="1618" y="14334"/>
                  </a:lnTo>
                  <a:lnTo>
                    <a:pt x="1822" y="14555"/>
                  </a:lnTo>
                  <a:lnTo>
                    <a:pt x="2026" y="14776"/>
                  </a:lnTo>
                  <a:lnTo>
                    <a:pt x="2196" y="14997"/>
                  </a:lnTo>
                  <a:lnTo>
                    <a:pt x="2350" y="15253"/>
                  </a:lnTo>
                  <a:lnTo>
                    <a:pt x="2486" y="15525"/>
                  </a:lnTo>
                  <a:lnTo>
                    <a:pt x="2537" y="15712"/>
                  </a:lnTo>
                  <a:lnTo>
                    <a:pt x="2588" y="15900"/>
                  </a:lnTo>
                  <a:lnTo>
                    <a:pt x="2622" y="16104"/>
                  </a:lnTo>
                  <a:lnTo>
                    <a:pt x="2639" y="16291"/>
                  </a:lnTo>
                  <a:lnTo>
                    <a:pt x="2656" y="16700"/>
                  </a:lnTo>
                  <a:lnTo>
                    <a:pt x="2656" y="17108"/>
                  </a:lnTo>
                  <a:lnTo>
                    <a:pt x="2673" y="17517"/>
                  </a:lnTo>
                  <a:lnTo>
                    <a:pt x="2690" y="17908"/>
                  </a:lnTo>
                  <a:lnTo>
                    <a:pt x="2724" y="18113"/>
                  </a:lnTo>
                  <a:lnTo>
                    <a:pt x="2775" y="18300"/>
                  </a:lnTo>
                  <a:lnTo>
                    <a:pt x="2826" y="18487"/>
                  </a:lnTo>
                  <a:lnTo>
                    <a:pt x="2894" y="18674"/>
                  </a:lnTo>
                  <a:lnTo>
                    <a:pt x="3099" y="19032"/>
                  </a:lnTo>
                  <a:lnTo>
                    <a:pt x="3201" y="19236"/>
                  </a:lnTo>
                  <a:lnTo>
                    <a:pt x="3286" y="19423"/>
                  </a:lnTo>
                  <a:lnTo>
                    <a:pt x="3354" y="19611"/>
                  </a:lnTo>
                  <a:lnTo>
                    <a:pt x="3371" y="19696"/>
                  </a:lnTo>
                  <a:lnTo>
                    <a:pt x="3388" y="19798"/>
                  </a:lnTo>
                  <a:lnTo>
                    <a:pt x="3371" y="19883"/>
                  </a:lnTo>
                  <a:lnTo>
                    <a:pt x="3354" y="19968"/>
                  </a:lnTo>
                  <a:lnTo>
                    <a:pt x="3337" y="20070"/>
                  </a:lnTo>
                  <a:lnTo>
                    <a:pt x="3286" y="20155"/>
                  </a:lnTo>
                  <a:lnTo>
                    <a:pt x="3218" y="20240"/>
                  </a:lnTo>
                  <a:lnTo>
                    <a:pt x="3133" y="20326"/>
                  </a:lnTo>
                  <a:lnTo>
                    <a:pt x="3030" y="20411"/>
                  </a:lnTo>
                  <a:lnTo>
                    <a:pt x="2962" y="20496"/>
                  </a:lnTo>
                  <a:lnTo>
                    <a:pt x="2945" y="20513"/>
                  </a:lnTo>
                  <a:lnTo>
                    <a:pt x="3013" y="20615"/>
                  </a:lnTo>
                  <a:lnTo>
                    <a:pt x="3099" y="20700"/>
                  </a:lnTo>
                  <a:lnTo>
                    <a:pt x="3201" y="20768"/>
                  </a:lnTo>
                  <a:lnTo>
                    <a:pt x="3303" y="20802"/>
                  </a:lnTo>
                  <a:lnTo>
                    <a:pt x="3422" y="20819"/>
                  </a:lnTo>
                  <a:lnTo>
                    <a:pt x="3558" y="20819"/>
                  </a:lnTo>
                  <a:lnTo>
                    <a:pt x="3677" y="20802"/>
                  </a:lnTo>
                  <a:lnTo>
                    <a:pt x="3779" y="20751"/>
                  </a:lnTo>
                  <a:lnTo>
                    <a:pt x="3882" y="20683"/>
                  </a:lnTo>
                  <a:lnTo>
                    <a:pt x="3984" y="20581"/>
                  </a:lnTo>
                  <a:lnTo>
                    <a:pt x="4052" y="20462"/>
                  </a:lnTo>
                  <a:lnTo>
                    <a:pt x="4103" y="20343"/>
                  </a:lnTo>
                  <a:lnTo>
                    <a:pt x="4120" y="20223"/>
                  </a:lnTo>
                  <a:lnTo>
                    <a:pt x="4137" y="20087"/>
                  </a:lnTo>
                  <a:lnTo>
                    <a:pt x="4120" y="19951"/>
                  </a:lnTo>
                  <a:lnTo>
                    <a:pt x="4103" y="19815"/>
                  </a:lnTo>
                  <a:lnTo>
                    <a:pt x="4035" y="19662"/>
                  </a:lnTo>
                  <a:lnTo>
                    <a:pt x="3967" y="19526"/>
                  </a:lnTo>
                  <a:lnTo>
                    <a:pt x="3882" y="19372"/>
                  </a:lnTo>
                  <a:lnTo>
                    <a:pt x="3814" y="19219"/>
                  </a:lnTo>
                  <a:lnTo>
                    <a:pt x="3762" y="19100"/>
                  </a:lnTo>
                  <a:lnTo>
                    <a:pt x="3728" y="18964"/>
                  </a:lnTo>
                  <a:lnTo>
                    <a:pt x="3694" y="18708"/>
                  </a:lnTo>
                  <a:lnTo>
                    <a:pt x="3694" y="18436"/>
                  </a:lnTo>
                  <a:lnTo>
                    <a:pt x="3694" y="18164"/>
                  </a:lnTo>
                  <a:lnTo>
                    <a:pt x="3694" y="17313"/>
                  </a:lnTo>
                  <a:lnTo>
                    <a:pt x="3677" y="16444"/>
                  </a:lnTo>
                  <a:lnTo>
                    <a:pt x="3660" y="16019"/>
                  </a:lnTo>
                  <a:lnTo>
                    <a:pt x="3609" y="15576"/>
                  </a:lnTo>
                  <a:lnTo>
                    <a:pt x="3575" y="15151"/>
                  </a:lnTo>
                  <a:lnTo>
                    <a:pt x="3507" y="14725"/>
                  </a:lnTo>
                  <a:lnTo>
                    <a:pt x="3422" y="14317"/>
                  </a:lnTo>
                  <a:lnTo>
                    <a:pt x="3337" y="13891"/>
                  </a:lnTo>
                  <a:lnTo>
                    <a:pt x="3235" y="13482"/>
                  </a:lnTo>
                  <a:lnTo>
                    <a:pt x="3099" y="13074"/>
                  </a:lnTo>
                  <a:lnTo>
                    <a:pt x="2962" y="12682"/>
                  </a:lnTo>
                  <a:lnTo>
                    <a:pt x="2792" y="12291"/>
                  </a:lnTo>
                  <a:lnTo>
                    <a:pt x="2605" y="11899"/>
                  </a:lnTo>
                  <a:lnTo>
                    <a:pt x="2401" y="11525"/>
                  </a:lnTo>
                  <a:lnTo>
                    <a:pt x="2333" y="11389"/>
                  </a:lnTo>
                  <a:lnTo>
                    <a:pt x="2298" y="11304"/>
                  </a:lnTo>
                  <a:lnTo>
                    <a:pt x="2298" y="11218"/>
                  </a:lnTo>
                  <a:lnTo>
                    <a:pt x="2333" y="11116"/>
                  </a:lnTo>
                  <a:lnTo>
                    <a:pt x="2384" y="11031"/>
                  </a:lnTo>
                  <a:lnTo>
                    <a:pt x="2877" y="10197"/>
                  </a:lnTo>
                  <a:lnTo>
                    <a:pt x="3320" y="9346"/>
                  </a:lnTo>
                  <a:lnTo>
                    <a:pt x="3762" y="8478"/>
                  </a:lnTo>
                  <a:lnTo>
                    <a:pt x="4154" y="7593"/>
                  </a:lnTo>
                  <a:lnTo>
                    <a:pt x="4188" y="7610"/>
                  </a:lnTo>
                  <a:lnTo>
                    <a:pt x="4256" y="7337"/>
                  </a:lnTo>
                  <a:lnTo>
                    <a:pt x="4307" y="7065"/>
                  </a:lnTo>
                  <a:lnTo>
                    <a:pt x="4341" y="6775"/>
                  </a:lnTo>
                  <a:lnTo>
                    <a:pt x="4375" y="6503"/>
                  </a:lnTo>
                  <a:lnTo>
                    <a:pt x="4375" y="6231"/>
                  </a:lnTo>
                  <a:lnTo>
                    <a:pt x="4358" y="5941"/>
                  </a:lnTo>
                  <a:lnTo>
                    <a:pt x="4324" y="5669"/>
                  </a:lnTo>
                  <a:lnTo>
                    <a:pt x="4273" y="5397"/>
                  </a:lnTo>
                  <a:lnTo>
                    <a:pt x="4494" y="5499"/>
                  </a:lnTo>
                  <a:lnTo>
                    <a:pt x="4733" y="5618"/>
                  </a:lnTo>
                  <a:lnTo>
                    <a:pt x="4971" y="5703"/>
                  </a:lnTo>
                  <a:lnTo>
                    <a:pt x="5209" y="5788"/>
                  </a:lnTo>
                  <a:lnTo>
                    <a:pt x="5448" y="5856"/>
                  </a:lnTo>
                  <a:lnTo>
                    <a:pt x="5703" y="5924"/>
                  </a:lnTo>
                  <a:lnTo>
                    <a:pt x="5941" y="5975"/>
                  </a:lnTo>
                  <a:lnTo>
                    <a:pt x="6197" y="6026"/>
                  </a:lnTo>
                  <a:lnTo>
                    <a:pt x="6299" y="6231"/>
                  </a:lnTo>
                  <a:lnTo>
                    <a:pt x="6401" y="6418"/>
                  </a:lnTo>
                  <a:lnTo>
                    <a:pt x="6622" y="6793"/>
                  </a:lnTo>
                  <a:lnTo>
                    <a:pt x="6861" y="7133"/>
                  </a:lnTo>
                  <a:lnTo>
                    <a:pt x="7082" y="7405"/>
                  </a:lnTo>
                  <a:lnTo>
                    <a:pt x="6929" y="7337"/>
                  </a:lnTo>
                  <a:lnTo>
                    <a:pt x="6758" y="7269"/>
                  </a:lnTo>
                  <a:lnTo>
                    <a:pt x="6605" y="7201"/>
                  </a:lnTo>
                  <a:lnTo>
                    <a:pt x="6435" y="7150"/>
                  </a:lnTo>
                  <a:lnTo>
                    <a:pt x="6265" y="7116"/>
                  </a:lnTo>
                  <a:lnTo>
                    <a:pt x="6095" y="7099"/>
                  </a:lnTo>
                  <a:lnTo>
                    <a:pt x="5924" y="7082"/>
                  </a:lnTo>
                  <a:lnTo>
                    <a:pt x="5754" y="7065"/>
                  </a:lnTo>
                  <a:lnTo>
                    <a:pt x="5924" y="7337"/>
                  </a:lnTo>
                  <a:lnTo>
                    <a:pt x="6129" y="7610"/>
                  </a:lnTo>
                  <a:lnTo>
                    <a:pt x="6350" y="7831"/>
                  </a:lnTo>
                  <a:lnTo>
                    <a:pt x="6588" y="8052"/>
                  </a:lnTo>
                  <a:lnTo>
                    <a:pt x="6861" y="8239"/>
                  </a:lnTo>
                  <a:lnTo>
                    <a:pt x="7133" y="8393"/>
                  </a:lnTo>
                  <a:lnTo>
                    <a:pt x="7439" y="8529"/>
                  </a:lnTo>
                  <a:lnTo>
                    <a:pt x="7746" y="8648"/>
                  </a:lnTo>
                  <a:lnTo>
                    <a:pt x="7627" y="8733"/>
                  </a:lnTo>
                  <a:lnTo>
                    <a:pt x="7524" y="8835"/>
                  </a:lnTo>
                  <a:lnTo>
                    <a:pt x="7439" y="8954"/>
                  </a:lnTo>
                  <a:lnTo>
                    <a:pt x="7371" y="9074"/>
                  </a:lnTo>
                  <a:lnTo>
                    <a:pt x="7303" y="9210"/>
                  </a:lnTo>
                  <a:lnTo>
                    <a:pt x="7269" y="9346"/>
                  </a:lnTo>
                  <a:lnTo>
                    <a:pt x="7235" y="9482"/>
                  </a:lnTo>
                  <a:lnTo>
                    <a:pt x="7218" y="9635"/>
                  </a:lnTo>
                  <a:lnTo>
                    <a:pt x="7201" y="9789"/>
                  </a:lnTo>
                  <a:lnTo>
                    <a:pt x="7201" y="9942"/>
                  </a:lnTo>
                  <a:lnTo>
                    <a:pt x="7235" y="10248"/>
                  </a:lnTo>
                  <a:lnTo>
                    <a:pt x="7286" y="10555"/>
                  </a:lnTo>
                  <a:lnTo>
                    <a:pt x="7388" y="10844"/>
                  </a:lnTo>
                  <a:lnTo>
                    <a:pt x="7507" y="11150"/>
                  </a:lnTo>
                  <a:lnTo>
                    <a:pt x="7593" y="11304"/>
                  </a:lnTo>
                  <a:lnTo>
                    <a:pt x="7678" y="11457"/>
                  </a:lnTo>
                  <a:lnTo>
                    <a:pt x="7780" y="11593"/>
                  </a:lnTo>
                  <a:lnTo>
                    <a:pt x="7899" y="11712"/>
                  </a:lnTo>
                  <a:lnTo>
                    <a:pt x="8018" y="11831"/>
                  </a:lnTo>
                  <a:lnTo>
                    <a:pt x="8154" y="11933"/>
                  </a:lnTo>
                  <a:lnTo>
                    <a:pt x="8308" y="12018"/>
                  </a:lnTo>
                  <a:lnTo>
                    <a:pt x="8461" y="12070"/>
                  </a:lnTo>
                  <a:lnTo>
                    <a:pt x="8631" y="12104"/>
                  </a:lnTo>
                  <a:lnTo>
                    <a:pt x="8801" y="12104"/>
                  </a:lnTo>
                  <a:lnTo>
                    <a:pt x="8971" y="12087"/>
                  </a:lnTo>
                  <a:lnTo>
                    <a:pt x="9142" y="12036"/>
                  </a:lnTo>
                  <a:lnTo>
                    <a:pt x="9278" y="11967"/>
                  </a:lnTo>
                  <a:lnTo>
                    <a:pt x="9397" y="11848"/>
                  </a:lnTo>
                  <a:lnTo>
                    <a:pt x="9465" y="11780"/>
                  </a:lnTo>
                  <a:lnTo>
                    <a:pt x="9499" y="11712"/>
                  </a:lnTo>
                  <a:lnTo>
                    <a:pt x="9516" y="11644"/>
                  </a:lnTo>
                  <a:lnTo>
                    <a:pt x="9533" y="11559"/>
                  </a:lnTo>
                  <a:lnTo>
                    <a:pt x="9499" y="11457"/>
                  </a:lnTo>
                  <a:lnTo>
                    <a:pt x="9448" y="11389"/>
                  </a:lnTo>
                  <a:lnTo>
                    <a:pt x="9363" y="11338"/>
                  </a:lnTo>
                  <a:lnTo>
                    <a:pt x="9278" y="11287"/>
                  </a:lnTo>
                  <a:lnTo>
                    <a:pt x="9057" y="11235"/>
                  </a:lnTo>
                  <a:lnTo>
                    <a:pt x="8835" y="11167"/>
                  </a:lnTo>
                  <a:lnTo>
                    <a:pt x="8682" y="11116"/>
                  </a:lnTo>
                  <a:lnTo>
                    <a:pt x="8546" y="11031"/>
                  </a:lnTo>
                  <a:lnTo>
                    <a:pt x="8427" y="10929"/>
                  </a:lnTo>
                  <a:lnTo>
                    <a:pt x="8308" y="10810"/>
                  </a:lnTo>
                  <a:lnTo>
                    <a:pt x="8222" y="10674"/>
                  </a:lnTo>
                  <a:lnTo>
                    <a:pt x="8137" y="10520"/>
                  </a:lnTo>
                  <a:lnTo>
                    <a:pt x="8086" y="10367"/>
                  </a:lnTo>
                  <a:lnTo>
                    <a:pt x="8035" y="10214"/>
                  </a:lnTo>
                  <a:lnTo>
                    <a:pt x="8018" y="10044"/>
                  </a:lnTo>
                  <a:lnTo>
                    <a:pt x="8001" y="9891"/>
                  </a:lnTo>
                  <a:lnTo>
                    <a:pt x="8018" y="9550"/>
                  </a:lnTo>
                  <a:lnTo>
                    <a:pt x="8052" y="9227"/>
                  </a:lnTo>
                  <a:lnTo>
                    <a:pt x="8103" y="8903"/>
                  </a:lnTo>
                  <a:lnTo>
                    <a:pt x="8205" y="8954"/>
                  </a:lnTo>
                  <a:lnTo>
                    <a:pt x="8308" y="9005"/>
                  </a:lnTo>
                  <a:lnTo>
                    <a:pt x="8512" y="9125"/>
                  </a:lnTo>
                  <a:lnTo>
                    <a:pt x="8886" y="9414"/>
                  </a:lnTo>
                  <a:lnTo>
                    <a:pt x="9091" y="9533"/>
                  </a:lnTo>
                  <a:lnTo>
                    <a:pt x="9176" y="9584"/>
                  </a:lnTo>
                  <a:lnTo>
                    <a:pt x="9278" y="9618"/>
                  </a:lnTo>
                  <a:lnTo>
                    <a:pt x="9380" y="9652"/>
                  </a:lnTo>
                  <a:lnTo>
                    <a:pt x="9584" y="9652"/>
                  </a:lnTo>
                  <a:lnTo>
                    <a:pt x="9686" y="9635"/>
                  </a:lnTo>
                  <a:lnTo>
                    <a:pt x="9806" y="9567"/>
                  </a:lnTo>
                  <a:lnTo>
                    <a:pt x="9891" y="9925"/>
                  </a:lnTo>
                  <a:lnTo>
                    <a:pt x="9942" y="10282"/>
                  </a:lnTo>
                  <a:lnTo>
                    <a:pt x="9959" y="10452"/>
                  </a:lnTo>
                  <a:lnTo>
                    <a:pt x="9976" y="10640"/>
                  </a:lnTo>
                  <a:lnTo>
                    <a:pt x="9959" y="10827"/>
                  </a:lnTo>
                  <a:lnTo>
                    <a:pt x="9908" y="11014"/>
                  </a:lnTo>
                  <a:lnTo>
                    <a:pt x="9857" y="11201"/>
                  </a:lnTo>
                  <a:lnTo>
                    <a:pt x="9840" y="11304"/>
                  </a:lnTo>
                  <a:lnTo>
                    <a:pt x="9823" y="11406"/>
                  </a:lnTo>
                  <a:lnTo>
                    <a:pt x="9840" y="11508"/>
                  </a:lnTo>
                  <a:lnTo>
                    <a:pt x="9857" y="11542"/>
                  </a:lnTo>
                  <a:lnTo>
                    <a:pt x="9874" y="11593"/>
                  </a:lnTo>
                  <a:lnTo>
                    <a:pt x="9908" y="11610"/>
                  </a:lnTo>
                  <a:lnTo>
                    <a:pt x="9959" y="11644"/>
                  </a:lnTo>
                  <a:lnTo>
                    <a:pt x="10078" y="11644"/>
                  </a:lnTo>
                  <a:lnTo>
                    <a:pt x="10163" y="11627"/>
                  </a:lnTo>
                  <a:lnTo>
                    <a:pt x="10231" y="11593"/>
                  </a:lnTo>
                  <a:lnTo>
                    <a:pt x="10282" y="11525"/>
                  </a:lnTo>
                  <a:lnTo>
                    <a:pt x="10333" y="11457"/>
                  </a:lnTo>
                  <a:lnTo>
                    <a:pt x="10418" y="11201"/>
                  </a:lnTo>
                  <a:lnTo>
                    <a:pt x="10469" y="10912"/>
                  </a:lnTo>
                  <a:lnTo>
                    <a:pt x="10503" y="10623"/>
                  </a:lnTo>
                  <a:lnTo>
                    <a:pt x="10486" y="10333"/>
                  </a:lnTo>
                  <a:lnTo>
                    <a:pt x="10469" y="10197"/>
                  </a:lnTo>
                  <a:lnTo>
                    <a:pt x="10452" y="10061"/>
                  </a:lnTo>
                  <a:lnTo>
                    <a:pt x="10418" y="9925"/>
                  </a:lnTo>
                  <a:lnTo>
                    <a:pt x="10367" y="9789"/>
                  </a:lnTo>
                  <a:lnTo>
                    <a:pt x="10299" y="9669"/>
                  </a:lnTo>
                  <a:lnTo>
                    <a:pt x="10214" y="9550"/>
                  </a:lnTo>
                  <a:lnTo>
                    <a:pt x="10129" y="9448"/>
                  </a:lnTo>
                  <a:lnTo>
                    <a:pt x="10027" y="9346"/>
                  </a:lnTo>
                  <a:lnTo>
                    <a:pt x="10078" y="9244"/>
                  </a:lnTo>
                  <a:lnTo>
                    <a:pt x="10129" y="9159"/>
                  </a:lnTo>
                  <a:lnTo>
                    <a:pt x="10180" y="8937"/>
                  </a:lnTo>
                  <a:lnTo>
                    <a:pt x="10231" y="8733"/>
                  </a:lnTo>
                  <a:lnTo>
                    <a:pt x="10248" y="8512"/>
                  </a:lnTo>
                  <a:lnTo>
                    <a:pt x="10333" y="8597"/>
                  </a:lnTo>
                  <a:lnTo>
                    <a:pt x="10418" y="8682"/>
                  </a:lnTo>
                  <a:lnTo>
                    <a:pt x="10486" y="8784"/>
                  </a:lnTo>
                  <a:lnTo>
                    <a:pt x="10537" y="8886"/>
                  </a:lnTo>
                  <a:lnTo>
                    <a:pt x="10589" y="8988"/>
                  </a:lnTo>
                  <a:lnTo>
                    <a:pt x="10623" y="9108"/>
                  </a:lnTo>
                  <a:lnTo>
                    <a:pt x="10640" y="9210"/>
                  </a:lnTo>
                  <a:lnTo>
                    <a:pt x="10657" y="9329"/>
                  </a:lnTo>
                  <a:lnTo>
                    <a:pt x="10844" y="9295"/>
                  </a:lnTo>
                  <a:lnTo>
                    <a:pt x="11031" y="9261"/>
                  </a:lnTo>
                  <a:lnTo>
                    <a:pt x="11201" y="9210"/>
                  </a:lnTo>
                  <a:lnTo>
                    <a:pt x="11389" y="9159"/>
                  </a:lnTo>
                  <a:lnTo>
                    <a:pt x="11559" y="9091"/>
                  </a:lnTo>
                  <a:lnTo>
                    <a:pt x="11729" y="9005"/>
                  </a:lnTo>
                  <a:lnTo>
                    <a:pt x="11882" y="8903"/>
                  </a:lnTo>
                  <a:lnTo>
                    <a:pt x="12035" y="8784"/>
                  </a:lnTo>
                  <a:lnTo>
                    <a:pt x="12053" y="9159"/>
                  </a:lnTo>
                  <a:lnTo>
                    <a:pt x="12035" y="9533"/>
                  </a:lnTo>
                  <a:lnTo>
                    <a:pt x="12018" y="9720"/>
                  </a:lnTo>
                  <a:lnTo>
                    <a:pt x="12001" y="9908"/>
                  </a:lnTo>
                  <a:lnTo>
                    <a:pt x="11950" y="10095"/>
                  </a:lnTo>
                  <a:lnTo>
                    <a:pt x="11899" y="10282"/>
                  </a:lnTo>
                  <a:lnTo>
                    <a:pt x="11780" y="10520"/>
                  </a:lnTo>
                  <a:lnTo>
                    <a:pt x="11644" y="10725"/>
                  </a:lnTo>
                  <a:lnTo>
                    <a:pt x="11474" y="10912"/>
                  </a:lnTo>
                  <a:lnTo>
                    <a:pt x="11269" y="11082"/>
                  </a:lnTo>
                  <a:lnTo>
                    <a:pt x="11099" y="11218"/>
                  </a:lnTo>
                  <a:lnTo>
                    <a:pt x="11031" y="11287"/>
                  </a:lnTo>
                  <a:lnTo>
                    <a:pt x="10980" y="11389"/>
                  </a:lnTo>
                  <a:lnTo>
                    <a:pt x="10963" y="11457"/>
                  </a:lnTo>
                  <a:lnTo>
                    <a:pt x="10980" y="11525"/>
                  </a:lnTo>
                  <a:lnTo>
                    <a:pt x="11014" y="11576"/>
                  </a:lnTo>
                  <a:lnTo>
                    <a:pt x="11082" y="11610"/>
                  </a:lnTo>
                  <a:lnTo>
                    <a:pt x="11167" y="11627"/>
                  </a:lnTo>
                  <a:lnTo>
                    <a:pt x="11269" y="11627"/>
                  </a:lnTo>
                  <a:lnTo>
                    <a:pt x="11372" y="11610"/>
                  </a:lnTo>
                  <a:lnTo>
                    <a:pt x="11457" y="11576"/>
                  </a:lnTo>
                  <a:lnTo>
                    <a:pt x="11542" y="11525"/>
                  </a:lnTo>
                  <a:lnTo>
                    <a:pt x="11644" y="11474"/>
                  </a:lnTo>
                  <a:lnTo>
                    <a:pt x="11797" y="11338"/>
                  </a:lnTo>
                  <a:lnTo>
                    <a:pt x="11950" y="11167"/>
                  </a:lnTo>
                  <a:lnTo>
                    <a:pt x="12070" y="10980"/>
                  </a:lnTo>
                  <a:lnTo>
                    <a:pt x="12172" y="10810"/>
                  </a:lnTo>
                  <a:lnTo>
                    <a:pt x="12257" y="10640"/>
                  </a:lnTo>
                  <a:lnTo>
                    <a:pt x="12359" y="10384"/>
                  </a:lnTo>
                  <a:lnTo>
                    <a:pt x="12427" y="10112"/>
                  </a:lnTo>
                  <a:lnTo>
                    <a:pt x="12461" y="9840"/>
                  </a:lnTo>
                  <a:lnTo>
                    <a:pt x="12478" y="9550"/>
                  </a:lnTo>
                  <a:lnTo>
                    <a:pt x="12478" y="9261"/>
                  </a:lnTo>
                  <a:lnTo>
                    <a:pt x="12444" y="8988"/>
                  </a:lnTo>
                  <a:lnTo>
                    <a:pt x="12410" y="8716"/>
                  </a:lnTo>
                  <a:lnTo>
                    <a:pt x="12342" y="8444"/>
                  </a:lnTo>
                  <a:lnTo>
                    <a:pt x="12478" y="8222"/>
                  </a:lnTo>
                  <a:lnTo>
                    <a:pt x="12546" y="8103"/>
                  </a:lnTo>
                  <a:lnTo>
                    <a:pt x="12580" y="7984"/>
                  </a:lnTo>
                  <a:lnTo>
                    <a:pt x="12614" y="7865"/>
                  </a:lnTo>
                  <a:lnTo>
                    <a:pt x="12648" y="7746"/>
                  </a:lnTo>
                  <a:lnTo>
                    <a:pt x="12648" y="7610"/>
                  </a:lnTo>
                  <a:lnTo>
                    <a:pt x="12648" y="7490"/>
                  </a:lnTo>
                  <a:lnTo>
                    <a:pt x="12648" y="7388"/>
                  </a:lnTo>
                  <a:lnTo>
                    <a:pt x="12614" y="7269"/>
                  </a:lnTo>
                  <a:lnTo>
                    <a:pt x="12546" y="7184"/>
                  </a:lnTo>
                  <a:lnTo>
                    <a:pt x="12512" y="7150"/>
                  </a:lnTo>
                  <a:lnTo>
                    <a:pt x="12461" y="7133"/>
                  </a:lnTo>
                  <a:lnTo>
                    <a:pt x="12410" y="7116"/>
                  </a:lnTo>
                  <a:lnTo>
                    <a:pt x="12359" y="7116"/>
                  </a:lnTo>
                  <a:lnTo>
                    <a:pt x="12240" y="7150"/>
                  </a:lnTo>
                  <a:lnTo>
                    <a:pt x="12138" y="7201"/>
                  </a:lnTo>
                  <a:lnTo>
                    <a:pt x="12035" y="7286"/>
                  </a:lnTo>
                  <a:lnTo>
                    <a:pt x="11746" y="7490"/>
                  </a:lnTo>
                  <a:lnTo>
                    <a:pt x="11423" y="7661"/>
                  </a:lnTo>
                  <a:lnTo>
                    <a:pt x="11082" y="7797"/>
                  </a:lnTo>
                  <a:lnTo>
                    <a:pt x="10742" y="7916"/>
                  </a:lnTo>
                  <a:lnTo>
                    <a:pt x="10674" y="7933"/>
                  </a:lnTo>
                  <a:lnTo>
                    <a:pt x="10589" y="7933"/>
                  </a:lnTo>
                  <a:lnTo>
                    <a:pt x="10520" y="7916"/>
                  </a:lnTo>
                  <a:lnTo>
                    <a:pt x="10469" y="7899"/>
                  </a:lnTo>
                  <a:lnTo>
                    <a:pt x="10435" y="7848"/>
                  </a:lnTo>
                  <a:lnTo>
                    <a:pt x="10401" y="7797"/>
                  </a:lnTo>
                  <a:lnTo>
                    <a:pt x="10384" y="7678"/>
                  </a:lnTo>
                  <a:lnTo>
                    <a:pt x="10231" y="6673"/>
                  </a:lnTo>
                  <a:lnTo>
                    <a:pt x="9857" y="7627"/>
                  </a:lnTo>
                  <a:lnTo>
                    <a:pt x="9771" y="7763"/>
                  </a:lnTo>
                  <a:lnTo>
                    <a:pt x="9737" y="7831"/>
                  </a:lnTo>
                  <a:lnTo>
                    <a:pt x="9669" y="7882"/>
                  </a:lnTo>
                  <a:lnTo>
                    <a:pt x="9533" y="7933"/>
                  </a:lnTo>
                  <a:lnTo>
                    <a:pt x="9414" y="7967"/>
                  </a:lnTo>
                  <a:lnTo>
                    <a:pt x="9278" y="7967"/>
                  </a:lnTo>
                  <a:lnTo>
                    <a:pt x="9142" y="7933"/>
                  </a:lnTo>
                  <a:lnTo>
                    <a:pt x="9005" y="7882"/>
                  </a:lnTo>
                  <a:lnTo>
                    <a:pt x="8869" y="7797"/>
                  </a:lnTo>
                  <a:lnTo>
                    <a:pt x="8750" y="7712"/>
                  </a:lnTo>
                  <a:lnTo>
                    <a:pt x="8614" y="7610"/>
                  </a:lnTo>
                  <a:lnTo>
                    <a:pt x="8512" y="7490"/>
                  </a:lnTo>
                  <a:lnTo>
                    <a:pt x="8393" y="7371"/>
                  </a:lnTo>
                  <a:lnTo>
                    <a:pt x="8205" y="7116"/>
                  </a:lnTo>
                  <a:lnTo>
                    <a:pt x="8035" y="6878"/>
                  </a:lnTo>
                  <a:lnTo>
                    <a:pt x="7933" y="6673"/>
                  </a:lnTo>
                  <a:lnTo>
                    <a:pt x="7865" y="6537"/>
                  </a:lnTo>
                  <a:lnTo>
                    <a:pt x="7814" y="6384"/>
                  </a:lnTo>
                  <a:lnTo>
                    <a:pt x="7729" y="6044"/>
                  </a:lnTo>
                  <a:lnTo>
                    <a:pt x="8052" y="6009"/>
                  </a:lnTo>
                  <a:lnTo>
                    <a:pt x="8359" y="5941"/>
                  </a:lnTo>
                  <a:lnTo>
                    <a:pt x="8682" y="5873"/>
                  </a:lnTo>
                  <a:lnTo>
                    <a:pt x="8988" y="5771"/>
                  </a:lnTo>
                  <a:lnTo>
                    <a:pt x="9295" y="5669"/>
                  </a:lnTo>
                  <a:lnTo>
                    <a:pt x="9584" y="5550"/>
                  </a:lnTo>
                  <a:lnTo>
                    <a:pt x="9874" y="5397"/>
                  </a:lnTo>
                  <a:lnTo>
                    <a:pt x="10163" y="5243"/>
                  </a:lnTo>
                  <a:lnTo>
                    <a:pt x="10333" y="5414"/>
                  </a:lnTo>
                  <a:lnTo>
                    <a:pt x="10520" y="5584"/>
                  </a:lnTo>
                  <a:lnTo>
                    <a:pt x="10725" y="5720"/>
                  </a:lnTo>
                  <a:lnTo>
                    <a:pt x="10946" y="5839"/>
                  </a:lnTo>
                  <a:lnTo>
                    <a:pt x="11167" y="5941"/>
                  </a:lnTo>
                  <a:lnTo>
                    <a:pt x="11406" y="6026"/>
                  </a:lnTo>
                  <a:lnTo>
                    <a:pt x="11644" y="6095"/>
                  </a:lnTo>
                  <a:lnTo>
                    <a:pt x="11899" y="6146"/>
                  </a:lnTo>
                  <a:lnTo>
                    <a:pt x="12155" y="6180"/>
                  </a:lnTo>
                  <a:lnTo>
                    <a:pt x="12410" y="6197"/>
                  </a:lnTo>
                  <a:lnTo>
                    <a:pt x="12665" y="6214"/>
                  </a:lnTo>
                  <a:lnTo>
                    <a:pt x="12938" y="6214"/>
                  </a:lnTo>
                  <a:lnTo>
                    <a:pt x="13448" y="6180"/>
                  </a:lnTo>
                  <a:lnTo>
                    <a:pt x="13976" y="6112"/>
                  </a:lnTo>
                  <a:lnTo>
                    <a:pt x="14402" y="6044"/>
                  </a:lnTo>
                  <a:lnTo>
                    <a:pt x="14827" y="5924"/>
                  </a:lnTo>
                  <a:lnTo>
                    <a:pt x="15049" y="5856"/>
                  </a:lnTo>
                  <a:lnTo>
                    <a:pt x="15253" y="5788"/>
                  </a:lnTo>
                  <a:lnTo>
                    <a:pt x="15457" y="5703"/>
                  </a:lnTo>
                  <a:lnTo>
                    <a:pt x="15644" y="5601"/>
                  </a:lnTo>
                  <a:lnTo>
                    <a:pt x="15832" y="5499"/>
                  </a:lnTo>
                  <a:lnTo>
                    <a:pt x="16002" y="5363"/>
                  </a:lnTo>
                  <a:lnTo>
                    <a:pt x="16155" y="5243"/>
                  </a:lnTo>
                  <a:lnTo>
                    <a:pt x="16308" y="5090"/>
                  </a:lnTo>
                  <a:lnTo>
                    <a:pt x="16427" y="4937"/>
                  </a:lnTo>
                  <a:lnTo>
                    <a:pt x="16529" y="4767"/>
                  </a:lnTo>
                  <a:lnTo>
                    <a:pt x="16615" y="4580"/>
                  </a:lnTo>
                  <a:lnTo>
                    <a:pt x="16666" y="4375"/>
                  </a:lnTo>
                  <a:lnTo>
                    <a:pt x="16700" y="4239"/>
                  </a:lnTo>
                  <a:lnTo>
                    <a:pt x="16700" y="4086"/>
                  </a:lnTo>
                  <a:lnTo>
                    <a:pt x="16700" y="3916"/>
                  </a:lnTo>
                  <a:lnTo>
                    <a:pt x="16700" y="3728"/>
                  </a:lnTo>
                  <a:lnTo>
                    <a:pt x="16649" y="3320"/>
                  </a:lnTo>
                  <a:lnTo>
                    <a:pt x="16547" y="2894"/>
                  </a:lnTo>
                  <a:lnTo>
                    <a:pt x="16427" y="2486"/>
                  </a:lnTo>
                  <a:lnTo>
                    <a:pt x="16359" y="2281"/>
                  </a:lnTo>
                  <a:lnTo>
                    <a:pt x="16274" y="2111"/>
                  </a:lnTo>
                  <a:lnTo>
                    <a:pt x="16189" y="1941"/>
                  </a:lnTo>
                  <a:lnTo>
                    <a:pt x="16104" y="1788"/>
                  </a:lnTo>
                  <a:lnTo>
                    <a:pt x="16019" y="1652"/>
                  </a:lnTo>
                  <a:lnTo>
                    <a:pt x="15917" y="1550"/>
                  </a:lnTo>
                  <a:lnTo>
                    <a:pt x="15815" y="1481"/>
                  </a:lnTo>
                  <a:lnTo>
                    <a:pt x="15695" y="1430"/>
                  </a:lnTo>
                  <a:lnTo>
                    <a:pt x="15576" y="1396"/>
                  </a:lnTo>
                  <a:lnTo>
                    <a:pt x="15304" y="1396"/>
                  </a:lnTo>
                  <a:lnTo>
                    <a:pt x="15168" y="1430"/>
                  </a:lnTo>
                  <a:lnTo>
                    <a:pt x="15049" y="1464"/>
                  </a:lnTo>
                  <a:lnTo>
                    <a:pt x="14912" y="1515"/>
                  </a:lnTo>
                  <a:lnTo>
                    <a:pt x="14810" y="1584"/>
                  </a:lnTo>
                  <a:lnTo>
                    <a:pt x="14708" y="1669"/>
                  </a:lnTo>
                  <a:lnTo>
                    <a:pt x="14623" y="1771"/>
                  </a:lnTo>
                  <a:lnTo>
                    <a:pt x="14538" y="1873"/>
                  </a:lnTo>
                  <a:lnTo>
                    <a:pt x="14504" y="1992"/>
                  </a:lnTo>
                  <a:lnTo>
                    <a:pt x="14470" y="2111"/>
                  </a:lnTo>
                  <a:lnTo>
                    <a:pt x="14470" y="2247"/>
                  </a:lnTo>
                  <a:lnTo>
                    <a:pt x="14504" y="2384"/>
                  </a:lnTo>
                  <a:lnTo>
                    <a:pt x="14589" y="2520"/>
                  </a:lnTo>
                  <a:lnTo>
                    <a:pt x="14674" y="2673"/>
                  </a:lnTo>
                  <a:lnTo>
                    <a:pt x="14861" y="2962"/>
                  </a:lnTo>
                  <a:lnTo>
                    <a:pt x="14929" y="3099"/>
                  </a:lnTo>
                  <a:lnTo>
                    <a:pt x="14963" y="3235"/>
                  </a:lnTo>
                  <a:lnTo>
                    <a:pt x="14963" y="3303"/>
                  </a:lnTo>
                  <a:lnTo>
                    <a:pt x="14963" y="3354"/>
                  </a:lnTo>
                  <a:lnTo>
                    <a:pt x="14929" y="3422"/>
                  </a:lnTo>
                  <a:lnTo>
                    <a:pt x="14895" y="3473"/>
                  </a:lnTo>
                  <a:lnTo>
                    <a:pt x="14810" y="3541"/>
                  </a:lnTo>
                  <a:lnTo>
                    <a:pt x="14725" y="3575"/>
                  </a:lnTo>
                  <a:lnTo>
                    <a:pt x="14623" y="3609"/>
                  </a:lnTo>
                  <a:lnTo>
                    <a:pt x="14538" y="3626"/>
                  </a:lnTo>
                  <a:lnTo>
                    <a:pt x="14248" y="3643"/>
                  </a:lnTo>
                  <a:lnTo>
                    <a:pt x="13704" y="3643"/>
                  </a:lnTo>
                  <a:lnTo>
                    <a:pt x="13414" y="3626"/>
                  </a:lnTo>
                  <a:lnTo>
                    <a:pt x="12853" y="3592"/>
                  </a:lnTo>
                  <a:lnTo>
                    <a:pt x="12580" y="3575"/>
                  </a:lnTo>
                  <a:lnTo>
                    <a:pt x="12018" y="3575"/>
                  </a:lnTo>
                  <a:lnTo>
                    <a:pt x="11729" y="3626"/>
                  </a:lnTo>
                  <a:lnTo>
                    <a:pt x="11457" y="3694"/>
                  </a:lnTo>
                  <a:lnTo>
                    <a:pt x="11201" y="3779"/>
                  </a:lnTo>
                  <a:lnTo>
                    <a:pt x="10946" y="3899"/>
                  </a:lnTo>
                  <a:lnTo>
                    <a:pt x="10827" y="3967"/>
                  </a:lnTo>
                  <a:lnTo>
                    <a:pt x="10725" y="4052"/>
                  </a:lnTo>
                  <a:lnTo>
                    <a:pt x="10623" y="4137"/>
                  </a:lnTo>
                  <a:lnTo>
                    <a:pt x="10520" y="4239"/>
                  </a:lnTo>
                  <a:lnTo>
                    <a:pt x="10435" y="4341"/>
                  </a:lnTo>
                  <a:lnTo>
                    <a:pt x="10367" y="4460"/>
                  </a:lnTo>
                  <a:lnTo>
                    <a:pt x="10282" y="4324"/>
                  </a:lnTo>
                  <a:lnTo>
                    <a:pt x="10197" y="4171"/>
                  </a:lnTo>
                  <a:lnTo>
                    <a:pt x="10112" y="4035"/>
                  </a:lnTo>
                  <a:lnTo>
                    <a:pt x="10010" y="3916"/>
                  </a:lnTo>
                  <a:lnTo>
                    <a:pt x="9891" y="3797"/>
                  </a:lnTo>
                  <a:lnTo>
                    <a:pt x="9771" y="3694"/>
                  </a:lnTo>
                  <a:lnTo>
                    <a:pt x="9499" y="3490"/>
                  </a:lnTo>
                  <a:lnTo>
                    <a:pt x="9210" y="3320"/>
                  </a:lnTo>
                  <a:lnTo>
                    <a:pt x="8886" y="3184"/>
                  </a:lnTo>
                  <a:lnTo>
                    <a:pt x="8563" y="3082"/>
                  </a:lnTo>
                  <a:lnTo>
                    <a:pt x="8239" y="2996"/>
                  </a:lnTo>
                  <a:lnTo>
                    <a:pt x="7916" y="2945"/>
                  </a:lnTo>
                  <a:lnTo>
                    <a:pt x="7576" y="2894"/>
                  </a:lnTo>
                  <a:lnTo>
                    <a:pt x="6912" y="2860"/>
                  </a:lnTo>
                  <a:lnTo>
                    <a:pt x="6248" y="2826"/>
                  </a:lnTo>
                  <a:lnTo>
                    <a:pt x="5907" y="2809"/>
                  </a:lnTo>
                  <a:lnTo>
                    <a:pt x="5567" y="2775"/>
                  </a:lnTo>
                  <a:lnTo>
                    <a:pt x="5312" y="2741"/>
                  </a:lnTo>
                  <a:lnTo>
                    <a:pt x="5056" y="2673"/>
                  </a:lnTo>
                  <a:lnTo>
                    <a:pt x="4801" y="2571"/>
                  </a:lnTo>
                  <a:lnTo>
                    <a:pt x="4580" y="2435"/>
                  </a:lnTo>
                  <a:lnTo>
                    <a:pt x="4477" y="2367"/>
                  </a:lnTo>
                  <a:lnTo>
                    <a:pt x="4392" y="2281"/>
                  </a:lnTo>
                  <a:lnTo>
                    <a:pt x="4307" y="2196"/>
                  </a:lnTo>
                  <a:lnTo>
                    <a:pt x="4239" y="2111"/>
                  </a:lnTo>
                  <a:lnTo>
                    <a:pt x="4188" y="2009"/>
                  </a:lnTo>
                  <a:lnTo>
                    <a:pt x="4171" y="1890"/>
                  </a:lnTo>
                  <a:lnTo>
                    <a:pt x="4154" y="1771"/>
                  </a:lnTo>
                  <a:lnTo>
                    <a:pt x="4154" y="1652"/>
                  </a:lnTo>
                  <a:lnTo>
                    <a:pt x="4205" y="1498"/>
                  </a:lnTo>
                  <a:lnTo>
                    <a:pt x="4256" y="1362"/>
                  </a:lnTo>
                  <a:lnTo>
                    <a:pt x="4409" y="1056"/>
                  </a:lnTo>
                  <a:lnTo>
                    <a:pt x="4460" y="920"/>
                  </a:lnTo>
                  <a:lnTo>
                    <a:pt x="4511" y="783"/>
                  </a:lnTo>
                  <a:lnTo>
                    <a:pt x="4511" y="715"/>
                  </a:lnTo>
                  <a:lnTo>
                    <a:pt x="4511" y="647"/>
                  </a:lnTo>
                  <a:lnTo>
                    <a:pt x="4494" y="579"/>
                  </a:lnTo>
                  <a:lnTo>
                    <a:pt x="4460" y="494"/>
                  </a:lnTo>
                  <a:lnTo>
                    <a:pt x="4409" y="426"/>
                  </a:lnTo>
                  <a:lnTo>
                    <a:pt x="4341" y="358"/>
                  </a:lnTo>
                  <a:lnTo>
                    <a:pt x="4273" y="290"/>
                  </a:lnTo>
                  <a:lnTo>
                    <a:pt x="4188" y="239"/>
                  </a:lnTo>
                  <a:lnTo>
                    <a:pt x="3967" y="137"/>
                  </a:lnTo>
                  <a:lnTo>
                    <a:pt x="3745" y="69"/>
                  </a:lnTo>
                  <a:lnTo>
                    <a:pt x="3524" y="1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Google Shape;3027;p38"/>
          <p:cNvSpPr txBox="1">
            <a:spLocks noGrp="1"/>
          </p:cNvSpPr>
          <p:nvPr>
            <p:ph type="subTitle" idx="1"/>
          </p:nvPr>
        </p:nvSpPr>
        <p:spPr>
          <a:xfrm>
            <a:off x="1281171" y="258530"/>
            <a:ext cx="4252500" cy="25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What is lifestyle?</a:t>
            </a:r>
            <a:endParaRPr b="1" u="sng" dirty="0"/>
          </a:p>
        </p:txBody>
      </p:sp>
      <p:sp>
        <p:nvSpPr>
          <p:cNvPr id="3028" name="Google Shape;3028;p38"/>
          <p:cNvSpPr/>
          <p:nvPr/>
        </p:nvSpPr>
        <p:spPr>
          <a:xfrm>
            <a:off x="7693825" y="3442200"/>
            <a:ext cx="35600" cy="87750"/>
          </a:xfrm>
          <a:custGeom>
            <a:avLst/>
            <a:gdLst/>
            <a:ahLst/>
            <a:cxnLst/>
            <a:rect l="l" t="t" r="r" b="b"/>
            <a:pathLst>
              <a:path w="1424" h="3510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41" y="281"/>
                </a:lnTo>
                <a:lnTo>
                  <a:pt x="321" y="622"/>
                </a:lnTo>
                <a:lnTo>
                  <a:pt x="522" y="1043"/>
                </a:lnTo>
                <a:lnTo>
                  <a:pt x="742" y="1564"/>
                </a:lnTo>
                <a:lnTo>
                  <a:pt x="983" y="2166"/>
                </a:lnTo>
                <a:lnTo>
                  <a:pt x="1203" y="2808"/>
                </a:lnTo>
                <a:lnTo>
                  <a:pt x="1424" y="3510"/>
                </a:lnTo>
                <a:lnTo>
                  <a:pt x="1424" y="3510"/>
                </a:lnTo>
                <a:lnTo>
                  <a:pt x="1203" y="2808"/>
                </a:lnTo>
                <a:lnTo>
                  <a:pt x="983" y="2166"/>
                </a:lnTo>
                <a:lnTo>
                  <a:pt x="742" y="1564"/>
                </a:lnTo>
                <a:lnTo>
                  <a:pt x="522" y="1043"/>
                </a:lnTo>
                <a:lnTo>
                  <a:pt x="321" y="622"/>
                </a:lnTo>
                <a:lnTo>
                  <a:pt x="141" y="28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7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9" name="Google Shape;3029;p38"/>
          <p:cNvGrpSpPr/>
          <p:nvPr/>
        </p:nvGrpSpPr>
        <p:grpSpPr>
          <a:xfrm>
            <a:off x="610750" y="1041482"/>
            <a:ext cx="2035423" cy="2422225"/>
            <a:chOff x="8506975" y="1874775"/>
            <a:chExt cx="2035423" cy="2422225"/>
          </a:xfrm>
        </p:grpSpPr>
        <p:sp>
          <p:nvSpPr>
            <p:cNvPr id="3030" name="Google Shape;3030;p38"/>
            <p:cNvSpPr/>
            <p:nvPr/>
          </p:nvSpPr>
          <p:spPr>
            <a:xfrm>
              <a:off x="8858425" y="4182400"/>
              <a:ext cx="1119300" cy="114600"/>
            </a:xfrm>
            <a:prstGeom prst="ellipse">
              <a:avLst/>
            </a:pr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8"/>
            <p:cNvSpPr/>
            <p:nvPr/>
          </p:nvSpPr>
          <p:spPr>
            <a:xfrm>
              <a:off x="8917976" y="1874775"/>
              <a:ext cx="1234914" cy="1592563"/>
            </a:xfrm>
            <a:custGeom>
              <a:avLst/>
              <a:gdLst/>
              <a:ahLst/>
              <a:cxnLst/>
              <a:rect l="l" t="t" r="r" b="b"/>
              <a:pathLst>
                <a:path w="22454" h="28957" extrusionOk="0">
                  <a:moveTo>
                    <a:pt x="10470" y="1"/>
                  </a:moveTo>
                  <a:lnTo>
                    <a:pt x="10317" y="18"/>
                  </a:lnTo>
                  <a:lnTo>
                    <a:pt x="10181" y="69"/>
                  </a:lnTo>
                  <a:lnTo>
                    <a:pt x="10044" y="103"/>
                  </a:lnTo>
                  <a:lnTo>
                    <a:pt x="9874" y="188"/>
                  </a:lnTo>
                  <a:lnTo>
                    <a:pt x="9738" y="273"/>
                  </a:lnTo>
                  <a:lnTo>
                    <a:pt x="9602" y="375"/>
                  </a:lnTo>
                  <a:lnTo>
                    <a:pt x="9466" y="494"/>
                  </a:lnTo>
                  <a:lnTo>
                    <a:pt x="9346" y="613"/>
                  </a:lnTo>
                  <a:lnTo>
                    <a:pt x="9244" y="750"/>
                  </a:lnTo>
                  <a:lnTo>
                    <a:pt x="9159" y="903"/>
                  </a:lnTo>
                  <a:lnTo>
                    <a:pt x="9074" y="1056"/>
                  </a:lnTo>
                  <a:lnTo>
                    <a:pt x="9006" y="1226"/>
                  </a:lnTo>
                  <a:lnTo>
                    <a:pt x="8938" y="1396"/>
                  </a:lnTo>
                  <a:lnTo>
                    <a:pt x="8836" y="1737"/>
                  </a:lnTo>
                  <a:lnTo>
                    <a:pt x="8751" y="2111"/>
                  </a:lnTo>
                  <a:lnTo>
                    <a:pt x="8700" y="2469"/>
                  </a:lnTo>
                  <a:lnTo>
                    <a:pt x="8614" y="2554"/>
                  </a:lnTo>
                  <a:lnTo>
                    <a:pt x="8580" y="2605"/>
                  </a:lnTo>
                  <a:lnTo>
                    <a:pt x="8580" y="2622"/>
                  </a:lnTo>
                  <a:lnTo>
                    <a:pt x="8597" y="2639"/>
                  </a:lnTo>
                  <a:lnTo>
                    <a:pt x="8648" y="2656"/>
                  </a:lnTo>
                  <a:lnTo>
                    <a:pt x="8734" y="2673"/>
                  </a:lnTo>
                  <a:lnTo>
                    <a:pt x="8819" y="2673"/>
                  </a:lnTo>
                  <a:lnTo>
                    <a:pt x="8972" y="2639"/>
                  </a:lnTo>
                  <a:lnTo>
                    <a:pt x="8989" y="2894"/>
                  </a:lnTo>
                  <a:lnTo>
                    <a:pt x="8955" y="3099"/>
                  </a:lnTo>
                  <a:lnTo>
                    <a:pt x="8921" y="3269"/>
                  </a:lnTo>
                  <a:lnTo>
                    <a:pt x="8887" y="3388"/>
                  </a:lnTo>
                  <a:lnTo>
                    <a:pt x="8802" y="3609"/>
                  </a:lnTo>
                  <a:lnTo>
                    <a:pt x="8768" y="3729"/>
                  </a:lnTo>
                  <a:lnTo>
                    <a:pt x="8768" y="3865"/>
                  </a:lnTo>
                  <a:lnTo>
                    <a:pt x="8785" y="3950"/>
                  </a:lnTo>
                  <a:lnTo>
                    <a:pt x="8819" y="4018"/>
                  </a:lnTo>
                  <a:lnTo>
                    <a:pt x="8887" y="4154"/>
                  </a:lnTo>
                  <a:lnTo>
                    <a:pt x="8989" y="4290"/>
                  </a:lnTo>
                  <a:lnTo>
                    <a:pt x="9108" y="4375"/>
                  </a:lnTo>
                  <a:lnTo>
                    <a:pt x="9244" y="4444"/>
                  </a:lnTo>
                  <a:lnTo>
                    <a:pt x="9312" y="4478"/>
                  </a:lnTo>
                  <a:lnTo>
                    <a:pt x="9466" y="4478"/>
                  </a:lnTo>
                  <a:lnTo>
                    <a:pt x="9534" y="4461"/>
                  </a:lnTo>
                  <a:lnTo>
                    <a:pt x="9602" y="4444"/>
                  </a:lnTo>
                  <a:lnTo>
                    <a:pt x="9670" y="4409"/>
                  </a:lnTo>
                  <a:lnTo>
                    <a:pt x="9670" y="4409"/>
                  </a:lnTo>
                  <a:lnTo>
                    <a:pt x="9619" y="5039"/>
                  </a:lnTo>
                  <a:lnTo>
                    <a:pt x="9534" y="5652"/>
                  </a:lnTo>
                  <a:lnTo>
                    <a:pt x="9278" y="5703"/>
                  </a:lnTo>
                  <a:lnTo>
                    <a:pt x="9023" y="5754"/>
                  </a:lnTo>
                  <a:lnTo>
                    <a:pt x="8512" y="5890"/>
                  </a:lnTo>
                  <a:lnTo>
                    <a:pt x="8019" y="6061"/>
                  </a:lnTo>
                  <a:lnTo>
                    <a:pt x="7542" y="6265"/>
                  </a:lnTo>
                  <a:lnTo>
                    <a:pt x="7065" y="6503"/>
                  </a:lnTo>
                  <a:lnTo>
                    <a:pt x="6589" y="6759"/>
                  </a:lnTo>
                  <a:lnTo>
                    <a:pt x="6129" y="7048"/>
                  </a:lnTo>
                  <a:lnTo>
                    <a:pt x="5669" y="7337"/>
                  </a:lnTo>
                  <a:lnTo>
                    <a:pt x="5431" y="7269"/>
                  </a:lnTo>
                  <a:lnTo>
                    <a:pt x="5159" y="7218"/>
                  </a:lnTo>
                  <a:lnTo>
                    <a:pt x="4903" y="7184"/>
                  </a:lnTo>
                  <a:lnTo>
                    <a:pt x="4631" y="7184"/>
                  </a:lnTo>
                  <a:lnTo>
                    <a:pt x="4359" y="7201"/>
                  </a:lnTo>
                  <a:lnTo>
                    <a:pt x="4086" y="7252"/>
                  </a:lnTo>
                  <a:lnTo>
                    <a:pt x="3797" y="7320"/>
                  </a:lnTo>
                  <a:lnTo>
                    <a:pt x="3542" y="7405"/>
                  </a:lnTo>
                  <a:lnTo>
                    <a:pt x="3269" y="7508"/>
                  </a:lnTo>
                  <a:lnTo>
                    <a:pt x="2997" y="7644"/>
                  </a:lnTo>
                  <a:lnTo>
                    <a:pt x="2759" y="7780"/>
                  </a:lnTo>
                  <a:lnTo>
                    <a:pt x="2503" y="7950"/>
                  </a:lnTo>
                  <a:lnTo>
                    <a:pt x="2282" y="8120"/>
                  </a:lnTo>
                  <a:lnTo>
                    <a:pt x="2061" y="8325"/>
                  </a:lnTo>
                  <a:lnTo>
                    <a:pt x="1856" y="8529"/>
                  </a:lnTo>
                  <a:lnTo>
                    <a:pt x="1669" y="8750"/>
                  </a:lnTo>
                  <a:lnTo>
                    <a:pt x="1516" y="8989"/>
                  </a:lnTo>
                  <a:lnTo>
                    <a:pt x="1380" y="9210"/>
                  </a:lnTo>
                  <a:lnTo>
                    <a:pt x="1261" y="9448"/>
                  </a:lnTo>
                  <a:lnTo>
                    <a:pt x="1158" y="9704"/>
                  </a:lnTo>
                  <a:lnTo>
                    <a:pt x="1073" y="9959"/>
                  </a:lnTo>
                  <a:lnTo>
                    <a:pt x="1005" y="10231"/>
                  </a:lnTo>
                  <a:lnTo>
                    <a:pt x="954" y="10487"/>
                  </a:lnTo>
                  <a:lnTo>
                    <a:pt x="920" y="10759"/>
                  </a:lnTo>
                  <a:lnTo>
                    <a:pt x="903" y="11031"/>
                  </a:lnTo>
                  <a:lnTo>
                    <a:pt x="903" y="11304"/>
                  </a:lnTo>
                  <a:lnTo>
                    <a:pt x="920" y="11576"/>
                  </a:lnTo>
                  <a:lnTo>
                    <a:pt x="954" y="11848"/>
                  </a:lnTo>
                  <a:lnTo>
                    <a:pt x="1005" y="12104"/>
                  </a:lnTo>
                  <a:lnTo>
                    <a:pt x="1090" y="12359"/>
                  </a:lnTo>
                  <a:lnTo>
                    <a:pt x="1175" y="12614"/>
                  </a:lnTo>
                  <a:lnTo>
                    <a:pt x="1278" y="12870"/>
                  </a:lnTo>
                  <a:lnTo>
                    <a:pt x="1431" y="13159"/>
                  </a:lnTo>
                  <a:lnTo>
                    <a:pt x="1482" y="13312"/>
                  </a:lnTo>
                  <a:lnTo>
                    <a:pt x="1533" y="13466"/>
                  </a:lnTo>
                  <a:lnTo>
                    <a:pt x="1550" y="13619"/>
                  </a:lnTo>
                  <a:lnTo>
                    <a:pt x="1533" y="13755"/>
                  </a:lnTo>
                  <a:lnTo>
                    <a:pt x="1516" y="13891"/>
                  </a:lnTo>
                  <a:lnTo>
                    <a:pt x="1482" y="14044"/>
                  </a:lnTo>
                  <a:lnTo>
                    <a:pt x="1380" y="14317"/>
                  </a:lnTo>
                  <a:lnTo>
                    <a:pt x="1261" y="14589"/>
                  </a:lnTo>
                  <a:lnTo>
                    <a:pt x="1090" y="14998"/>
                  </a:lnTo>
                  <a:lnTo>
                    <a:pt x="954" y="15406"/>
                  </a:lnTo>
                  <a:lnTo>
                    <a:pt x="852" y="15815"/>
                  </a:lnTo>
                  <a:lnTo>
                    <a:pt x="767" y="16240"/>
                  </a:lnTo>
                  <a:lnTo>
                    <a:pt x="699" y="16666"/>
                  </a:lnTo>
                  <a:lnTo>
                    <a:pt x="665" y="17091"/>
                  </a:lnTo>
                  <a:lnTo>
                    <a:pt x="648" y="17534"/>
                  </a:lnTo>
                  <a:lnTo>
                    <a:pt x="665" y="17960"/>
                  </a:lnTo>
                  <a:lnTo>
                    <a:pt x="682" y="18351"/>
                  </a:lnTo>
                  <a:lnTo>
                    <a:pt x="682" y="18555"/>
                  </a:lnTo>
                  <a:lnTo>
                    <a:pt x="648" y="18743"/>
                  </a:lnTo>
                  <a:lnTo>
                    <a:pt x="614" y="18862"/>
                  </a:lnTo>
                  <a:lnTo>
                    <a:pt x="563" y="18981"/>
                  </a:lnTo>
                  <a:lnTo>
                    <a:pt x="426" y="19202"/>
                  </a:lnTo>
                  <a:lnTo>
                    <a:pt x="290" y="19424"/>
                  </a:lnTo>
                  <a:lnTo>
                    <a:pt x="171" y="19662"/>
                  </a:lnTo>
                  <a:lnTo>
                    <a:pt x="120" y="19798"/>
                  </a:lnTo>
                  <a:lnTo>
                    <a:pt x="69" y="19934"/>
                  </a:lnTo>
                  <a:lnTo>
                    <a:pt x="35" y="20087"/>
                  </a:lnTo>
                  <a:lnTo>
                    <a:pt x="18" y="20224"/>
                  </a:lnTo>
                  <a:lnTo>
                    <a:pt x="1" y="20530"/>
                  </a:lnTo>
                  <a:lnTo>
                    <a:pt x="18" y="20836"/>
                  </a:lnTo>
                  <a:lnTo>
                    <a:pt x="69" y="21143"/>
                  </a:lnTo>
                  <a:lnTo>
                    <a:pt x="137" y="21449"/>
                  </a:lnTo>
                  <a:lnTo>
                    <a:pt x="239" y="21739"/>
                  </a:lnTo>
                  <a:lnTo>
                    <a:pt x="341" y="22028"/>
                  </a:lnTo>
                  <a:lnTo>
                    <a:pt x="495" y="22403"/>
                  </a:lnTo>
                  <a:lnTo>
                    <a:pt x="648" y="22777"/>
                  </a:lnTo>
                  <a:lnTo>
                    <a:pt x="818" y="23135"/>
                  </a:lnTo>
                  <a:lnTo>
                    <a:pt x="1005" y="23492"/>
                  </a:lnTo>
                  <a:lnTo>
                    <a:pt x="1192" y="23849"/>
                  </a:lnTo>
                  <a:lnTo>
                    <a:pt x="1414" y="24190"/>
                  </a:lnTo>
                  <a:lnTo>
                    <a:pt x="1618" y="24530"/>
                  </a:lnTo>
                  <a:lnTo>
                    <a:pt x="1856" y="24854"/>
                  </a:lnTo>
                  <a:lnTo>
                    <a:pt x="2078" y="25177"/>
                  </a:lnTo>
                  <a:lnTo>
                    <a:pt x="2333" y="25501"/>
                  </a:lnTo>
                  <a:lnTo>
                    <a:pt x="2588" y="25807"/>
                  </a:lnTo>
                  <a:lnTo>
                    <a:pt x="2861" y="26096"/>
                  </a:lnTo>
                  <a:lnTo>
                    <a:pt x="3133" y="26386"/>
                  </a:lnTo>
                  <a:lnTo>
                    <a:pt x="3405" y="26675"/>
                  </a:lnTo>
                  <a:lnTo>
                    <a:pt x="3712" y="26948"/>
                  </a:lnTo>
                  <a:lnTo>
                    <a:pt x="4001" y="27220"/>
                  </a:lnTo>
                  <a:lnTo>
                    <a:pt x="4257" y="27424"/>
                  </a:lnTo>
                  <a:lnTo>
                    <a:pt x="4376" y="27543"/>
                  </a:lnTo>
                  <a:lnTo>
                    <a:pt x="4478" y="27663"/>
                  </a:lnTo>
                  <a:lnTo>
                    <a:pt x="4580" y="27782"/>
                  </a:lnTo>
                  <a:lnTo>
                    <a:pt x="4665" y="27918"/>
                  </a:lnTo>
                  <a:lnTo>
                    <a:pt x="4716" y="28071"/>
                  </a:lnTo>
                  <a:lnTo>
                    <a:pt x="4750" y="28224"/>
                  </a:lnTo>
                  <a:lnTo>
                    <a:pt x="4767" y="28395"/>
                  </a:lnTo>
                  <a:lnTo>
                    <a:pt x="4767" y="28480"/>
                  </a:lnTo>
                  <a:lnTo>
                    <a:pt x="4784" y="28565"/>
                  </a:lnTo>
                  <a:lnTo>
                    <a:pt x="4835" y="28684"/>
                  </a:lnTo>
                  <a:lnTo>
                    <a:pt x="4920" y="28786"/>
                  </a:lnTo>
                  <a:lnTo>
                    <a:pt x="5023" y="28854"/>
                  </a:lnTo>
                  <a:lnTo>
                    <a:pt x="5142" y="28905"/>
                  </a:lnTo>
                  <a:lnTo>
                    <a:pt x="5278" y="28939"/>
                  </a:lnTo>
                  <a:lnTo>
                    <a:pt x="5397" y="28956"/>
                  </a:lnTo>
                  <a:lnTo>
                    <a:pt x="5533" y="28922"/>
                  </a:lnTo>
                  <a:lnTo>
                    <a:pt x="5652" y="28871"/>
                  </a:lnTo>
                  <a:lnTo>
                    <a:pt x="5755" y="28803"/>
                  </a:lnTo>
                  <a:lnTo>
                    <a:pt x="5857" y="28701"/>
                  </a:lnTo>
                  <a:lnTo>
                    <a:pt x="5925" y="28582"/>
                  </a:lnTo>
                  <a:lnTo>
                    <a:pt x="5976" y="28463"/>
                  </a:lnTo>
                  <a:lnTo>
                    <a:pt x="5993" y="28343"/>
                  </a:lnTo>
                  <a:lnTo>
                    <a:pt x="6010" y="28207"/>
                  </a:lnTo>
                  <a:lnTo>
                    <a:pt x="5993" y="28071"/>
                  </a:lnTo>
                  <a:lnTo>
                    <a:pt x="5976" y="27935"/>
                  </a:lnTo>
                  <a:lnTo>
                    <a:pt x="5908" y="27782"/>
                  </a:lnTo>
                  <a:lnTo>
                    <a:pt x="5840" y="27646"/>
                  </a:lnTo>
                  <a:lnTo>
                    <a:pt x="5755" y="27492"/>
                  </a:lnTo>
                  <a:lnTo>
                    <a:pt x="5687" y="27339"/>
                  </a:lnTo>
                  <a:lnTo>
                    <a:pt x="5635" y="27220"/>
                  </a:lnTo>
                  <a:lnTo>
                    <a:pt x="5601" y="27084"/>
                  </a:lnTo>
                  <a:lnTo>
                    <a:pt x="5567" y="26828"/>
                  </a:lnTo>
                  <a:lnTo>
                    <a:pt x="5567" y="26556"/>
                  </a:lnTo>
                  <a:lnTo>
                    <a:pt x="5567" y="26284"/>
                  </a:lnTo>
                  <a:lnTo>
                    <a:pt x="5567" y="25433"/>
                  </a:lnTo>
                  <a:lnTo>
                    <a:pt x="5550" y="24564"/>
                  </a:lnTo>
                  <a:lnTo>
                    <a:pt x="5533" y="24139"/>
                  </a:lnTo>
                  <a:lnTo>
                    <a:pt x="5482" y="23696"/>
                  </a:lnTo>
                  <a:lnTo>
                    <a:pt x="5448" y="23271"/>
                  </a:lnTo>
                  <a:lnTo>
                    <a:pt x="5380" y="22845"/>
                  </a:lnTo>
                  <a:lnTo>
                    <a:pt x="5295" y="22437"/>
                  </a:lnTo>
                  <a:lnTo>
                    <a:pt x="5210" y="22011"/>
                  </a:lnTo>
                  <a:lnTo>
                    <a:pt x="5108" y="21602"/>
                  </a:lnTo>
                  <a:lnTo>
                    <a:pt x="4972" y="21194"/>
                  </a:lnTo>
                  <a:lnTo>
                    <a:pt x="4835" y="20802"/>
                  </a:lnTo>
                  <a:lnTo>
                    <a:pt x="4665" y="20411"/>
                  </a:lnTo>
                  <a:lnTo>
                    <a:pt x="4478" y="20019"/>
                  </a:lnTo>
                  <a:lnTo>
                    <a:pt x="4274" y="19645"/>
                  </a:lnTo>
                  <a:lnTo>
                    <a:pt x="4206" y="19509"/>
                  </a:lnTo>
                  <a:lnTo>
                    <a:pt x="4171" y="19424"/>
                  </a:lnTo>
                  <a:lnTo>
                    <a:pt x="4171" y="19338"/>
                  </a:lnTo>
                  <a:lnTo>
                    <a:pt x="4206" y="19236"/>
                  </a:lnTo>
                  <a:lnTo>
                    <a:pt x="4257" y="19151"/>
                  </a:lnTo>
                  <a:lnTo>
                    <a:pt x="4750" y="18317"/>
                  </a:lnTo>
                  <a:lnTo>
                    <a:pt x="5193" y="17466"/>
                  </a:lnTo>
                  <a:lnTo>
                    <a:pt x="5635" y="16598"/>
                  </a:lnTo>
                  <a:lnTo>
                    <a:pt x="6027" y="15713"/>
                  </a:lnTo>
                  <a:lnTo>
                    <a:pt x="6282" y="15883"/>
                  </a:lnTo>
                  <a:lnTo>
                    <a:pt x="6555" y="16036"/>
                  </a:lnTo>
                  <a:lnTo>
                    <a:pt x="6810" y="16206"/>
                  </a:lnTo>
                  <a:lnTo>
                    <a:pt x="6946" y="16291"/>
                  </a:lnTo>
                  <a:lnTo>
                    <a:pt x="7048" y="16393"/>
                  </a:lnTo>
                  <a:lnTo>
                    <a:pt x="7167" y="16513"/>
                  </a:lnTo>
                  <a:lnTo>
                    <a:pt x="7270" y="16632"/>
                  </a:lnTo>
                  <a:lnTo>
                    <a:pt x="7372" y="16751"/>
                  </a:lnTo>
                  <a:lnTo>
                    <a:pt x="7457" y="16887"/>
                  </a:lnTo>
                  <a:lnTo>
                    <a:pt x="7610" y="17177"/>
                  </a:lnTo>
                  <a:lnTo>
                    <a:pt x="7729" y="17466"/>
                  </a:lnTo>
                  <a:lnTo>
                    <a:pt x="7865" y="17874"/>
                  </a:lnTo>
                  <a:lnTo>
                    <a:pt x="7968" y="18283"/>
                  </a:lnTo>
                  <a:lnTo>
                    <a:pt x="7951" y="18300"/>
                  </a:lnTo>
                  <a:lnTo>
                    <a:pt x="7934" y="18402"/>
                  </a:lnTo>
                  <a:lnTo>
                    <a:pt x="8036" y="18606"/>
                  </a:lnTo>
                  <a:lnTo>
                    <a:pt x="8121" y="18845"/>
                  </a:lnTo>
                  <a:lnTo>
                    <a:pt x="8189" y="19083"/>
                  </a:lnTo>
                  <a:lnTo>
                    <a:pt x="8240" y="19321"/>
                  </a:lnTo>
                  <a:lnTo>
                    <a:pt x="8274" y="19594"/>
                  </a:lnTo>
                  <a:lnTo>
                    <a:pt x="8291" y="19866"/>
                  </a:lnTo>
                  <a:lnTo>
                    <a:pt x="8308" y="20138"/>
                  </a:lnTo>
                  <a:lnTo>
                    <a:pt x="8308" y="20428"/>
                  </a:lnTo>
                  <a:lnTo>
                    <a:pt x="8291" y="21007"/>
                  </a:lnTo>
                  <a:lnTo>
                    <a:pt x="8223" y="21585"/>
                  </a:lnTo>
                  <a:lnTo>
                    <a:pt x="8138" y="22164"/>
                  </a:lnTo>
                  <a:lnTo>
                    <a:pt x="8019" y="22726"/>
                  </a:lnTo>
                  <a:lnTo>
                    <a:pt x="8155" y="22862"/>
                  </a:lnTo>
                  <a:lnTo>
                    <a:pt x="8308" y="22981"/>
                  </a:lnTo>
                  <a:lnTo>
                    <a:pt x="8597" y="23237"/>
                  </a:lnTo>
                  <a:lnTo>
                    <a:pt x="8921" y="23441"/>
                  </a:lnTo>
                  <a:lnTo>
                    <a:pt x="9227" y="23628"/>
                  </a:lnTo>
                  <a:lnTo>
                    <a:pt x="9534" y="23781"/>
                  </a:lnTo>
                  <a:lnTo>
                    <a:pt x="9857" y="23918"/>
                  </a:lnTo>
                  <a:lnTo>
                    <a:pt x="10181" y="24037"/>
                  </a:lnTo>
                  <a:lnTo>
                    <a:pt x="10504" y="24122"/>
                  </a:lnTo>
                  <a:lnTo>
                    <a:pt x="10827" y="24190"/>
                  </a:lnTo>
                  <a:lnTo>
                    <a:pt x="11168" y="24241"/>
                  </a:lnTo>
                  <a:lnTo>
                    <a:pt x="11508" y="24258"/>
                  </a:lnTo>
                  <a:lnTo>
                    <a:pt x="11832" y="24258"/>
                  </a:lnTo>
                  <a:lnTo>
                    <a:pt x="12172" y="24241"/>
                  </a:lnTo>
                  <a:lnTo>
                    <a:pt x="12513" y="24190"/>
                  </a:lnTo>
                  <a:lnTo>
                    <a:pt x="12836" y="24139"/>
                  </a:lnTo>
                  <a:lnTo>
                    <a:pt x="13159" y="24054"/>
                  </a:lnTo>
                  <a:lnTo>
                    <a:pt x="13483" y="23952"/>
                  </a:lnTo>
                  <a:lnTo>
                    <a:pt x="13806" y="23815"/>
                  </a:lnTo>
                  <a:lnTo>
                    <a:pt x="14113" y="23662"/>
                  </a:lnTo>
                  <a:lnTo>
                    <a:pt x="14402" y="23492"/>
                  </a:lnTo>
                  <a:lnTo>
                    <a:pt x="14504" y="23424"/>
                  </a:lnTo>
                  <a:lnTo>
                    <a:pt x="14606" y="23339"/>
                  </a:lnTo>
                  <a:lnTo>
                    <a:pt x="14675" y="23254"/>
                  </a:lnTo>
                  <a:lnTo>
                    <a:pt x="14726" y="23152"/>
                  </a:lnTo>
                  <a:lnTo>
                    <a:pt x="14845" y="23100"/>
                  </a:lnTo>
                  <a:lnTo>
                    <a:pt x="14947" y="23032"/>
                  </a:lnTo>
                  <a:lnTo>
                    <a:pt x="15049" y="22930"/>
                  </a:lnTo>
                  <a:lnTo>
                    <a:pt x="15117" y="22828"/>
                  </a:lnTo>
                  <a:lnTo>
                    <a:pt x="14998" y="22249"/>
                  </a:lnTo>
                  <a:lnTo>
                    <a:pt x="14896" y="21636"/>
                  </a:lnTo>
                  <a:lnTo>
                    <a:pt x="14828" y="21007"/>
                  </a:lnTo>
                  <a:lnTo>
                    <a:pt x="14794" y="20683"/>
                  </a:lnTo>
                  <a:lnTo>
                    <a:pt x="14794" y="20377"/>
                  </a:lnTo>
                  <a:lnTo>
                    <a:pt x="14777" y="20053"/>
                  </a:lnTo>
                  <a:lnTo>
                    <a:pt x="14794" y="19747"/>
                  </a:lnTo>
                  <a:lnTo>
                    <a:pt x="14828" y="19441"/>
                  </a:lnTo>
                  <a:lnTo>
                    <a:pt x="14862" y="19134"/>
                  </a:lnTo>
                  <a:lnTo>
                    <a:pt x="14930" y="18845"/>
                  </a:lnTo>
                  <a:lnTo>
                    <a:pt x="14998" y="18555"/>
                  </a:lnTo>
                  <a:lnTo>
                    <a:pt x="15100" y="18283"/>
                  </a:lnTo>
                  <a:lnTo>
                    <a:pt x="15202" y="18028"/>
                  </a:lnTo>
                  <a:lnTo>
                    <a:pt x="15287" y="17721"/>
                  </a:lnTo>
                  <a:lnTo>
                    <a:pt x="15372" y="17415"/>
                  </a:lnTo>
                  <a:lnTo>
                    <a:pt x="15475" y="17125"/>
                  </a:lnTo>
                  <a:lnTo>
                    <a:pt x="15594" y="16836"/>
                  </a:lnTo>
                  <a:lnTo>
                    <a:pt x="15713" y="16564"/>
                  </a:lnTo>
                  <a:lnTo>
                    <a:pt x="15866" y="16291"/>
                  </a:lnTo>
                  <a:lnTo>
                    <a:pt x="16053" y="16036"/>
                  </a:lnTo>
                  <a:lnTo>
                    <a:pt x="16258" y="15798"/>
                  </a:lnTo>
                  <a:lnTo>
                    <a:pt x="16394" y="15662"/>
                  </a:lnTo>
                  <a:lnTo>
                    <a:pt x="16598" y="16104"/>
                  </a:lnTo>
                  <a:lnTo>
                    <a:pt x="16785" y="16564"/>
                  </a:lnTo>
                  <a:lnTo>
                    <a:pt x="17228" y="17432"/>
                  </a:lnTo>
                  <a:lnTo>
                    <a:pt x="17688" y="18300"/>
                  </a:lnTo>
                  <a:lnTo>
                    <a:pt x="18181" y="19151"/>
                  </a:lnTo>
                  <a:lnTo>
                    <a:pt x="18232" y="19236"/>
                  </a:lnTo>
                  <a:lnTo>
                    <a:pt x="18266" y="19338"/>
                  </a:lnTo>
                  <a:lnTo>
                    <a:pt x="18266" y="19424"/>
                  </a:lnTo>
                  <a:lnTo>
                    <a:pt x="18232" y="19509"/>
                  </a:lnTo>
                  <a:lnTo>
                    <a:pt x="18164" y="19645"/>
                  </a:lnTo>
                  <a:lnTo>
                    <a:pt x="17960" y="20019"/>
                  </a:lnTo>
                  <a:lnTo>
                    <a:pt x="17773" y="20411"/>
                  </a:lnTo>
                  <a:lnTo>
                    <a:pt x="17619" y="20802"/>
                  </a:lnTo>
                  <a:lnTo>
                    <a:pt x="17466" y="21194"/>
                  </a:lnTo>
                  <a:lnTo>
                    <a:pt x="17347" y="21602"/>
                  </a:lnTo>
                  <a:lnTo>
                    <a:pt x="17228" y="22011"/>
                  </a:lnTo>
                  <a:lnTo>
                    <a:pt x="17143" y="22437"/>
                  </a:lnTo>
                  <a:lnTo>
                    <a:pt x="17058" y="22845"/>
                  </a:lnTo>
                  <a:lnTo>
                    <a:pt x="17007" y="23271"/>
                  </a:lnTo>
                  <a:lnTo>
                    <a:pt x="16956" y="23696"/>
                  </a:lnTo>
                  <a:lnTo>
                    <a:pt x="16922" y="24139"/>
                  </a:lnTo>
                  <a:lnTo>
                    <a:pt x="16887" y="24564"/>
                  </a:lnTo>
                  <a:lnTo>
                    <a:pt x="16870" y="25433"/>
                  </a:lnTo>
                  <a:lnTo>
                    <a:pt x="16870" y="26284"/>
                  </a:lnTo>
                  <a:lnTo>
                    <a:pt x="16887" y="26556"/>
                  </a:lnTo>
                  <a:lnTo>
                    <a:pt x="16870" y="26828"/>
                  </a:lnTo>
                  <a:lnTo>
                    <a:pt x="16836" y="27084"/>
                  </a:lnTo>
                  <a:lnTo>
                    <a:pt x="16802" y="27220"/>
                  </a:lnTo>
                  <a:lnTo>
                    <a:pt x="16768" y="27339"/>
                  </a:lnTo>
                  <a:lnTo>
                    <a:pt x="16683" y="27492"/>
                  </a:lnTo>
                  <a:lnTo>
                    <a:pt x="16615" y="27646"/>
                  </a:lnTo>
                  <a:lnTo>
                    <a:pt x="16530" y="27782"/>
                  </a:lnTo>
                  <a:lnTo>
                    <a:pt x="16479" y="27935"/>
                  </a:lnTo>
                  <a:lnTo>
                    <a:pt x="16445" y="28071"/>
                  </a:lnTo>
                  <a:lnTo>
                    <a:pt x="16428" y="28207"/>
                  </a:lnTo>
                  <a:lnTo>
                    <a:pt x="16445" y="28343"/>
                  </a:lnTo>
                  <a:lnTo>
                    <a:pt x="16479" y="28463"/>
                  </a:lnTo>
                  <a:lnTo>
                    <a:pt x="16530" y="28582"/>
                  </a:lnTo>
                  <a:lnTo>
                    <a:pt x="16598" y="28701"/>
                  </a:lnTo>
                  <a:lnTo>
                    <a:pt x="16683" y="28803"/>
                  </a:lnTo>
                  <a:lnTo>
                    <a:pt x="16785" y="28871"/>
                  </a:lnTo>
                  <a:lnTo>
                    <a:pt x="16904" y="28922"/>
                  </a:lnTo>
                  <a:lnTo>
                    <a:pt x="17041" y="28956"/>
                  </a:lnTo>
                  <a:lnTo>
                    <a:pt x="17177" y="28939"/>
                  </a:lnTo>
                  <a:lnTo>
                    <a:pt x="17296" y="28905"/>
                  </a:lnTo>
                  <a:lnTo>
                    <a:pt x="17415" y="28854"/>
                  </a:lnTo>
                  <a:lnTo>
                    <a:pt x="17517" y="28786"/>
                  </a:lnTo>
                  <a:lnTo>
                    <a:pt x="17602" y="28684"/>
                  </a:lnTo>
                  <a:lnTo>
                    <a:pt x="17653" y="28565"/>
                  </a:lnTo>
                  <a:lnTo>
                    <a:pt x="17671" y="28480"/>
                  </a:lnTo>
                  <a:lnTo>
                    <a:pt x="17671" y="28395"/>
                  </a:lnTo>
                  <a:lnTo>
                    <a:pt x="17688" y="28224"/>
                  </a:lnTo>
                  <a:lnTo>
                    <a:pt x="17722" y="28071"/>
                  </a:lnTo>
                  <a:lnTo>
                    <a:pt x="17790" y="27918"/>
                  </a:lnTo>
                  <a:lnTo>
                    <a:pt x="17858" y="27782"/>
                  </a:lnTo>
                  <a:lnTo>
                    <a:pt x="17960" y="27663"/>
                  </a:lnTo>
                  <a:lnTo>
                    <a:pt x="18079" y="27543"/>
                  </a:lnTo>
                  <a:lnTo>
                    <a:pt x="18198" y="27424"/>
                  </a:lnTo>
                  <a:lnTo>
                    <a:pt x="18437" y="27220"/>
                  </a:lnTo>
                  <a:lnTo>
                    <a:pt x="18743" y="26948"/>
                  </a:lnTo>
                  <a:lnTo>
                    <a:pt x="19032" y="26675"/>
                  </a:lnTo>
                  <a:lnTo>
                    <a:pt x="19305" y="26386"/>
                  </a:lnTo>
                  <a:lnTo>
                    <a:pt x="19594" y="26096"/>
                  </a:lnTo>
                  <a:lnTo>
                    <a:pt x="19849" y="25807"/>
                  </a:lnTo>
                  <a:lnTo>
                    <a:pt x="20105" y="25501"/>
                  </a:lnTo>
                  <a:lnTo>
                    <a:pt x="20360" y="25177"/>
                  </a:lnTo>
                  <a:lnTo>
                    <a:pt x="20598" y="24854"/>
                  </a:lnTo>
                  <a:lnTo>
                    <a:pt x="20820" y="24530"/>
                  </a:lnTo>
                  <a:lnTo>
                    <a:pt x="21041" y="24190"/>
                  </a:lnTo>
                  <a:lnTo>
                    <a:pt x="21245" y="23849"/>
                  </a:lnTo>
                  <a:lnTo>
                    <a:pt x="21433" y="23492"/>
                  </a:lnTo>
                  <a:lnTo>
                    <a:pt x="21620" y="23135"/>
                  </a:lnTo>
                  <a:lnTo>
                    <a:pt x="21790" y="22777"/>
                  </a:lnTo>
                  <a:lnTo>
                    <a:pt x="21960" y="22403"/>
                  </a:lnTo>
                  <a:lnTo>
                    <a:pt x="22113" y="22028"/>
                  </a:lnTo>
                  <a:lnTo>
                    <a:pt x="22216" y="21739"/>
                  </a:lnTo>
                  <a:lnTo>
                    <a:pt x="22301" y="21449"/>
                  </a:lnTo>
                  <a:lnTo>
                    <a:pt x="22386" y="21143"/>
                  </a:lnTo>
                  <a:lnTo>
                    <a:pt x="22420" y="20836"/>
                  </a:lnTo>
                  <a:lnTo>
                    <a:pt x="22454" y="20530"/>
                  </a:lnTo>
                  <a:lnTo>
                    <a:pt x="22437" y="20224"/>
                  </a:lnTo>
                  <a:lnTo>
                    <a:pt x="22403" y="20087"/>
                  </a:lnTo>
                  <a:lnTo>
                    <a:pt x="22369" y="19934"/>
                  </a:lnTo>
                  <a:lnTo>
                    <a:pt x="22318" y="19798"/>
                  </a:lnTo>
                  <a:lnTo>
                    <a:pt x="22267" y="19662"/>
                  </a:lnTo>
                  <a:lnTo>
                    <a:pt x="22147" y="19424"/>
                  </a:lnTo>
                  <a:lnTo>
                    <a:pt x="22011" y="19202"/>
                  </a:lnTo>
                  <a:lnTo>
                    <a:pt x="21892" y="18981"/>
                  </a:lnTo>
                  <a:lnTo>
                    <a:pt x="21841" y="18862"/>
                  </a:lnTo>
                  <a:lnTo>
                    <a:pt x="21790" y="18743"/>
                  </a:lnTo>
                  <a:lnTo>
                    <a:pt x="21756" y="18555"/>
                  </a:lnTo>
                  <a:lnTo>
                    <a:pt x="21756" y="18351"/>
                  </a:lnTo>
                  <a:lnTo>
                    <a:pt x="21773" y="17960"/>
                  </a:lnTo>
                  <a:lnTo>
                    <a:pt x="21790" y="17534"/>
                  </a:lnTo>
                  <a:lnTo>
                    <a:pt x="21773" y="17091"/>
                  </a:lnTo>
                  <a:lnTo>
                    <a:pt x="21739" y="16666"/>
                  </a:lnTo>
                  <a:lnTo>
                    <a:pt x="21671" y="16240"/>
                  </a:lnTo>
                  <a:lnTo>
                    <a:pt x="21586" y="15815"/>
                  </a:lnTo>
                  <a:lnTo>
                    <a:pt x="21484" y="15406"/>
                  </a:lnTo>
                  <a:lnTo>
                    <a:pt x="21347" y="14998"/>
                  </a:lnTo>
                  <a:lnTo>
                    <a:pt x="21194" y="14589"/>
                  </a:lnTo>
                  <a:lnTo>
                    <a:pt x="21075" y="14317"/>
                  </a:lnTo>
                  <a:lnTo>
                    <a:pt x="20973" y="14044"/>
                  </a:lnTo>
                  <a:lnTo>
                    <a:pt x="20922" y="13891"/>
                  </a:lnTo>
                  <a:lnTo>
                    <a:pt x="20905" y="13755"/>
                  </a:lnTo>
                  <a:lnTo>
                    <a:pt x="20905" y="13619"/>
                  </a:lnTo>
                  <a:lnTo>
                    <a:pt x="20905" y="13466"/>
                  </a:lnTo>
                  <a:lnTo>
                    <a:pt x="20956" y="13312"/>
                  </a:lnTo>
                  <a:lnTo>
                    <a:pt x="21007" y="13159"/>
                  </a:lnTo>
                  <a:lnTo>
                    <a:pt x="21160" y="12870"/>
                  </a:lnTo>
                  <a:lnTo>
                    <a:pt x="21262" y="12614"/>
                  </a:lnTo>
                  <a:lnTo>
                    <a:pt x="21364" y="12359"/>
                  </a:lnTo>
                  <a:lnTo>
                    <a:pt x="21433" y="12104"/>
                  </a:lnTo>
                  <a:lnTo>
                    <a:pt x="21484" y="11848"/>
                  </a:lnTo>
                  <a:lnTo>
                    <a:pt x="21518" y="11576"/>
                  </a:lnTo>
                  <a:lnTo>
                    <a:pt x="21552" y="11304"/>
                  </a:lnTo>
                  <a:lnTo>
                    <a:pt x="21552" y="11031"/>
                  </a:lnTo>
                  <a:lnTo>
                    <a:pt x="21535" y="10759"/>
                  </a:lnTo>
                  <a:lnTo>
                    <a:pt x="21501" y="10487"/>
                  </a:lnTo>
                  <a:lnTo>
                    <a:pt x="21450" y="10231"/>
                  </a:lnTo>
                  <a:lnTo>
                    <a:pt x="21364" y="9959"/>
                  </a:lnTo>
                  <a:lnTo>
                    <a:pt x="21279" y="9704"/>
                  </a:lnTo>
                  <a:lnTo>
                    <a:pt x="21177" y="9448"/>
                  </a:lnTo>
                  <a:lnTo>
                    <a:pt x="21058" y="9210"/>
                  </a:lnTo>
                  <a:lnTo>
                    <a:pt x="20922" y="8989"/>
                  </a:lnTo>
                  <a:lnTo>
                    <a:pt x="20769" y="8750"/>
                  </a:lnTo>
                  <a:lnTo>
                    <a:pt x="20615" y="8563"/>
                  </a:lnTo>
                  <a:lnTo>
                    <a:pt x="20445" y="8376"/>
                  </a:lnTo>
                  <a:lnTo>
                    <a:pt x="20258" y="8206"/>
                  </a:lnTo>
                  <a:lnTo>
                    <a:pt x="20071" y="8052"/>
                  </a:lnTo>
                  <a:lnTo>
                    <a:pt x="19866" y="7899"/>
                  </a:lnTo>
                  <a:lnTo>
                    <a:pt x="19645" y="7763"/>
                  </a:lnTo>
                  <a:lnTo>
                    <a:pt x="19441" y="7644"/>
                  </a:lnTo>
                  <a:lnTo>
                    <a:pt x="19203" y="7525"/>
                  </a:lnTo>
                  <a:lnTo>
                    <a:pt x="18981" y="7440"/>
                  </a:lnTo>
                  <a:lnTo>
                    <a:pt x="18743" y="7354"/>
                  </a:lnTo>
                  <a:lnTo>
                    <a:pt x="18522" y="7286"/>
                  </a:lnTo>
                  <a:lnTo>
                    <a:pt x="18283" y="7235"/>
                  </a:lnTo>
                  <a:lnTo>
                    <a:pt x="18045" y="7201"/>
                  </a:lnTo>
                  <a:lnTo>
                    <a:pt x="17807" y="7184"/>
                  </a:lnTo>
                  <a:lnTo>
                    <a:pt x="17568" y="7184"/>
                  </a:lnTo>
                  <a:lnTo>
                    <a:pt x="17347" y="7201"/>
                  </a:lnTo>
                  <a:lnTo>
                    <a:pt x="16853" y="6827"/>
                  </a:lnTo>
                  <a:lnTo>
                    <a:pt x="16615" y="6639"/>
                  </a:lnTo>
                  <a:lnTo>
                    <a:pt x="16377" y="6503"/>
                  </a:lnTo>
                  <a:lnTo>
                    <a:pt x="15985" y="6316"/>
                  </a:lnTo>
                  <a:lnTo>
                    <a:pt x="15594" y="6146"/>
                  </a:lnTo>
                  <a:lnTo>
                    <a:pt x="15185" y="6027"/>
                  </a:lnTo>
                  <a:lnTo>
                    <a:pt x="14760" y="5925"/>
                  </a:lnTo>
                  <a:lnTo>
                    <a:pt x="14419" y="5873"/>
                  </a:lnTo>
                  <a:lnTo>
                    <a:pt x="14062" y="5822"/>
                  </a:lnTo>
                  <a:lnTo>
                    <a:pt x="13721" y="5805"/>
                  </a:lnTo>
                  <a:lnTo>
                    <a:pt x="13364" y="5788"/>
                  </a:lnTo>
                  <a:lnTo>
                    <a:pt x="13159" y="5346"/>
                  </a:lnTo>
                  <a:lnTo>
                    <a:pt x="12972" y="4886"/>
                  </a:lnTo>
                  <a:lnTo>
                    <a:pt x="12768" y="4392"/>
                  </a:lnTo>
                  <a:lnTo>
                    <a:pt x="12581" y="3899"/>
                  </a:lnTo>
                  <a:lnTo>
                    <a:pt x="12410" y="3422"/>
                  </a:lnTo>
                  <a:lnTo>
                    <a:pt x="12274" y="2963"/>
                  </a:lnTo>
                  <a:lnTo>
                    <a:pt x="12155" y="2537"/>
                  </a:lnTo>
                  <a:lnTo>
                    <a:pt x="12053" y="2162"/>
                  </a:lnTo>
                  <a:lnTo>
                    <a:pt x="12036" y="2026"/>
                  </a:lnTo>
                  <a:lnTo>
                    <a:pt x="12036" y="1907"/>
                  </a:lnTo>
                  <a:lnTo>
                    <a:pt x="12036" y="1805"/>
                  </a:lnTo>
                  <a:lnTo>
                    <a:pt x="12053" y="1703"/>
                  </a:lnTo>
                  <a:lnTo>
                    <a:pt x="12087" y="1533"/>
                  </a:lnTo>
                  <a:lnTo>
                    <a:pt x="12138" y="1396"/>
                  </a:lnTo>
                  <a:lnTo>
                    <a:pt x="12189" y="1260"/>
                  </a:lnTo>
                  <a:lnTo>
                    <a:pt x="12189" y="1175"/>
                  </a:lnTo>
                  <a:lnTo>
                    <a:pt x="12189" y="1107"/>
                  </a:lnTo>
                  <a:lnTo>
                    <a:pt x="12172" y="1022"/>
                  </a:lnTo>
                  <a:lnTo>
                    <a:pt x="12138" y="937"/>
                  </a:lnTo>
                  <a:lnTo>
                    <a:pt x="12070" y="835"/>
                  </a:lnTo>
                  <a:lnTo>
                    <a:pt x="12002" y="716"/>
                  </a:lnTo>
                  <a:lnTo>
                    <a:pt x="11900" y="596"/>
                  </a:lnTo>
                  <a:lnTo>
                    <a:pt x="11815" y="494"/>
                  </a:lnTo>
                  <a:lnTo>
                    <a:pt x="11713" y="392"/>
                  </a:lnTo>
                  <a:lnTo>
                    <a:pt x="11593" y="307"/>
                  </a:lnTo>
                  <a:lnTo>
                    <a:pt x="11491" y="239"/>
                  </a:lnTo>
                  <a:lnTo>
                    <a:pt x="11372" y="171"/>
                  </a:lnTo>
                  <a:lnTo>
                    <a:pt x="11253" y="120"/>
                  </a:lnTo>
                  <a:lnTo>
                    <a:pt x="11117" y="69"/>
                  </a:lnTo>
                  <a:lnTo>
                    <a:pt x="10998" y="35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895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8"/>
            <p:cNvSpPr/>
            <p:nvPr/>
          </p:nvSpPr>
          <p:spPr>
            <a:xfrm>
              <a:off x="9438533" y="1874775"/>
              <a:ext cx="714363" cy="1592563"/>
            </a:xfrm>
            <a:custGeom>
              <a:avLst/>
              <a:gdLst/>
              <a:ahLst/>
              <a:cxnLst/>
              <a:rect l="l" t="t" r="r" b="b"/>
              <a:pathLst>
                <a:path w="12989" h="28957" extrusionOk="0">
                  <a:moveTo>
                    <a:pt x="1005" y="1"/>
                  </a:moveTo>
                  <a:lnTo>
                    <a:pt x="852" y="18"/>
                  </a:lnTo>
                  <a:lnTo>
                    <a:pt x="716" y="69"/>
                  </a:lnTo>
                  <a:lnTo>
                    <a:pt x="579" y="103"/>
                  </a:lnTo>
                  <a:lnTo>
                    <a:pt x="409" y="188"/>
                  </a:lnTo>
                  <a:lnTo>
                    <a:pt x="256" y="699"/>
                  </a:lnTo>
                  <a:lnTo>
                    <a:pt x="103" y="1209"/>
                  </a:lnTo>
                  <a:lnTo>
                    <a:pt x="52" y="1448"/>
                  </a:lnTo>
                  <a:lnTo>
                    <a:pt x="52" y="1482"/>
                  </a:lnTo>
                  <a:lnTo>
                    <a:pt x="52" y="1516"/>
                  </a:lnTo>
                  <a:lnTo>
                    <a:pt x="86" y="1550"/>
                  </a:lnTo>
                  <a:lnTo>
                    <a:pt x="120" y="1567"/>
                  </a:lnTo>
                  <a:lnTo>
                    <a:pt x="171" y="1601"/>
                  </a:lnTo>
                  <a:lnTo>
                    <a:pt x="205" y="1652"/>
                  </a:lnTo>
                  <a:lnTo>
                    <a:pt x="273" y="1754"/>
                  </a:lnTo>
                  <a:lnTo>
                    <a:pt x="222" y="1771"/>
                  </a:lnTo>
                  <a:lnTo>
                    <a:pt x="171" y="1822"/>
                  </a:lnTo>
                  <a:lnTo>
                    <a:pt x="154" y="1890"/>
                  </a:lnTo>
                  <a:lnTo>
                    <a:pt x="137" y="1958"/>
                  </a:lnTo>
                  <a:lnTo>
                    <a:pt x="52" y="2469"/>
                  </a:lnTo>
                  <a:lnTo>
                    <a:pt x="18" y="2980"/>
                  </a:lnTo>
                  <a:lnTo>
                    <a:pt x="1" y="3490"/>
                  </a:lnTo>
                  <a:lnTo>
                    <a:pt x="18" y="4001"/>
                  </a:lnTo>
                  <a:lnTo>
                    <a:pt x="477" y="3848"/>
                  </a:lnTo>
                  <a:lnTo>
                    <a:pt x="920" y="3660"/>
                  </a:lnTo>
                  <a:lnTo>
                    <a:pt x="1328" y="3439"/>
                  </a:lnTo>
                  <a:lnTo>
                    <a:pt x="1737" y="3184"/>
                  </a:lnTo>
                  <a:lnTo>
                    <a:pt x="1839" y="4154"/>
                  </a:lnTo>
                  <a:lnTo>
                    <a:pt x="1907" y="5141"/>
                  </a:lnTo>
                  <a:lnTo>
                    <a:pt x="1958" y="6112"/>
                  </a:lnTo>
                  <a:lnTo>
                    <a:pt x="1958" y="7099"/>
                  </a:lnTo>
                  <a:lnTo>
                    <a:pt x="2026" y="7116"/>
                  </a:lnTo>
                  <a:lnTo>
                    <a:pt x="2111" y="7116"/>
                  </a:lnTo>
                  <a:lnTo>
                    <a:pt x="2248" y="7099"/>
                  </a:lnTo>
                  <a:lnTo>
                    <a:pt x="2401" y="7048"/>
                  </a:lnTo>
                  <a:lnTo>
                    <a:pt x="2537" y="6963"/>
                  </a:lnTo>
                  <a:lnTo>
                    <a:pt x="2792" y="6759"/>
                  </a:lnTo>
                  <a:lnTo>
                    <a:pt x="2928" y="6656"/>
                  </a:lnTo>
                  <a:lnTo>
                    <a:pt x="3065" y="6571"/>
                  </a:lnTo>
                  <a:lnTo>
                    <a:pt x="3184" y="6503"/>
                  </a:lnTo>
                  <a:lnTo>
                    <a:pt x="3303" y="6452"/>
                  </a:lnTo>
                  <a:lnTo>
                    <a:pt x="3422" y="6418"/>
                  </a:lnTo>
                  <a:lnTo>
                    <a:pt x="3541" y="6384"/>
                  </a:lnTo>
                  <a:lnTo>
                    <a:pt x="3797" y="6367"/>
                  </a:lnTo>
                  <a:lnTo>
                    <a:pt x="4052" y="6350"/>
                  </a:lnTo>
                  <a:lnTo>
                    <a:pt x="4290" y="6367"/>
                  </a:lnTo>
                  <a:lnTo>
                    <a:pt x="4512" y="6401"/>
                  </a:lnTo>
                  <a:lnTo>
                    <a:pt x="4750" y="6452"/>
                  </a:lnTo>
                  <a:lnTo>
                    <a:pt x="4988" y="6520"/>
                  </a:lnTo>
                  <a:lnTo>
                    <a:pt x="5210" y="6605"/>
                  </a:lnTo>
                  <a:lnTo>
                    <a:pt x="5414" y="6708"/>
                  </a:lnTo>
                  <a:lnTo>
                    <a:pt x="5635" y="6810"/>
                  </a:lnTo>
                  <a:lnTo>
                    <a:pt x="5822" y="6946"/>
                  </a:lnTo>
                  <a:lnTo>
                    <a:pt x="5686" y="7099"/>
                  </a:lnTo>
                  <a:lnTo>
                    <a:pt x="5516" y="7235"/>
                  </a:lnTo>
                  <a:lnTo>
                    <a:pt x="5329" y="7337"/>
                  </a:lnTo>
                  <a:lnTo>
                    <a:pt x="5141" y="7423"/>
                  </a:lnTo>
                  <a:lnTo>
                    <a:pt x="4937" y="7474"/>
                  </a:lnTo>
                  <a:lnTo>
                    <a:pt x="4716" y="7525"/>
                  </a:lnTo>
                  <a:lnTo>
                    <a:pt x="4512" y="7559"/>
                  </a:lnTo>
                  <a:lnTo>
                    <a:pt x="4290" y="7576"/>
                  </a:lnTo>
                  <a:lnTo>
                    <a:pt x="3865" y="7593"/>
                  </a:lnTo>
                  <a:lnTo>
                    <a:pt x="3439" y="7610"/>
                  </a:lnTo>
                  <a:lnTo>
                    <a:pt x="3218" y="7627"/>
                  </a:lnTo>
                  <a:lnTo>
                    <a:pt x="3014" y="7644"/>
                  </a:lnTo>
                  <a:lnTo>
                    <a:pt x="2809" y="7678"/>
                  </a:lnTo>
                  <a:lnTo>
                    <a:pt x="2605" y="7729"/>
                  </a:lnTo>
                  <a:lnTo>
                    <a:pt x="2486" y="7763"/>
                  </a:lnTo>
                  <a:lnTo>
                    <a:pt x="2435" y="7797"/>
                  </a:lnTo>
                  <a:lnTo>
                    <a:pt x="2401" y="7831"/>
                  </a:lnTo>
                  <a:lnTo>
                    <a:pt x="2350" y="7916"/>
                  </a:lnTo>
                  <a:lnTo>
                    <a:pt x="2350" y="8001"/>
                  </a:lnTo>
                  <a:lnTo>
                    <a:pt x="2384" y="8069"/>
                  </a:lnTo>
                  <a:lnTo>
                    <a:pt x="2435" y="8154"/>
                  </a:lnTo>
                  <a:lnTo>
                    <a:pt x="2503" y="8223"/>
                  </a:lnTo>
                  <a:lnTo>
                    <a:pt x="2588" y="8291"/>
                  </a:lnTo>
                  <a:lnTo>
                    <a:pt x="2673" y="8342"/>
                  </a:lnTo>
                  <a:lnTo>
                    <a:pt x="2775" y="8393"/>
                  </a:lnTo>
                  <a:lnTo>
                    <a:pt x="3269" y="8546"/>
                  </a:lnTo>
                  <a:lnTo>
                    <a:pt x="3780" y="8682"/>
                  </a:lnTo>
                  <a:lnTo>
                    <a:pt x="4290" y="8801"/>
                  </a:lnTo>
                  <a:lnTo>
                    <a:pt x="4801" y="8886"/>
                  </a:lnTo>
                  <a:lnTo>
                    <a:pt x="5312" y="8955"/>
                  </a:lnTo>
                  <a:lnTo>
                    <a:pt x="5839" y="8989"/>
                  </a:lnTo>
                  <a:lnTo>
                    <a:pt x="6367" y="9006"/>
                  </a:lnTo>
                  <a:lnTo>
                    <a:pt x="6878" y="9006"/>
                  </a:lnTo>
                  <a:lnTo>
                    <a:pt x="7065" y="8989"/>
                  </a:lnTo>
                  <a:lnTo>
                    <a:pt x="7252" y="8972"/>
                  </a:lnTo>
                  <a:lnTo>
                    <a:pt x="7439" y="8921"/>
                  </a:lnTo>
                  <a:lnTo>
                    <a:pt x="7610" y="8852"/>
                  </a:lnTo>
                  <a:lnTo>
                    <a:pt x="7729" y="8784"/>
                  </a:lnTo>
                  <a:lnTo>
                    <a:pt x="7831" y="8716"/>
                  </a:lnTo>
                  <a:lnTo>
                    <a:pt x="7933" y="8631"/>
                  </a:lnTo>
                  <a:lnTo>
                    <a:pt x="8035" y="8580"/>
                  </a:lnTo>
                  <a:lnTo>
                    <a:pt x="8188" y="8512"/>
                  </a:lnTo>
                  <a:lnTo>
                    <a:pt x="8342" y="8495"/>
                  </a:lnTo>
                  <a:lnTo>
                    <a:pt x="8495" y="8495"/>
                  </a:lnTo>
                  <a:lnTo>
                    <a:pt x="8665" y="8529"/>
                  </a:lnTo>
                  <a:lnTo>
                    <a:pt x="8818" y="8563"/>
                  </a:lnTo>
                  <a:lnTo>
                    <a:pt x="8972" y="8631"/>
                  </a:lnTo>
                  <a:lnTo>
                    <a:pt x="9108" y="8699"/>
                  </a:lnTo>
                  <a:lnTo>
                    <a:pt x="9244" y="8784"/>
                  </a:lnTo>
                  <a:lnTo>
                    <a:pt x="9482" y="8972"/>
                  </a:lnTo>
                  <a:lnTo>
                    <a:pt x="9704" y="9176"/>
                  </a:lnTo>
                  <a:lnTo>
                    <a:pt x="9891" y="9414"/>
                  </a:lnTo>
                  <a:lnTo>
                    <a:pt x="10061" y="9670"/>
                  </a:lnTo>
                  <a:lnTo>
                    <a:pt x="10180" y="9925"/>
                  </a:lnTo>
                  <a:lnTo>
                    <a:pt x="10282" y="10214"/>
                  </a:lnTo>
                  <a:lnTo>
                    <a:pt x="10350" y="10504"/>
                  </a:lnTo>
                  <a:lnTo>
                    <a:pt x="10367" y="10640"/>
                  </a:lnTo>
                  <a:lnTo>
                    <a:pt x="10367" y="10793"/>
                  </a:lnTo>
                  <a:lnTo>
                    <a:pt x="10367" y="10946"/>
                  </a:lnTo>
                  <a:lnTo>
                    <a:pt x="10350" y="11099"/>
                  </a:lnTo>
                  <a:lnTo>
                    <a:pt x="10333" y="11236"/>
                  </a:lnTo>
                  <a:lnTo>
                    <a:pt x="10299" y="11389"/>
                  </a:lnTo>
                  <a:lnTo>
                    <a:pt x="10248" y="11525"/>
                  </a:lnTo>
                  <a:lnTo>
                    <a:pt x="10197" y="11661"/>
                  </a:lnTo>
                  <a:lnTo>
                    <a:pt x="10129" y="11797"/>
                  </a:lnTo>
                  <a:lnTo>
                    <a:pt x="10044" y="11934"/>
                  </a:lnTo>
                  <a:lnTo>
                    <a:pt x="9976" y="12053"/>
                  </a:lnTo>
                  <a:lnTo>
                    <a:pt x="9874" y="12172"/>
                  </a:lnTo>
                  <a:lnTo>
                    <a:pt x="9772" y="12274"/>
                  </a:lnTo>
                  <a:lnTo>
                    <a:pt x="9669" y="12376"/>
                  </a:lnTo>
                  <a:lnTo>
                    <a:pt x="9550" y="12478"/>
                  </a:lnTo>
                  <a:lnTo>
                    <a:pt x="9431" y="12563"/>
                  </a:lnTo>
                  <a:lnTo>
                    <a:pt x="9312" y="12631"/>
                  </a:lnTo>
                  <a:lnTo>
                    <a:pt x="9176" y="12700"/>
                  </a:lnTo>
                  <a:lnTo>
                    <a:pt x="9159" y="12751"/>
                  </a:lnTo>
                  <a:lnTo>
                    <a:pt x="9159" y="12802"/>
                  </a:lnTo>
                  <a:lnTo>
                    <a:pt x="9159" y="12853"/>
                  </a:lnTo>
                  <a:lnTo>
                    <a:pt x="9193" y="12904"/>
                  </a:lnTo>
                  <a:lnTo>
                    <a:pt x="9227" y="12938"/>
                  </a:lnTo>
                  <a:lnTo>
                    <a:pt x="9278" y="12972"/>
                  </a:lnTo>
                  <a:lnTo>
                    <a:pt x="9329" y="13006"/>
                  </a:lnTo>
                  <a:lnTo>
                    <a:pt x="9397" y="13023"/>
                  </a:lnTo>
                  <a:lnTo>
                    <a:pt x="9499" y="13040"/>
                  </a:lnTo>
                  <a:lnTo>
                    <a:pt x="9618" y="13057"/>
                  </a:lnTo>
                  <a:lnTo>
                    <a:pt x="9738" y="13057"/>
                  </a:lnTo>
                  <a:lnTo>
                    <a:pt x="9857" y="13091"/>
                  </a:lnTo>
                  <a:lnTo>
                    <a:pt x="9942" y="13142"/>
                  </a:lnTo>
                  <a:lnTo>
                    <a:pt x="10010" y="13210"/>
                  </a:lnTo>
                  <a:lnTo>
                    <a:pt x="10078" y="13295"/>
                  </a:lnTo>
                  <a:lnTo>
                    <a:pt x="10112" y="13397"/>
                  </a:lnTo>
                  <a:lnTo>
                    <a:pt x="10146" y="13500"/>
                  </a:lnTo>
                  <a:lnTo>
                    <a:pt x="10146" y="13619"/>
                  </a:lnTo>
                  <a:lnTo>
                    <a:pt x="10146" y="13721"/>
                  </a:lnTo>
                  <a:lnTo>
                    <a:pt x="10112" y="13823"/>
                  </a:lnTo>
                  <a:lnTo>
                    <a:pt x="10078" y="13925"/>
                  </a:lnTo>
                  <a:lnTo>
                    <a:pt x="10044" y="14027"/>
                  </a:lnTo>
                  <a:lnTo>
                    <a:pt x="9925" y="14215"/>
                  </a:lnTo>
                  <a:lnTo>
                    <a:pt x="9686" y="14572"/>
                  </a:lnTo>
                  <a:lnTo>
                    <a:pt x="9601" y="14742"/>
                  </a:lnTo>
                  <a:lnTo>
                    <a:pt x="9533" y="14913"/>
                  </a:lnTo>
                  <a:lnTo>
                    <a:pt x="9465" y="15083"/>
                  </a:lnTo>
                  <a:lnTo>
                    <a:pt x="9431" y="15253"/>
                  </a:lnTo>
                  <a:lnTo>
                    <a:pt x="9397" y="15423"/>
                  </a:lnTo>
                  <a:lnTo>
                    <a:pt x="9363" y="15610"/>
                  </a:lnTo>
                  <a:lnTo>
                    <a:pt x="9363" y="15781"/>
                  </a:lnTo>
                  <a:lnTo>
                    <a:pt x="9363" y="15968"/>
                  </a:lnTo>
                  <a:lnTo>
                    <a:pt x="9363" y="16155"/>
                  </a:lnTo>
                  <a:lnTo>
                    <a:pt x="9380" y="16325"/>
                  </a:lnTo>
                  <a:lnTo>
                    <a:pt x="9448" y="16700"/>
                  </a:lnTo>
                  <a:lnTo>
                    <a:pt x="9567" y="17057"/>
                  </a:lnTo>
                  <a:lnTo>
                    <a:pt x="9704" y="17398"/>
                  </a:lnTo>
                  <a:lnTo>
                    <a:pt x="9857" y="17721"/>
                  </a:lnTo>
                  <a:lnTo>
                    <a:pt x="10044" y="18028"/>
                  </a:lnTo>
                  <a:lnTo>
                    <a:pt x="10248" y="18334"/>
                  </a:lnTo>
                  <a:lnTo>
                    <a:pt x="10470" y="18623"/>
                  </a:lnTo>
                  <a:lnTo>
                    <a:pt x="10708" y="18896"/>
                  </a:lnTo>
                  <a:lnTo>
                    <a:pt x="10946" y="19185"/>
                  </a:lnTo>
                  <a:lnTo>
                    <a:pt x="11440" y="19713"/>
                  </a:lnTo>
                  <a:lnTo>
                    <a:pt x="11321" y="19662"/>
                  </a:lnTo>
                  <a:lnTo>
                    <a:pt x="11184" y="19611"/>
                  </a:lnTo>
                  <a:lnTo>
                    <a:pt x="11048" y="19594"/>
                  </a:lnTo>
                  <a:lnTo>
                    <a:pt x="10912" y="19594"/>
                  </a:lnTo>
                  <a:lnTo>
                    <a:pt x="10793" y="19611"/>
                  </a:lnTo>
                  <a:lnTo>
                    <a:pt x="10657" y="19628"/>
                  </a:lnTo>
                  <a:lnTo>
                    <a:pt x="10521" y="19679"/>
                  </a:lnTo>
                  <a:lnTo>
                    <a:pt x="10384" y="19747"/>
                  </a:lnTo>
                  <a:lnTo>
                    <a:pt x="10265" y="19815"/>
                  </a:lnTo>
                  <a:lnTo>
                    <a:pt x="10146" y="19900"/>
                  </a:lnTo>
                  <a:lnTo>
                    <a:pt x="10044" y="19985"/>
                  </a:lnTo>
                  <a:lnTo>
                    <a:pt x="9925" y="20087"/>
                  </a:lnTo>
                  <a:lnTo>
                    <a:pt x="9840" y="20207"/>
                  </a:lnTo>
                  <a:lnTo>
                    <a:pt x="9755" y="20326"/>
                  </a:lnTo>
                  <a:lnTo>
                    <a:pt x="9669" y="20445"/>
                  </a:lnTo>
                  <a:lnTo>
                    <a:pt x="9618" y="20564"/>
                  </a:lnTo>
                  <a:lnTo>
                    <a:pt x="9516" y="20836"/>
                  </a:lnTo>
                  <a:lnTo>
                    <a:pt x="9465" y="21109"/>
                  </a:lnTo>
                  <a:lnTo>
                    <a:pt x="9431" y="21398"/>
                  </a:lnTo>
                  <a:lnTo>
                    <a:pt x="9414" y="21671"/>
                  </a:lnTo>
                  <a:lnTo>
                    <a:pt x="9414" y="21960"/>
                  </a:lnTo>
                  <a:lnTo>
                    <a:pt x="9414" y="22249"/>
                  </a:lnTo>
                  <a:lnTo>
                    <a:pt x="9431" y="22828"/>
                  </a:lnTo>
                  <a:lnTo>
                    <a:pt x="9448" y="23254"/>
                  </a:lnTo>
                  <a:lnTo>
                    <a:pt x="9431" y="23662"/>
                  </a:lnTo>
                  <a:lnTo>
                    <a:pt x="9397" y="24088"/>
                  </a:lnTo>
                  <a:lnTo>
                    <a:pt x="9346" y="24496"/>
                  </a:lnTo>
                  <a:lnTo>
                    <a:pt x="9278" y="24922"/>
                  </a:lnTo>
                  <a:lnTo>
                    <a:pt x="9193" y="25330"/>
                  </a:lnTo>
                  <a:lnTo>
                    <a:pt x="9091" y="25739"/>
                  </a:lnTo>
                  <a:lnTo>
                    <a:pt x="8972" y="26131"/>
                  </a:lnTo>
                  <a:lnTo>
                    <a:pt x="8852" y="26488"/>
                  </a:lnTo>
                  <a:lnTo>
                    <a:pt x="8784" y="26641"/>
                  </a:lnTo>
                  <a:lnTo>
                    <a:pt x="8699" y="26811"/>
                  </a:lnTo>
                  <a:lnTo>
                    <a:pt x="8614" y="26965"/>
                  </a:lnTo>
                  <a:lnTo>
                    <a:pt x="8512" y="27118"/>
                  </a:lnTo>
                  <a:lnTo>
                    <a:pt x="8393" y="27254"/>
                  </a:lnTo>
                  <a:lnTo>
                    <a:pt x="8274" y="27373"/>
                  </a:lnTo>
                  <a:lnTo>
                    <a:pt x="8120" y="27492"/>
                  </a:lnTo>
                  <a:lnTo>
                    <a:pt x="8035" y="27560"/>
                  </a:lnTo>
                  <a:lnTo>
                    <a:pt x="7967" y="27646"/>
                  </a:lnTo>
                  <a:lnTo>
                    <a:pt x="7916" y="27714"/>
                  </a:lnTo>
                  <a:lnTo>
                    <a:pt x="7865" y="27816"/>
                  </a:lnTo>
                  <a:lnTo>
                    <a:pt x="7797" y="28003"/>
                  </a:lnTo>
                  <a:lnTo>
                    <a:pt x="7457" y="28922"/>
                  </a:lnTo>
                  <a:lnTo>
                    <a:pt x="7559" y="28956"/>
                  </a:lnTo>
                  <a:lnTo>
                    <a:pt x="7678" y="28939"/>
                  </a:lnTo>
                  <a:lnTo>
                    <a:pt x="7797" y="28922"/>
                  </a:lnTo>
                  <a:lnTo>
                    <a:pt x="7899" y="28888"/>
                  </a:lnTo>
                  <a:lnTo>
                    <a:pt x="8001" y="28837"/>
                  </a:lnTo>
                  <a:lnTo>
                    <a:pt x="8086" y="28752"/>
                  </a:lnTo>
                  <a:lnTo>
                    <a:pt x="8154" y="28667"/>
                  </a:lnTo>
                  <a:lnTo>
                    <a:pt x="8188" y="28565"/>
                  </a:lnTo>
                  <a:lnTo>
                    <a:pt x="8206" y="28480"/>
                  </a:lnTo>
                  <a:lnTo>
                    <a:pt x="8206" y="28395"/>
                  </a:lnTo>
                  <a:lnTo>
                    <a:pt x="8223" y="28224"/>
                  </a:lnTo>
                  <a:lnTo>
                    <a:pt x="8257" y="28071"/>
                  </a:lnTo>
                  <a:lnTo>
                    <a:pt x="8325" y="27918"/>
                  </a:lnTo>
                  <a:lnTo>
                    <a:pt x="8393" y="27782"/>
                  </a:lnTo>
                  <a:lnTo>
                    <a:pt x="8495" y="27663"/>
                  </a:lnTo>
                  <a:lnTo>
                    <a:pt x="8614" y="27543"/>
                  </a:lnTo>
                  <a:lnTo>
                    <a:pt x="8733" y="27424"/>
                  </a:lnTo>
                  <a:lnTo>
                    <a:pt x="8972" y="27220"/>
                  </a:lnTo>
                  <a:lnTo>
                    <a:pt x="9278" y="26948"/>
                  </a:lnTo>
                  <a:lnTo>
                    <a:pt x="9567" y="26675"/>
                  </a:lnTo>
                  <a:lnTo>
                    <a:pt x="9840" y="26386"/>
                  </a:lnTo>
                  <a:lnTo>
                    <a:pt x="10129" y="26096"/>
                  </a:lnTo>
                  <a:lnTo>
                    <a:pt x="10384" y="25807"/>
                  </a:lnTo>
                  <a:lnTo>
                    <a:pt x="10640" y="25501"/>
                  </a:lnTo>
                  <a:lnTo>
                    <a:pt x="10895" y="25177"/>
                  </a:lnTo>
                  <a:lnTo>
                    <a:pt x="11133" y="24854"/>
                  </a:lnTo>
                  <a:lnTo>
                    <a:pt x="11355" y="24530"/>
                  </a:lnTo>
                  <a:lnTo>
                    <a:pt x="11576" y="24190"/>
                  </a:lnTo>
                  <a:lnTo>
                    <a:pt x="11780" y="23849"/>
                  </a:lnTo>
                  <a:lnTo>
                    <a:pt x="11968" y="23492"/>
                  </a:lnTo>
                  <a:lnTo>
                    <a:pt x="12155" y="23135"/>
                  </a:lnTo>
                  <a:lnTo>
                    <a:pt x="12325" y="22777"/>
                  </a:lnTo>
                  <a:lnTo>
                    <a:pt x="12495" y="22403"/>
                  </a:lnTo>
                  <a:lnTo>
                    <a:pt x="12648" y="22028"/>
                  </a:lnTo>
                  <a:lnTo>
                    <a:pt x="12751" y="21739"/>
                  </a:lnTo>
                  <a:lnTo>
                    <a:pt x="12836" y="21449"/>
                  </a:lnTo>
                  <a:lnTo>
                    <a:pt x="12921" y="21143"/>
                  </a:lnTo>
                  <a:lnTo>
                    <a:pt x="12955" y="20836"/>
                  </a:lnTo>
                  <a:lnTo>
                    <a:pt x="12989" y="20530"/>
                  </a:lnTo>
                  <a:lnTo>
                    <a:pt x="12972" y="20224"/>
                  </a:lnTo>
                  <a:lnTo>
                    <a:pt x="12938" y="20087"/>
                  </a:lnTo>
                  <a:lnTo>
                    <a:pt x="12904" y="19934"/>
                  </a:lnTo>
                  <a:lnTo>
                    <a:pt x="12853" y="19798"/>
                  </a:lnTo>
                  <a:lnTo>
                    <a:pt x="12802" y="19662"/>
                  </a:lnTo>
                  <a:lnTo>
                    <a:pt x="12682" y="19424"/>
                  </a:lnTo>
                  <a:lnTo>
                    <a:pt x="12546" y="19202"/>
                  </a:lnTo>
                  <a:lnTo>
                    <a:pt x="12427" y="18981"/>
                  </a:lnTo>
                  <a:lnTo>
                    <a:pt x="12376" y="18862"/>
                  </a:lnTo>
                  <a:lnTo>
                    <a:pt x="12325" y="18743"/>
                  </a:lnTo>
                  <a:lnTo>
                    <a:pt x="12291" y="18555"/>
                  </a:lnTo>
                  <a:lnTo>
                    <a:pt x="12291" y="18351"/>
                  </a:lnTo>
                  <a:lnTo>
                    <a:pt x="12308" y="17960"/>
                  </a:lnTo>
                  <a:lnTo>
                    <a:pt x="12325" y="17534"/>
                  </a:lnTo>
                  <a:lnTo>
                    <a:pt x="12308" y="17091"/>
                  </a:lnTo>
                  <a:lnTo>
                    <a:pt x="12274" y="16666"/>
                  </a:lnTo>
                  <a:lnTo>
                    <a:pt x="12206" y="16240"/>
                  </a:lnTo>
                  <a:lnTo>
                    <a:pt x="12121" y="15815"/>
                  </a:lnTo>
                  <a:lnTo>
                    <a:pt x="12019" y="15406"/>
                  </a:lnTo>
                  <a:lnTo>
                    <a:pt x="11882" y="14998"/>
                  </a:lnTo>
                  <a:lnTo>
                    <a:pt x="11729" y="14589"/>
                  </a:lnTo>
                  <a:lnTo>
                    <a:pt x="11610" y="14317"/>
                  </a:lnTo>
                  <a:lnTo>
                    <a:pt x="11508" y="14044"/>
                  </a:lnTo>
                  <a:lnTo>
                    <a:pt x="11457" y="13891"/>
                  </a:lnTo>
                  <a:lnTo>
                    <a:pt x="11440" y="13755"/>
                  </a:lnTo>
                  <a:lnTo>
                    <a:pt x="11440" y="13619"/>
                  </a:lnTo>
                  <a:lnTo>
                    <a:pt x="11440" y="13466"/>
                  </a:lnTo>
                  <a:lnTo>
                    <a:pt x="11491" y="13312"/>
                  </a:lnTo>
                  <a:lnTo>
                    <a:pt x="11542" y="13159"/>
                  </a:lnTo>
                  <a:lnTo>
                    <a:pt x="11695" y="12870"/>
                  </a:lnTo>
                  <a:lnTo>
                    <a:pt x="11797" y="12614"/>
                  </a:lnTo>
                  <a:lnTo>
                    <a:pt x="11899" y="12359"/>
                  </a:lnTo>
                  <a:lnTo>
                    <a:pt x="11968" y="12104"/>
                  </a:lnTo>
                  <a:lnTo>
                    <a:pt x="12019" y="11848"/>
                  </a:lnTo>
                  <a:lnTo>
                    <a:pt x="12053" y="11576"/>
                  </a:lnTo>
                  <a:lnTo>
                    <a:pt x="12087" y="11304"/>
                  </a:lnTo>
                  <a:lnTo>
                    <a:pt x="12087" y="11031"/>
                  </a:lnTo>
                  <a:lnTo>
                    <a:pt x="12070" y="10759"/>
                  </a:lnTo>
                  <a:lnTo>
                    <a:pt x="12036" y="10487"/>
                  </a:lnTo>
                  <a:lnTo>
                    <a:pt x="11985" y="10231"/>
                  </a:lnTo>
                  <a:lnTo>
                    <a:pt x="11899" y="9959"/>
                  </a:lnTo>
                  <a:lnTo>
                    <a:pt x="11814" y="9704"/>
                  </a:lnTo>
                  <a:lnTo>
                    <a:pt x="11712" y="9448"/>
                  </a:lnTo>
                  <a:lnTo>
                    <a:pt x="11593" y="9210"/>
                  </a:lnTo>
                  <a:lnTo>
                    <a:pt x="11457" y="8989"/>
                  </a:lnTo>
                  <a:lnTo>
                    <a:pt x="11304" y="8750"/>
                  </a:lnTo>
                  <a:lnTo>
                    <a:pt x="11150" y="8563"/>
                  </a:lnTo>
                  <a:lnTo>
                    <a:pt x="10980" y="8376"/>
                  </a:lnTo>
                  <a:lnTo>
                    <a:pt x="10793" y="8206"/>
                  </a:lnTo>
                  <a:lnTo>
                    <a:pt x="10606" y="8052"/>
                  </a:lnTo>
                  <a:lnTo>
                    <a:pt x="10401" y="7899"/>
                  </a:lnTo>
                  <a:lnTo>
                    <a:pt x="10180" y="7763"/>
                  </a:lnTo>
                  <a:lnTo>
                    <a:pt x="9976" y="7644"/>
                  </a:lnTo>
                  <a:lnTo>
                    <a:pt x="9738" y="7525"/>
                  </a:lnTo>
                  <a:lnTo>
                    <a:pt x="9516" y="7440"/>
                  </a:lnTo>
                  <a:lnTo>
                    <a:pt x="9278" y="7354"/>
                  </a:lnTo>
                  <a:lnTo>
                    <a:pt x="9057" y="7286"/>
                  </a:lnTo>
                  <a:lnTo>
                    <a:pt x="8818" y="7235"/>
                  </a:lnTo>
                  <a:lnTo>
                    <a:pt x="8580" y="7201"/>
                  </a:lnTo>
                  <a:lnTo>
                    <a:pt x="8342" y="7184"/>
                  </a:lnTo>
                  <a:lnTo>
                    <a:pt x="8103" y="7184"/>
                  </a:lnTo>
                  <a:lnTo>
                    <a:pt x="7882" y="7201"/>
                  </a:lnTo>
                  <a:lnTo>
                    <a:pt x="7388" y="6827"/>
                  </a:lnTo>
                  <a:lnTo>
                    <a:pt x="7150" y="6639"/>
                  </a:lnTo>
                  <a:lnTo>
                    <a:pt x="6912" y="6503"/>
                  </a:lnTo>
                  <a:lnTo>
                    <a:pt x="6520" y="6316"/>
                  </a:lnTo>
                  <a:lnTo>
                    <a:pt x="6129" y="6146"/>
                  </a:lnTo>
                  <a:lnTo>
                    <a:pt x="5720" y="6027"/>
                  </a:lnTo>
                  <a:lnTo>
                    <a:pt x="5295" y="5925"/>
                  </a:lnTo>
                  <a:lnTo>
                    <a:pt x="4954" y="5873"/>
                  </a:lnTo>
                  <a:lnTo>
                    <a:pt x="4597" y="5822"/>
                  </a:lnTo>
                  <a:lnTo>
                    <a:pt x="4256" y="5805"/>
                  </a:lnTo>
                  <a:lnTo>
                    <a:pt x="3899" y="5788"/>
                  </a:lnTo>
                  <a:lnTo>
                    <a:pt x="3694" y="5346"/>
                  </a:lnTo>
                  <a:lnTo>
                    <a:pt x="3507" y="4886"/>
                  </a:lnTo>
                  <a:lnTo>
                    <a:pt x="3303" y="4392"/>
                  </a:lnTo>
                  <a:lnTo>
                    <a:pt x="3116" y="3899"/>
                  </a:lnTo>
                  <a:lnTo>
                    <a:pt x="2945" y="3422"/>
                  </a:lnTo>
                  <a:lnTo>
                    <a:pt x="2809" y="2963"/>
                  </a:lnTo>
                  <a:lnTo>
                    <a:pt x="2690" y="2537"/>
                  </a:lnTo>
                  <a:lnTo>
                    <a:pt x="2588" y="2162"/>
                  </a:lnTo>
                  <a:lnTo>
                    <a:pt x="2571" y="2026"/>
                  </a:lnTo>
                  <a:lnTo>
                    <a:pt x="2571" y="1907"/>
                  </a:lnTo>
                  <a:lnTo>
                    <a:pt x="2571" y="1805"/>
                  </a:lnTo>
                  <a:lnTo>
                    <a:pt x="2588" y="1703"/>
                  </a:lnTo>
                  <a:lnTo>
                    <a:pt x="2622" y="1533"/>
                  </a:lnTo>
                  <a:lnTo>
                    <a:pt x="2673" y="1396"/>
                  </a:lnTo>
                  <a:lnTo>
                    <a:pt x="2724" y="1260"/>
                  </a:lnTo>
                  <a:lnTo>
                    <a:pt x="2724" y="1175"/>
                  </a:lnTo>
                  <a:lnTo>
                    <a:pt x="2724" y="1107"/>
                  </a:lnTo>
                  <a:lnTo>
                    <a:pt x="2707" y="1022"/>
                  </a:lnTo>
                  <a:lnTo>
                    <a:pt x="2673" y="937"/>
                  </a:lnTo>
                  <a:lnTo>
                    <a:pt x="2605" y="835"/>
                  </a:lnTo>
                  <a:lnTo>
                    <a:pt x="2537" y="716"/>
                  </a:lnTo>
                  <a:lnTo>
                    <a:pt x="2435" y="596"/>
                  </a:lnTo>
                  <a:lnTo>
                    <a:pt x="2350" y="494"/>
                  </a:lnTo>
                  <a:lnTo>
                    <a:pt x="2248" y="392"/>
                  </a:lnTo>
                  <a:lnTo>
                    <a:pt x="2128" y="307"/>
                  </a:lnTo>
                  <a:lnTo>
                    <a:pt x="2026" y="239"/>
                  </a:lnTo>
                  <a:lnTo>
                    <a:pt x="1907" y="171"/>
                  </a:lnTo>
                  <a:lnTo>
                    <a:pt x="1788" y="120"/>
                  </a:lnTo>
                  <a:lnTo>
                    <a:pt x="1652" y="69"/>
                  </a:lnTo>
                  <a:lnTo>
                    <a:pt x="1533" y="35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8"/>
            <p:cNvSpPr/>
            <p:nvPr/>
          </p:nvSpPr>
          <p:spPr>
            <a:xfrm>
              <a:off x="9400144" y="1874775"/>
              <a:ext cx="188256" cy="246279"/>
            </a:xfrm>
            <a:custGeom>
              <a:avLst/>
              <a:gdLst/>
              <a:ahLst/>
              <a:cxnLst/>
              <a:rect l="l" t="t" r="r" b="b"/>
              <a:pathLst>
                <a:path w="3423" h="4478" extrusionOk="0">
                  <a:moveTo>
                    <a:pt x="1720" y="1"/>
                  </a:moveTo>
                  <a:lnTo>
                    <a:pt x="1584" y="18"/>
                  </a:lnTo>
                  <a:lnTo>
                    <a:pt x="1448" y="52"/>
                  </a:lnTo>
                  <a:lnTo>
                    <a:pt x="1311" y="103"/>
                  </a:lnTo>
                  <a:lnTo>
                    <a:pt x="1294" y="120"/>
                  </a:lnTo>
                  <a:lnTo>
                    <a:pt x="1294" y="120"/>
                  </a:lnTo>
                  <a:lnTo>
                    <a:pt x="1362" y="86"/>
                  </a:lnTo>
                  <a:lnTo>
                    <a:pt x="1567" y="86"/>
                  </a:lnTo>
                  <a:lnTo>
                    <a:pt x="1635" y="103"/>
                  </a:lnTo>
                  <a:lnTo>
                    <a:pt x="1686" y="137"/>
                  </a:lnTo>
                  <a:lnTo>
                    <a:pt x="1754" y="171"/>
                  </a:lnTo>
                  <a:lnTo>
                    <a:pt x="1805" y="222"/>
                  </a:lnTo>
                  <a:lnTo>
                    <a:pt x="1839" y="273"/>
                  </a:lnTo>
                  <a:lnTo>
                    <a:pt x="1873" y="341"/>
                  </a:lnTo>
                  <a:lnTo>
                    <a:pt x="1890" y="409"/>
                  </a:lnTo>
                  <a:lnTo>
                    <a:pt x="1890" y="477"/>
                  </a:lnTo>
                  <a:lnTo>
                    <a:pt x="1890" y="545"/>
                  </a:lnTo>
                  <a:lnTo>
                    <a:pt x="1873" y="613"/>
                  </a:lnTo>
                  <a:lnTo>
                    <a:pt x="1856" y="664"/>
                  </a:lnTo>
                  <a:lnTo>
                    <a:pt x="1822" y="733"/>
                  </a:lnTo>
                  <a:lnTo>
                    <a:pt x="1754" y="801"/>
                  </a:lnTo>
                  <a:lnTo>
                    <a:pt x="1669" y="869"/>
                  </a:lnTo>
                  <a:lnTo>
                    <a:pt x="1499" y="954"/>
                  </a:lnTo>
                  <a:lnTo>
                    <a:pt x="1328" y="1056"/>
                  </a:lnTo>
                  <a:lnTo>
                    <a:pt x="1243" y="1124"/>
                  </a:lnTo>
                  <a:lnTo>
                    <a:pt x="1175" y="1192"/>
                  </a:lnTo>
                  <a:lnTo>
                    <a:pt x="1243" y="1260"/>
                  </a:lnTo>
                  <a:lnTo>
                    <a:pt x="1294" y="1345"/>
                  </a:lnTo>
                  <a:lnTo>
                    <a:pt x="1328" y="1430"/>
                  </a:lnTo>
                  <a:lnTo>
                    <a:pt x="1345" y="1533"/>
                  </a:lnTo>
                  <a:lnTo>
                    <a:pt x="1345" y="1635"/>
                  </a:lnTo>
                  <a:lnTo>
                    <a:pt x="1328" y="1737"/>
                  </a:lnTo>
                  <a:lnTo>
                    <a:pt x="1294" y="1839"/>
                  </a:lnTo>
                  <a:lnTo>
                    <a:pt x="1243" y="1924"/>
                  </a:lnTo>
                  <a:lnTo>
                    <a:pt x="1192" y="2009"/>
                  </a:lnTo>
                  <a:lnTo>
                    <a:pt x="1124" y="2077"/>
                  </a:lnTo>
                  <a:lnTo>
                    <a:pt x="971" y="2214"/>
                  </a:lnTo>
                  <a:lnTo>
                    <a:pt x="818" y="2333"/>
                  </a:lnTo>
                  <a:lnTo>
                    <a:pt x="630" y="2435"/>
                  </a:lnTo>
                  <a:lnTo>
                    <a:pt x="409" y="2554"/>
                  </a:lnTo>
                  <a:lnTo>
                    <a:pt x="205" y="2690"/>
                  </a:lnTo>
                  <a:lnTo>
                    <a:pt x="205" y="2929"/>
                  </a:lnTo>
                  <a:lnTo>
                    <a:pt x="188" y="3133"/>
                  </a:lnTo>
                  <a:lnTo>
                    <a:pt x="154" y="3269"/>
                  </a:lnTo>
                  <a:lnTo>
                    <a:pt x="103" y="3405"/>
                  </a:lnTo>
                  <a:lnTo>
                    <a:pt x="35" y="3609"/>
                  </a:lnTo>
                  <a:lnTo>
                    <a:pt x="1" y="3729"/>
                  </a:lnTo>
                  <a:lnTo>
                    <a:pt x="1" y="3865"/>
                  </a:lnTo>
                  <a:lnTo>
                    <a:pt x="35" y="3984"/>
                  </a:lnTo>
                  <a:lnTo>
                    <a:pt x="86" y="4103"/>
                  </a:lnTo>
                  <a:lnTo>
                    <a:pt x="154" y="4205"/>
                  </a:lnTo>
                  <a:lnTo>
                    <a:pt x="239" y="4290"/>
                  </a:lnTo>
                  <a:lnTo>
                    <a:pt x="324" y="4375"/>
                  </a:lnTo>
                  <a:lnTo>
                    <a:pt x="426" y="4427"/>
                  </a:lnTo>
                  <a:lnTo>
                    <a:pt x="545" y="4461"/>
                  </a:lnTo>
                  <a:lnTo>
                    <a:pt x="647" y="4478"/>
                  </a:lnTo>
                  <a:lnTo>
                    <a:pt x="682" y="4461"/>
                  </a:lnTo>
                  <a:lnTo>
                    <a:pt x="1294" y="3967"/>
                  </a:lnTo>
                  <a:lnTo>
                    <a:pt x="1431" y="3848"/>
                  </a:lnTo>
                  <a:lnTo>
                    <a:pt x="1499" y="3780"/>
                  </a:lnTo>
                  <a:lnTo>
                    <a:pt x="1550" y="3695"/>
                  </a:lnTo>
                  <a:lnTo>
                    <a:pt x="1601" y="3575"/>
                  </a:lnTo>
                  <a:lnTo>
                    <a:pt x="1635" y="3439"/>
                  </a:lnTo>
                  <a:lnTo>
                    <a:pt x="1635" y="3303"/>
                  </a:lnTo>
                  <a:lnTo>
                    <a:pt x="1652" y="3167"/>
                  </a:lnTo>
                  <a:lnTo>
                    <a:pt x="1669" y="2758"/>
                  </a:lnTo>
                  <a:lnTo>
                    <a:pt x="1703" y="2367"/>
                  </a:lnTo>
                  <a:lnTo>
                    <a:pt x="1754" y="1975"/>
                  </a:lnTo>
                  <a:lnTo>
                    <a:pt x="1839" y="1567"/>
                  </a:lnTo>
                  <a:lnTo>
                    <a:pt x="1873" y="1448"/>
                  </a:lnTo>
                  <a:lnTo>
                    <a:pt x="1941" y="1328"/>
                  </a:lnTo>
                  <a:lnTo>
                    <a:pt x="1975" y="1294"/>
                  </a:lnTo>
                  <a:lnTo>
                    <a:pt x="2026" y="1260"/>
                  </a:lnTo>
                  <a:lnTo>
                    <a:pt x="2077" y="1243"/>
                  </a:lnTo>
                  <a:lnTo>
                    <a:pt x="2128" y="1243"/>
                  </a:lnTo>
                  <a:lnTo>
                    <a:pt x="2180" y="1260"/>
                  </a:lnTo>
                  <a:lnTo>
                    <a:pt x="2214" y="1294"/>
                  </a:lnTo>
                  <a:lnTo>
                    <a:pt x="2248" y="1345"/>
                  </a:lnTo>
                  <a:lnTo>
                    <a:pt x="2265" y="1396"/>
                  </a:lnTo>
                  <a:lnTo>
                    <a:pt x="2265" y="1499"/>
                  </a:lnTo>
                  <a:lnTo>
                    <a:pt x="2265" y="1618"/>
                  </a:lnTo>
                  <a:lnTo>
                    <a:pt x="2197" y="1856"/>
                  </a:lnTo>
                  <a:lnTo>
                    <a:pt x="2094" y="2094"/>
                  </a:lnTo>
                  <a:lnTo>
                    <a:pt x="1975" y="2316"/>
                  </a:lnTo>
                  <a:lnTo>
                    <a:pt x="1822" y="2537"/>
                  </a:lnTo>
                  <a:lnTo>
                    <a:pt x="2180" y="2469"/>
                  </a:lnTo>
                  <a:lnTo>
                    <a:pt x="2537" y="2401"/>
                  </a:lnTo>
                  <a:lnTo>
                    <a:pt x="2929" y="2299"/>
                  </a:lnTo>
                  <a:lnTo>
                    <a:pt x="3286" y="2162"/>
                  </a:lnTo>
                  <a:lnTo>
                    <a:pt x="3269" y="2026"/>
                  </a:lnTo>
                  <a:lnTo>
                    <a:pt x="3269" y="1907"/>
                  </a:lnTo>
                  <a:lnTo>
                    <a:pt x="3269" y="1788"/>
                  </a:lnTo>
                  <a:lnTo>
                    <a:pt x="3286" y="1703"/>
                  </a:lnTo>
                  <a:lnTo>
                    <a:pt x="3337" y="1533"/>
                  </a:lnTo>
                  <a:lnTo>
                    <a:pt x="3388" y="1396"/>
                  </a:lnTo>
                  <a:lnTo>
                    <a:pt x="3422" y="1243"/>
                  </a:lnTo>
                  <a:lnTo>
                    <a:pt x="3422" y="1175"/>
                  </a:lnTo>
                  <a:lnTo>
                    <a:pt x="3422" y="1107"/>
                  </a:lnTo>
                  <a:lnTo>
                    <a:pt x="3405" y="1022"/>
                  </a:lnTo>
                  <a:lnTo>
                    <a:pt x="3371" y="937"/>
                  </a:lnTo>
                  <a:lnTo>
                    <a:pt x="3303" y="835"/>
                  </a:lnTo>
                  <a:lnTo>
                    <a:pt x="3235" y="716"/>
                  </a:lnTo>
                  <a:lnTo>
                    <a:pt x="3048" y="494"/>
                  </a:lnTo>
                  <a:lnTo>
                    <a:pt x="2843" y="324"/>
                  </a:lnTo>
                  <a:lnTo>
                    <a:pt x="2724" y="239"/>
                  </a:lnTo>
                  <a:lnTo>
                    <a:pt x="2605" y="171"/>
                  </a:lnTo>
                  <a:lnTo>
                    <a:pt x="2486" y="120"/>
                  </a:lnTo>
                  <a:lnTo>
                    <a:pt x="2367" y="69"/>
                  </a:lnTo>
                  <a:lnTo>
                    <a:pt x="2248" y="35"/>
                  </a:lnTo>
                  <a:lnTo>
                    <a:pt x="2128" y="18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8"/>
            <p:cNvSpPr/>
            <p:nvPr/>
          </p:nvSpPr>
          <p:spPr>
            <a:xfrm>
              <a:off x="9052831" y="3046018"/>
              <a:ext cx="750881" cy="1214290"/>
            </a:xfrm>
            <a:custGeom>
              <a:avLst/>
              <a:gdLst/>
              <a:ahLst/>
              <a:cxnLst/>
              <a:rect l="l" t="t" r="r" b="b"/>
              <a:pathLst>
                <a:path w="13653" h="22079" extrusionOk="0">
                  <a:moveTo>
                    <a:pt x="5805" y="0"/>
                  </a:moveTo>
                  <a:lnTo>
                    <a:pt x="5499" y="613"/>
                  </a:lnTo>
                  <a:lnTo>
                    <a:pt x="5209" y="1243"/>
                  </a:lnTo>
                  <a:lnTo>
                    <a:pt x="4937" y="1873"/>
                  </a:lnTo>
                  <a:lnTo>
                    <a:pt x="4698" y="2519"/>
                  </a:lnTo>
                  <a:lnTo>
                    <a:pt x="4477" y="3183"/>
                  </a:lnTo>
                  <a:lnTo>
                    <a:pt x="4273" y="3864"/>
                  </a:lnTo>
                  <a:lnTo>
                    <a:pt x="4103" y="4545"/>
                  </a:lnTo>
                  <a:lnTo>
                    <a:pt x="3966" y="5226"/>
                  </a:lnTo>
                  <a:lnTo>
                    <a:pt x="3847" y="5924"/>
                  </a:lnTo>
                  <a:lnTo>
                    <a:pt x="3762" y="6605"/>
                  </a:lnTo>
                  <a:lnTo>
                    <a:pt x="3711" y="7303"/>
                  </a:lnTo>
                  <a:lnTo>
                    <a:pt x="3677" y="8001"/>
                  </a:lnTo>
                  <a:lnTo>
                    <a:pt x="3677" y="8682"/>
                  </a:lnTo>
                  <a:lnTo>
                    <a:pt x="3728" y="9363"/>
                  </a:lnTo>
                  <a:lnTo>
                    <a:pt x="3796" y="10043"/>
                  </a:lnTo>
                  <a:lnTo>
                    <a:pt x="3915" y="10707"/>
                  </a:lnTo>
                  <a:lnTo>
                    <a:pt x="3932" y="10861"/>
                  </a:lnTo>
                  <a:lnTo>
                    <a:pt x="3949" y="11014"/>
                  </a:lnTo>
                  <a:lnTo>
                    <a:pt x="3932" y="11150"/>
                  </a:lnTo>
                  <a:lnTo>
                    <a:pt x="3915" y="11286"/>
                  </a:lnTo>
                  <a:lnTo>
                    <a:pt x="3864" y="11558"/>
                  </a:lnTo>
                  <a:lnTo>
                    <a:pt x="3813" y="11848"/>
                  </a:lnTo>
                  <a:lnTo>
                    <a:pt x="3796" y="11967"/>
                  </a:lnTo>
                  <a:lnTo>
                    <a:pt x="3813" y="12086"/>
                  </a:lnTo>
                  <a:lnTo>
                    <a:pt x="3864" y="12273"/>
                  </a:lnTo>
                  <a:lnTo>
                    <a:pt x="3881" y="12376"/>
                  </a:lnTo>
                  <a:lnTo>
                    <a:pt x="3898" y="12478"/>
                  </a:lnTo>
                  <a:lnTo>
                    <a:pt x="3881" y="12563"/>
                  </a:lnTo>
                  <a:lnTo>
                    <a:pt x="3847" y="12682"/>
                  </a:lnTo>
                  <a:lnTo>
                    <a:pt x="3592" y="13142"/>
                  </a:lnTo>
                  <a:lnTo>
                    <a:pt x="3371" y="13601"/>
                  </a:lnTo>
                  <a:lnTo>
                    <a:pt x="3149" y="14095"/>
                  </a:lnTo>
                  <a:lnTo>
                    <a:pt x="2962" y="14572"/>
                  </a:lnTo>
                  <a:lnTo>
                    <a:pt x="2809" y="15082"/>
                  </a:lnTo>
                  <a:lnTo>
                    <a:pt x="2673" y="15576"/>
                  </a:lnTo>
                  <a:lnTo>
                    <a:pt x="2554" y="16087"/>
                  </a:lnTo>
                  <a:lnTo>
                    <a:pt x="2468" y="16597"/>
                  </a:lnTo>
                  <a:lnTo>
                    <a:pt x="2332" y="17568"/>
                  </a:lnTo>
                  <a:lnTo>
                    <a:pt x="2264" y="18044"/>
                  </a:lnTo>
                  <a:lnTo>
                    <a:pt x="2213" y="18282"/>
                  </a:lnTo>
                  <a:lnTo>
                    <a:pt x="2145" y="18521"/>
                  </a:lnTo>
                  <a:lnTo>
                    <a:pt x="2026" y="18963"/>
                  </a:lnTo>
                  <a:lnTo>
                    <a:pt x="1924" y="19372"/>
                  </a:lnTo>
                  <a:lnTo>
                    <a:pt x="1822" y="19746"/>
                  </a:lnTo>
                  <a:lnTo>
                    <a:pt x="1754" y="19934"/>
                  </a:lnTo>
                  <a:lnTo>
                    <a:pt x="1668" y="20104"/>
                  </a:lnTo>
                  <a:lnTo>
                    <a:pt x="1566" y="20291"/>
                  </a:lnTo>
                  <a:lnTo>
                    <a:pt x="1447" y="20478"/>
                  </a:lnTo>
                  <a:lnTo>
                    <a:pt x="1294" y="20683"/>
                  </a:lnTo>
                  <a:lnTo>
                    <a:pt x="1107" y="20887"/>
                  </a:lnTo>
                  <a:lnTo>
                    <a:pt x="885" y="21091"/>
                  </a:lnTo>
                  <a:lnTo>
                    <a:pt x="647" y="21313"/>
                  </a:lnTo>
                  <a:lnTo>
                    <a:pt x="341" y="21568"/>
                  </a:lnTo>
                  <a:lnTo>
                    <a:pt x="0" y="21823"/>
                  </a:lnTo>
                  <a:lnTo>
                    <a:pt x="238" y="21908"/>
                  </a:lnTo>
                  <a:lnTo>
                    <a:pt x="494" y="21993"/>
                  </a:lnTo>
                  <a:lnTo>
                    <a:pt x="749" y="22045"/>
                  </a:lnTo>
                  <a:lnTo>
                    <a:pt x="1005" y="22079"/>
                  </a:lnTo>
                  <a:lnTo>
                    <a:pt x="1243" y="22079"/>
                  </a:lnTo>
                  <a:lnTo>
                    <a:pt x="1362" y="22062"/>
                  </a:lnTo>
                  <a:lnTo>
                    <a:pt x="1481" y="22027"/>
                  </a:lnTo>
                  <a:lnTo>
                    <a:pt x="1583" y="21993"/>
                  </a:lnTo>
                  <a:lnTo>
                    <a:pt x="1702" y="21942"/>
                  </a:lnTo>
                  <a:lnTo>
                    <a:pt x="1788" y="21874"/>
                  </a:lnTo>
                  <a:lnTo>
                    <a:pt x="1890" y="21789"/>
                  </a:lnTo>
                  <a:lnTo>
                    <a:pt x="1992" y="21670"/>
                  </a:lnTo>
                  <a:lnTo>
                    <a:pt x="2111" y="21517"/>
                  </a:lnTo>
                  <a:lnTo>
                    <a:pt x="2298" y="21193"/>
                  </a:lnTo>
                  <a:lnTo>
                    <a:pt x="2400" y="21057"/>
                  </a:lnTo>
                  <a:lnTo>
                    <a:pt x="2520" y="20955"/>
                  </a:lnTo>
                  <a:lnTo>
                    <a:pt x="2588" y="20904"/>
                  </a:lnTo>
                  <a:lnTo>
                    <a:pt x="2656" y="20870"/>
                  </a:lnTo>
                  <a:lnTo>
                    <a:pt x="2741" y="20853"/>
                  </a:lnTo>
                  <a:lnTo>
                    <a:pt x="2826" y="20836"/>
                  </a:lnTo>
                  <a:lnTo>
                    <a:pt x="2707" y="20598"/>
                  </a:lnTo>
                  <a:lnTo>
                    <a:pt x="2639" y="20359"/>
                  </a:lnTo>
                  <a:lnTo>
                    <a:pt x="2605" y="20138"/>
                  </a:lnTo>
                  <a:lnTo>
                    <a:pt x="2588" y="19917"/>
                  </a:lnTo>
                  <a:lnTo>
                    <a:pt x="2622" y="19712"/>
                  </a:lnTo>
                  <a:lnTo>
                    <a:pt x="2673" y="19508"/>
                  </a:lnTo>
                  <a:lnTo>
                    <a:pt x="2741" y="19321"/>
                  </a:lnTo>
                  <a:lnTo>
                    <a:pt x="2826" y="19134"/>
                  </a:lnTo>
                  <a:lnTo>
                    <a:pt x="2928" y="18963"/>
                  </a:lnTo>
                  <a:lnTo>
                    <a:pt x="3064" y="18776"/>
                  </a:lnTo>
                  <a:lnTo>
                    <a:pt x="3320" y="18436"/>
                  </a:lnTo>
                  <a:lnTo>
                    <a:pt x="3609" y="18112"/>
                  </a:lnTo>
                  <a:lnTo>
                    <a:pt x="3881" y="17772"/>
                  </a:lnTo>
                  <a:lnTo>
                    <a:pt x="4409" y="17108"/>
                  </a:lnTo>
                  <a:lnTo>
                    <a:pt x="4664" y="16767"/>
                  </a:lnTo>
                  <a:lnTo>
                    <a:pt x="4903" y="16410"/>
                  </a:lnTo>
                  <a:lnTo>
                    <a:pt x="5124" y="16052"/>
                  </a:lnTo>
                  <a:lnTo>
                    <a:pt x="5209" y="15865"/>
                  </a:lnTo>
                  <a:lnTo>
                    <a:pt x="5294" y="15678"/>
                  </a:lnTo>
                  <a:lnTo>
                    <a:pt x="5362" y="15491"/>
                  </a:lnTo>
                  <a:lnTo>
                    <a:pt x="5413" y="15286"/>
                  </a:lnTo>
                  <a:lnTo>
                    <a:pt x="5447" y="15082"/>
                  </a:lnTo>
                  <a:lnTo>
                    <a:pt x="5482" y="14878"/>
                  </a:lnTo>
                  <a:lnTo>
                    <a:pt x="5499" y="14623"/>
                  </a:lnTo>
                  <a:lnTo>
                    <a:pt x="5482" y="14367"/>
                  </a:lnTo>
                  <a:lnTo>
                    <a:pt x="5464" y="13857"/>
                  </a:lnTo>
                  <a:lnTo>
                    <a:pt x="5464" y="13601"/>
                  </a:lnTo>
                  <a:lnTo>
                    <a:pt x="5482" y="13363"/>
                  </a:lnTo>
                  <a:lnTo>
                    <a:pt x="5533" y="13125"/>
                  </a:lnTo>
                  <a:lnTo>
                    <a:pt x="5584" y="13005"/>
                  </a:lnTo>
                  <a:lnTo>
                    <a:pt x="5635" y="12886"/>
                  </a:lnTo>
                  <a:lnTo>
                    <a:pt x="5703" y="12767"/>
                  </a:lnTo>
                  <a:lnTo>
                    <a:pt x="5788" y="12648"/>
                  </a:lnTo>
                  <a:lnTo>
                    <a:pt x="5975" y="12427"/>
                  </a:lnTo>
                  <a:lnTo>
                    <a:pt x="6384" y="12018"/>
                  </a:lnTo>
                  <a:lnTo>
                    <a:pt x="6588" y="11797"/>
                  </a:lnTo>
                  <a:lnTo>
                    <a:pt x="6758" y="11558"/>
                  </a:lnTo>
                  <a:lnTo>
                    <a:pt x="6911" y="11320"/>
                  </a:lnTo>
                  <a:lnTo>
                    <a:pt x="7048" y="11065"/>
                  </a:lnTo>
                  <a:lnTo>
                    <a:pt x="7184" y="10792"/>
                  </a:lnTo>
                  <a:lnTo>
                    <a:pt x="7286" y="10520"/>
                  </a:lnTo>
                  <a:lnTo>
                    <a:pt x="7371" y="10231"/>
                  </a:lnTo>
                  <a:lnTo>
                    <a:pt x="7456" y="9958"/>
                  </a:lnTo>
                  <a:lnTo>
                    <a:pt x="7524" y="9652"/>
                  </a:lnTo>
                  <a:lnTo>
                    <a:pt x="7592" y="9363"/>
                  </a:lnTo>
                  <a:lnTo>
                    <a:pt x="7694" y="8767"/>
                  </a:lnTo>
                  <a:lnTo>
                    <a:pt x="7763" y="8154"/>
                  </a:lnTo>
                  <a:lnTo>
                    <a:pt x="7814" y="7558"/>
                  </a:lnTo>
                  <a:lnTo>
                    <a:pt x="8869" y="7405"/>
                  </a:lnTo>
                  <a:lnTo>
                    <a:pt x="8835" y="7916"/>
                  </a:lnTo>
                  <a:lnTo>
                    <a:pt x="8818" y="8426"/>
                  </a:lnTo>
                  <a:lnTo>
                    <a:pt x="8818" y="8954"/>
                  </a:lnTo>
                  <a:lnTo>
                    <a:pt x="8852" y="9465"/>
                  </a:lnTo>
                  <a:lnTo>
                    <a:pt x="8886" y="9975"/>
                  </a:lnTo>
                  <a:lnTo>
                    <a:pt x="8937" y="10486"/>
                  </a:lnTo>
                  <a:lnTo>
                    <a:pt x="9005" y="10997"/>
                  </a:lnTo>
                  <a:lnTo>
                    <a:pt x="9107" y="11490"/>
                  </a:lnTo>
                  <a:lnTo>
                    <a:pt x="9175" y="11848"/>
                  </a:lnTo>
                  <a:lnTo>
                    <a:pt x="9227" y="12205"/>
                  </a:lnTo>
                  <a:lnTo>
                    <a:pt x="9244" y="12376"/>
                  </a:lnTo>
                  <a:lnTo>
                    <a:pt x="9261" y="12563"/>
                  </a:lnTo>
                  <a:lnTo>
                    <a:pt x="9261" y="12733"/>
                  </a:lnTo>
                  <a:lnTo>
                    <a:pt x="9244" y="12903"/>
                  </a:lnTo>
                  <a:lnTo>
                    <a:pt x="9175" y="13193"/>
                  </a:lnTo>
                  <a:lnTo>
                    <a:pt x="9090" y="13465"/>
                  </a:lnTo>
                  <a:lnTo>
                    <a:pt x="8886" y="14010"/>
                  </a:lnTo>
                  <a:lnTo>
                    <a:pt x="8818" y="14231"/>
                  </a:lnTo>
                  <a:lnTo>
                    <a:pt x="8767" y="14452"/>
                  </a:lnTo>
                  <a:lnTo>
                    <a:pt x="8682" y="14895"/>
                  </a:lnTo>
                  <a:lnTo>
                    <a:pt x="8648" y="15338"/>
                  </a:lnTo>
                  <a:lnTo>
                    <a:pt x="8631" y="15797"/>
                  </a:lnTo>
                  <a:lnTo>
                    <a:pt x="8631" y="16257"/>
                  </a:lnTo>
                  <a:lnTo>
                    <a:pt x="8648" y="16716"/>
                  </a:lnTo>
                  <a:lnTo>
                    <a:pt x="8733" y="17636"/>
                  </a:lnTo>
                  <a:lnTo>
                    <a:pt x="8920" y="19712"/>
                  </a:lnTo>
                  <a:lnTo>
                    <a:pt x="8954" y="19985"/>
                  </a:lnTo>
                  <a:lnTo>
                    <a:pt x="9005" y="20274"/>
                  </a:lnTo>
                  <a:lnTo>
                    <a:pt x="9056" y="20546"/>
                  </a:lnTo>
                  <a:lnTo>
                    <a:pt x="9107" y="20683"/>
                  </a:lnTo>
                  <a:lnTo>
                    <a:pt x="9158" y="20819"/>
                  </a:lnTo>
                  <a:lnTo>
                    <a:pt x="9261" y="21006"/>
                  </a:lnTo>
                  <a:lnTo>
                    <a:pt x="9397" y="21159"/>
                  </a:lnTo>
                  <a:lnTo>
                    <a:pt x="9533" y="21313"/>
                  </a:lnTo>
                  <a:lnTo>
                    <a:pt x="9686" y="21449"/>
                  </a:lnTo>
                  <a:lnTo>
                    <a:pt x="9873" y="21551"/>
                  </a:lnTo>
                  <a:lnTo>
                    <a:pt x="10061" y="21636"/>
                  </a:lnTo>
                  <a:lnTo>
                    <a:pt x="10248" y="21704"/>
                  </a:lnTo>
                  <a:lnTo>
                    <a:pt x="10452" y="21738"/>
                  </a:lnTo>
                  <a:lnTo>
                    <a:pt x="10673" y="21738"/>
                  </a:lnTo>
                  <a:lnTo>
                    <a:pt x="10776" y="21704"/>
                  </a:lnTo>
                  <a:lnTo>
                    <a:pt x="10861" y="21653"/>
                  </a:lnTo>
                  <a:lnTo>
                    <a:pt x="10929" y="21568"/>
                  </a:lnTo>
                  <a:lnTo>
                    <a:pt x="10963" y="21500"/>
                  </a:lnTo>
                  <a:lnTo>
                    <a:pt x="10963" y="21398"/>
                  </a:lnTo>
                  <a:lnTo>
                    <a:pt x="10946" y="21313"/>
                  </a:lnTo>
                  <a:lnTo>
                    <a:pt x="10912" y="21210"/>
                  </a:lnTo>
                  <a:lnTo>
                    <a:pt x="10861" y="21125"/>
                  </a:lnTo>
                  <a:lnTo>
                    <a:pt x="10810" y="21040"/>
                  </a:lnTo>
                  <a:lnTo>
                    <a:pt x="10742" y="20972"/>
                  </a:lnTo>
                  <a:lnTo>
                    <a:pt x="10571" y="20887"/>
                  </a:lnTo>
                  <a:lnTo>
                    <a:pt x="10384" y="20802"/>
                  </a:lnTo>
                  <a:lnTo>
                    <a:pt x="10214" y="20717"/>
                  </a:lnTo>
                  <a:lnTo>
                    <a:pt x="10044" y="20615"/>
                  </a:lnTo>
                  <a:lnTo>
                    <a:pt x="9924" y="20529"/>
                  </a:lnTo>
                  <a:lnTo>
                    <a:pt x="9822" y="20410"/>
                  </a:lnTo>
                  <a:lnTo>
                    <a:pt x="9737" y="20291"/>
                  </a:lnTo>
                  <a:lnTo>
                    <a:pt x="9669" y="20155"/>
                  </a:lnTo>
                  <a:lnTo>
                    <a:pt x="9618" y="20019"/>
                  </a:lnTo>
                  <a:lnTo>
                    <a:pt x="9584" y="19866"/>
                  </a:lnTo>
                  <a:lnTo>
                    <a:pt x="9567" y="19712"/>
                  </a:lnTo>
                  <a:lnTo>
                    <a:pt x="9567" y="19559"/>
                  </a:lnTo>
                  <a:lnTo>
                    <a:pt x="9567" y="19389"/>
                  </a:lnTo>
                  <a:lnTo>
                    <a:pt x="9584" y="19219"/>
                  </a:lnTo>
                  <a:lnTo>
                    <a:pt x="9652" y="18895"/>
                  </a:lnTo>
                  <a:lnTo>
                    <a:pt x="9754" y="18555"/>
                  </a:lnTo>
                  <a:lnTo>
                    <a:pt x="9890" y="18248"/>
                  </a:lnTo>
                  <a:lnTo>
                    <a:pt x="10129" y="17738"/>
                  </a:lnTo>
                  <a:lnTo>
                    <a:pt x="10401" y="17227"/>
                  </a:lnTo>
                  <a:lnTo>
                    <a:pt x="10707" y="16733"/>
                  </a:lnTo>
                  <a:lnTo>
                    <a:pt x="11014" y="16257"/>
                  </a:lnTo>
                  <a:lnTo>
                    <a:pt x="11252" y="15916"/>
                  </a:lnTo>
                  <a:lnTo>
                    <a:pt x="11491" y="15559"/>
                  </a:lnTo>
                  <a:lnTo>
                    <a:pt x="11593" y="15372"/>
                  </a:lnTo>
                  <a:lnTo>
                    <a:pt x="11678" y="15201"/>
                  </a:lnTo>
                  <a:lnTo>
                    <a:pt x="11746" y="14997"/>
                  </a:lnTo>
                  <a:lnTo>
                    <a:pt x="11797" y="14793"/>
                  </a:lnTo>
                  <a:lnTo>
                    <a:pt x="11814" y="14589"/>
                  </a:lnTo>
                  <a:lnTo>
                    <a:pt x="11814" y="14367"/>
                  </a:lnTo>
                  <a:lnTo>
                    <a:pt x="11814" y="14163"/>
                  </a:lnTo>
                  <a:lnTo>
                    <a:pt x="11780" y="13942"/>
                  </a:lnTo>
                  <a:lnTo>
                    <a:pt x="11746" y="13516"/>
                  </a:lnTo>
                  <a:lnTo>
                    <a:pt x="11729" y="13295"/>
                  </a:lnTo>
                  <a:lnTo>
                    <a:pt x="11729" y="13091"/>
                  </a:lnTo>
                  <a:lnTo>
                    <a:pt x="11746" y="12852"/>
                  </a:lnTo>
                  <a:lnTo>
                    <a:pt x="11797" y="12614"/>
                  </a:lnTo>
                  <a:lnTo>
                    <a:pt x="11848" y="12393"/>
                  </a:lnTo>
                  <a:lnTo>
                    <a:pt x="11933" y="12171"/>
                  </a:lnTo>
                  <a:lnTo>
                    <a:pt x="12018" y="11950"/>
                  </a:lnTo>
                  <a:lnTo>
                    <a:pt x="12120" y="11746"/>
                  </a:lnTo>
                  <a:lnTo>
                    <a:pt x="12359" y="11320"/>
                  </a:lnTo>
                  <a:lnTo>
                    <a:pt x="12869" y="10486"/>
                  </a:lnTo>
                  <a:lnTo>
                    <a:pt x="13108" y="10060"/>
                  </a:lnTo>
                  <a:lnTo>
                    <a:pt x="13227" y="9839"/>
                  </a:lnTo>
                  <a:lnTo>
                    <a:pt x="13312" y="9618"/>
                  </a:lnTo>
                  <a:lnTo>
                    <a:pt x="13431" y="9260"/>
                  </a:lnTo>
                  <a:lnTo>
                    <a:pt x="13533" y="8903"/>
                  </a:lnTo>
                  <a:lnTo>
                    <a:pt x="13584" y="8528"/>
                  </a:lnTo>
                  <a:lnTo>
                    <a:pt x="13635" y="8154"/>
                  </a:lnTo>
                  <a:lnTo>
                    <a:pt x="13652" y="7762"/>
                  </a:lnTo>
                  <a:lnTo>
                    <a:pt x="13652" y="7388"/>
                  </a:lnTo>
                  <a:lnTo>
                    <a:pt x="13635" y="6622"/>
                  </a:lnTo>
                  <a:lnTo>
                    <a:pt x="13567" y="5805"/>
                  </a:lnTo>
                  <a:lnTo>
                    <a:pt x="13499" y="4988"/>
                  </a:lnTo>
                  <a:lnTo>
                    <a:pt x="13397" y="4171"/>
                  </a:lnTo>
                  <a:lnTo>
                    <a:pt x="13278" y="3371"/>
                  </a:lnTo>
                  <a:lnTo>
                    <a:pt x="13142" y="2570"/>
                  </a:lnTo>
                  <a:lnTo>
                    <a:pt x="12989" y="1770"/>
                  </a:lnTo>
                  <a:lnTo>
                    <a:pt x="12835" y="970"/>
                  </a:lnTo>
                  <a:lnTo>
                    <a:pt x="12648" y="153"/>
                  </a:lnTo>
                  <a:lnTo>
                    <a:pt x="12495" y="272"/>
                  </a:lnTo>
                  <a:lnTo>
                    <a:pt x="12325" y="392"/>
                  </a:lnTo>
                  <a:lnTo>
                    <a:pt x="12154" y="477"/>
                  </a:lnTo>
                  <a:lnTo>
                    <a:pt x="11967" y="545"/>
                  </a:lnTo>
                  <a:lnTo>
                    <a:pt x="11780" y="613"/>
                  </a:lnTo>
                  <a:lnTo>
                    <a:pt x="11593" y="664"/>
                  </a:lnTo>
                  <a:lnTo>
                    <a:pt x="11201" y="749"/>
                  </a:lnTo>
                  <a:lnTo>
                    <a:pt x="10503" y="868"/>
                  </a:lnTo>
                  <a:lnTo>
                    <a:pt x="10163" y="919"/>
                  </a:lnTo>
                  <a:lnTo>
                    <a:pt x="9805" y="970"/>
                  </a:lnTo>
                  <a:lnTo>
                    <a:pt x="9448" y="987"/>
                  </a:lnTo>
                  <a:lnTo>
                    <a:pt x="9107" y="1004"/>
                  </a:lnTo>
                  <a:lnTo>
                    <a:pt x="8750" y="1004"/>
                  </a:lnTo>
                  <a:lnTo>
                    <a:pt x="8392" y="987"/>
                  </a:lnTo>
                  <a:lnTo>
                    <a:pt x="8052" y="953"/>
                  </a:lnTo>
                  <a:lnTo>
                    <a:pt x="7694" y="885"/>
                  </a:lnTo>
                  <a:lnTo>
                    <a:pt x="7354" y="800"/>
                  </a:lnTo>
                  <a:lnTo>
                    <a:pt x="7014" y="698"/>
                  </a:lnTo>
                  <a:lnTo>
                    <a:pt x="6690" y="562"/>
                  </a:lnTo>
                  <a:lnTo>
                    <a:pt x="6384" y="409"/>
                  </a:lnTo>
                  <a:lnTo>
                    <a:pt x="6077" y="221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8"/>
            <p:cNvSpPr/>
            <p:nvPr/>
          </p:nvSpPr>
          <p:spPr>
            <a:xfrm>
              <a:off x="8667074" y="3386787"/>
              <a:ext cx="510322" cy="30964"/>
            </a:xfrm>
            <a:custGeom>
              <a:avLst/>
              <a:gdLst/>
              <a:ahLst/>
              <a:cxnLst/>
              <a:rect l="l" t="t" r="r" b="b"/>
              <a:pathLst>
                <a:path w="9279" h="563" extrusionOk="0">
                  <a:moveTo>
                    <a:pt x="1" y="0"/>
                  </a:moveTo>
                  <a:lnTo>
                    <a:pt x="1" y="562"/>
                  </a:lnTo>
                  <a:lnTo>
                    <a:pt x="9278" y="562"/>
                  </a:lnTo>
                  <a:lnTo>
                    <a:pt x="9210" y="409"/>
                  </a:lnTo>
                  <a:lnTo>
                    <a:pt x="9125" y="273"/>
                  </a:lnTo>
                  <a:lnTo>
                    <a:pt x="9006" y="137"/>
                  </a:lnTo>
                  <a:lnTo>
                    <a:pt x="88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8"/>
            <p:cNvSpPr/>
            <p:nvPr/>
          </p:nvSpPr>
          <p:spPr>
            <a:xfrm>
              <a:off x="9234435" y="3386787"/>
              <a:ext cx="602058" cy="30964"/>
            </a:xfrm>
            <a:custGeom>
              <a:avLst/>
              <a:gdLst/>
              <a:ahLst/>
              <a:cxnLst/>
              <a:rect l="l" t="t" r="r" b="b"/>
              <a:pathLst>
                <a:path w="10947" h="563" extrusionOk="0">
                  <a:moveTo>
                    <a:pt x="1" y="0"/>
                  </a:moveTo>
                  <a:lnTo>
                    <a:pt x="120" y="222"/>
                  </a:lnTo>
                  <a:lnTo>
                    <a:pt x="171" y="324"/>
                  </a:lnTo>
                  <a:lnTo>
                    <a:pt x="222" y="443"/>
                  </a:lnTo>
                  <a:lnTo>
                    <a:pt x="239" y="562"/>
                  </a:lnTo>
                  <a:lnTo>
                    <a:pt x="10691" y="562"/>
                  </a:lnTo>
                  <a:lnTo>
                    <a:pt x="10725" y="443"/>
                  </a:lnTo>
                  <a:lnTo>
                    <a:pt x="10759" y="324"/>
                  </a:lnTo>
                  <a:lnTo>
                    <a:pt x="10810" y="222"/>
                  </a:lnTo>
                  <a:lnTo>
                    <a:pt x="109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8"/>
            <p:cNvSpPr/>
            <p:nvPr/>
          </p:nvSpPr>
          <p:spPr>
            <a:xfrm>
              <a:off x="9892597" y="3386787"/>
              <a:ext cx="461594" cy="30964"/>
            </a:xfrm>
            <a:custGeom>
              <a:avLst/>
              <a:gdLst/>
              <a:ahLst/>
              <a:cxnLst/>
              <a:rect l="l" t="t" r="r" b="b"/>
              <a:pathLst>
                <a:path w="8393" h="563" extrusionOk="0">
                  <a:moveTo>
                    <a:pt x="409" y="0"/>
                  </a:moveTo>
                  <a:lnTo>
                    <a:pt x="273" y="137"/>
                  </a:lnTo>
                  <a:lnTo>
                    <a:pt x="171" y="273"/>
                  </a:lnTo>
                  <a:lnTo>
                    <a:pt x="69" y="409"/>
                  </a:lnTo>
                  <a:lnTo>
                    <a:pt x="1" y="562"/>
                  </a:lnTo>
                  <a:lnTo>
                    <a:pt x="8393" y="562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8"/>
            <p:cNvSpPr/>
            <p:nvPr/>
          </p:nvSpPr>
          <p:spPr>
            <a:xfrm>
              <a:off x="10150978" y="3128406"/>
              <a:ext cx="187321" cy="552395"/>
            </a:xfrm>
            <a:custGeom>
              <a:avLst/>
              <a:gdLst/>
              <a:ahLst/>
              <a:cxnLst/>
              <a:rect l="l" t="t" r="r" b="b"/>
              <a:pathLst>
                <a:path w="3406" h="10044" extrusionOk="0">
                  <a:moveTo>
                    <a:pt x="1" y="0"/>
                  </a:moveTo>
                  <a:lnTo>
                    <a:pt x="1" y="10043"/>
                  </a:lnTo>
                  <a:lnTo>
                    <a:pt x="3405" y="10043"/>
                  </a:ln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8"/>
            <p:cNvSpPr/>
            <p:nvPr/>
          </p:nvSpPr>
          <p:spPr>
            <a:xfrm>
              <a:off x="10354141" y="3126481"/>
              <a:ext cx="188256" cy="551515"/>
            </a:xfrm>
            <a:custGeom>
              <a:avLst/>
              <a:gdLst/>
              <a:ahLst/>
              <a:cxnLst/>
              <a:rect l="l" t="t" r="r" b="b"/>
              <a:pathLst>
                <a:path w="3423" h="10028" extrusionOk="0">
                  <a:moveTo>
                    <a:pt x="1" y="1"/>
                  </a:moveTo>
                  <a:lnTo>
                    <a:pt x="1" y="10027"/>
                  </a:lnTo>
                  <a:lnTo>
                    <a:pt x="3422" y="10027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8"/>
            <p:cNvSpPr/>
            <p:nvPr/>
          </p:nvSpPr>
          <p:spPr>
            <a:xfrm>
              <a:off x="8506975" y="3128406"/>
              <a:ext cx="187321" cy="552395"/>
            </a:xfrm>
            <a:custGeom>
              <a:avLst/>
              <a:gdLst/>
              <a:ahLst/>
              <a:cxnLst/>
              <a:rect l="l" t="t" r="r" b="b"/>
              <a:pathLst>
                <a:path w="3406" h="10044" extrusionOk="0">
                  <a:moveTo>
                    <a:pt x="1" y="0"/>
                  </a:moveTo>
                  <a:lnTo>
                    <a:pt x="1" y="10043"/>
                  </a:lnTo>
                  <a:lnTo>
                    <a:pt x="3405" y="10043"/>
                  </a:ln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8"/>
            <p:cNvSpPr/>
            <p:nvPr/>
          </p:nvSpPr>
          <p:spPr>
            <a:xfrm>
              <a:off x="8710138" y="3126481"/>
              <a:ext cx="188256" cy="551515"/>
            </a:xfrm>
            <a:custGeom>
              <a:avLst/>
              <a:gdLst/>
              <a:ahLst/>
              <a:cxnLst/>
              <a:rect l="l" t="t" r="r" b="b"/>
              <a:pathLst>
                <a:path w="3423" h="10028" extrusionOk="0">
                  <a:moveTo>
                    <a:pt x="1" y="1"/>
                  </a:moveTo>
                  <a:lnTo>
                    <a:pt x="1" y="10027"/>
                  </a:lnTo>
                  <a:lnTo>
                    <a:pt x="3422" y="10027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8"/>
            <p:cNvSpPr/>
            <p:nvPr/>
          </p:nvSpPr>
          <p:spPr>
            <a:xfrm>
              <a:off x="9314017" y="2262403"/>
              <a:ext cx="181657" cy="70232"/>
            </a:xfrm>
            <a:custGeom>
              <a:avLst/>
              <a:gdLst/>
              <a:ahLst/>
              <a:cxnLst/>
              <a:rect l="l" t="t" r="r" b="b"/>
              <a:pathLst>
                <a:path w="3303" h="1277" extrusionOk="0">
                  <a:moveTo>
                    <a:pt x="171" y="0"/>
                  </a:moveTo>
                  <a:lnTo>
                    <a:pt x="137" y="17"/>
                  </a:lnTo>
                  <a:lnTo>
                    <a:pt x="103" y="34"/>
                  </a:lnTo>
                  <a:lnTo>
                    <a:pt x="86" y="85"/>
                  </a:lnTo>
                  <a:lnTo>
                    <a:pt x="35" y="204"/>
                  </a:lnTo>
                  <a:lnTo>
                    <a:pt x="18" y="306"/>
                  </a:lnTo>
                  <a:lnTo>
                    <a:pt x="1" y="409"/>
                  </a:lnTo>
                  <a:lnTo>
                    <a:pt x="18" y="511"/>
                  </a:lnTo>
                  <a:lnTo>
                    <a:pt x="52" y="596"/>
                  </a:lnTo>
                  <a:lnTo>
                    <a:pt x="103" y="681"/>
                  </a:lnTo>
                  <a:lnTo>
                    <a:pt x="154" y="766"/>
                  </a:lnTo>
                  <a:lnTo>
                    <a:pt x="239" y="834"/>
                  </a:lnTo>
                  <a:lnTo>
                    <a:pt x="324" y="902"/>
                  </a:lnTo>
                  <a:lnTo>
                    <a:pt x="426" y="953"/>
                  </a:lnTo>
                  <a:lnTo>
                    <a:pt x="647" y="1055"/>
                  </a:lnTo>
                  <a:lnTo>
                    <a:pt x="903" y="1141"/>
                  </a:lnTo>
                  <a:lnTo>
                    <a:pt x="1192" y="1192"/>
                  </a:lnTo>
                  <a:lnTo>
                    <a:pt x="1482" y="1243"/>
                  </a:lnTo>
                  <a:lnTo>
                    <a:pt x="1788" y="1260"/>
                  </a:lnTo>
                  <a:lnTo>
                    <a:pt x="2077" y="1277"/>
                  </a:lnTo>
                  <a:lnTo>
                    <a:pt x="2622" y="1277"/>
                  </a:lnTo>
                  <a:lnTo>
                    <a:pt x="2860" y="1260"/>
                  </a:lnTo>
                  <a:lnTo>
                    <a:pt x="3048" y="1226"/>
                  </a:lnTo>
                  <a:lnTo>
                    <a:pt x="3184" y="1209"/>
                  </a:lnTo>
                  <a:lnTo>
                    <a:pt x="3235" y="1175"/>
                  </a:lnTo>
                  <a:lnTo>
                    <a:pt x="3269" y="1141"/>
                  </a:lnTo>
                  <a:lnTo>
                    <a:pt x="3286" y="1106"/>
                  </a:lnTo>
                  <a:lnTo>
                    <a:pt x="3303" y="1055"/>
                  </a:lnTo>
                  <a:lnTo>
                    <a:pt x="3286" y="1004"/>
                  </a:lnTo>
                  <a:lnTo>
                    <a:pt x="3269" y="970"/>
                  </a:lnTo>
                  <a:lnTo>
                    <a:pt x="3235" y="936"/>
                  </a:lnTo>
                  <a:lnTo>
                    <a:pt x="3184" y="919"/>
                  </a:lnTo>
                  <a:lnTo>
                    <a:pt x="2843" y="868"/>
                  </a:lnTo>
                  <a:lnTo>
                    <a:pt x="2503" y="851"/>
                  </a:lnTo>
                  <a:lnTo>
                    <a:pt x="2162" y="817"/>
                  </a:lnTo>
                  <a:lnTo>
                    <a:pt x="1822" y="800"/>
                  </a:lnTo>
                  <a:lnTo>
                    <a:pt x="1601" y="766"/>
                  </a:lnTo>
                  <a:lnTo>
                    <a:pt x="1379" y="732"/>
                  </a:lnTo>
                  <a:lnTo>
                    <a:pt x="1175" y="681"/>
                  </a:lnTo>
                  <a:lnTo>
                    <a:pt x="988" y="613"/>
                  </a:lnTo>
                  <a:lnTo>
                    <a:pt x="818" y="528"/>
                  </a:lnTo>
                  <a:lnTo>
                    <a:pt x="664" y="409"/>
                  </a:lnTo>
                  <a:lnTo>
                    <a:pt x="494" y="272"/>
                  </a:lnTo>
                  <a:lnTo>
                    <a:pt x="341" y="85"/>
                  </a:lnTo>
                  <a:lnTo>
                    <a:pt x="290" y="34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8"/>
            <p:cNvSpPr/>
            <p:nvPr/>
          </p:nvSpPr>
          <p:spPr>
            <a:xfrm>
              <a:off x="9020987" y="2321361"/>
              <a:ext cx="918458" cy="1145048"/>
            </a:xfrm>
            <a:custGeom>
              <a:avLst/>
              <a:gdLst/>
              <a:ahLst/>
              <a:cxnLst/>
              <a:rect l="l" t="t" r="r" b="b"/>
              <a:pathLst>
                <a:path w="16700" h="20820" extrusionOk="0">
                  <a:moveTo>
                    <a:pt x="3303" y="0"/>
                  </a:moveTo>
                  <a:lnTo>
                    <a:pt x="3064" y="17"/>
                  </a:lnTo>
                  <a:lnTo>
                    <a:pt x="2826" y="52"/>
                  </a:lnTo>
                  <a:lnTo>
                    <a:pt x="2605" y="103"/>
                  </a:lnTo>
                  <a:lnTo>
                    <a:pt x="2384" y="188"/>
                  </a:lnTo>
                  <a:lnTo>
                    <a:pt x="2179" y="290"/>
                  </a:lnTo>
                  <a:lnTo>
                    <a:pt x="1975" y="426"/>
                  </a:lnTo>
                  <a:lnTo>
                    <a:pt x="1788" y="562"/>
                  </a:lnTo>
                  <a:lnTo>
                    <a:pt x="1618" y="732"/>
                  </a:lnTo>
                  <a:lnTo>
                    <a:pt x="1481" y="903"/>
                  </a:lnTo>
                  <a:lnTo>
                    <a:pt x="1345" y="1107"/>
                  </a:lnTo>
                  <a:lnTo>
                    <a:pt x="1260" y="1311"/>
                  </a:lnTo>
                  <a:lnTo>
                    <a:pt x="1192" y="1532"/>
                  </a:lnTo>
                  <a:lnTo>
                    <a:pt x="1141" y="1754"/>
                  </a:lnTo>
                  <a:lnTo>
                    <a:pt x="1124" y="1992"/>
                  </a:lnTo>
                  <a:lnTo>
                    <a:pt x="1124" y="2213"/>
                  </a:lnTo>
                  <a:lnTo>
                    <a:pt x="1158" y="2435"/>
                  </a:lnTo>
                  <a:lnTo>
                    <a:pt x="1175" y="2673"/>
                  </a:lnTo>
                  <a:lnTo>
                    <a:pt x="1226" y="2894"/>
                  </a:lnTo>
                  <a:lnTo>
                    <a:pt x="1328" y="3337"/>
                  </a:lnTo>
                  <a:lnTo>
                    <a:pt x="1430" y="3694"/>
                  </a:lnTo>
                  <a:lnTo>
                    <a:pt x="1532" y="4069"/>
                  </a:lnTo>
                  <a:lnTo>
                    <a:pt x="1669" y="4426"/>
                  </a:lnTo>
                  <a:lnTo>
                    <a:pt x="1822" y="4767"/>
                  </a:lnTo>
                  <a:lnTo>
                    <a:pt x="1924" y="4920"/>
                  </a:lnTo>
                  <a:lnTo>
                    <a:pt x="2026" y="5073"/>
                  </a:lnTo>
                  <a:lnTo>
                    <a:pt x="2128" y="5226"/>
                  </a:lnTo>
                  <a:lnTo>
                    <a:pt x="2247" y="5363"/>
                  </a:lnTo>
                  <a:lnTo>
                    <a:pt x="2367" y="5482"/>
                  </a:lnTo>
                  <a:lnTo>
                    <a:pt x="2503" y="5601"/>
                  </a:lnTo>
                  <a:lnTo>
                    <a:pt x="2656" y="5703"/>
                  </a:lnTo>
                  <a:lnTo>
                    <a:pt x="2826" y="5788"/>
                  </a:lnTo>
                  <a:lnTo>
                    <a:pt x="2639" y="5856"/>
                  </a:lnTo>
                  <a:lnTo>
                    <a:pt x="2452" y="5924"/>
                  </a:lnTo>
                  <a:lnTo>
                    <a:pt x="2281" y="6009"/>
                  </a:lnTo>
                  <a:lnTo>
                    <a:pt x="2111" y="6112"/>
                  </a:lnTo>
                  <a:lnTo>
                    <a:pt x="1958" y="6214"/>
                  </a:lnTo>
                  <a:lnTo>
                    <a:pt x="1805" y="6350"/>
                  </a:lnTo>
                  <a:lnTo>
                    <a:pt x="1669" y="6469"/>
                  </a:lnTo>
                  <a:lnTo>
                    <a:pt x="1532" y="6622"/>
                  </a:lnTo>
                  <a:lnTo>
                    <a:pt x="1413" y="6775"/>
                  </a:lnTo>
                  <a:lnTo>
                    <a:pt x="1311" y="6946"/>
                  </a:lnTo>
                  <a:lnTo>
                    <a:pt x="1209" y="7116"/>
                  </a:lnTo>
                  <a:lnTo>
                    <a:pt x="1107" y="7286"/>
                  </a:lnTo>
                  <a:lnTo>
                    <a:pt x="1039" y="7473"/>
                  </a:lnTo>
                  <a:lnTo>
                    <a:pt x="971" y="7661"/>
                  </a:lnTo>
                  <a:lnTo>
                    <a:pt x="903" y="7848"/>
                  </a:lnTo>
                  <a:lnTo>
                    <a:pt x="869" y="8035"/>
                  </a:lnTo>
                  <a:lnTo>
                    <a:pt x="835" y="8222"/>
                  </a:lnTo>
                  <a:lnTo>
                    <a:pt x="817" y="8427"/>
                  </a:lnTo>
                  <a:lnTo>
                    <a:pt x="800" y="8818"/>
                  </a:lnTo>
                  <a:lnTo>
                    <a:pt x="817" y="9193"/>
                  </a:lnTo>
                  <a:lnTo>
                    <a:pt x="886" y="9584"/>
                  </a:lnTo>
                  <a:lnTo>
                    <a:pt x="971" y="9976"/>
                  </a:lnTo>
                  <a:lnTo>
                    <a:pt x="1073" y="10350"/>
                  </a:lnTo>
                  <a:lnTo>
                    <a:pt x="1226" y="10725"/>
                  </a:lnTo>
                  <a:lnTo>
                    <a:pt x="1379" y="11082"/>
                  </a:lnTo>
                  <a:lnTo>
                    <a:pt x="1379" y="11082"/>
                  </a:lnTo>
                  <a:lnTo>
                    <a:pt x="1260" y="11031"/>
                  </a:lnTo>
                  <a:lnTo>
                    <a:pt x="1158" y="10980"/>
                  </a:lnTo>
                  <a:lnTo>
                    <a:pt x="1039" y="10963"/>
                  </a:lnTo>
                  <a:lnTo>
                    <a:pt x="920" y="10980"/>
                  </a:lnTo>
                  <a:lnTo>
                    <a:pt x="817" y="10997"/>
                  </a:lnTo>
                  <a:lnTo>
                    <a:pt x="698" y="11031"/>
                  </a:lnTo>
                  <a:lnTo>
                    <a:pt x="596" y="11082"/>
                  </a:lnTo>
                  <a:lnTo>
                    <a:pt x="477" y="11150"/>
                  </a:lnTo>
                  <a:lnTo>
                    <a:pt x="392" y="11235"/>
                  </a:lnTo>
                  <a:lnTo>
                    <a:pt x="290" y="11321"/>
                  </a:lnTo>
                  <a:lnTo>
                    <a:pt x="222" y="11423"/>
                  </a:lnTo>
                  <a:lnTo>
                    <a:pt x="154" y="11525"/>
                  </a:lnTo>
                  <a:lnTo>
                    <a:pt x="86" y="11644"/>
                  </a:lnTo>
                  <a:lnTo>
                    <a:pt x="51" y="11763"/>
                  </a:lnTo>
                  <a:lnTo>
                    <a:pt x="17" y="11882"/>
                  </a:lnTo>
                  <a:lnTo>
                    <a:pt x="0" y="12018"/>
                  </a:lnTo>
                  <a:lnTo>
                    <a:pt x="0" y="12138"/>
                  </a:lnTo>
                  <a:lnTo>
                    <a:pt x="17" y="12257"/>
                  </a:lnTo>
                  <a:lnTo>
                    <a:pt x="68" y="12495"/>
                  </a:lnTo>
                  <a:lnTo>
                    <a:pt x="171" y="12733"/>
                  </a:lnTo>
                  <a:lnTo>
                    <a:pt x="290" y="12955"/>
                  </a:lnTo>
                  <a:lnTo>
                    <a:pt x="426" y="13159"/>
                  </a:lnTo>
                  <a:lnTo>
                    <a:pt x="596" y="13363"/>
                  </a:lnTo>
                  <a:lnTo>
                    <a:pt x="766" y="13551"/>
                  </a:lnTo>
                  <a:lnTo>
                    <a:pt x="954" y="13721"/>
                  </a:lnTo>
                  <a:lnTo>
                    <a:pt x="1396" y="14129"/>
                  </a:lnTo>
                  <a:lnTo>
                    <a:pt x="1618" y="14334"/>
                  </a:lnTo>
                  <a:lnTo>
                    <a:pt x="1822" y="14555"/>
                  </a:lnTo>
                  <a:lnTo>
                    <a:pt x="2026" y="14776"/>
                  </a:lnTo>
                  <a:lnTo>
                    <a:pt x="2196" y="14997"/>
                  </a:lnTo>
                  <a:lnTo>
                    <a:pt x="2350" y="15253"/>
                  </a:lnTo>
                  <a:lnTo>
                    <a:pt x="2486" y="15525"/>
                  </a:lnTo>
                  <a:lnTo>
                    <a:pt x="2537" y="15712"/>
                  </a:lnTo>
                  <a:lnTo>
                    <a:pt x="2588" y="15900"/>
                  </a:lnTo>
                  <a:lnTo>
                    <a:pt x="2622" y="16104"/>
                  </a:lnTo>
                  <a:lnTo>
                    <a:pt x="2639" y="16291"/>
                  </a:lnTo>
                  <a:lnTo>
                    <a:pt x="2656" y="16700"/>
                  </a:lnTo>
                  <a:lnTo>
                    <a:pt x="2656" y="17108"/>
                  </a:lnTo>
                  <a:lnTo>
                    <a:pt x="2673" y="17517"/>
                  </a:lnTo>
                  <a:lnTo>
                    <a:pt x="2690" y="17908"/>
                  </a:lnTo>
                  <a:lnTo>
                    <a:pt x="2724" y="18113"/>
                  </a:lnTo>
                  <a:lnTo>
                    <a:pt x="2775" y="18300"/>
                  </a:lnTo>
                  <a:lnTo>
                    <a:pt x="2826" y="18487"/>
                  </a:lnTo>
                  <a:lnTo>
                    <a:pt x="2894" y="18674"/>
                  </a:lnTo>
                  <a:lnTo>
                    <a:pt x="3099" y="19032"/>
                  </a:lnTo>
                  <a:lnTo>
                    <a:pt x="3201" y="19236"/>
                  </a:lnTo>
                  <a:lnTo>
                    <a:pt x="3286" y="19423"/>
                  </a:lnTo>
                  <a:lnTo>
                    <a:pt x="3354" y="19611"/>
                  </a:lnTo>
                  <a:lnTo>
                    <a:pt x="3371" y="19696"/>
                  </a:lnTo>
                  <a:lnTo>
                    <a:pt x="3388" y="19798"/>
                  </a:lnTo>
                  <a:lnTo>
                    <a:pt x="3371" y="19883"/>
                  </a:lnTo>
                  <a:lnTo>
                    <a:pt x="3354" y="19968"/>
                  </a:lnTo>
                  <a:lnTo>
                    <a:pt x="3337" y="20070"/>
                  </a:lnTo>
                  <a:lnTo>
                    <a:pt x="3286" y="20155"/>
                  </a:lnTo>
                  <a:lnTo>
                    <a:pt x="3218" y="20240"/>
                  </a:lnTo>
                  <a:lnTo>
                    <a:pt x="3133" y="20326"/>
                  </a:lnTo>
                  <a:lnTo>
                    <a:pt x="3030" y="20411"/>
                  </a:lnTo>
                  <a:lnTo>
                    <a:pt x="2962" y="20496"/>
                  </a:lnTo>
                  <a:lnTo>
                    <a:pt x="2945" y="20513"/>
                  </a:lnTo>
                  <a:lnTo>
                    <a:pt x="3013" y="20615"/>
                  </a:lnTo>
                  <a:lnTo>
                    <a:pt x="3099" y="20700"/>
                  </a:lnTo>
                  <a:lnTo>
                    <a:pt x="3201" y="20768"/>
                  </a:lnTo>
                  <a:lnTo>
                    <a:pt x="3303" y="20802"/>
                  </a:lnTo>
                  <a:lnTo>
                    <a:pt x="3422" y="20819"/>
                  </a:lnTo>
                  <a:lnTo>
                    <a:pt x="3558" y="20819"/>
                  </a:lnTo>
                  <a:lnTo>
                    <a:pt x="3677" y="20802"/>
                  </a:lnTo>
                  <a:lnTo>
                    <a:pt x="3779" y="20751"/>
                  </a:lnTo>
                  <a:lnTo>
                    <a:pt x="3882" y="20683"/>
                  </a:lnTo>
                  <a:lnTo>
                    <a:pt x="3984" y="20581"/>
                  </a:lnTo>
                  <a:lnTo>
                    <a:pt x="4052" y="20462"/>
                  </a:lnTo>
                  <a:lnTo>
                    <a:pt x="4103" y="20343"/>
                  </a:lnTo>
                  <a:lnTo>
                    <a:pt x="4120" y="20223"/>
                  </a:lnTo>
                  <a:lnTo>
                    <a:pt x="4137" y="20087"/>
                  </a:lnTo>
                  <a:lnTo>
                    <a:pt x="4120" y="19951"/>
                  </a:lnTo>
                  <a:lnTo>
                    <a:pt x="4103" y="19815"/>
                  </a:lnTo>
                  <a:lnTo>
                    <a:pt x="4035" y="19662"/>
                  </a:lnTo>
                  <a:lnTo>
                    <a:pt x="3967" y="19526"/>
                  </a:lnTo>
                  <a:lnTo>
                    <a:pt x="3882" y="19372"/>
                  </a:lnTo>
                  <a:lnTo>
                    <a:pt x="3814" y="19219"/>
                  </a:lnTo>
                  <a:lnTo>
                    <a:pt x="3762" y="19100"/>
                  </a:lnTo>
                  <a:lnTo>
                    <a:pt x="3728" y="18964"/>
                  </a:lnTo>
                  <a:lnTo>
                    <a:pt x="3694" y="18708"/>
                  </a:lnTo>
                  <a:lnTo>
                    <a:pt x="3694" y="18436"/>
                  </a:lnTo>
                  <a:lnTo>
                    <a:pt x="3694" y="18164"/>
                  </a:lnTo>
                  <a:lnTo>
                    <a:pt x="3694" y="17313"/>
                  </a:lnTo>
                  <a:lnTo>
                    <a:pt x="3677" y="16444"/>
                  </a:lnTo>
                  <a:lnTo>
                    <a:pt x="3660" y="16019"/>
                  </a:lnTo>
                  <a:lnTo>
                    <a:pt x="3609" y="15576"/>
                  </a:lnTo>
                  <a:lnTo>
                    <a:pt x="3575" y="15151"/>
                  </a:lnTo>
                  <a:lnTo>
                    <a:pt x="3507" y="14725"/>
                  </a:lnTo>
                  <a:lnTo>
                    <a:pt x="3422" y="14317"/>
                  </a:lnTo>
                  <a:lnTo>
                    <a:pt x="3337" y="13891"/>
                  </a:lnTo>
                  <a:lnTo>
                    <a:pt x="3235" y="13482"/>
                  </a:lnTo>
                  <a:lnTo>
                    <a:pt x="3099" y="13074"/>
                  </a:lnTo>
                  <a:lnTo>
                    <a:pt x="2962" y="12682"/>
                  </a:lnTo>
                  <a:lnTo>
                    <a:pt x="2792" y="12291"/>
                  </a:lnTo>
                  <a:lnTo>
                    <a:pt x="2605" y="11899"/>
                  </a:lnTo>
                  <a:lnTo>
                    <a:pt x="2401" y="11525"/>
                  </a:lnTo>
                  <a:lnTo>
                    <a:pt x="2333" y="11389"/>
                  </a:lnTo>
                  <a:lnTo>
                    <a:pt x="2298" y="11304"/>
                  </a:lnTo>
                  <a:lnTo>
                    <a:pt x="2298" y="11218"/>
                  </a:lnTo>
                  <a:lnTo>
                    <a:pt x="2333" y="11116"/>
                  </a:lnTo>
                  <a:lnTo>
                    <a:pt x="2384" y="11031"/>
                  </a:lnTo>
                  <a:lnTo>
                    <a:pt x="2877" y="10197"/>
                  </a:lnTo>
                  <a:lnTo>
                    <a:pt x="3320" y="9346"/>
                  </a:lnTo>
                  <a:lnTo>
                    <a:pt x="3762" y="8478"/>
                  </a:lnTo>
                  <a:lnTo>
                    <a:pt x="4154" y="7593"/>
                  </a:lnTo>
                  <a:lnTo>
                    <a:pt x="4188" y="7610"/>
                  </a:lnTo>
                  <a:lnTo>
                    <a:pt x="4256" y="7337"/>
                  </a:lnTo>
                  <a:lnTo>
                    <a:pt x="4307" y="7065"/>
                  </a:lnTo>
                  <a:lnTo>
                    <a:pt x="4341" y="6775"/>
                  </a:lnTo>
                  <a:lnTo>
                    <a:pt x="4375" y="6503"/>
                  </a:lnTo>
                  <a:lnTo>
                    <a:pt x="4375" y="6231"/>
                  </a:lnTo>
                  <a:lnTo>
                    <a:pt x="4358" y="5941"/>
                  </a:lnTo>
                  <a:lnTo>
                    <a:pt x="4324" y="5669"/>
                  </a:lnTo>
                  <a:lnTo>
                    <a:pt x="4273" y="5397"/>
                  </a:lnTo>
                  <a:lnTo>
                    <a:pt x="4494" y="5499"/>
                  </a:lnTo>
                  <a:lnTo>
                    <a:pt x="4733" y="5618"/>
                  </a:lnTo>
                  <a:lnTo>
                    <a:pt x="4971" y="5703"/>
                  </a:lnTo>
                  <a:lnTo>
                    <a:pt x="5209" y="5788"/>
                  </a:lnTo>
                  <a:lnTo>
                    <a:pt x="5448" y="5856"/>
                  </a:lnTo>
                  <a:lnTo>
                    <a:pt x="5703" y="5924"/>
                  </a:lnTo>
                  <a:lnTo>
                    <a:pt x="5941" y="5975"/>
                  </a:lnTo>
                  <a:lnTo>
                    <a:pt x="6197" y="6026"/>
                  </a:lnTo>
                  <a:lnTo>
                    <a:pt x="6299" y="6231"/>
                  </a:lnTo>
                  <a:lnTo>
                    <a:pt x="6401" y="6418"/>
                  </a:lnTo>
                  <a:lnTo>
                    <a:pt x="6622" y="6793"/>
                  </a:lnTo>
                  <a:lnTo>
                    <a:pt x="6861" y="7133"/>
                  </a:lnTo>
                  <a:lnTo>
                    <a:pt x="7082" y="7405"/>
                  </a:lnTo>
                  <a:lnTo>
                    <a:pt x="6929" y="7337"/>
                  </a:lnTo>
                  <a:lnTo>
                    <a:pt x="6758" y="7269"/>
                  </a:lnTo>
                  <a:lnTo>
                    <a:pt x="6605" y="7201"/>
                  </a:lnTo>
                  <a:lnTo>
                    <a:pt x="6435" y="7150"/>
                  </a:lnTo>
                  <a:lnTo>
                    <a:pt x="6265" y="7116"/>
                  </a:lnTo>
                  <a:lnTo>
                    <a:pt x="6095" y="7099"/>
                  </a:lnTo>
                  <a:lnTo>
                    <a:pt x="5924" y="7082"/>
                  </a:lnTo>
                  <a:lnTo>
                    <a:pt x="5754" y="7065"/>
                  </a:lnTo>
                  <a:lnTo>
                    <a:pt x="5924" y="7337"/>
                  </a:lnTo>
                  <a:lnTo>
                    <a:pt x="6129" y="7610"/>
                  </a:lnTo>
                  <a:lnTo>
                    <a:pt x="6350" y="7831"/>
                  </a:lnTo>
                  <a:lnTo>
                    <a:pt x="6588" y="8052"/>
                  </a:lnTo>
                  <a:lnTo>
                    <a:pt x="6861" y="8239"/>
                  </a:lnTo>
                  <a:lnTo>
                    <a:pt x="7133" y="8393"/>
                  </a:lnTo>
                  <a:lnTo>
                    <a:pt x="7439" y="8529"/>
                  </a:lnTo>
                  <a:lnTo>
                    <a:pt x="7746" y="8648"/>
                  </a:lnTo>
                  <a:lnTo>
                    <a:pt x="7627" y="8733"/>
                  </a:lnTo>
                  <a:lnTo>
                    <a:pt x="7524" y="8835"/>
                  </a:lnTo>
                  <a:lnTo>
                    <a:pt x="7439" y="8954"/>
                  </a:lnTo>
                  <a:lnTo>
                    <a:pt x="7371" y="9074"/>
                  </a:lnTo>
                  <a:lnTo>
                    <a:pt x="7303" y="9210"/>
                  </a:lnTo>
                  <a:lnTo>
                    <a:pt x="7269" y="9346"/>
                  </a:lnTo>
                  <a:lnTo>
                    <a:pt x="7235" y="9482"/>
                  </a:lnTo>
                  <a:lnTo>
                    <a:pt x="7218" y="9635"/>
                  </a:lnTo>
                  <a:lnTo>
                    <a:pt x="7201" y="9789"/>
                  </a:lnTo>
                  <a:lnTo>
                    <a:pt x="7201" y="9942"/>
                  </a:lnTo>
                  <a:lnTo>
                    <a:pt x="7235" y="10248"/>
                  </a:lnTo>
                  <a:lnTo>
                    <a:pt x="7286" y="10555"/>
                  </a:lnTo>
                  <a:lnTo>
                    <a:pt x="7388" y="10844"/>
                  </a:lnTo>
                  <a:lnTo>
                    <a:pt x="7507" y="11150"/>
                  </a:lnTo>
                  <a:lnTo>
                    <a:pt x="7593" y="11304"/>
                  </a:lnTo>
                  <a:lnTo>
                    <a:pt x="7678" y="11457"/>
                  </a:lnTo>
                  <a:lnTo>
                    <a:pt x="7780" y="11593"/>
                  </a:lnTo>
                  <a:lnTo>
                    <a:pt x="7899" y="11712"/>
                  </a:lnTo>
                  <a:lnTo>
                    <a:pt x="8018" y="11831"/>
                  </a:lnTo>
                  <a:lnTo>
                    <a:pt x="8154" y="11933"/>
                  </a:lnTo>
                  <a:lnTo>
                    <a:pt x="8308" y="12018"/>
                  </a:lnTo>
                  <a:lnTo>
                    <a:pt x="8461" y="12070"/>
                  </a:lnTo>
                  <a:lnTo>
                    <a:pt x="8631" y="12104"/>
                  </a:lnTo>
                  <a:lnTo>
                    <a:pt x="8801" y="12104"/>
                  </a:lnTo>
                  <a:lnTo>
                    <a:pt x="8971" y="12087"/>
                  </a:lnTo>
                  <a:lnTo>
                    <a:pt x="9142" y="12036"/>
                  </a:lnTo>
                  <a:lnTo>
                    <a:pt x="9278" y="11967"/>
                  </a:lnTo>
                  <a:lnTo>
                    <a:pt x="9397" y="11848"/>
                  </a:lnTo>
                  <a:lnTo>
                    <a:pt x="9465" y="11780"/>
                  </a:lnTo>
                  <a:lnTo>
                    <a:pt x="9499" y="11712"/>
                  </a:lnTo>
                  <a:lnTo>
                    <a:pt x="9516" y="11644"/>
                  </a:lnTo>
                  <a:lnTo>
                    <a:pt x="9533" y="11559"/>
                  </a:lnTo>
                  <a:lnTo>
                    <a:pt x="9499" y="11457"/>
                  </a:lnTo>
                  <a:lnTo>
                    <a:pt x="9448" y="11389"/>
                  </a:lnTo>
                  <a:lnTo>
                    <a:pt x="9363" y="11338"/>
                  </a:lnTo>
                  <a:lnTo>
                    <a:pt x="9278" y="11287"/>
                  </a:lnTo>
                  <a:lnTo>
                    <a:pt x="9057" y="11235"/>
                  </a:lnTo>
                  <a:lnTo>
                    <a:pt x="8835" y="11167"/>
                  </a:lnTo>
                  <a:lnTo>
                    <a:pt x="8682" y="11116"/>
                  </a:lnTo>
                  <a:lnTo>
                    <a:pt x="8546" y="11031"/>
                  </a:lnTo>
                  <a:lnTo>
                    <a:pt x="8427" y="10929"/>
                  </a:lnTo>
                  <a:lnTo>
                    <a:pt x="8308" y="10810"/>
                  </a:lnTo>
                  <a:lnTo>
                    <a:pt x="8222" y="10674"/>
                  </a:lnTo>
                  <a:lnTo>
                    <a:pt x="8137" y="10520"/>
                  </a:lnTo>
                  <a:lnTo>
                    <a:pt x="8086" y="10367"/>
                  </a:lnTo>
                  <a:lnTo>
                    <a:pt x="8035" y="10214"/>
                  </a:lnTo>
                  <a:lnTo>
                    <a:pt x="8018" y="10044"/>
                  </a:lnTo>
                  <a:lnTo>
                    <a:pt x="8001" y="9891"/>
                  </a:lnTo>
                  <a:lnTo>
                    <a:pt x="8018" y="9550"/>
                  </a:lnTo>
                  <a:lnTo>
                    <a:pt x="8052" y="9227"/>
                  </a:lnTo>
                  <a:lnTo>
                    <a:pt x="8103" y="8903"/>
                  </a:lnTo>
                  <a:lnTo>
                    <a:pt x="8205" y="8954"/>
                  </a:lnTo>
                  <a:lnTo>
                    <a:pt x="8308" y="9005"/>
                  </a:lnTo>
                  <a:lnTo>
                    <a:pt x="8512" y="9125"/>
                  </a:lnTo>
                  <a:lnTo>
                    <a:pt x="8886" y="9414"/>
                  </a:lnTo>
                  <a:lnTo>
                    <a:pt x="9091" y="9533"/>
                  </a:lnTo>
                  <a:lnTo>
                    <a:pt x="9176" y="9584"/>
                  </a:lnTo>
                  <a:lnTo>
                    <a:pt x="9278" y="9618"/>
                  </a:lnTo>
                  <a:lnTo>
                    <a:pt x="9380" y="9652"/>
                  </a:lnTo>
                  <a:lnTo>
                    <a:pt x="9584" y="9652"/>
                  </a:lnTo>
                  <a:lnTo>
                    <a:pt x="9686" y="9635"/>
                  </a:lnTo>
                  <a:lnTo>
                    <a:pt x="9806" y="9567"/>
                  </a:lnTo>
                  <a:lnTo>
                    <a:pt x="9891" y="9925"/>
                  </a:lnTo>
                  <a:lnTo>
                    <a:pt x="9942" y="10282"/>
                  </a:lnTo>
                  <a:lnTo>
                    <a:pt x="9959" y="10452"/>
                  </a:lnTo>
                  <a:lnTo>
                    <a:pt x="9976" y="10640"/>
                  </a:lnTo>
                  <a:lnTo>
                    <a:pt x="9959" y="10827"/>
                  </a:lnTo>
                  <a:lnTo>
                    <a:pt x="9908" y="11014"/>
                  </a:lnTo>
                  <a:lnTo>
                    <a:pt x="9857" y="11201"/>
                  </a:lnTo>
                  <a:lnTo>
                    <a:pt x="9840" y="11304"/>
                  </a:lnTo>
                  <a:lnTo>
                    <a:pt x="9823" y="11406"/>
                  </a:lnTo>
                  <a:lnTo>
                    <a:pt x="9840" y="11508"/>
                  </a:lnTo>
                  <a:lnTo>
                    <a:pt x="9857" y="11542"/>
                  </a:lnTo>
                  <a:lnTo>
                    <a:pt x="9874" y="11593"/>
                  </a:lnTo>
                  <a:lnTo>
                    <a:pt x="9908" y="11610"/>
                  </a:lnTo>
                  <a:lnTo>
                    <a:pt x="9959" y="11644"/>
                  </a:lnTo>
                  <a:lnTo>
                    <a:pt x="10078" y="11644"/>
                  </a:lnTo>
                  <a:lnTo>
                    <a:pt x="10163" y="11627"/>
                  </a:lnTo>
                  <a:lnTo>
                    <a:pt x="10231" y="11593"/>
                  </a:lnTo>
                  <a:lnTo>
                    <a:pt x="10282" y="11525"/>
                  </a:lnTo>
                  <a:lnTo>
                    <a:pt x="10333" y="11457"/>
                  </a:lnTo>
                  <a:lnTo>
                    <a:pt x="10418" y="11201"/>
                  </a:lnTo>
                  <a:lnTo>
                    <a:pt x="10469" y="10912"/>
                  </a:lnTo>
                  <a:lnTo>
                    <a:pt x="10503" y="10623"/>
                  </a:lnTo>
                  <a:lnTo>
                    <a:pt x="10486" y="10333"/>
                  </a:lnTo>
                  <a:lnTo>
                    <a:pt x="10469" y="10197"/>
                  </a:lnTo>
                  <a:lnTo>
                    <a:pt x="10452" y="10061"/>
                  </a:lnTo>
                  <a:lnTo>
                    <a:pt x="10418" y="9925"/>
                  </a:lnTo>
                  <a:lnTo>
                    <a:pt x="10367" y="9789"/>
                  </a:lnTo>
                  <a:lnTo>
                    <a:pt x="10299" y="9669"/>
                  </a:lnTo>
                  <a:lnTo>
                    <a:pt x="10214" y="9550"/>
                  </a:lnTo>
                  <a:lnTo>
                    <a:pt x="10129" y="9448"/>
                  </a:lnTo>
                  <a:lnTo>
                    <a:pt x="10027" y="9346"/>
                  </a:lnTo>
                  <a:lnTo>
                    <a:pt x="10078" y="9244"/>
                  </a:lnTo>
                  <a:lnTo>
                    <a:pt x="10129" y="9159"/>
                  </a:lnTo>
                  <a:lnTo>
                    <a:pt x="10180" y="8937"/>
                  </a:lnTo>
                  <a:lnTo>
                    <a:pt x="10231" y="8733"/>
                  </a:lnTo>
                  <a:lnTo>
                    <a:pt x="10248" y="8512"/>
                  </a:lnTo>
                  <a:lnTo>
                    <a:pt x="10333" y="8597"/>
                  </a:lnTo>
                  <a:lnTo>
                    <a:pt x="10418" y="8682"/>
                  </a:lnTo>
                  <a:lnTo>
                    <a:pt x="10486" y="8784"/>
                  </a:lnTo>
                  <a:lnTo>
                    <a:pt x="10537" y="8886"/>
                  </a:lnTo>
                  <a:lnTo>
                    <a:pt x="10589" y="8988"/>
                  </a:lnTo>
                  <a:lnTo>
                    <a:pt x="10623" y="9108"/>
                  </a:lnTo>
                  <a:lnTo>
                    <a:pt x="10640" y="9210"/>
                  </a:lnTo>
                  <a:lnTo>
                    <a:pt x="10657" y="9329"/>
                  </a:lnTo>
                  <a:lnTo>
                    <a:pt x="10844" y="9295"/>
                  </a:lnTo>
                  <a:lnTo>
                    <a:pt x="11031" y="9261"/>
                  </a:lnTo>
                  <a:lnTo>
                    <a:pt x="11201" y="9210"/>
                  </a:lnTo>
                  <a:lnTo>
                    <a:pt x="11389" y="9159"/>
                  </a:lnTo>
                  <a:lnTo>
                    <a:pt x="11559" y="9091"/>
                  </a:lnTo>
                  <a:lnTo>
                    <a:pt x="11729" y="9005"/>
                  </a:lnTo>
                  <a:lnTo>
                    <a:pt x="11882" y="8903"/>
                  </a:lnTo>
                  <a:lnTo>
                    <a:pt x="12035" y="8784"/>
                  </a:lnTo>
                  <a:lnTo>
                    <a:pt x="12053" y="9159"/>
                  </a:lnTo>
                  <a:lnTo>
                    <a:pt x="12035" y="9533"/>
                  </a:lnTo>
                  <a:lnTo>
                    <a:pt x="12018" y="9720"/>
                  </a:lnTo>
                  <a:lnTo>
                    <a:pt x="12001" y="9908"/>
                  </a:lnTo>
                  <a:lnTo>
                    <a:pt x="11950" y="10095"/>
                  </a:lnTo>
                  <a:lnTo>
                    <a:pt x="11899" y="10282"/>
                  </a:lnTo>
                  <a:lnTo>
                    <a:pt x="11780" y="10520"/>
                  </a:lnTo>
                  <a:lnTo>
                    <a:pt x="11644" y="10725"/>
                  </a:lnTo>
                  <a:lnTo>
                    <a:pt x="11474" y="10912"/>
                  </a:lnTo>
                  <a:lnTo>
                    <a:pt x="11269" y="11082"/>
                  </a:lnTo>
                  <a:lnTo>
                    <a:pt x="11099" y="11218"/>
                  </a:lnTo>
                  <a:lnTo>
                    <a:pt x="11031" y="11287"/>
                  </a:lnTo>
                  <a:lnTo>
                    <a:pt x="10980" y="11389"/>
                  </a:lnTo>
                  <a:lnTo>
                    <a:pt x="10963" y="11457"/>
                  </a:lnTo>
                  <a:lnTo>
                    <a:pt x="10980" y="11525"/>
                  </a:lnTo>
                  <a:lnTo>
                    <a:pt x="11014" y="11576"/>
                  </a:lnTo>
                  <a:lnTo>
                    <a:pt x="11082" y="11610"/>
                  </a:lnTo>
                  <a:lnTo>
                    <a:pt x="11167" y="11627"/>
                  </a:lnTo>
                  <a:lnTo>
                    <a:pt x="11269" y="11627"/>
                  </a:lnTo>
                  <a:lnTo>
                    <a:pt x="11372" y="11610"/>
                  </a:lnTo>
                  <a:lnTo>
                    <a:pt x="11457" y="11576"/>
                  </a:lnTo>
                  <a:lnTo>
                    <a:pt x="11542" y="11525"/>
                  </a:lnTo>
                  <a:lnTo>
                    <a:pt x="11644" y="11474"/>
                  </a:lnTo>
                  <a:lnTo>
                    <a:pt x="11797" y="11338"/>
                  </a:lnTo>
                  <a:lnTo>
                    <a:pt x="11950" y="11167"/>
                  </a:lnTo>
                  <a:lnTo>
                    <a:pt x="12070" y="10980"/>
                  </a:lnTo>
                  <a:lnTo>
                    <a:pt x="12172" y="10810"/>
                  </a:lnTo>
                  <a:lnTo>
                    <a:pt x="12257" y="10640"/>
                  </a:lnTo>
                  <a:lnTo>
                    <a:pt x="12359" y="10384"/>
                  </a:lnTo>
                  <a:lnTo>
                    <a:pt x="12427" y="10112"/>
                  </a:lnTo>
                  <a:lnTo>
                    <a:pt x="12461" y="9840"/>
                  </a:lnTo>
                  <a:lnTo>
                    <a:pt x="12478" y="9550"/>
                  </a:lnTo>
                  <a:lnTo>
                    <a:pt x="12478" y="9261"/>
                  </a:lnTo>
                  <a:lnTo>
                    <a:pt x="12444" y="8988"/>
                  </a:lnTo>
                  <a:lnTo>
                    <a:pt x="12410" y="8716"/>
                  </a:lnTo>
                  <a:lnTo>
                    <a:pt x="12342" y="8444"/>
                  </a:lnTo>
                  <a:lnTo>
                    <a:pt x="12478" y="8222"/>
                  </a:lnTo>
                  <a:lnTo>
                    <a:pt x="12546" y="8103"/>
                  </a:lnTo>
                  <a:lnTo>
                    <a:pt x="12580" y="7984"/>
                  </a:lnTo>
                  <a:lnTo>
                    <a:pt x="12614" y="7865"/>
                  </a:lnTo>
                  <a:lnTo>
                    <a:pt x="12648" y="7746"/>
                  </a:lnTo>
                  <a:lnTo>
                    <a:pt x="12648" y="7610"/>
                  </a:lnTo>
                  <a:lnTo>
                    <a:pt x="12648" y="7490"/>
                  </a:lnTo>
                  <a:lnTo>
                    <a:pt x="12648" y="7388"/>
                  </a:lnTo>
                  <a:lnTo>
                    <a:pt x="12614" y="7269"/>
                  </a:lnTo>
                  <a:lnTo>
                    <a:pt x="12546" y="7184"/>
                  </a:lnTo>
                  <a:lnTo>
                    <a:pt x="12512" y="7150"/>
                  </a:lnTo>
                  <a:lnTo>
                    <a:pt x="12461" y="7133"/>
                  </a:lnTo>
                  <a:lnTo>
                    <a:pt x="12410" y="7116"/>
                  </a:lnTo>
                  <a:lnTo>
                    <a:pt x="12359" y="7116"/>
                  </a:lnTo>
                  <a:lnTo>
                    <a:pt x="12240" y="7150"/>
                  </a:lnTo>
                  <a:lnTo>
                    <a:pt x="12138" y="7201"/>
                  </a:lnTo>
                  <a:lnTo>
                    <a:pt x="12035" y="7286"/>
                  </a:lnTo>
                  <a:lnTo>
                    <a:pt x="11746" y="7490"/>
                  </a:lnTo>
                  <a:lnTo>
                    <a:pt x="11423" y="7661"/>
                  </a:lnTo>
                  <a:lnTo>
                    <a:pt x="11082" y="7797"/>
                  </a:lnTo>
                  <a:lnTo>
                    <a:pt x="10742" y="7916"/>
                  </a:lnTo>
                  <a:lnTo>
                    <a:pt x="10674" y="7933"/>
                  </a:lnTo>
                  <a:lnTo>
                    <a:pt x="10589" y="7933"/>
                  </a:lnTo>
                  <a:lnTo>
                    <a:pt x="10520" y="7916"/>
                  </a:lnTo>
                  <a:lnTo>
                    <a:pt x="10469" y="7899"/>
                  </a:lnTo>
                  <a:lnTo>
                    <a:pt x="10435" y="7848"/>
                  </a:lnTo>
                  <a:lnTo>
                    <a:pt x="10401" y="7797"/>
                  </a:lnTo>
                  <a:lnTo>
                    <a:pt x="10384" y="7678"/>
                  </a:lnTo>
                  <a:lnTo>
                    <a:pt x="10231" y="6673"/>
                  </a:lnTo>
                  <a:lnTo>
                    <a:pt x="9857" y="7627"/>
                  </a:lnTo>
                  <a:lnTo>
                    <a:pt x="9771" y="7763"/>
                  </a:lnTo>
                  <a:lnTo>
                    <a:pt x="9737" y="7831"/>
                  </a:lnTo>
                  <a:lnTo>
                    <a:pt x="9669" y="7882"/>
                  </a:lnTo>
                  <a:lnTo>
                    <a:pt x="9533" y="7933"/>
                  </a:lnTo>
                  <a:lnTo>
                    <a:pt x="9414" y="7967"/>
                  </a:lnTo>
                  <a:lnTo>
                    <a:pt x="9278" y="7967"/>
                  </a:lnTo>
                  <a:lnTo>
                    <a:pt x="9142" y="7933"/>
                  </a:lnTo>
                  <a:lnTo>
                    <a:pt x="9005" y="7882"/>
                  </a:lnTo>
                  <a:lnTo>
                    <a:pt x="8869" y="7797"/>
                  </a:lnTo>
                  <a:lnTo>
                    <a:pt x="8750" y="7712"/>
                  </a:lnTo>
                  <a:lnTo>
                    <a:pt x="8614" y="7610"/>
                  </a:lnTo>
                  <a:lnTo>
                    <a:pt x="8512" y="7490"/>
                  </a:lnTo>
                  <a:lnTo>
                    <a:pt x="8393" y="7371"/>
                  </a:lnTo>
                  <a:lnTo>
                    <a:pt x="8205" y="7116"/>
                  </a:lnTo>
                  <a:lnTo>
                    <a:pt x="8035" y="6878"/>
                  </a:lnTo>
                  <a:lnTo>
                    <a:pt x="7933" y="6673"/>
                  </a:lnTo>
                  <a:lnTo>
                    <a:pt x="7865" y="6537"/>
                  </a:lnTo>
                  <a:lnTo>
                    <a:pt x="7814" y="6384"/>
                  </a:lnTo>
                  <a:lnTo>
                    <a:pt x="7729" y="6044"/>
                  </a:lnTo>
                  <a:lnTo>
                    <a:pt x="8052" y="6009"/>
                  </a:lnTo>
                  <a:lnTo>
                    <a:pt x="8359" y="5941"/>
                  </a:lnTo>
                  <a:lnTo>
                    <a:pt x="8682" y="5873"/>
                  </a:lnTo>
                  <a:lnTo>
                    <a:pt x="8988" y="5771"/>
                  </a:lnTo>
                  <a:lnTo>
                    <a:pt x="9295" y="5669"/>
                  </a:lnTo>
                  <a:lnTo>
                    <a:pt x="9584" y="5550"/>
                  </a:lnTo>
                  <a:lnTo>
                    <a:pt x="9874" y="5397"/>
                  </a:lnTo>
                  <a:lnTo>
                    <a:pt x="10163" y="5243"/>
                  </a:lnTo>
                  <a:lnTo>
                    <a:pt x="10333" y="5414"/>
                  </a:lnTo>
                  <a:lnTo>
                    <a:pt x="10520" y="5584"/>
                  </a:lnTo>
                  <a:lnTo>
                    <a:pt x="10725" y="5720"/>
                  </a:lnTo>
                  <a:lnTo>
                    <a:pt x="10946" y="5839"/>
                  </a:lnTo>
                  <a:lnTo>
                    <a:pt x="11167" y="5941"/>
                  </a:lnTo>
                  <a:lnTo>
                    <a:pt x="11406" y="6026"/>
                  </a:lnTo>
                  <a:lnTo>
                    <a:pt x="11644" y="6095"/>
                  </a:lnTo>
                  <a:lnTo>
                    <a:pt x="11899" y="6146"/>
                  </a:lnTo>
                  <a:lnTo>
                    <a:pt x="12155" y="6180"/>
                  </a:lnTo>
                  <a:lnTo>
                    <a:pt x="12410" y="6197"/>
                  </a:lnTo>
                  <a:lnTo>
                    <a:pt x="12665" y="6214"/>
                  </a:lnTo>
                  <a:lnTo>
                    <a:pt x="12938" y="6214"/>
                  </a:lnTo>
                  <a:lnTo>
                    <a:pt x="13448" y="6180"/>
                  </a:lnTo>
                  <a:lnTo>
                    <a:pt x="13976" y="6112"/>
                  </a:lnTo>
                  <a:lnTo>
                    <a:pt x="14402" y="6044"/>
                  </a:lnTo>
                  <a:lnTo>
                    <a:pt x="14827" y="5924"/>
                  </a:lnTo>
                  <a:lnTo>
                    <a:pt x="15049" y="5856"/>
                  </a:lnTo>
                  <a:lnTo>
                    <a:pt x="15253" y="5788"/>
                  </a:lnTo>
                  <a:lnTo>
                    <a:pt x="15457" y="5703"/>
                  </a:lnTo>
                  <a:lnTo>
                    <a:pt x="15644" y="5601"/>
                  </a:lnTo>
                  <a:lnTo>
                    <a:pt x="15832" y="5499"/>
                  </a:lnTo>
                  <a:lnTo>
                    <a:pt x="16002" y="5363"/>
                  </a:lnTo>
                  <a:lnTo>
                    <a:pt x="16155" y="5243"/>
                  </a:lnTo>
                  <a:lnTo>
                    <a:pt x="16308" y="5090"/>
                  </a:lnTo>
                  <a:lnTo>
                    <a:pt x="16427" y="4937"/>
                  </a:lnTo>
                  <a:lnTo>
                    <a:pt x="16529" y="4767"/>
                  </a:lnTo>
                  <a:lnTo>
                    <a:pt x="16615" y="4580"/>
                  </a:lnTo>
                  <a:lnTo>
                    <a:pt x="16666" y="4375"/>
                  </a:lnTo>
                  <a:lnTo>
                    <a:pt x="16700" y="4239"/>
                  </a:lnTo>
                  <a:lnTo>
                    <a:pt x="16700" y="4086"/>
                  </a:lnTo>
                  <a:lnTo>
                    <a:pt x="16700" y="3916"/>
                  </a:lnTo>
                  <a:lnTo>
                    <a:pt x="16700" y="3728"/>
                  </a:lnTo>
                  <a:lnTo>
                    <a:pt x="16649" y="3320"/>
                  </a:lnTo>
                  <a:lnTo>
                    <a:pt x="16547" y="2894"/>
                  </a:lnTo>
                  <a:lnTo>
                    <a:pt x="16427" y="2486"/>
                  </a:lnTo>
                  <a:lnTo>
                    <a:pt x="16359" y="2281"/>
                  </a:lnTo>
                  <a:lnTo>
                    <a:pt x="16274" y="2111"/>
                  </a:lnTo>
                  <a:lnTo>
                    <a:pt x="16189" y="1941"/>
                  </a:lnTo>
                  <a:lnTo>
                    <a:pt x="16104" y="1788"/>
                  </a:lnTo>
                  <a:lnTo>
                    <a:pt x="16019" y="1652"/>
                  </a:lnTo>
                  <a:lnTo>
                    <a:pt x="15917" y="1550"/>
                  </a:lnTo>
                  <a:lnTo>
                    <a:pt x="15815" y="1481"/>
                  </a:lnTo>
                  <a:lnTo>
                    <a:pt x="15695" y="1430"/>
                  </a:lnTo>
                  <a:lnTo>
                    <a:pt x="15576" y="1396"/>
                  </a:lnTo>
                  <a:lnTo>
                    <a:pt x="15304" y="1396"/>
                  </a:lnTo>
                  <a:lnTo>
                    <a:pt x="15168" y="1430"/>
                  </a:lnTo>
                  <a:lnTo>
                    <a:pt x="15049" y="1464"/>
                  </a:lnTo>
                  <a:lnTo>
                    <a:pt x="14912" y="1515"/>
                  </a:lnTo>
                  <a:lnTo>
                    <a:pt x="14810" y="1584"/>
                  </a:lnTo>
                  <a:lnTo>
                    <a:pt x="14708" y="1669"/>
                  </a:lnTo>
                  <a:lnTo>
                    <a:pt x="14623" y="1771"/>
                  </a:lnTo>
                  <a:lnTo>
                    <a:pt x="14538" y="1873"/>
                  </a:lnTo>
                  <a:lnTo>
                    <a:pt x="14504" y="1992"/>
                  </a:lnTo>
                  <a:lnTo>
                    <a:pt x="14470" y="2111"/>
                  </a:lnTo>
                  <a:lnTo>
                    <a:pt x="14470" y="2247"/>
                  </a:lnTo>
                  <a:lnTo>
                    <a:pt x="14504" y="2384"/>
                  </a:lnTo>
                  <a:lnTo>
                    <a:pt x="14589" y="2520"/>
                  </a:lnTo>
                  <a:lnTo>
                    <a:pt x="14674" y="2673"/>
                  </a:lnTo>
                  <a:lnTo>
                    <a:pt x="14861" y="2962"/>
                  </a:lnTo>
                  <a:lnTo>
                    <a:pt x="14929" y="3099"/>
                  </a:lnTo>
                  <a:lnTo>
                    <a:pt x="14963" y="3235"/>
                  </a:lnTo>
                  <a:lnTo>
                    <a:pt x="14963" y="3303"/>
                  </a:lnTo>
                  <a:lnTo>
                    <a:pt x="14963" y="3354"/>
                  </a:lnTo>
                  <a:lnTo>
                    <a:pt x="14929" y="3422"/>
                  </a:lnTo>
                  <a:lnTo>
                    <a:pt x="14895" y="3473"/>
                  </a:lnTo>
                  <a:lnTo>
                    <a:pt x="14810" y="3541"/>
                  </a:lnTo>
                  <a:lnTo>
                    <a:pt x="14725" y="3575"/>
                  </a:lnTo>
                  <a:lnTo>
                    <a:pt x="14623" y="3609"/>
                  </a:lnTo>
                  <a:lnTo>
                    <a:pt x="14538" y="3626"/>
                  </a:lnTo>
                  <a:lnTo>
                    <a:pt x="14248" y="3643"/>
                  </a:lnTo>
                  <a:lnTo>
                    <a:pt x="13704" y="3643"/>
                  </a:lnTo>
                  <a:lnTo>
                    <a:pt x="13414" y="3626"/>
                  </a:lnTo>
                  <a:lnTo>
                    <a:pt x="12853" y="3592"/>
                  </a:lnTo>
                  <a:lnTo>
                    <a:pt x="12580" y="3575"/>
                  </a:lnTo>
                  <a:lnTo>
                    <a:pt x="12018" y="3575"/>
                  </a:lnTo>
                  <a:lnTo>
                    <a:pt x="11729" y="3626"/>
                  </a:lnTo>
                  <a:lnTo>
                    <a:pt x="11457" y="3694"/>
                  </a:lnTo>
                  <a:lnTo>
                    <a:pt x="11201" y="3779"/>
                  </a:lnTo>
                  <a:lnTo>
                    <a:pt x="10946" y="3899"/>
                  </a:lnTo>
                  <a:lnTo>
                    <a:pt x="10827" y="3967"/>
                  </a:lnTo>
                  <a:lnTo>
                    <a:pt x="10725" y="4052"/>
                  </a:lnTo>
                  <a:lnTo>
                    <a:pt x="10623" y="4137"/>
                  </a:lnTo>
                  <a:lnTo>
                    <a:pt x="10520" y="4239"/>
                  </a:lnTo>
                  <a:lnTo>
                    <a:pt x="10435" y="4341"/>
                  </a:lnTo>
                  <a:lnTo>
                    <a:pt x="10367" y="4460"/>
                  </a:lnTo>
                  <a:lnTo>
                    <a:pt x="10282" y="4324"/>
                  </a:lnTo>
                  <a:lnTo>
                    <a:pt x="10197" y="4171"/>
                  </a:lnTo>
                  <a:lnTo>
                    <a:pt x="10112" y="4035"/>
                  </a:lnTo>
                  <a:lnTo>
                    <a:pt x="10010" y="3916"/>
                  </a:lnTo>
                  <a:lnTo>
                    <a:pt x="9891" y="3797"/>
                  </a:lnTo>
                  <a:lnTo>
                    <a:pt x="9771" y="3694"/>
                  </a:lnTo>
                  <a:lnTo>
                    <a:pt x="9499" y="3490"/>
                  </a:lnTo>
                  <a:lnTo>
                    <a:pt x="9210" y="3320"/>
                  </a:lnTo>
                  <a:lnTo>
                    <a:pt x="8886" y="3184"/>
                  </a:lnTo>
                  <a:lnTo>
                    <a:pt x="8563" y="3082"/>
                  </a:lnTo>
                  <a:lnTo>
                    <a:pt x="8239" y="2996"/>
                  </a:lnTo>
                  <a:lnTo>
                    <a:pt x="7916" y="2945"/>
                  </a:lnTo>
                  <a:lnTo>
                    <a:pt x="7576" y="2894"/>
                  </a:lnTo>
                  <a:lnTo>
                    <a:pt x="6912" y="2860"/>
                  </a:lnTo>
                  <a:lnTo>
                    <a:pt x="6248" y="2826"/>
                  </a:lnTo>
                  <a:lnTo>
                    <a:pt x="5907" y="2809"/>
                  </a:lnTo>
                  <a:lnTo>
                    <a:pt x="5567" y="2775"/>
                  </a:lnTo>
                  <a:lnTo>
                    <a:pt x="5312" y="2741"/>
                  </a:lnTo>
                  <a:lnTo>
                    <a:pt x="5056" y="2673"/>
                  </a:lnTo>
                  <a:lnTo>
                    <a:pt x="4801" y="2571"/>
                  </a:lnTo>
                  <a:lnTo>
                    <a:pt x="4580" y="2435"/>
                  </a:lnTo>
                  <a:lnTo>
                    <a:pt x="4477" y="2367"/>
                  </a:lnTo>
                  <a:lnTo>
                    <a:pt x="4392" y="2281"/>
                  </a:lnTo>
                  <a:lnTo>
                    <a:pt x="4307" y="2196"/>
                  </a:lnTo>
                  <a:lnTo>
                    <a:pt x="4239" y="2111"/>
                  </a:lnTo>
                  <a:lnTo>
                    <a:pt x="4188" y="2009"/>
                  </a:lnTo>
                  <a:lnTo>
                    <a:pt x="4171" y="1890"/>
                  </a:lnTo>
                  <a:lnTo>
                    <a:pt x="4154" y="1771"/>
                  </a:lnTo>
                  <a:lnTo>
                    <a:pt x="4154" y="1652"/>
                  </a:lnTo>
                  <a:lnTo>
                    <a:pt x="4205" y="1498"/>
                  </a:lnTo>
                  <a:lnTo>
                    <a:pt x="4256" y="1362"/>
                  </a:lnTo>
                  <a:lnTo>
                    <a:pt x="4409" y="1056"/>
                  </a:lnTo>
                  <a:lnTo>
                    <a:pt x="4460" y="920"/>
                  </a:lnTo>
                  <a:lnTo>
                    <a:pt x="4511" y="783"/>
                  </a:lnTo>
                  <a:lnTo>
                    <a:pt x="4511" y="715"/>
                  </a:lnTo>
                  <a:lnTo>
                    <a:pt x="4511" y="647"/>
                  </a:lnTo>
                  <a:lnTo>
                    <a:pt x="4494" y="579"/>
                  </a:lnTo>
                  <a:lnTo>
                    <a:pt x="4460" y="494"/>
                  </a:lnTo>
                  <a:lnTo>
                    <a:pt x="4409" y="426"/>
                  </a:lnTo>
                  <a:lnTo>
                    <a:pt x="4341" y="358"/>
                  </a:lnTo>
                  <a:lnTo>
                    <a:pt x="4273" y="290"/>
                  </a:lnTo>
                  <a:lnTo>
                    <a:pt x="4188" y="239"/>
                  </a:lnTo>
                  <a:lnTo>
                    <a:pt x="3967" y="137"/>
                  </a:lnTo>
                  <a:lnTo>
                    <a:pt x="3745" y="69"/>
                  </a:lnTo>
                  <a:lnTo>
                    <a:pt x="3524" y="1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4" name="Google Shape;3044;p38"/>
          <p:cNvGrpSpPr/>
          <p:nvPr/>
        </p:nvGrpSpPr>
        <p:grpSpPr>
          <a:xfrm flipH="1">
            <a:off x="1619158" y="1816717"/>
            <a:ext cx="1730041" cy="2285301"/>
            <a:chOff x="9497103" y="1408500"/>
            <a:chExt cx="2052000" cy="2710272"/>
          </a:xfrm>
        </p:grpSpPr>
        <p:sp>
          <p:nvSpPr>
            <p:cNvPr id="3045" name="Google Shape;3045;p38"/>
            <p:cNvSpPr/>
            <p:nvPr/>
          </p:nvSpPr>
          <p:spPr>
            <a:xfrm>
              <a:off x="9497103" y="3979572"/>
              <a:ext cx="2052000" cy="139200"/>
            </a:xfrm>
            <a:prstGeom prst="ellipse">
              <a:avLst/>
            </a:pr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8"/>
            <p:cNvSpPr/>
            <p:nvPr/>
          </p:nvSpPr>
          <p:spPr>
            <a:xfrm>
              <a:off x="9976609" y="1457249"/>
              <a:ext cx="412107" cy="467142"/>
            </a:xfrm>
            <a:custGeom>
              <a:avLst/>
              <a:gdLst/>
              <a:ahLst/>
              <a:cxnLst/>
              <a:rect l="l" t="t" r="r" b="b"/>
              <a:pathLst>
                <a:path w="10019" h="11357" extrusionOk="0">
                  <a:moveTo>
                    <a:pt x="2677" y="1"/>
                  </a:moveTo>
                  <a:lnTo>
                    <a:pt x="2323" y="40"/>
                  </a:lnTo>
                  <a:lnTo>
                    <a:pt x="1988" y="99"/>
                  </a:lnTo>
                  <a:lnTo>
                    <a:pt x="1654" y="198"/>
                  </a:lnTo>
                  <a:lnTo>
                    <a:pt x="1319" y="335"/>
                  </a:lnTo>
                  <a:lnTo>
                    <a:pt x="1024" y="493"/>
                  </a:lnTo>
                  <a:lnTo>
                    <a:pt x="886" y="591"/>
                  </a:lnTo>
                  <a:lnTo>
                    <a:pt x="748" y="690"/>
                  </a:lnTo>
                  <a:lnTo>
                    <a:pt x="630" y="808"/>
                  </a:lnTo>
                  <a:lnTo>
                    <a:pt x="512" y="926"/>
                  </a:lnTo>
                  <a:lnTo>
                    <a:pt x="335" y="1142"/>
                  </a:lnTo>
                  <a:lnTo>
                    <a:pt x="217" y="1378"/>
                  </a:lnTo>
                  <a:lnTo>
                    <a:pt x="119" y="1595"/>
                  </a:lnTo>
                  <a:lnTo>
                    <a:pt x="60" y="1831"/>
                  </a:lnTo>
                  <a:lnTo>
                    <a:pt x="20" y="2067"/>
                  </a:lnTo>
                  <a:lnTo>
                    <a:pt x="20" y="2284"/>
                  </a:lnTo>
                  <a:lnTo>
                    <a:pt x="40" y="2500"/>
                  </a:lnTo>
                  <a:lnTo>
                    <a:pt x="79" y="2697"/>
                  </a:lnTo>
                  <a:lnTo>
                    <a:pt x="138" y="2894"/>
                  </a:lnTo>
                  <a:lnTo>
                    <a:pt x="197" y="3071"/>
                  </a:lnTo>
                  <a:lnTo>
                    <a:pt x="276" y="3228"/>
                  </a:lnTo>
                  <a:lnTo>
                    <a:pt x="355" y="3366"/>
                  </a:lnTo>
                  <a:lnTo>
                    <a:pt x="453" y="3465"/>
                  </a:lnTo>
                  <a:lnTo>
                    <a:pt x="532" y="3543"/>
                  </a:lnTo>
                  <a:lnTo>
                    <a:pt x="611" y="3602"/>
                  </a:lnTo>
                  <a:lnTo>
                    <a:pt x="689" y="3602"/>
                  </a:lnTo>
                  <a:lnTo>
                    <a:pt x="591" y="3740"/>
                  </a:lnTo>
                  <a:lnTo>
                    <a:pt x="473" y="3976"/>
                  </a:lnTo>
                  <a:lnTo>
                    <a:pt x="335" y="4272"/>
                  </a:lnTo>
                  <a:lnTo>
                    <a:pt x="217" y="4587"/>
                  </a:lnTo>
                  <a:lnTo>
                    <a:pt x="99" y="4901"/>
                  </a:lnTo>
                  <a:lnTo>
                    <a:pt x="40" y="5197"/>
                  </a:lnTo>
                  <a:lnTo>
                    <a:pt x="20" y="5315"/>
                  </a:lnTo>
                  <a:lnTo>
                    <a:pt x="0" y="5433"/>
                  </a:lnTo>
                  <a:lnTo>
                    <a:pt x="20" y="5512"/>
                  </a:lnTo>
                  <a:lnTo>
                    <a:pt x="40" y="5571"/>
                  </a:lnTo>
                  <a:lnTo>
                    <a:pt x="99" y="5649"/>
                  </a:lnTo>
                  <a:lnTo>
                    <a:pt x="178" y="5689"/>
                  </a:lnTo>
                  <a:lnTo>
                    <a:pt x="237" y="5708"/>
                  </a:lnTo>
                  <a:lnTo>
                    <a:pt x="296" y="5689"/>
                  </a:lnTo>
                  <a:lnTo>
                    <a:pt x="453" y="5669"/>
                  </a:lnTo>
                  <a:lnTo>
                    <a:pt x="552" y="5649"/>
                  </a:lnTo>
                  <a:lnTo>
                    <a:pt x="670" y="5669"/>
                  </a:lnTo>
                  <a:lnTo>
                    <a:pt x="650" y="5984"/>
                  </a:lnTo>
                  <a:lnTo>
                    <a:pt x="650" y="6259"/>
                  </a:lnTo>
                  <a:lnTo>
                    <a:pt x="689" y="6712"/>
                  </a:lnTo>
                  <a:lnTo>
                    <a:pt x="709" y="7106"/>
                  </a:lnTo>
                  <a:lnTo>
                    <a:pt x="709" y="7283"/>
                  </a:lnTo>
                  <a:lnTo>
                    <a:pt x="689" y="7460"/>
                  </a:lnTo>
                  <a:lnTo>
                    <a:pt x="689" y="7637"/>
                  </a:lnTo>
                  <a:lnTo>
                    <a:pt x="689" y="7795"/>
                  </a:lnTo>
                  <a:lnTo>
                    <a:pt x="709" y="7972"/>
                  </a:lnTo>
                  <a:lnTo>
                    <a:pt x="748" y="8129"/>
                  </a:lnTo>
                  <a:lnTo>
                    <a:pt x="827" y="8267"/>
                  </a:lnTo>
                  <a:lnTo>
                    <a:pt x="906" y="8405"/>
                  </a:lnTo>
                  <a:lnTo>
                    <a:pt x="1024" y="8523"/>
                  </a:lnTo>
                  <a:lnTo>
                    <a:pt x="1162" y="8621"/>
                  </a:lnTo>
                  <a:lnTo>
                    <a:pt x="1280" y="8661"/>
                  </a:lnTo>
                  <a:lnTo>
                    <a:pt x="1398" y="8700"/>
                  </a:lnTo>
                  <a:lnTo>
                    <a:pt x="1516" y="8720"/>
                  </a:lnTo>
                  <a:lnTo>
                    <a:pt x="1634" y="8739"/>
                  </a:lnTo>
                  <a:lnTo>
                    <a:pt x="1752" y="8739"/>
                  </a:lnTo>
                  <a:lnTo>
                    <a:pt x="1870" y="8720"/>
                  </a:lnTo>
                  <a:lnTo>
                    <a:pt x="1988" y="8680"/>
                  </a:lnTo>
                  <a:lnTo>
                    <a:pt x="2106" y="8641"/>
                  </a:lnTo>
                  <a:lnTo>
                    <a:pt x="2323" y="8523"/>
                  </a:lnTo>
                  <a:lnTo>
                    <a:pt x="2559" y="8444"/>
                  </a:lnTo>
                  <a:lnTo>
                    <a:pt x="2815" y="8385"/>
                  </a:lnTo>
                  <a:lnTo>
                    <a:pt x="3051" y="8346"/>
                  </a:lnTo>
                  <a:lnTo>
                    <a:pt x="3307" y="8326"/>
                  </a:lnTo>
                  <a:lnTo>
                    <a:pt x="3563" y="8306"/>
                  </a:lnTo>
                  <a:lnTo>
                    <a:pt x="3838" y="8326"/>
                  </a:lnTo>
                  <a:lnTo>
                    <a:pt x="4094" y="8346"/>
                  </a:lnTo>
                  <a:lnTo>
                    <a:pt x="4370" y="8385"/>
                  </a:lnTo>
                  <a:lnTo>
                    <a:pt x="4645" y="8444"/>
                  </a:lnTo>
                  <a:lnTo>
                    <a:pt x="4901" y="8503"/>
                  </a:lnTo>
                  <a:lnTo>
                    <a:pt x="5177" y="8582"/>
                  </a:lnTo>
                  <a:lnTo>
                    <a:pt x="5728" y="8779"/>
                  </a:lnTo>
                  <a:lnTo>
                    <a:pt x="6259" y="8995"/>
                  </a:lnTo>
                  <a:lnTo>
                    <a:pt x="6791" y="9251"/>
                  </a:lnTo>
                  <a:lnTo>
                    <a:pt x="7283" y="9546"/>
                  </a:lnTo>
                  <a:lnTo>
                    <a:pt x="7775" y="9841"/>
                  </a:lnTo>
                  <a:lnTo>
                    <a:pt x="8227" y="10156"/>
                  </a:lnTo>
                  <a:lnTo>
                    <a:pt x="8641" y="10452"/>
                  </a:lnTo>
                  <a:lnTo>
                    <a:pt x="9015" y="10767"/>
                  </a:lnTo>
                  <a:lnTo>
                    <a:pt x="9349" y="11062"/>
                  </a:lnTo>
                  <a:lnTo>
                    <a:pt x="9644" y="11357"/>
                  </a:lnTo>
                  <a:lnTo>
                    <a:pt x="9703" y="10963"/>
                  </a:lnTo>
                  <a:lnTo>
                    <a:pt x="9743" y="10550"/>
                  </a:lnTo>
                  <a:lnTo>
                    <a:pt x="9822" y="9802"/>
                  </a:lnTo>
                  <a:lnTo>
                    <a:pt x="9900" y="9113"/>
                  </a:lnTo>
                  <a:lnTo>
                    <a:pt x="9959" y="8444"/>
                  </a:lnTo>
                  <a:lnTo>
                    <a:pt x="9999" y="7755"/>
                  </a:lnTo>
                  <a:lnTo>
                    <a:pt x="10018" y="7066"/>
                  </a:lnTo>
                  <a:lnTo>
                    <a:pt x="9428" y="6988"/>
                  </a:lnTo>
                  <a:lnTo>
                    <a:pt x="8700" y="6870"/>
                  </a:lnTo>
                  <a:lnTo>
                    <a:pt x="7086" y="6555"/>
                  </a:lnTo>
                  <a:lnTo>
                    <a:pt x="6279" y="6378"/>
                  </a:lnTo>
                  <a:lnTo>
                    <a:pt x="5551" y="6200"/>
                  </a:lnTo>
                  <a:lnTo>
                    <a:pt x="4941" y="6043"/>
                  </a:lnTo>
                  <a:lnTo>
                    <a:pt x="4488" y="5885"/>
                  </a:lnTo>
                  <a:lnTo>
                    <a:pt x="4429" y="5866"/>
                  </a:lnTo>
                  <a:lnTo>
                    <a:pt x="4389" y="5826"/>
                  </a:lnTo>
                  <a:lnTo>
                    <a:pt x="4370" y="5767"/>
                  </a:lnTo>
                  <a:lnTo>
                    <a:pt x="4370" y="5708"/>
                  </a:lnTo>
                  <a:lnTo>
                    <a:pt x="4389" y="5571"/>
                  </a:lnTo>
                  <a:lnTo>
                    <a:pt x="4429" y="5413"/>
                  </a:lnTo>
                  <a:lnTo>
                    <a:pt x="4527" y="5236"/>
                  </a:lnTo>
                  <a:lnTo>
                    <a:pt x="4626" y="5059"/>
                  </a:lnTo>
                  <a:lnTo>
                    <a:pt x="4822" y="4744"/>
                  </a:lnTo>
                  <a:lnTo>
                    <a:pt x="5039" y="4488"/>
                  </a:lnTo>
                  <a:lnTo>
                    <a:pt x="5255" y="4232"/>
                  </a:lnTo>
                  <a:lnTo>
                    <a:pt x="5472" y="3976"/>
                  </a:lnTo>
                  <a:lnTo>
                    <a:pt x="5669" y="3701"/>
                  </a:lnTo>
                  <a:lnTo>
                    <a:pt x="5747" y="3563"/>
                  </a:lnTo>
                  <a:lnTo>
                    <a:pt x="5807" y="3406"/>
                  </a:lnTo>
                  <a:lnTo>
                    <a:pt x="5866" y="3228"/>
                  </a:lnTo>
                  <a:lnTo>
                    <a:pt x="5905" y="3071"/>
                  </a:lnTo>
                  <a:lnTo>
                    <a:pt x="5944" y="2914"/>
                  </a:lnTo>
                  <a:lnTo>
                    <a:pt x="5944" y="2736"/>
                  </a:lnTo>
                  <a:lnTo>
                    <a:pt x="5944" y="2559"/>
                  </a:lnTo>
                  <a:lnTo>
                    <a:pt x="5944" y="2382"/>
                  </a:lnTo>
                  <a:lnTo>
                    <a:pt x="5925" y="2225"/>
                  </a:lnTo>
                  <a:lnTo>
                    <a:pt x="5885" y="2048"/>
                  </a:lnTo>
                  <a:lnTo>
                    <a:pt x="5846" y="1890"/>
                  </a:lnTo>
                  <a:lnTo>
                    <a:pt x="5787" y="1713"/>
                  </a:lnTo>
                  <a:lnTo>
                    <a:pt x="5708" y="1556"/>
                  </a:lnTo>
                  <a:lnTo>
                    <a:pt x="5629" y="1418"/>
                  </a:lnTo>
                  <a:lnTo>
                    <a:pt x="5551" y="1260"/>
                  </a:lnTo>
                  <a:lnTo>
                    <a:pt x="5433" y="1123"/>
                  </a:lnTo>
                  <a:lnTo>
                    <a:pt x="5216" y="867"/>
                  </a:lnTo>
                  <a:lnTo>
                    <a:pt x="4960" y="650"/>
                  </a:lnTo>
                  <a:lnTo>
                    <a:pt x="4665" y="453"/>
                  </a:lnTo>
                  <a:lnTo>
                    <a:pt x="4370" y="296"/>
                  </a:lnTo>
                  <a:lnTo>
                    <a:pt x="4035" y="178"/>
                  </a:lnTo>
                  <a:lnTo>
                    <a:pt x="3701" y="79"/>
                  </a:lnTo>
                  <a:lnTo>
                    <a:pt x="3366" y="20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8"/>
            <p:cNvSpPr/>
            <p:nvPr/>
          </p:nvSpPr>
          <p:spPr>
            <a:xfrm>
              <a:off x="10015479" y="1457249"/>
              <a:ext cx="373236" cy="392692"/>
            </a:xfrm>
            <a:custGeom>
              <a:avLst/>
              <a:gdLst/>
              <a:ahLst/>
              <a:cxnLst/>
              <a:rect l="l" t="t" r="r" b="b"/>
              <a:pathLst>
                <a:path w="9074" h="9547" extrusionOk="0">
                  <a:moveTo>
                    <a:pt x="1831" y="1"/>
                  </a:moveTo>
                  <a:lnTo>
                    <a:pt x="1575" y="20"/>
                  </a:lnTo>
                  <a:lnTo>
                    <a:pt x="1319" y="60"/>
                  </a:lnTo>
                  <a:lnTo>
                    <a:pt x="1063" y="99"/>
                  </a:lnTo>
                  <a:lnTo>
                    <a:pt x="807" y="158"/>
                  </a:lnTo>
                  <a:lnTo>
                    <a:pt x="571" y="257"/>
                  </a:lnTo>
                  <a:lnTo>
                    <a:pt x="335" y="355"/>
                  </a:lnTo>
                  <a:lnTo>
                    <a:pt x="118" y="473"/>
                  </a:lnTo>
                  <a:lnTo>
                    <a:pt x="40" y="867"/>
                  </a:lnTo>
                  <a:lnTo>
                    <a:pt x="0" y="1241"/>
                  </a:lnTo>
                  <a:lnTo>
                    <a:pt x="0" y="1634"/>
                  </a:lnTo>
                  <a:lnTo>
                    <a:pt x="20" y="2028"/>
                  </a:lnTo>
                  <a:lnTo>
                    <a:pt x="79" y="2402"/>
                  </a:lnTo>
                  <a:lnTo>
                    <a:pt x="138" y="2795"/>
                  </a:lnTo>
                  <a:lnTo>
                    <a:pt x="315" y="3563"/>
                  </a:lnTo>
                  <a:lnTo>
                    <a:pt x="492" y="4331"/>
                  </a:lnTo>
                  <a:lnTo>
                    <a:pt x="610" y="4960"/>
                  </a:lnTo>
                  <a:lnTo>
                    <a:pt x="689" y="5590"/>
                  </a:lnTo>
                  <a:lnTo>
                    <a:pt x="728" y="6240"/>
                  </a:lnTo>
                  <a:lnTo>
                    <a:pt x="728" y="6889"/>
                  </a:lnTo>
                  <a:lnTo>
                    <a:pt x="709" y="7342"/>
                  </a:lnTo>
                  <a:lnTo>
                    <a:pt x="650" y="7795"/>
                  </a:lnTo>
                  <a:lnTo>
                    <a:pt x="571" y="8247"/>
                  </a:lnTo>
                  <a:lnTo>
                    <a:pt x="473" y="8700"/>
                  </a:lnTo>
                  <a:lnTo>
                    <a:pt x="650" y="8739"/>
                  </a:lnTo>
                  <a:lnTo>
                    <a:pt x="827" y="8720"/>
                  </a:lnTo>
                  <a:lnTo>
                    <a:pt x="1004" y="8700"/>
                  </a:lnTo>
                  <a:lnTo>
                    <a:pt x="1161" y="8641"/>
                  </a:lnTo>
                  <a:lnTo>
                    <a:pt x="1417" y="8523"/>
                  </a:lnTo>
                  <a:lnTo>
                    <a:pt x="1673" y="8444"/>
                  </a:lnTo>
                  <a:lnTo>
                    <a:pt x="1949" y="8385"/>
                  </a:lnTo>
                  <a:lnTo>
                    <a:pt x="2224" y="8346"/>
                  </a:lnTo>
                  <a:lnTo>
                    <a:pt x="2382" y="8011"/>
                  </a:lnTo>
                  <a:lnTo>
                    <a:pt x="2539" y="7696"/>
                  </a:lnTo>
                  <a:lnTo>
                    <a:pt x="2638" y="7539"/>
                  </a:lnTo>
                  <a:lnTo>
                    <a:pt x="2756" y="7421"/>
                  </a:lnTo>
                  <a:lnTo>
                    <a:pt x="2874" y="7322"/>
                  </a:lnTo>
                  <a:lnTo>
                    <a:pt x="3031" y="7244"/>
                  </a:lnTo>
                  <a:lnTo>
                    <a:pt x="3169" y="7204"/>
                  </a:lnTo>
                  <a:lnTo>
                    <a:pt x="3326" y="7184"/>
                  </a:lnTo>
                  <a:lnTo>
                    <a:pt x="3484" y="7204"/>
                  </a:lnTo>
                  <a:lnTo>
                    <a:pt x="3641" y="7244"/>
                  </a:lnTo>
                  <a:lnTo>
                    <a:pt x="3779" y="7303"/>
                  </a:lnTo>
                  <a:lnTo>
                    <a:pt x="3937" y="7381"/>
                  </a:lnTo>
                  <a:lnTo>
                    <a:pt x="4232" y="7539"/>
                  </a:lnTo>
                  <a:lnTo>
                    <a:pt x="4783" y="7834"/>
                  </a:lnTo>
                  <a:lnTo>
                    <a:pt x="5354" y="8129"/>
                  </a:lnTo>
                  <a:lnTo>
                    <a:pt x="5924" y="8405"/>
                  </a:lnTo>
                  <a:lnTo>
                    <a:pt x="6495" y="8680"/>
                  </a:lnTo>
                  <a:lnTo>
                    <a:pt x="7086" y="8916"/>
                  </a:lnTo>
                  <a:lnTo>
                    <a:pt x="7696" y="9153"/>
                  </a:lnTo>
                  <a:lnTo>
                    <a:pt x="8286" y="9349"/>
                  </a:lnTo>
                  <a:lnTo>
                    <a:pt x="8896" y="9546"/>
                  </a:lnTo>
                  <a:lnTo>
                    <a:pt x="8975" y="8916"/>
                  </a:lnTo>
                  <a:lnTo>
                    <a:pt x="9034" y="8306"/>
                  </a:lnTo>
                  <a:lnTo>
                    <a:pt x="9054" y="7696"/>
                  </a:lnTo>
                  <a:lnTo>
                    <a:pt x="9073" y="7066"/>
                  </a:lnTo>
                  <a:lnTo>
                    <a:pt x="8483" y="6988"/>
                  </a:lnTo>
                  <a:lnTo>
                    <a:pt x="7755" y="6870"/>
                  </a:lnTo>
                  <a:lnTo>
                    <a:pt x="6141" y="6555"/>
                  </a:lnTo>
                  <a:lnTo>
                    <a:pt x="5334" y="6378"/>
                  </a:lnTo>
                  <a:lnTo>
                    <a:pt x="4606" y="6200"/>
                  </a:lnTo>
                  <a:lnTo>
                    <a:pt x="3996" y="6043"/>
                  </a:lnTo>
                  <a:lnTo>
                    <a:pt x="3543" y="5885"/>
                  </a:lnTo>
                  <a:lnTo>
                    <a:pt x="3484" y="5866"/>
                  </a:lnTo>
                  <a:lnTo>
                    <a:pt x="3444" y="5826"/>
                  </a:lnTo>
                  <a:lnTo>
                    <a:pt x="3425" y="5767"/>
                  </a:lnTo>
                  <a:lnTo>
                    <a:pt x="3425" y="5708"/>
                  </a:lnTo>
                  <a:lnTo>
                    <a:pt x="3444" y="5571"/>
                  </a:lnTo>
                  <a:lnTo>
                    <a:pt x="3484" y="5413"/>
                  </a:lnTo>
                  <a:lnTo>
                    <a:pt x="3582" y="5236"/>
                  </a:lnTo>
                  <a:lnTo>
                    <a:pt x="3681" y="5059"/>
                  </a:lnTo>
                  <a:lnTo>
                    <a:pt x="3877" y="4744"/>
                  </a:lnTo>
                  <a:lnTo>
                    <a:pt x="4094" y="4488"/>
                  </a:lnTo>
                  <a:lnTo>
                    <a:pt x="4310" y="4232"/>
                  </a:lnTo>
                  <a:lnTo>
                    <a:pt x="4527" y="3976"/>
                  </a:lnTo>
                  <a:lnTo>
                    <a:pt x="4724" y="3701"/>
                  </a:lnTo>
                  <a:lnTo>
                    <a:pt x="4802" y="3563"/>
                  </a:lnTo>
                  <a:lnTo>
                    <a:pt x="4862" y="3406"/>
                  </a:lnTo>
                  <a:lnTo>
                    <a:pt x="4921" y="3228"/>
                  </a:lnTo>
                  <a:lnTo>
                    <a:pt x="4960" y="3071"/>
                  </a:lnTo>
                  <a:lnTo>
                    <a:pt x="4999" y="2914"/>
                  </a:lnTo>
                  <a:lnTo>
                    <a:pt x="4999" y="2736"/>
                  </a:lnTo>
                  <a:lnTo>
                    <a:pt x="4999" y="2559"/>
                  </a:lnTo>
                  <a:lnTo>
                    <a:pt x="4999" y="2382"/>
                  </a:lnTo>
                  <a:lnTo>
                    <a:pt x="4980" y="2225"/>
                  </a:lnTo>
                  <a:lnTo>
                    <a:pt x="4940" y="2048"/>
                  </a:lnTo>
                  <a:lnTo>
                    <a:pt x="4901" y="1890"/>
                  </a:lnTo>
                  <a:lnTo>
                    <a:pt x="4842" y="1713"/>
                  </a:lnTo>
                  <a:lnTo>
                    <a:pt x="4763" y="1556"/>
                  </a:lnTo>
                  <a:lnTo>
                    <a:pt x="4684" y="1418"/>
                  </a:lnTo>
                  <a:lnTo>
                    <a:pt x="4606" y="1260"/>
                  </a:lnTo>
                  <a:lnTo>
                    <a:pt x="4488" y="1123"/>
                  </a:lnTo>
                  <a:lnTo>
                    <a:pt x="4271" y="867"/>
                  </a:lnTo>
                  <a:lnTo>
                    <a:pt x="4015" y="650"/>
                  </a:lnTo>
                  <a:lnTo>
                    <a:pt x="3720" y="453"/>
                  </a:lnTo>
                  <a:lnTo>
                    <a:pt x="3425" y="296"/>
                  </a:lnTo>
                  <a:lnTo>
                    <a:pt x="3090" y="178"/>
                  </a:lnTo>
                  <a:lnTo>
                    <a:pt x="2756" y="79"/>
                  </a:lnTo>
                  <a:lnTo>
                    <a:pt x="2421" y="20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8"/>
            <p:cNvSpPr/>
            <p:nvPr/>
          </p:nvSpPr>
          <p:spPr>
            <a:xfrm>
              <a:off x="9995242" y="1423273"/>
              <a:ext cx="242887" cy="276081"/>
            </a:xfrm>
            <a:custGeom>
              <a:avLst/>
              <a:gdLst/>
              <a:ahLst/>
              <a:cxnLst/>
              <a:rect l="l" t="t" r="r" b="b"/>
              <a:pathLst>
                <a:path w="5905" h="6712" extrusionOk="0">
                  <a:moveTo>
                    <a:pt x="2145" y="0"/>
                  </a:moveTo>
                  <a:lnTo>
                    <a:pt x="1850" y="20"/>
                  </a:lnTo>
                  <a:lnTo>
                    <a:pt x="1555" y="59"/>
                  </a:lnTo>
                  <a:lnTo>
                    <a:pt x="1339" y="98"/>
                  </a:lnTo>
                  <a:lnTo>
                    <a:pt x="1063" y="177"/>
                  </a:lnTo>
                  <a:lnTo>
                    <a:pt x="787" y="276"/>
                  </a:lnTo>
                  <a:lnTo>
                    <a:pt x="492" y="413"/>
                  </a:lnTo>
                  <a:lnTo>
                    <a:pt x="374" y="492"/>
                  </a:lnTo>
                  <a:lnTo>
                    <a:pt x="256" y="571"/>
                  </a:lnTo>
                  <a:lnTo>
                    <a:pt x="158" y="650"/>
                  </a:lnTo>
                  <a:lnTo>
                    <a:pt x="79" y="748"/>
                  </a:lnTo>
                  <a:lnTo>
                    <a:pt x="20" y="846"/>
                  </a:lnTo>
                  <a:lnTo>
                    <a:pt x="0" y="964"/>
                  </a:lnTo>
                  <a:lnTo>
                    <a:pt x="0" y="1063"/>
                  </a:lnTo>
                  <a:lnTo>
                    <a:pt x="40" y="1201"/>
                  </a:lnTo>
                  <a:lnTo>
                    <a:pt x="99" y="1260"/>
                  </a:lnTo>
                  <a:lnTo>
                    <a:pt x="177" y="1338"/>
                  </a:lnTo>
                  <a:lnTo>
                    <a:pt x="295" y="1417"/>
                  </a:lnTo>
                  <a:lnTo>
                    <a:pt x="413" y="1496"/>
                  </a:lnTo>
                  <a:lnTo>
                    <a:pt x="728" y="1634"/>
                  </a:lnTo>
                  <a:lnTo>
                    <a:pt x="1083" y="1752"/>
                  </a:lnTo>
                  <a:lnTo>
                    <a:pt x="1457" y="1830"/>
                  </a:lnTo>
                  <a:lnTo>
                    <a:pt x="1811" y="1889"/>
                  </a:lnTo>
                  <a:lnTo>
                    <a:pt x="2086" y="1909"/>
                  </a:lnTo>
                  <a:lnTo>
                    <a:pt x="2204" y="1909"/>
                  </a:lnTo>
                  <a:lnTo>
                    <a:pt x="2283" y="1889"/>
                  </a:lnTo>
                  <a:lnTo>
                    <a:pt x="2145" y="1968"/>
                  </a:lnTo>
                  <a:lnTo>
                    <a:pt x="2027" y="2086"/>
                  </a:lnTo>
                  <a:lnTo>
                    <a:pt x="1929" y="2224"/>
                  </a:lnTo>
                  <a:lnTo>
                    <a:pt x="1870" y="2382"/>
                  </a:lnTo>
                  <a:lnTo>
                    <a:pt x="1831" y="2559"/>
                  </a:lnTo>
                  <a:lnTo>
                    <a:pt x="1831" y="2736"/>
                  </a:lnTo>
                  <a:lnTo>
                    <a:pt x="1831" y="2913"/>
                  </a:lnTo>
                  <a:lnTo>
                    <a:pt x="1870" y="3090"/>
                  </a:lnTo>
                  <a:lnTo>
                    <a:pt x="1929" y="3248"/>
                  </a:lnTo>
                  <a:lnTo>
                    <a:pt x="1988" y="3405"/>
                  </a:lnTo>
                  <a:lnTo>
                    <a:pt x="2145" y="3700"/>
                  </a:lnTo>
                  <a:lnTo>
                    <a:pt x="2323" y="3995"/>
                  </a:lnTo>
                  <a:lnTo>
                    <a:pt x="2480" y="4310"/>
                  </a:lnTo>
                  <a:lnTo>
                    <a:pt x="2519" y="4625"/>
                  </a:lnTo>
                  <a:lnTo>
                    <a:pt x="2500" y="4901"/>
                  </a:lnTo>
                  <a:lnTo>
                    <a:pt x="2480" y="5176"/>
                  </a:lnTo>
                  <a:lnTo>
                    <a:pt x="2421" y="5432"/>
                  </a:lnTo>
                  <a:lnTo>
                    <a:pt x="2362" y="5708"/>
                  </a:lnTo>
                  <a:lnTo>
                    <a:pt x="2362" y="5747"/>
                  </a:lnTo>
                  <a:lnTo>
                    <a:pt x="2362" y="5786"/>
                  </a:lnTo>
                  <a:lnTo>
                    <a:pt x="2401" y="5826"/>
                  </a:lnTo>
                  <a:lnTo>
                    <a:pt x="2421" y="5845"/>
                  </a:lnTo>
                  <a:lnTo>
                    <a:pt x="2500" y="5845"/>
                  </a:lnTo>
                  <a:lnTo>
                    <a:pt x="2539" y="5826"/>
                  </a:lnTo>
                  <a:lnTo>
                    <a:pt x="2578" y="5806"/>
                  </a:lnTo>
                  <a:lnTo>
                    <a:pt x="2716" y="5511"/>
                  </a:lnTo>
                  <a:lnTo>
                    <a:pt x="2775" y="5353"/>
                  </a:lnTo>
                  <a:lnTo>
                    <a:pt x="2834" y="5196"/>
                  </a:lnTo>
                  <a:lnTo>
                    <a:pt x="2952" y="5137"/>
                  </a:lnTo>
                  <a:lnTo>
                    <a:pt x="3070" y="5098"/>
                  </a:lnTo>
                  <a:lnTo>
                    <a:pt x="3307" y="5098"/>
                  </a:lnTo>
                  <a:lnTo>
                    <a:pt x="3444" y="5157"/>
                  </a:lnTo>
                  <a:lnTo>
                    <a:pt x="3543" y="5235"/>
                  </a:lnTo>
                  <a:lnTo>
                    <a:pt x="3641" y="5334"/>
                  </a:lnTo>
                  <a:lnTo>
                    <a:pt x="3720" y="5452"/>
                  </a:lnTo>
                  <a:lnTo>
                    <a:pt x="3759" y="5570"/>
                  </a:lnTo>
                  <a:lnTo>
                    <a:pt x="3779" y="5708"/>
                  </a:lnTo>
                  <a:lnTo>
                    <a:pt x="3779" y="5845"/>
                  </a:lnTo>
                  <a:lnTo>
                    <a:pt x="3740" y="5983"/>
                  </a:lnTo>
                  <a:lnTo>
                    <a:pt x="3661" y="6101"/>
                  </a:lnTo>
                  <a:lnTo>
                    <a:pt x="3563" y="6200"/>
                  </a:lnTo>
                  <a:lnTo>
                    <a:pt x="3444" y="6259"/>
                  </a:lnTo>
                  <a:lnTo>
                    <a:pt x="3326" y="6318"/>
                  </a:lnTo>
                  <a:lnTo>
                    <a:pt x="3189" y="6338"/>
                  </a:lnTo>
                  <a:lnTo>
                    <a:pt x="3051" y="6338"/>
                  </a:lnTo>
                  <a:lnTo>
                    <a:pt x="2913" y="6298"/>
                  </a:lnTo>
                  <a:lnTo>
                    <a:pt x="2795" y="6239"/>
                  </a:lnTo>
                  <a:lnTo>
                    <a:pt x="2933" y="6338"/>
                  </a:lnTo>
                  <a:lnTo>
                    <a:pt x="3070" y="6436"/>
                  </a:lnTo>
                  <a:lnTo>
                    <a:pt x="3208" y="6515"/>
                  </a:lnTo>
                  <a:lnTo>
                    <a:pt x="3366" y="6593"/>
                  </a:lnTo>
                  <a:lnTo>
                    <a:pt x="3523" y="6652"/>
                  </a:lnTo>
                  <a:lnTo>
                    <a:pt x="3700" y="6692"/>
                  </a:lnTo>
                  <a:lnTo>
                    <a:pt x="3858" y="6711"/>
                  </a:lnTo>
                  <a:lnTo>
                    <a:pt x="4035" y="6711"/>
                  </a:lnTo>
                  <a:lnTo>
                    <a:pt x="4133" y="6495"/>
                  </a:lnTo>
                  <a:lnTo>
                    <a:pt x="4251" y="6298"/>
                  </a:lnTo>
                  <a:lnTo>
                    <a:pt x="4527" y="5885"/>
                  </a:lnTo>
                  <a:lnTo>
                    <a:pt x="5098" y="5098"/>
                  </a:lnTo>
                  <a:lnTo>
                    <a:pt x="5373" y="4704"/>
                  </a:lnTo>
                  <a:lnTo>
                    <a:pt x="5511" y="4487"/>
                  </a:lnTo>
                  <a:lnTo>
                    <a:pt x="5629" y="4271"/>
                  </a:lnTo>
                  <a:lnTo>
                    <a:pt x="5727" y="4054"/>
                  </a:lnTo>
                  <a:lnTo>
                    <a:pt x="5806" y="3838"/>
                  </a:lnTo>
                  <a:lnTo>
                    <a:pt x="5865" y="3602"/>
                  </a:lnTo>
                  <a:lnTo>
                    <a:pt x="5905" y="3366"/>
                  </a:lnTo>
                  <a:lnTo>
                    <a:pt x="5905" y="3110"/>
                  </a:lnTo>
                  <a:lnTo>
                    <a:pt x="5885" y="2874"/>
                  </a:lnTo>
                  <a:lnTo>
                    <a:pt x="5826" y="2637"/>
                  </a:lnTo>
                  <a:lnTo>
                    <a:pt x="5727" y="2401"/>
                  </a:lnTo>
                  <a:lnTo>
                    <a:pt x="5609" y="2204"/>
                  </a:lnTo>
                  <a:lnTo>
                    <a:pt x="5472" y="2008"/>
                  </a:lnTo>
                  <a:lnTo>
                    <a:pt x="5275" y="1870"/>
                  </a:lnTo>
                  <a:lnTo>
                    <a:pt x="5176" y="1811"/>
                  </a:lnTo>
                  <a:lnTo>
                    <a:pt x="5078" y="1752"/>
                  </a:lnTo>
                  <a:lnTo>
                    <a:pt x="5157" y="1634"/>
                  </a:lnTo>
                  <a:lnTo>
                    <a:pt x="5216" y="1496"/>
                  </a:lnTo>
                  <a:lnTo>
                    <a:pt x="5235" y="1358"/>
                  </a:lnTo>
                  <a:lnTo>
                    <a:pt x="5216" y="1220"/>
                  </a:lnTo>
                  <a:lnTo>
                    <a:pt x="5196" y="1083"/>
                  </a:lnTo>
                  <a:lnTo>
                    <a:pt x="5137" y="945"/>
                  </a:lnTo>
                  <a:lnTo>
                    <a:pt x="5058" y="807"/>
                  </a:lnTo>
                  <a:lnTo>
                    <a:pt x="4960" y="709"/>
                  </a:lnTo>
                  <a:lnTo>
                    <a:pt x="4861" y="610"/>
                  </a:lnTo>
                  <a:lnTo>
                    <a:pt x="4743" y="531"/>
                  </a:lnTo>
                  <a:lnTo>
                    <a:pt x="4625" y="453"/>
                  </a:lnTo>
                  <a:lnTo>
                    <a:pt x="4488" y="394"/>
                  </a:lnTo>
                  <a:lnTo>
                    <a:pt x="4212" y="295"/>
                  </a:lnTo>
                  <a:lnTo>
                    <a:pt x="3917" y="236"/>
                  </a:lnTo>
                  <a:lnTo>
                    <a:pt x="3346" y="98"/>
                  </a:lnTo>
                  <a:lnTo>
                    <a:pt x="3051" y="59"/>
                  </a:lnTo>
                  <a:lnTo>
                    <a:pt x="2736" y="20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8"/>
            <p:cNvSpPr/>
            <p:nvPr/>
          </p:nvSpPr>
          <p:spPr>
            <a:xfrm>
              <a:off x="11050088" y="3623627"/>
              <a:ext cx="331117" cy="432344"/>
            </a:xfrm>
            <a:custGeom>
              <a:avLst/>
              <a:gdLst/>
              <a:ahLst/>
              <a:cxnLst/>
              <a:rect l="l" t="t" r="r" b="b"/>
              <a:pathLst>
                <a:path w="8050" h="10511" extrusionOk="0">
                  <a:moveTo>
                    <a:pt x="99" y="1"/>
                  </a:moveTo>
                  <a:lnTo>
                    <a:pt x="0" y="2815"/>
                  </a:lnTo>
                  <a:lnTo>
                    <a:pt x="787" y="3661"/>
                  </a:lnTo>
                  <a:lnTo>
                    <a:pt x="1575" y="4547"/>
                  </a:lnTo>
                  <a:lnTo>
                    <a:pt x="2342" y="5452"/>
                  </a:lnTo>
                  <a:lnTo>
                    <a:pt x="3090" y="6397"/>
                  </a:lnTo>
                  <a:lnTo>
                    <a:pt x="3818" y="7362"/>
                  </a:lnTo>
                  <a:lnTo>
                    <a:pt x="4547" y="8365"/>
                  </a:lnTo>
                  <a:lnTo>
                    <a:pt x="5216" y="9428"/>
                  </a:lnTo>
                  <a:lnTo>
                    <a:pt x="5550" y="9960"/>
                  </a:lnTo>
                  <a:lnTo>
                    <a:pt x="5885" y="10511"/>
                  </a:lnTo>
                  <a:lnTo>
                    <a:pt x="8050" y="10511"/>
                  </a:lnTo>
                  <a:lnTo>
                    <a:pt x="7086" y="9133"/>
                  </a:lnTo>
                  <a:lnTo>
                    <a:pt x="6121" y="7775"/>
                  </a:lnTo>
                  <a:lnTo>
                    <a:pt x="5137" y="6437"/>
                  </a:lnTo>
                  <a:lnTo>
                    <a:pt x="4153" y="5098"/>
                  </a:lnTo>
                  <a:lnTo>
                    <a:pt x="3149" y="3799"/>
                  </a:lnTo>
                  <a:lnTo>
                    <a:pt x="2145" y="2520"/>
                  </a:lnTo>
                  <a:lnTo>
                    <a:pt x="1122" y="124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8"/>
            <p:cNvSpPr/>
            <p:nvPr/>
          </p:nvSpPr>
          <p:spPr>
            <a:xfrm>
              <a:off x="9818742" y="2643270"/>
              <a:ext cx="274477" cy="239638"/>
            </a:xfrm>
            <a:custGeom>
              <a:avLst/>
              <a:gdLst/>
              <a:ahLst/>
              <a:cxnLst/>
              <a:rect l="l" t="t" r="r" b="b"/>
              <a:pathLst>
                <a:path w="6673" h="5826" extrusionOk="0">
                  <a:moveTo>
                    <a:pt x="2618" y="0"/>
                  </a:moveTo>
                  <a:lnTo>
                    <a:pt x="2362" y="20"/>
                  </a:lnTo>
                  <a:lnTo>
                    <a:pt x="2107" y="59"/>
                  </a:lnTo>
                  <a:lnTo>
                    <a:pt x="1595" y="158"/>
                  </a:lnTo>
                  <a:lnTo>
                    <a:pt x="1103" y="276"/>
                  </a:lnTo>
                  <a:lnTo>
                    <a:pt x="650" y="394"/>
                  </a:lnTo>
                  <a:lnTo>
                    <a:pt x="276" y="473"/>
                  </a:lnTo>
                  <a:lnTo>
                    <a:pt x="197" y="492"/>
                  </a:lnTo>
                  <a:lnTo>
                    <a:pt x="119" y="532"/>
                  </a:lnTo>
                  <a:lnTo>
                    <a:pt x="79" y="571"/>
                  </a:lnTo>
                  <a:lnTo>
                    <a:pt x="40" y="630"/>
                  </a:lnTo>
                  <a:lnTo>
                    <a:pt x="20" y="689"/>
                  </a:lnTo>
                  <a:lnTo>
                    <a:pt x="1" y="768"/>
                  </a:lnTo>
                  <a:lnTo>
                    <a:pt x="1" y="827"/>
                  </a:lnTo>
                  <a:lnTo>
                    <a:pt x="20" y="906"/>
                  </a:lnTo>
                  <a:lnTo>
                    <a:pt x="79" y="1024"/>
                  </a:lnTo>
                  <a:lnTo>
                    <a:pt x="119" y="1083"/>
                  </a:lnTo>
                  <a:lnTo>
                    <a:pt x="178" y="1142"/>
                  </a:lnTo>
                  <a:lnTo>
                    <a:pt x="237" y="1181"/>
                  </a:lnTo>
                  <a:lnTo>
                    <a:pt x="315" y="1201"/>
                  </a:lnTo>
                  <a:lnTo>
                    <a:pt x="473" y="1201"/>
                  </a:lnTo>
                  <a:lnTo>
                    <a:pt x="945" y="1122"/>
                  </a:lnTo>
                  <a:lnTo>
                    <a:pt x="1418" y="1063"/>
                  </a:lnTo>
                  <a:lnTo>
                    <a:pt x="2362" y="965"/>
                  </a:lnTo>
                  <a:lnTo>
                    <a:pt x="2146" y="1220"/>
                  </a:lnTo>
                  <a:lnTo>
                    <a:pt x="1949" y="1496"/>
                  </a:lnTo>
                  <a:lnTo>
                    <a:pt x="1772" y="1791"/>
                  </a:lnTo>
                  <a:lnTo>
                    <a:pt x="1614" y="2086"/>
                  </a:lnTo>
                  <a:lnTo>
                    <a:pt x="1496" y="2382"/>
                  </a:lnTo>
                  <a:lnTo>
                    <a:pt x="1398" y="2697"/>
                  </a:lnTo>
                  <a:lnTo>
                    <a:pt x="1359" y="3031"/>
                  </a:lnTo>
                  <a:lnTo>
                    <a:pt x="1339" y="3385"/>
                  </a:lnTo>
                  <a:lnTo>
                    <a:pt x="1359" y="3700"/>
                  </a:lnTo>
                  <a:lnTo>
                    <a:pt x="1418" y="4035"/>
                  </a:lnTo>
                  <a:lnTo>
                    <a:pt x="1516" y="4350"/>
                  </a:lnTo>
                  <a:lnTo>
                    <a:pt x="1674" y="4625"/>
                  </a:lnTo>
                  <a:lnTo>
                    <a:pt x="1851" y="4901"/>
                  </a:lnTo>
                  <a:lnTo>
                    <a:pt x="1949" y="5019"/>
                  </a:lnTo>
                  <a:lnTo>
                    <a:pt x="2067" y="5137"/>
                  </a:lnTo>
                  <a:lnTo>
                    <a:pt x="2185" y="5236"/>
                  </a:lnTo>
                  <a:lnTo>
                    <a:pt x="2323" y="5334"/>
                  </a:lnTo>
                  <a:lnTo>
                    <a:pt x="2461" y="5432"/>
                  </a:lnTo>
                  <a:lnTo>
                    <a:pt x="2618" y="5511"/>
                  </a:lnTo>
                  <a:lnTo>
                    <a:pt x="2756" y="5590"/>
                  </a:lnTo>
                  <a:lnTo>
                    <a:pt x="2894" y="5649"/>
                  </a:lnTo>
                  <a:lnTo>
                    <a:pt x="3051" y="5708"/>
                  </a:lnTo>
                  <a:lnTo>
                    <a:pt x="3189" y="5747"/>
                  </a:lnTo>
                  <a:lnTo>
                    <a:pt x="3346" y="5787"/>
                  </a:lnTo>
                  <a:lnTo>
                    <a:pt x="3504" y="5806"/>
                  </a:lnTo>
                  <a:lnTo>
                    <a:pt x="3661" y="5826"/>
                  </a:lnTo>
                  <a:lnTo>
                    <a:pt x="3819" y="5826"/>
                  </a:lnTo>
                  <a:lnTo>
                    <a:pt x="3976" y="5806"/>
                  </a:lnTo>
                  <a:lnTo>
                    <a:pt x="4134" y="5787"/>
                  </a:lnTo>
                  <a:lnTo>
                    <a:pt x="4291" y="5747"/>
                  </a:lnTo>
                  <a:lnTo>
                    <a:pt x="4449" y="5708"/>
                  </a:lnTo>
                  <a:lnTo>
                    <a:pt x="4586" y="5629"/>
                  </a:lnTo>
                  <a:lnTo>
                    <a:pt x="4744" y="5570"/>
                  </a:lnTo>
                  <a:lnTo>
                    <a:pt x="4882" y="5472"/>
                  </a:lnTo>
                  <a:lnTo>
                    <a:pt x="5019" y="5373"/>
                  </a:lnTo>
                  <a:lnTo>
                    <a:pt x="5236" y="5236"/>
                  </a:lnTo>
                  <a:lnTo>
                    <a:pt x="5452" y="5078"/>
                  </a:lnTo>
                  <a:lnTo>
                    <a:pt x="5669" y="4901"/>
                  </a:lnTo>
                  <a:lnTo>
                    <a:pt x="5846" y="4724"/>
                  </a:lnTo>
                  <a:lnTo>
                    <a:pt x="6023" y="4507"/>
                  </a:lnTo>
                  <a:lnTo>
                    <a:pt x="6181" y="4291"/>
                  </a:lnTo>
                  <a:lnTo>
                    <a:pt x="6318" y="4074"/>
                  </a:lnTo>
                  <a:lnTo>
                    <a:pt x="6436" y="3818"/>
                  </a:lnTo>
                  <a:lnTo>
                    <a:pt x="6535" y="3582"/>
                  </a:lnTo>
                  <a:lnTo>
                    <a:pt x="6594" y="3326"/>
                  </a:lnTo>
                  <a:lnTo>
                    <a:pt x="6653" y="3071"/>
                  </a:lnTo>
                  <a:lnTo>
                    <a:pt x="6673" y="2795"/>
                  </a:lnTo>
                  <a:lnTo>
                    <a:pt x="6673" y="2519"/>
                  </a:lnTo>
                  <a:lnTo>
                    <a:pt x="6633" y="2264"/>
                  </a:lnTo>
                  <a:lnTo>
                    <a:pt x="6574" y="1988"/>
                  </a:lnTo>
                  <a:lnTo>
                    <a:pt x="6495" y="1713"/>
                  </a:lnTo>
                  <a:lnTo>
                    <a:pt x="6456" y="1634"/>
                  </a:lnTo>
                  <a:lnTo>
                    <a:pt x="6397" y="1575"/>
                  </a:lnTo>
                  <a:lnTo>
                    <a:pt x="6338" y="1516"/>
                  </a:lnTo>
                  <a:lnTo>
                    <a:pt x="6279" y="1476"/>
                  </a:lnTo>
                  <a:lnTo>
                    <a:pt x="6200" y="1457"/>
                  </a:lnTo>
                  <a:lnTo>
                    <a:pt x="6122" y="1457"/>
                  </a:lnTo>
                  <a:lnTo>
                    <a:pt x="5984" y="1476"/>
                  </a:lnTo>
                  <a:lnTo>
                    <a:pt x="5905" y="1496"/>
                  </a:lnTo>
                  <a:lnTo>
                    <a:pt x="5846" y="1535"/>
                  </a:lnTo>
                  <a:lnTo>
                    <a:pt x="5807" y="1575"/>
                  </a:lnTo>
                  <a:lnTo>
                    <a:pt x="5748" y="1634"/>
                  </a:lnTo>
                  <a:lnTo>
                    <a:pt x="5728" y="1693"/>
                  </a:lnTo>
                  <a:lnTo>
                    <a:pt x="5708" y="1752"/>
                  </a:lnTo>
                  <a:lnTo>
                    <a:pt x="5728" y="1831"/>
                  </a:lnTo>
                  <a:lnTo>
                    <a:pt x="5748" y="1929"/>
                  </a:lnTo>
                  <a:lnTo>
                    <a:pt x="5787" y="2067"/>
                  </a:lnTo>
                  <a:lnTo>
                    <a:pt x="5826" y="2244"/>
                  </a:lnTo>
                  <a:lnTo>
                    <a:pt x="5866" y="2401"/>
                  </a:lnTo>
                  <a:lnTo>
                    <a:pt x="5866" y="2559"/>
                  </a:lnTo>
                  <a:lnTo>
                    <a:pt x="5866" y="2716"/>
                  </a:lnTo>
                  <a:lnTo>
                    <a:pt x="5846" y="2874"/>
                  </a:lnTo>
                  <a:lnTo>
                    <a:pt x="5787" y="3208"/>
                  </a:lnTo>
                  <a:lnTo>
                    <a:pt x="5689" y="3504"/>
                  </a:lnTo>
                  <a:lnTo>
                    <a:pt x="5531" y="3799"/>
                  </a:lnTo>
                  <a:lnTo>
                    <a:pt x="5354" y="4074"/>
                  </a:lnTo>
                  <a:lnTo>
                    <a:pt x="5137" y="4311"/>
                  </a:lnTo>
                  <a:lnTo>
                    <a:pt x="4901" y="4527"/>
                  </a:lnTo>
                  <a:lnTo>
                    <a:pt x="4645" y="4704"/>
                  </a:lnTo>
                  <a:lnTo>
                    <a:pt x="4508" y="4783"/>
                  </a:lnTo>
                  <a:lnTo>
                    <a:pt x="4370" y="4842"/>
                  </a:lnTo>
                  <a:lnTo>
                    <a:pt x="4212" y="4881"/>
                  </a:lnTo>
                  <a:lnTo>
                    <a:pt x="4075" y="4921"/>
                  </a:lnTo>
                  <a:lnTo>
                    <a:pt x="3917" y="4940"/>
                  </a:lnTo>
                  <a:lnTo>
                    <a:pt x="3602" y="4940"/>
                  </a:lnTo>
                  <a:lnTo>
                    <a:pt x="3445" y="4921"/>
                  </a:lnTo>
                  <a:lnTo>
                    <a:pt x="3287" y="4881"/>
                  </a:lnTo>
                  <a:lnTo>
                    <a:pt x="3150" y="4822"/>
                  </a:lnTo>
                  <a:lnTo>
                    <a:pt x="2992" y="4744"/>
                  </a:lnTo>
                  <a:lnTo>
                    <a:pt x="2835" y="4645"/>
                  </a:lnTo>
                  <a:lnTo>
                    <a:pt x="2658" y="4468"/>
                  </a:lnTo>
                  <a:lnTo>
                    <a:pt x="2520" y="4232"/>
                  </a:lnTo>
                  <a:lnTo>
                    <a:pt x="2421" y="3996"/>
                  </a:lnTo>
                  <a:lnTo>
                    <a:pt x="2343" y="3740"/>
                  </a:lnTo>
                  <a:lnTo>
                    <a:pt x="2323" y="3464"/>
                  </a:lnTo>
                  <a:lnTo>
                    <a:pt x="2323" y="3169"/>
                  </a:lnTo>
                  <a:lnTo>
                    <a:pt x="2362" y="3031"/>
                  </a:lnTo>
                  <a:lnTo>
                    <a:pt x="2402" y="2874"/>
                  </a:lnTo>
                  <a:lnTo>
                    <a:pt x="2441" y="2716"/>
                  </a:lnTo>
                  <a:lnTo>
                    <a:pt x="2520" y="2559"/>
                  </a:lnTo>
                  <a:lnTo>
                    <a:pt x="2579" y="2421"/>
                  </a:lnTo>
                  <a:lnTo>
                    <a:pt x="2677" y="2303"/>
                  </a:lnTo>
                  <a:lnTo>
                    <a:pt x="2874" y="2067"/>
                  </a:lnTo>
                  <a:lnTo>
                    <a:pt x="3110" y="1831"/>
                  </a:lnTo>
                  <a:lnTo>
                    <a:pt x="3366" y="1614"/>
                  </a:lnTo>
                  <a:lnTo>
                    <a:pt x="3602" y="1398"/>
                  </a:lnTo>
                  <a:lnTo>
                    <a:pt x="3799" y="1161"/>
                  </a:lnTo>
                  <a:lnTo>
                    <a:pt x="3878" y="1043"/>
                  </a:lnTo>
                  <a:lnTo>
                    <a:pt x="3957" y="925"/>
                  </a:lnTo>
                  <a:lnTo>
                    <a:pt x="3996" y="787"/>
                  </a:lnTo>
                  <a:lnTo>
                    <a:pt x="4035" y="630"/>
                  </a:lnTo>
                  <a:lnTo>
                    <a:pt x="4035" y="512"/>
                  </a:lnTo>
                  <a:lnTo>
                    <a:pt x="4016" y="414"/>
                  </a:lnTo>
                  <a:lnTo>
                    <a:pt x="3957" y="315"/>
                  </a:lnTo>
                  <a:lnTo>
                    <a:pt x="3878" y="236"/>
                  </a:lnTo>
                  <a:lnTo>
                    <a:pt x="3701" y="138"/>
                  </a:lnTo>
                  <a:lnTo>
                    <a:pt x="3524" y="79"/>
                  </a:lnTo>
                  <a:lnTo>
                    <a:pt x="3307" y="20"/>
                  </a:lnTo>
                  <a:lnTo>
                    <a:pt x="3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8"/>
            <p:cNvSpPr/>
            <p:nvPr/>
          </p:nvSpPr>
          <p:spPr>
            <a:xfrm>
              <a:off x="10606432" y="2724219"/>
              <a:ext cx="466360" cy="1028189"/>
            </a:xfrm>
            <a:custGeom>
              <a:avLst/>
              <a:gdLst/>
              <a:ahLst/>
              <a:cxnLst/>
              <a:rect l="l" t="t" r="r" b="b"/>
              <a:pathLst>
                <a:path w="11338" h="24997" extrusionOk="0">
                  <a:moveTo>
                    <a:pt x="7657" y="0"/>
                  </a:moveTo>
                  <a:lnTo>
                    <a:pt x="7421" y="20"/>
                  </a:lnTo>
                  <a:lnTo>
                    <a:pt x="7184" y="40"/>
                  </a:lnTo>
                  <a:lnTo>
                    <a:pt x="6948" y="99"/>
                  </a:lnTo>
                  <a:lnTo>
                    <a:pt x="6732" y="158"/>
                  </a:lnTo>
                  <a:lnTo>
                    <a:pt x="6496" y="237"/>
                  </a:lnTo>
                  <a:lnTo>
                    <a:pt x="6279" y="335"/>
                  </a:lnTo>
                  <a:lnTo>
                    <a:pt x="6082" y="453"/>
                  </a:lnTo>
                  <a:lnTo>
                    <a:pt x="5866" y="591"/>
                  </a:lnTo>
                  <a:lnTo>
                    <a:pt x="5669" y="729"/>
                  </a:lnTo>
                  <a:lnTo>
                    <a:pt x="5492" y="906"/>
                  </a:lnTo>
                  <a:lnTo>
                    <a:pt x="5315" y="1063"/>
                  </a:lnTo>
                  <a:lnTo>
                    <a:pt x="5138" y="1260"/>
                  </a:lnTo>
                  <a:lnTo>
                    <a:pt x="4980" y="1437"/>
                  </a:lnTo>
                  <a:lnTo>
                    <a:pt x="4685" y="1850"/>
                  </a:lnTo>
                  <a:lnTo>
                    <a:pt x="4429" y="2283"/>
                  </a:lnTo>
                  <a:lnTo>
                    <a:pt x="4173" y="2736"/>
                  </a:lnTo>
                  <a:lnTo>
                    <a:pt x="3957" y="3189"/>
                  </a:lnTo>
                  <a:lnTo>
                    <a:pt x="3740" y="3661"/>
                  </a:lnTo>
                  <a:lnTo>
                    <a:pt x="1" y="11770"/>
                  </a:lnTo>
                  <a:lnTo>
                    <a:pt x="1654" y="24996"/>
                  </a:lnTo>
                  <a:lnTo>
                    <a:pt x="1910" y="24287"/>
                  </a:lnTo>
                  <a:lnTo>
                    <a:pt x="2166" y="23579"/>
                  </a:lnTo>
                  <a:lnTo>
                    <a:pt x="2402" y="22851"/>
                  </a:lnTo>
                  <a:lnTo>
                    <a:pt x="2599" y="22123"/>
                  </a:lnTo>
                  <a:lnTo>
                    <a:pt x="2795" y="21375"/>
                  </a:lnTo>
                  <a:lnTo>
                    <a:pt x="2973" y="20627"/>
                  </a:lnTo>
                  <a:lnTo>
                    <a:pt x="3130" y="19879"/>
                  </a:lnTo>
                  <a:lnTo>
                    <a:pt x="3248" y="19111"/>
                  </a:lnTo>
                  <a:lnTo>
                    <a:pt x="3366" y="18344"/>
                  </a:lnTo>
                  <a:lnTo>
                    <a:pt x="3465" y="17596"/>
                  </a:lnTo>
                  <a:lnTo>
                    <a:pt x="3524" y="16828"/>
                  </a:lnTo>
                  <a:lnTo>
                    <a:pt x="3583" y="16061"/>
                  </a:lnTo>
                  <a:lnTo>
                    <a:pt x="3602" y="15293"/>
                  </a:lnTo>
                  <a:lnTo>
                    <a:pt x="3602" y="14525"/>
                  </a:lnTo>
                  <a:lnTo>
                    <a:pt x="3602" y="13778"/>
                  </a:lnTo>
                  <a:lnTo>
                    <a:pt x="3563" y="13010"/>
                  </a:lnTo>
                  <a:lnTo>
                    <a:pt x="11318" y="3878"/>
                  </a:lnTo>
                  <a:lnTo>
                    <a:pt x="11337" y="3641"/>
                  </a:lnTo>
                  <a:lnTo>
                    <a:pt x="11337" y="3405"/>
                  </a:lnTo>
                  <a:lnTo>
                    <a:pt x="11337" y="3149"/>
                  </a:lnTo>
                  <a:lnTo>
                    <a:pt x="11298" y="2913"/>
                  </a:lnTo>
                  <a:lnTo>
                    <a:pt x="11239" y="2697"/>
                  </a:lnTo>
                  <a:lnTo>
                    <a:pt x="11160" y="2461"/>
                  </a:lnTo>
                  <a:lnTo>
                    <a:pt x="11081" y="2224"/>
                  </a:lnTo>
                  <a:lnTo>
                    <a:pt x="10963" y="2008"/>
                  </a:lnTo>
                  <a:lnTo>
                    <a:pt x="10845" y="1791"/>
                  </a:lnTo>
                  <a:lnTo>
                    <a:pt x="10707" y="1575"/>
                  </a:lnTo>
                  <a:lnTo>
                    <a:pt x="10570" y="1378"/>
                  </a:lnTo>
                  <a:lnTo>
                    <a:pt x="10412" y="1201"/>
                  </a:lnTo>
                  <a:lnTo>
                    <a:pt x="10235" y="1024"/>
                  </a:lnTo>
                  <a:lnTo>
                    <a:pt x="10058" y="847"/>
                  </a:lnTo>
                  <a:lnTo>
                    <a:pt x="9881" y="689"/>
                  </a:lnTo>
                  <a:lnTo>
                    <a:pt x="9684" y="551"/>
                  </a:lnTo>
                  <a:lnTo>
                    <a:pt x="9468" y="433"/>
                  </a:lnTo>
                  <a:lnTo>
                    <a:pt x="9271" y="315"/>
                  </a:lnTo>
                  <a:lnTo>
                    <a:pt x="9054" y="217"/>
                  </a:lnTo>
                  <a:lnTo>
                    <a:pt x="8818" y="138"/>
                  </a:lnTo>
                  <a:lnTo>
                    <a:pt x="8602" y="79"/>
                  </a:lnTo>
                  <a:lnTo>
                    <a:pt x="8365" y="40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8"/>
            <p:cNvSpPr/>
            <p:nvPr/>
          </p:nvSpPr>
          <p:spPr>
            <a:xfrm>
              <a:off x="10673642" y="2848070"/>
              <a:ext cx="414533" cy="734297"/>
            </a:xfrm>
            <a:custGeom>
              <a:avLst/>
              <a:gdLst/>
              <a:ahLst/>
              <a:cxnLst/>
              <a:rect l="l" t="t" r="r" b="b"/>
              <a:pathLst>
                <a:path w="10078" h="17852" extrusionOk="0">
                  <a:moveTo>
                    <a:pt x="5157" y="1"/>
                  </a:moveTo>
                  <a:lnTo>
                    <a:pt x="4133" y="60"/>
                  </a:lnTo>
                  <a:lnTo>
                    <a:pt x="3917" y="79"/>
                  </a:lnTo>
                  <a:lnTo>
                    <a:pt x="3681" y="119"/>
                  </a:lnTo>
                  <a:lnTo>
                    <a:pt x="3464" y="158"/>
                  </a:lnTo>
                  <a:lnTo>
                    <a:pt x="3248" y="237"/>
                  </a:lnTo>
                  <a:lnTo>
                    <a:pt x="3051" y="316"/>
                  </a:lnTo>
                  <a:lnTo>
                    <a:pt x="2874" y="453"/>
                  </a:lnTo>
                  <a:lnTo>
                    <a:pt x="2716" y="591"/>
                  </a:lnTo>
                  <a:lnTo>
                    <a:pt x="2657" y="670"/>
                  </a:lnTo>
                  <a:lnTo>
                    <a:pt x="2618" y="768"/>
                  </a:lnTo>
                  <a:lnTo>
                    <a:pt x="2401" y="788"/>
                  </a:lnTo>
                  <a:lnTo>
                    <a:pt x="2264" y="808"/>
                  </a:lnTo>
                  <a:lnTo>
                    <a:pt x="2106" y="847"/>
                  </a:lnTo>
                  <a:lnTo>
                    <a:pt x="1988" y="906"/>
                  </a:lnTo>
                  <a:lnTo>
                    <a:pt x="1870" y="985"/>
                  </a:lnTo>
                  <a:lnTo>
                    <a:pt x="1752" y="1063"/>
                  </a:lnTo>
                  <a:lnTo>
                    <a:pt x="1654" y="1182"/>
                  </a:lnTo>
                  <a:lnTo>
                    <a:pt x="1575" y="1300"/>
                  </a:lnTo>
                  <a:lnTo>
                    <a:pt x="1496" y="1418"/>
                  </a:lnTo>
                  <a:lnTo>
                    <a:pt x="1457" y="1556"/>
                  </a:lnTo>
                  <a:lnTo>
                    <a:pt x="1417" y="1674"/>
                  </a:lnTo>
                  <a:lnTo>
                    <a:pt x="1398" y="1831"/>
                  </a:lnTo>
                  <a:lnTo>
                    <a:pt x="1417" y="1969"/>
                  </a:lnTo>
                  <a:lnTo>
                    <a:pt x="1457" y="2087"/>
                  </a:lnTo>
                  <a:lnTo>
                    <a:pt x="1516" y="2225"/>
                  </a:lnTo>
                  <a:lnTo>
                    <a:pt x="1594" y="2362"/>
                  </a:lnTo>
                  <a:lnTo>
                    <a:pt x="1713" y="2481"/>
                  </a:lnTo>
                  <a:lnTo>
                    <a:pt x="1850" y="2599"/>
                  </a:lnTo>
                  <a:lnTo>
                    <a:pt x="2008" y="2717"/>
                  </a:lnTo>
                  <a:lnTo>
                    <a:pt x="2146" y="2795"/>
                  </a:lnTo>
                  <a:lnTo>
                    <a:pt x="2283" y="2874"/>
                  </a:lnTo>
                  <a:lnTo>
                    <a:pt x="2441" y="2933"/>
                  </a:lnTo>
                  <a:lnTo>
                    <a:pt x="2579" y="2973"/>
                  </a:lnTo>
                  <a:lnTo>
                    <a:pt x="2736" y="3012"/>
                  </a:lnTo>
                  <a:lnTo>
                    <a:pt x="2893" y="3012"/>
                  </a:lnTo>
                  <a:lnTo>
                    <a:pt x="3504" y="3307"/>
                  </a:lnTo>
                  <a:lnTo>
                    <a:pt x="4114" y="3563"/>
                  </a:lnTo>
                  <a:lnTo>
                    <a:pt x="2441" y="10550"/>
                  </a:lnTo>
                  <a:lnTo>
                    <a:pt x="2126" y="10550"/>
                  </a:lnTo>
                  <a:lnTo>
                    <a:pt x="2126" y="9881"/>
                  </a:lnTo>
                  <a:lnTo>
                    <a:pt x="2106" y="9546"/>
                  </a:lnTo>
                  <a:lnTo>
                    <a:pt x="2087" y="9212"/>
                  </a:lnTo>
                  <a:lnTo>
                    <a:pt x="2067" y="9094"/>
                  </a:lnTo>
                  <a:lnTo>
                    <a:pt x="2027" y="8995"/>
                  </a:lnTo>
                  <a:lnTo>
                    <a:pt x="1988" y="8897"/>
                  </a:lnTo>
                  <a:lnTo>
                    <a:pt x="1929" y="8818"/>
                  </a:lnTo>
                  <a:lnTo>
                    <a:pt x="1850" y="8739"/>
                  </a:lnTo>
                  <a:lnTo>
                    <a:pt x="1752" y="8700"/>
                  </a:lnTo>
                  <a:lnTo>
                    <a:pt x="1654" y="8661"/>
                  </a:lnTo>
                  <a:lnTo>
                    <a:pt x="1004" y="8661"/>
                  </a:lnTo>
                  <a:lnTo>
                    <a:pt x="453" y="8680"/>
                  </a:lnTo>
                  <a:lnTo>
                    <a:pt x="374" y="8700"/>
                  </a:lnTo>
                  <a:lnTo>
                    <a:pt x="276" y="8720"/>
                  </a:lnTo>
                  <a:lnTo>
                    <a:pt x="217" y="8759"/>
                  </a:lnTo>
                  <a:lnTo>
                    <a:pt x="138" y="8818"/>
                  </a:lnTo>
                  <a:lnTo>
                    <a:pt x="99" y="8877"/>
                  </a:lnTo>
                  <a:lnTo>
                    <a:pt x="59" y="8956"/>
                  </a:lnTo>
                  <a:lnTo>
                    <a:pt x="20" y="9035"/>
                  </a:lnTo>
                  <a:lnTo>
                    <a:pt x="0" y="9113"/>
                  </a:lnTo>
                  <a:lnTo>
                    <a:pt x="0" y="9192"/>
                  </a:lnTo>
                  <a:lnTo>
                    <a:pt x="0" y="9271"/>
                  </a:lnTo>
                  <a:lnTo>
                    <a:pt x="20" y="9349"/>
                  </a:lnTo>
                  <a:lnTo>
                    <a:pt x="59" y="9408"/>
                  </a:lnTo>
                  <a:lnTo>
                    <a:pt x="99" y="9487"/>
                  </a:lnTo>
                  <a:lnTo>
                    <a:pt x="158" y="9527"/>
                  </a:lnTo>
                  <a:lnTo>
                    <a:pt x="236" y="9586"/>
                  </a:lnTo>
                  <a:lnTo>
                    <a:pt x="335" y="9605"/>
                  </a:lnTo>
                  <a:lnTo>
                    <a:pt x="709" y="9684"/>
                  </a:lnTo>
                  <a:lnTo>
                    <a:pt x="1083" y="9723"/>
                  </a:lnTo>
                  <a:lnTo>
                    <a:pt x="1142" y="10038"/>
                  </a:lnTo>
                  <a:lnTo>
                    <a:pt x="1201" y="10353"/>
                  </a:lnTo>
                  <a:lnTo>
                    <a:pt x="1221" y="10688"/>
                  </a:lnTo>
                  <a:lnTo>
                    <a:pt x="1221" y="11003"/>
                  </a:lnTo>
                  <a:lnTo>
                    <a:pt x="1221" y="11101"/>
                  </a:lnTo>
                  <a:lnTo>
                    <a:pt x="1260" y="11180"/>
                  </a:lnTo>
                  <a:lnTo>
                    <a:pt x="1299" y="11259"/>
                  </a:lnTo>
                  <a:lnTo>
                    <a:pt x="1358" y="11318"/>
                  </a:lnTo>
                  <a:lnTo>
                    <a:pt x="1417" y="11377"/>
                  </a:lnTo>
                  <a:lnTo>
                    <a:pt x="1496" y="11416"/>
                  </a:lnTo>
                  <a:lnTo>
                    <a:pt x="1575" y="11455"/>
                  </a:lnTo>
                  <a:lnTo>
                    <a:pt x="1654" y="11455"/>
                  </a:lnTo>
                  <a:lnTo>
                    <a:pt x="2224" y="11416"/>
                  </a:lnTo>
                  <a:lnTo>
                    <a:pt x="669" y="17852"/>
                  </a:lnTo>
                  <a:lnTo>
                    <a:pt x="807" y="17852"/>
                  </a:lnTo>
                  <a:lnTo>
                    <a:pt x="945" y="17832"/>
                  </a:lnTo>
                  <a:lnTo>
                    <a:pt x="1240" y="17753"/>
                  </a:lnTo>
                  <a:lnTo>
                    <a:pt x="1535" y="17675"/>
                  </a:lnTo>
                  <a:lnTo>
                    <a:pt x="1673" y="17635"/>
                  </a:lnTo>
                  <a:lnTo>
                    <a:pt x="1791" y="17635"/>
                  </a:lnTo>
                  <a:lnTo>
                    <a:pt x="3523" y="11416"/>
                  </a:lnTo>
                  <a:lnTo>
                    <a:pt x="3976" y="11436"/>
                  </a:lnTo>
                  <a:lnTo>
                    <a:pt x="4429" y="11495"/>
                  </a:lnTo>
                  <a:lnTo>
                    <a:pt x="4862" y="11554"/>
                  </a:lnTo>
                  <a:lnTo>
                    <a:pt x="5314" y="11652"/>
                  </a:lnTo>
                  <a:lnTo>
                    <a:pt x="5432" y="11672"/>
                  </a:lnTo>
                  <a:lnTo>
                    <a:pt x="5531" y="11672"/>
                  </a:lnTo>
                  <a:lnTo>
                    <a:pt x="5629" y="11633"/>
                  </a:lnTo>
                  <a:lnTo>
                    <a:pt x="5708" y="11593"/>
                  </a:lnTo>
                  <a:lnTo>
                    <a:pt x="5787" y="11534"/>
                  </a:lnTo>
                  <a:lnTo>
                    <a:pt x="5826" y="11455"/>
                  </a:lnTo>
                  <a:lnTo>
                    <a:pt x="5865" y="11377"/>
                  </a:lnTo>
                  <a:lnTo>
                    <a:pt x="5885" y="11278"/>
                  </a:lnTo>
                  <a:lnTo>
                    <a:pt x="5905" y="11180"/>
                  </a:lnTo>
                  <a:lnTo>
                    <a:pt x="5885" y="11081"/>
                  </a:lnTo>
                  <a:lnTo>
                    <a:pt x="5865" y="11003"/>
                  </a:lnTo>
                  <a:lnTo>
                    <a:pt x="5806" y="10924"/>
                  </a:lnTo>
                  <a:lnTo>
                    <a:pt x="5747" y="10845"/>
                  </a:lnTo>
                  <a:lnTo>
                    <a:pt x="5669" y="10786"/>
                  </a:lnTo>
                  <a:lnTo>
                    <a:pt x="5570" y="10747"/>
                  </a:lnTo>
                  <a:lnTo>
                    <a:pt x="5432" y="10707"/>
                  </a:lnTo>
                  <a:lnTo>
                    <a:pt x="4606" y="10629"/>
                  </a:lnTo>
                  <a:lnTo>
                    <a:pt x="3759" y="10570"/>
                  </a:lnTo>
                  <a:lnTo>
                    <a:pt x="5117" y="5708"/>
                  </a:lnTo>
                  <a:lnTo>
                    <a:pt x="5236" y="5275"/>
                  </a:lnTo>
                  <a:lnTo>
                    <a:pt x="5373" y="4842"/>
                  </a:lnTo>
                  <a:lnTo>
                    <a:pt x="5550" y="4429"/>
                  </a:lnTo>
                  <a:lnTo>
                    <a:pt x="5747" y="4055"/>
                  </a:lnTo>
                  <a:lnTo>
                    <a:pt x="6062" y="4094"/>
                  </a:lnTo>
                  <a:lnTo>
                    <a:pt x="6377" y="4134"/>
                  </a:lnTo>
                  <a:lnTo>
                    <a:pt x="6712" y="4153"/>
                  </a:lnTo>
                  <a:lnTo>
                    <a:pt x="7046" y="4153"/>
                  </a:lnTo>
                  <a:lnTo>
                    <a:pt x="7460" y="4134"/>
                  </a:lnTo>
                  <a:lnTo>
                    <a:pt x="7912" y="4075"/>
                  </a:lnTo>
                  <a:lnTo>
                    <a:pt x="8148" y="4016"/>
                  </a:lnTo>
                  <a:lnTo>
                    <a:pt x="8385" y="3957"/>
                  </a:lnTo>
                  <a:lnTo>
                    <a:pt x="8621" y="3898"/>
                  </a:lnTo>
                  <a:lnTo>
                    <a:pt x="8837" y="3819"/>
                  </a:lnTo>
                  <a:lnTo>
                    <a:pt x="9054" y="3721"/>
                  </a:lnTo>
                  <a:lnTo>
                    <a:pt x="9251" y="3602"/>
                  </a:lnTo>
                  <a:lnTo>
                    <a:pt x="9428" y="3465"/>
                  </a:lnTo>
                  <a:lnTo>
                    <a:pt x="9605" y="3327"/>
                  </a:lnTo>
                  <a:lnTo>
                    <a:pt x="9743" y="3150"/>
                  </a:lnTo>
                  <a:lnTo>
                    <a:pt x="9880" y="2973"/>
                  </a:lnTo>
                  <a:lnTo>
                    <a:pt x="9979" y="2756"/>
                  </a:lnTo>
                  <a:lnTo>
                    <a:pt x="10038" y="2540"/>
                  </a:lnTo>
                  <a:lnTo>
                    <a:pt x="10077" y="2323"/>
                  </a:lnTo>
                  <a:lnTo>
                    <a:pt x="10077" y="2126"/>
                  </a:lnTo>
                  <a:lnTo>
                    <a:pt x="10058" y="1929"/>
                  </a:lnTo>
                  <a:lnTo>
                    <a:pt x="9998" y="1752"/>
                  </a:lnTo>
                  <a:lnTo>
                    <a:pt x="9920" y="1595"/>
                  </a:lnTo>
                  <a:lnTo>
                    <a:pt x="9821" y="1437"/>
                  </a:lnTo>
                  <a:lnTo>
                    <a:pt x="9703" y="1300"/>
                  </a:lnTo>
                  <a:lnTo>
                    <a:pt x="9565" y="1182"/>
                  </a:lnTo>
                  <a:lnTo>
                    <a:pt x="9565" y="1024"/>
                  </a:lnTo>
                  <a:lnTo>
                    <a:pt x="9546" y="886"/>
                  </a:lnTo>
                  <a:lnTo>
                    <a:pt x="9506" y="749"/>
                  </a:lnTo>
                  <a:lnTo>
                    <a:pt x="9428" y="611"/>
                  </a:lnTo>
                  <a:lnTo>
                    <a:pt x="9329" y="473"/>
                  </a:lnTo>
                  <a:lnTo>
                    <a:pt x="9192" y="375"/>
                  </a:lnTo>
                  <a:lnTo>
                    <a:pt x="9034" y="296"/>
                  </a:lnTo>
                  <a:lnTo>
                    <a:pt x="8877" y="217"/>
                  </a:lnTo>
                  <a:lnTo>
                    <a:pt x="8719" y="178"/>
                  </a:lnTo>
                  <a:lnTo>
                    <a:pt x="8542" y="138"/>
                  </a:lnTo>
                  <a:lnTo>
                    <a:pt x="8188" y="99"/>
                  </a:lnTo>
                  <a:lnTo>
                    <a:pt x="7164" y="20"/>
                  </a:lnTo>
                  <a:lnTo>
                    <a:pt x="6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8"/>
            <p:cNvSpPr/>
            <p:nvPr/>
          </p:nvSpPr>
          <p:spPr>
            <a:xfrm>
              <a:off x="9818742" y="3124153"/>
              <a:ext cx="1268609" cy="765846"/>
            </a:xfrm>
            <a:custGeom>
              <a:avLst/>
              <a:gdLst/>
              <a:ahLst/>
              <a:cxnLst/>
              <a:rect l="l" t="t" r="r" b="b"/>
              <a:pathLst>
                <a:path w="30842" h="18619" extrusionOk="0">
                  <a:moveTo>
                    <a:pt x="296" y="0"/>
                  </a:moveTo>
                  <a:lnTo>
                    <a:pt x="217" y="532"/>
                  </a:lnTo>
                  <a:lnTo>
                    <a:pt x="138" y="1024"/>
                  </a:lnTo>
                  <a:lnTo>
                    <a:pt x="60" y="1496"/>
                  </a:lnTo>
                  <a:lnTo>
                    <a:pt x="1" y="2027"/>
                  </a:lnTo>
                  <a:lnTo>
                    <a:pt x="1437" y="3287"/>
                  </a:lnTo>
                  <a:lnTo>
                    <a:pt x="2874" y="4586"/>
                  </a:lnTo>
                  <a:lnTo>
                    <a:pt x="4271" y="5905"/>
                  </a:lnTo>
                  <a:lnTo>
                    <a:pt x="5649" y="7243"/>
                  </a:lnTo>
                  <a:lnTo>
                    <a:pt x="7007" y="8601"/>
                  </a:lnTo>
                  <a:lnTo>
                    <a:pt x="8326" y="9998"/>
                  </a:lnTo>
                  <a:lnTo>
                    <a:pt x="9625" y="11396"/>
                  </a:lnTo>
                  <a:lnTo>
                    <a:pt x="10904" y="12833"/>
                  </a:lnTo>
                  <a:lnTo>
                    <a:pt x="10806" y="12951"/>
                  </a:lnTo>
                  <a:lnTo>
                    <a:pt x="10707" y="13088"/>
                  </a:lnTo>
                  <a:lnTo>
                    <a:pt x="10629" y="13206"/>
                  </a:lnTo>
                  <a:lnTo>
                    <a:pt x="10550" y="13344"/>
                  </a:lnTo>
                  <a:lnTo>
                    <a:pt x="10451" y="13639"/>
                  </a:lnTo>
                  <a:lnTo>
                    <a:pt x="10392" y="13935"/>
                  </a:lnTo>
                  <a:lnTo>
                    <a:pt x="10353" y="14250"/>
                  </a:lnTo>
                  <a:lnTo>
                    <a:pt x="10353" y="14584"/>
                  </a:lnTo>
                  <a:lnTo>
                    <a:pt x="10412" y="14919"/>
                  </a:lnTo>
                  <a:lnTo>
                    <a:pt x="10471" y="15253"/>
                  </a:lnTo>
                  <a:lnTo>
                    <a:pt x="10570" y="15588"/>
                  </a:lnTo>
                  <a:lnTo>
                    <a:pt x="10707" y="15903"/>
                  </a:lnTo>
                  <a:lnTo>
                    <a:pt x="10865" y="16218"/>
                  </a:lnTo>
                  <a:lnTo>
                    <a:pt x="11042" y="16513"/>
                  </a:lnTo>
                  <a:lnTo>
                    <a:pt x="11239" y="16808"/>
                  </a:lnTo>
                  <a:lnTo>
                    <a:pt x="11455" y="17064"/>
                  </a:lnTo>
                  <a:lnTo>
                    <a:pt x="11691" y="17281"/>
                  </a:lnTo>
                  <a:lnTo>
                    <a:pt x="11947" y="17477"/>
                  </a:lnTo>
                  <a:lnTo>
                    <a:pt x="12203" y="17635"/>
                  </a:lnTo>
                  <a:lnTo>
                    <a:pt x="12479" y="17792"/>
                  </a:lnTo>
                  <a:lnTo>
                    <a:pt x="12754" y="17930"/>
                  </a:lnTo>
                  <a:lnTo>
                    <a:pt x="13030" y="18028"/>
                  </a:lnTo>
                  <a:lnTo>
                    <a:pt x="13325" y="18127"/>
                  </a:lnTo>
                  <a:lnTo>
                    <a:pt x="13620" y="18225"/>
                  </a:lnTo>
                  <a:lnTo>
                    <a:pt x="13935" y="18284"/>
                  </a:lnTo>
                  <a:lnTo>
                    <a:pt x="14230" y="18343"/>
                  </a:lnTo>
                  <a:lnTo>
                    <a:pt x="14860" y="18442"/>
                  </a:lnTo>
                  <a:lnTo>
                    <a:pt x="15490" y="18501"/>
                  </a:lnTo>
                  <a:lnTo>
                    <a:pt x="16120" y="18520"/>
                  </a:lnTo>
                  <a:lnTo>
                    <a:pt x="16750" y="18540"/>
                  </a:lnTo>
                  <a:lnTo>
                    <a:pt x="19407" y="18599"/>
                  </a:lnTo>
                  <a:lnTo>
                    <a:pt x="20745" y="18619"/>
                  </a:lnTo>
                  <a:lnTo>
                    <a:pt x="22083" y="18619"/>
                  </a:lnTo>
                  <a:lnTo>
                    <a:pt x="23422" y="18580"/>
                  </a:lnTo>
                  <a:lnTo>
                    <a:pt x="24760" y="18520"/>
                  </a:lnTo>
                  <a:lnTo>
                    <a:pt x="26079" y="18422"/>
                  </a:lnTo>
                  <a:lnTo>
                    <a:pt x="26748" y="18363"/>
                  </a:lnTo>
                  <a:lnTo>
                    <a:pt x="27397" y="18284"/>
                  </a:lnTo>
                  <a:lnTo>
                    <a:pt x="27968" y="18186"/>
                  </a:lnTo>
                  <a:lnTo>
                    <a:pt x="28244" y="18147"/>
                  </a:lnTo>
                  <a:lnTo>
                    <a:pt x="28519" y="18068"/>
                  </a:lnTo>
                  <a:lnTo>
                    <a:pt x="28795" y="17989"/>
                  </a:lnTo>
                  <a:lnTo>
                    <a:pt x="29051" y="17891"/>
                  </a:lnTo>
                  <a:lnTo>
                    <a:pt x="29287" y="17753"/>
                  </a:lnTo>
                  <a:lnTo>
                    <a:pt x="29523" y="17595"/>
                  </a:lnTo>
                  <a:lnTo>
                    <a:pt x="29720" y="17438"/>
                  </a:lnTo>
                  <a:lnTo>
                    <a:pt x="29916" y="17241"/>
                  </a:lnTo>
                  <a:lnTo>
                    <a:pt x="30074" y="17044"/>
                  </a:lnTo>
                  <a:lnTo>
                    <a:pt x="30212" y="16828"/>
                  </a:lnTo>
                  <a:lnTo>
                    <a:pt x="30330" y="16611"/>
                  </a:lnTo>
                  <a:lnTo>
                    <a:pt x="30428" y="16356"/>
                  </a:lnTo>
                  <a:lnTo>
                    <a:pt x="30527" y="16119"/>
                  </a:lnTo>
                  <a:lnTo>
                    <a:pt x="30605" y="15863"/>
                  </a:lnTo>
                  <a:lnTo>
                    <a:pt x="30664" y="15588"/>
                  </a:lnTo>
                  <a:lnTo>
                    <a:pt x="30704" y="15332"/>
                  </a:lnTo>
                  <a:lnTo>
                    <a:pt x="30782" y="14781"/>
                  </a:lnTo>
                  <a:lnTo>
                    <a:pt x="30822" y="14230"/>
                  </a:lnTo>
                  <a:lnTo>
                    <a:pt x="30842" y="13679"/>
                  </a:lnTo>
                  <a:lnTo>
                    <a:pt x="30842" y="13029"/>
                  </a:lnTo>
                  <a:lnTo>
                    <a:pt x="30802" y="12380"/>
                  </a:lnTo>
                  <a:lnTo>
                    <a:pt x="30782" y="12045"/>
                  </a:lnTo>
                  <a:lnTo>
                    <a:pt x="30743" y="11711"/>
                  </a:lnTo>
                  <a:lnTo>
                    <a:pt x="30684" y="11396"/>
                  </a:lnTo>
                  <a:lnTo>
                    <a:pt x="30625" y="11081"/>
                  </a:lnTo>
                  <a:lnTo>
                    <a:pt x="30527" y="10786"/>
                  </a:lnTo>
                  <a:lnTo>
                    <a:pt x="30428" y="10490"/>
                  </a:lnTo>
                  <a:lnTo>
                    <a:pt x="30290" y="10215"/>
                  </a:lnTo>
                  <a:lnTo>
                    <a:pt x="30153" y="9939"/>
                  </a:lnTo>
                  <a:lnTo>
                    <a:pt x="29976" y="9703"/>
                  </a:lnTo>
                  <a:lnTo>
                    <a:pt x="29779" y="9467"/>
                  </a:lnTo>
                  <a:lnTo>
                    <a:pt x="29562" y="9270"/>
                  </a:lnTo>
                  <a:lnTo>
                    <a:pt x="29306" y="9093"/>
                  </a:lnTo>
                  <a:lnTo>
                    <a:pt x="29011" y="8936"/>
                  </a:lnTo>
                  <a:lnTo>
                    <a:pt x="28696" y="8817"/>
                  </a:lnTo>
                  <a:lnTo>
                    <a:pt x="28381" y="8719"/>
                  </a:lnTo>
                  <a:lnTo>
                    <a:pt x="28047" y="8660"/>
                  </a:lnTo>
                  <a:lnTo>
                    <a:pt x="27712" y="8621"/>
                  </a:lnTo>
                  <a:lnTo>
                    <a:pt x="27358" y="8601"/>
                  </a:lnTo>
                  <a:lnTo>
                    <a:pt x="26689" y="8601"/>
                  </a:lnTo>
                  <a:lnTo>
                    <a:pt x="16336" y="8562"/>
                  </a:lnTo>
                  <a:lnTo>
                    <a:pt x="15529" y="8562"/>
                  </a:lnTo>
                  <a:lnTo>
                    <a:pt x="15136" y="8581"/>
                  </a:lnTo>
                  <a:lnTo>
                    <a:pt x="14722" y="8601"/>
                  </a:lnTo>
                  <a:lnTo>
                    <a:pt x="14329" y="8660"/>
                  </a:lnTo>
                  <a:lnTo>
                    <a:pt x="13955" y="8719"/>
                  </a:lnTo>
                  <a:lnTo>
                    <a:pt x="13561" y="8817"/>
                  </a:lnTo>
                  <a:lnTo>
                    <a:pt x="13187" y="8936"/>
                  </a:lnTo>
                  <a:lnTo>
                    <a:pt x="12813" y="9113"/>
                  </a:lnTo>
                  <a:lnTo>
                    <a:pt x="12479" y="9329"/>
                  </a:lnTo>
                  <a:lnTo>
                    <a:pt x="12321" y="9447"/>
                  </a:lnTo>
                  <a:lnTo>
                    <a:pt x="12164" y="9565"/>
                  </a:lnTo>
                  <a:lnTo>
                    <a:pt x="12006" y="9703"/>
                  </a:lnTo>
                  <a:lnTo>
                    <a:pt x="11869" y="9861"/>
                  </a:lnTo>
                  <a:lnTo>
                    <a:pt x="11750" y="10018"/>
                  </a:lnTo>
                  <a:lnTo>
                    <a:pt x="11632" y="10175"/>
                  </a:lnTo>
                  <a:lnTo>
                    <a:pt x="11534" y="10333"/>
                  </a:lnTo>
                  <a:lnTo>
                    <a:pt x="11455" y="10510"/>
                  </a:lnTo>
                  <a:lnTo>
                    <a:pt x="11377" y="10687"/>
                  </a:lnTo>
                  <a:lnTo>
                    <a:pt x="11317" y="10884"/>
                  </a:lnTo>
                  <a:lnTo>
                    <a:pt x="11278" y="11081"/>
                  </a:lnTo>
                  <a:lnTo>
                    <a:pt x="11258" y="11278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8"/>
            <p:cNvSpPr/>
            <p:nvPr/>
          </p:nvSpPr>
          <p:spPr>
            <a:xfrm>
              <a:off x="9706203" y="2699128"/>
              <a:ext cx="182217" cy="1354411"/>
            </a:xfrm>
            <a:custGeom>
              <a:avLst/>
              <a:gdLst/>
              <a:ahLst/>
              <a:cxnLst/>
              <a:rect l="l" t="t" r="r" b="b"/>
              <a:pathLst>
                <a:path w="4430" h="32928" extrusionOk="0">
                  <a:moveTo>
                    <a:pt x="3425" y="0"/>
                  </a:moveTo>
                  <a:lnTo>
                    <a:pt x="1" y="32829"/>
                  </a:lnTo>
                  <a:lnTo>
                    <a:pt x="985" y="32928"/>
                  </a:lnTo>
                  <a:lnTo>
                    <a:pt x="4429" y="99"/>
                  </a:lnTo>
                  <a:lnTo>
                    <a:pt x="3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8"/>
            <p:cNvSpPr/>
            <p:nvPr/>
          </p:nvSpPr>
          <p:spPr>
            <a:xfrm>
              <a:off x="10353055" y="3528899"/>
              <a:ext cx="667087" cy="331980"/>
            </a:xfrm>
            <a:custGeom>
              <a:avLst/>
              <a:gdLst/>
              <a:ahLst/>
              <a:cxnLst/>
              <a:rect l="l" t="t" r="r" b="b"/>
              <a:pathLst>
                <a:path w="16218" h="8071" extrusionOk="0">
                  <a:moveTo>
                    <a:pt x="2106" y="1"/>
                  </a:moveTo>
                  <a:lnTo>
                    <a:pt x="1870" y="21"/>
                  </a:lnTo>
                  <a:lnTo>
                    <a:pt x="1634" y="80"/>
                  </a:lnTo>
                  <a:lnTo>
                    <a:pt x="1417" y="158"/>
                  </a:lnTo>
                  <a:lnTo>
                    <a:pt x="1201" y="257"/>
                  </a:lnTo>
                  <a:lnTo>
                    <a:pt x="1004" y="375"/>
                  </a:lnTo>
                  <a:lnTo>
                    <a:pt x="807" y="513"/>
                  </a:lnTo>
                  <a:lnTo>
                    <a:pt x="650" y="670"/>
                  </a:lnTo>
                  <a:lnTo>
                    <a:pt x="492" y="847"/>
                  </a:lnTo>
                  <a:lnTo>
                    <a:pt x="355" y="1024"/>
                  </a:lnTo>
                  <a:lnTo>
                    <a:pt x="237" y="1221"/>
                  </a:lnTo>
                  <a:lnTo>
                    <a:pt x="158" y="1438"/>
                  </a:lnTo>
                  <a:lnTo>
                    <a:pt x="79" y="1654"/>
                  </a:lnTo>
                  <a:lnTo>
                    <a:pt x="20" y="1890"/>
                  </a:lnTo>
                  <a:lnTo>
                    <a:pt x="0" y="2127"/>
                  </a:lnTo>
                  <a:lnTo>
                    <a:pt x="0" y="2382"/>
                  </a:lnTo>
                  <a:lnTo>
                    <a:pt x="178" y="5925"/>
                  </a:lnTo>
                  <a:lnTo>
                    <a:pt x="197" y="6161"/>
                  </a:lnTo>
                  <a:lnTo>
                    <a:pt x="256" y="6397"/>
                  </a:lnTo>
                  <a:lnTo>
                    <a:pt x="315" y="6614"/>
                  </a:lnTo>
                  <a:lnTo>
                    <a:pt x="414" y="6830"/>
                  </a:lnTo>
                  <a:lnTo>
                    <a:pt x="532" y="7027"/>
                  </a:lnTo>
                  <a:lnTo>
                    <a:pt x="650" y="7204"/>
                  </a:lnTo>
                  <a:lnTo>
                    <a:pt x="807" y="7362"/>
                  </a:lnTo>
                  <a:lnTo>
                    <a:pt x="965" y="7519"/>
                  </a:lnTo>
                  <a:lnTo>
                    <a:pt x="1142" y="7657"/>
                  </a:lnTo>
                  <a:lnTo>
                    <a:pt x="1319" y="7775"/>
                  </a:lnTo>
                  <a:lnTo>
                    <a:pt x="1516" y="7874"/>
                  </a:lnTo>
                  <a:lnTo>
                    <a:pt x="1732" y="7972"/>
                  </a:lnTo>
                  <a:lnTo>
                    <a:pt x="1949" y="8031"/>
                  </a:lnTo>
                  <a:lnTo>
                    <a:pt x="2185" y="8070"/>
                  </a:lnTo>
                  <a:lnTo>
                    <a:pt x="2638" y="8070"/>
                  </a:lnTo>
                  <a:lnTo>
                    <a:pt x="14151" y="7027"/>
                  </a:lnTo>
                  <a:lnTo>
                    <a:pt x="14368" y="6988"/>
                  </a:lnTo>
                  <a:lnTo>
                    <a:pt x="14584" y="6929"/>
                  </a:lnTo>
                  <a:lnTo>
                    <a:pt x="14781" y="6870"/>
                  </a:lnTo>
                  <a:lnTo>
                    <a:pt x="14978" y="6791"/>
                  </a:lnTo>
                  <a:lnTo>
                    <a:pt x="15155" y="6693"/>
                  </a:lnTo>
                  <a:lnTo>
                    <a:pt x="15313" y="6575"/>
                  </a:lnTo>
                  <a:lnTo>
                    <a:pt x="15470" y="6437"/>
                  </a:lnTo>
                  <a:lnTo>
                    <a:pt x="15628" y="6299"/>
                  </a:lnTo>
                  <a:lnTo>
                    <a:pt x="15746" y="6142"/>
                  </a:lnTo>
                  <a:lnTo>
                    <a:pt x="15864" y="5964"/>
                  </a:lnTo>
                  <a:lnTo>
                    <a:pt x="15962" y="5787"/>
                  </a:lnTo>
                  <a:lnTo>
                    <a:pt x="16061" y="5590"/>
                  </a:lnTo>
                  <a:lnTo>
                    <a:pt x="16120" y="5394"/>
                  </a:lnTo>
                  <a:lnTo>
                    <a:pt x="16179" y="5197"/>
                  </a:lnTo>
                  <a:lnTo>
                    <a:pt x="16198" y="4980"/>
                  </a:lnTo>
                  <a:lnTo>
                    <a:pt x="16218" y="4764"/>
                  </a:lnTo>
                  <a:lnTo>
                    <a:pt x="16218" y="2717"/>
                  </a:lnTo>
                  <a:lnTo>
                    <a:pt x="16198" y="2500"/>
                  </a:lnTo>
                  <a:lnTo>
                    <a:pt x="16179" y="2284"/>
                  </a:lnTo>
                  <a:lnTo>
                    <a:pt x="16120" y="2067"/>
                  </a:lnTo>
                  <a:lnTo>
                    <a:pt x="16041" y="1871"/>
                  </a:lnTo>
                  <a:lnTo>
                    <a:pt x="15962" y="1674"/>
                  </a:lnTo>
                  <a:lnTo>
                    <a:pt x="15844" y="1477"/>
                  </a:lnTo>
                  <a:lnTo>
                    <a:pt x="15726" y="1320"/>
                  </a:lnTo>
                  <a:lnTo>
                    <a:pt x="15588" y="1162"/>
                  </a:lnTo>
                  <a:lnTo>
                    <a:pt x="15431" y="1005"/>
                  </a:lnTo>
                  <a:lnTo>
                    <a:pt x="15254" y="887"/>
                  </a:lnTo>
                  <a:lnTo>
                    <a:pt x="15076" y="768"/>
                  </a:lnTo>
                  <a:lnTo>
                    <a:pt x="14899" y="670"/>
                  </a:lnTo>
                  <a:lnTo>
                    <a:pt x="14702" y="591"/>
                  </a:lnTo>
                  <a:lnTo>
                    <a:pt x="14486" y="513"/>
                  </a:lnTo>
                  <a:lnTo>
                    <a:pt x="14269" y="473"/>
                  </a:lnTo>
                  <a:lnTo>
                    <a:pt x="14033" y="454"/>
                  </a:lnTo>
                  <a:lnTo>
                    <a:pt x="23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8"/>
            <p:cNvSpPr/>
            <p:nvPr/>
          </p:nvSpPr>
          <p:spPr>
            <a:xfrm>
              <a:off x="9586425" y="3962849"/>
              <a:ext cx="334366" cy="93124"/>
            </a:xfrm>
            <a:custGeom>
              <a:avLst/>
              <a:gdLst/>
              <a:ahLst/>
              <a:cxnLst/>
              <a:rect l="l" t="t" r="r" b="b"/>
              <a:pathLst>
                <a:path w="8129" h="2264" extrusionOk="0">
                  <a:moveTo>
                    <a:pt x="1023" y="0"/>
                  </a:moveTo>
                  <a:lnTo>
                    <a:pt x="925" y="20"/>
                  </a:lnTo>
                  <a:lnTo>
                    <a:pt x="709" y="79"/>
                  </a:lnTo>
                  <a:lnTo>
                    <a:pt x="512" y="197"/>
                  </a:lnTo>
                  <a:lnTo>
                    <a:pt x="335" y="335"/>
                  </a:lnTo>
                  <a:lnTo>
                    <a:pt x="197" y="492"/>
                  </a:lnTo>
                  <a:lnTo>
                    <a:pt x="98" y="689"/>
                  </a:lnTo>
                  <a:lnTo>
                    <a:pt x="39" y="906"/>
                  </a:lnTo>
                  <a:lnTo>
                    <a:pt x="20" y="1024"/>
                  </a:lnTo>
                  <a:lnTo>
                    <a:pt x="0" y="1122"/>
                  </a:lnTo>
                  <a:lnTo>
                    <a:pt x="20" y="1240"/>
                  </a:lnTo>
                  <a:lnTo>
                    <a:pt x="39" y="1358"/>
                  </a:lnTo>
                  <a:lnTo>
                    <a:pt x="98" y="1575"/>
                  </a:lnTo>
                  <a:lnTo>
                    <a:pt x="197" y="1772"/>
                  </a:lnTo>
                  <a:lnTo>
                    <a:pt x="335" y="1929"/>
                  </a:lnTo>
                  <a:lnTo>
                    <a:pt x="512" y="2067"/>
                  </a:lnTo>
                  <a:lnTo>
                    <a:pt x="709" y="2185"/>
                  </a:lnTo>
                  <a:lnTo>
                    <a:pt x="925" y="2244"/>
                  </a:lnTo>
                  <a:lnTo>
                    <a:pt x="1023" y="2264"/>
                  </a:lnTo>
                  <a:lnTo>
                    <a:pt x="7105" y="2264"/>
                  </a:lnTo>
                  <a:lnTo>
                    <a:pt x="7223" y="2244"/>
                  </a:lnTo>
                  <a:lnTo>
                    <a:pt x="7440" y="2185"/>
                  </a:lnTo>
                  <a:lnTo>
                    <a:pt x="7617" y="2067"/>
                  </a:lnTo>
                  <a:lnTo>
                    <a:pt x="7794" y="1929"/>
                  </a:lnTo>
                  <a:lnTo>
                    <a:pt x="7932" y="1772"/>
                  </a:lnTo>
                  <a:lnTo>
                    <a:pt x="8030" y="1575"/>
                  </a:lnTo>
                  <a:lnTo>
                    <a:pt x="8109" y="1358"/>
                  </a:lnTo>
                  <a:lnTo>
                    <a:pt x="8128" y="1240"/>
                  </a:lnTo>
                  <a:lnTo>
                    <a:pt x="8128" y="1122"/>
                  </a:lnTo>
                  <a:lnTo>
                    <a:pt x="8128" y="1024"/>
                  </a:lnTo>
                  <a:lnTo>
                    <a:pt x="8109" y="906"/>
                  </a:lnTo>
                  <a:lnTo>
                    <a:pt x="8030" y="689"/>
                  </a:lnTo>
                  <a:lnTo>
                    <a:pt x="7932" y="492"/>
                  </a:lnTo>
                  <a:lnTo>
                    <a:pt x="7794" y="335"/>
                  </a:lnTo>
                  <a:lnTo>
                    <a:pt x="7617" y="197"/>
                  </a:lnTo>
                  <a:lnTo>
                    <a:pt x="7440" y="79"/>
                  </a:lnTo>
                  <a:lnTo>
                    <a:pt x="7223" y="20"/>
                  </a:lnTo>
                  <a:lnTo>
                    <a:pt x="7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8"/>
            <p:cNvSpPr/>
            <p:nvPr/>
          </p:nvSpPr>
          <p:spPr>
            <a:xfrm>
              <a:off x="11127787" y="3962849"/>
              <a:ext cx="333585" cy="93124"/>
            </a:xfrm>
            <a:custGeom>
              <a:avLst/>
              <a:gdLst/>
              <a:ahLst/>
              <a:cxnLst/>
              <a:rect l="l" t="t" r="r" b="b"/>
              <a:pathLst>
                <a:path w="8110" h="2264" extrusionOk="0">
                  <a:moveTo>
                    <a:pt x="1024" y="0"/>
                  </a:moveTo>
                  <a:lnTo>
                    <a:pt x="906" y="20"/>
                  </a:lnTo>
                  <a:lnTo>
                    <a:pt x="689" y="79"/>
                  </a:lnTo>
                  <a:lnTo>
                    <a:pt x="493" y="197"/>
                  </a:lnTo>
                  <a:lnTo>
                    <a:pt x="335" y="335"/>
                  </a:lnTo>
                  <a:lnTo>
                    <a:pt x="197" y="492"/>
                  </a:lnTo>
                  <a:lnTo>
                    <a:pt x="79" y="689"/>
                  </a:lnTo>
                  <a:lnTo>
                    <a:pt x="20" y="906"/>
                  </a:lnTo>
                  <a:lnTo>
                    <a:pt x="1" y="1024"/>
                  </a:lnTo>
                  <a:lnTo>
                    <a:pt x="1" y="1122"/>
                  </a:lnTo>
                  <a:lnTo>
                    <a:pt x="1" y="1240"/>
                  </a:lnTo>
                  <a:lnTo>
                    <a:pt x="20" y="1358"/>
                  </a:lnTo>
                  <a:lnTo>
                    <a:pt x="79" y="1575"/>
                  </a:lnTo>
                  <a:lnTo>
                    <a:pt x="197" y="1772"/>
                  </a:lnTo>
                  <a:lnTo>
                    <a:pt x="335" y="1929"/>
                  </a:lnTo>
                  <a:lnTo>
                    <a:pt x="493" y="2067"/>
                  </a:lnTo>
                  <a:lnTo>
                    <a:pt x="689" y="2185"/>
                  </a:lnTo>
                  <a:lnTo>
                    <a:pt x="906" y="2244"/>
                  </a:lnTo>
                  <a:lnTo>
                    <a:pt x="1024" y="2264"/>
                  </a:lnTo>
                  <a:lnTo>
                    <a:pt x="7086" y="2264"/>
                  </a:lnTo>
                  <a:lnTo>
                    <a:pt x="7204" y="2244"/>
                  </a:lnTo>
                  <a:lnTo>
                    <a:pt x="7421" y="2185"/>
                  </a:lnTo>
                  <a:lnTo>
                    <a:pt x="7617" y="2067"/>
                  </a:lnTo>
                  <a:lnTo>
                    <a:pt x="7775" y="1929"/>
                  </a:lnTo>
                  <a:lnTo>
                    <a:pt x="7913" y="1772"/>
                  </a:lnTo>
                  <a:lnTo>
                    <a:pt x="8031" y="1575"/>
                  </a:lnTo>
                  <a:lnTo>
                    <a:pt x="8090" y="1358"/>
                  </a:lnTo>
                  <a:lnTo>
                    <a:pt x="8109" y="1240"/>
                  </a:lnTo>
                  <a:lnTo>
                    <a:pt x="8109" y="1122"/>
                  </a:lnTo>
                  <a:lnTo>
                    <a:pt x="8109" y="1024"/>
                  </a:lnTo>
                  <a:lnTo>
                    <a:pt x="8090" y="906"/>
                  </a:lnTo>
                  <a:lnTo>
                    <a:pt x="8031" y="689"/>
                  </a:lnTo>
                  <a:lnTo>
                    <a:pt x="7913" y="492"/>
                  </a:lnTo>
                  <a:lnTo>
                    <a:pt x="7775" y="335"/>
                  </a:lnTo>
                  <a:lnTo>
                    <a:pt x="7617" y="197"/>
                  </a:lnTo>
                  <a:lnTo>
                    <a:pt x="7421" y="79"/>
                  </a:lnTo>
                  <a:lnTo>
                    <a:pt x="7204" y="20"/>
                  </a:lnTo>
                  <a:lnTo>
                    <a:pt x="7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8"/>
            <p:cNvSpPr/>
            <p:nvPr/>
          </p:nvSpPr>
          <p:spPr>
            <a:xfrm>
              <a:off x="10525483" y="3546709"/>
              <a:ext cx="296319" cy="296360"/>
            </a:xfrm>
            <a:custGeom>
              <a:avLst/>
              <a:gdLst/>
              <a:ahLst/>
              <a:cxnLst/>
              <a:rect l="l" t="t" r="r" b="b"/>
              <a:pathLst>
                <a:path w="7204" h="7205" extrusionOk="0">
                  <a:moveTo>
                    <a:pt x="3602" y="1"/>
                  </a:moveTo>
                  <a:lnTo>
                    <a:pt x="3228" y="21"/>
                  </a:lnTo>
                  <a:lnTo>
                    <a:pt x="2874" y="80"/>
                  </a:lnTo>
                  <a:lnTo>
                    <a:pt x="2520" y="158"/>
                  </a:lnTo>
                  <a:lnTo>
                    <a:pt x="2185" y="276"/>
                  </a:lnTo>
                  <a:lnTo>
                    <a:pt x="1870" y="434"/>
                  </a:lnTo>
                  <a:lnTo>
                    <a:pt x="1575" y="611"/>
                  </a:lnTo>
                  <a:lnTo>
                    <a:pt x="1300" y="828"/>
                  </a:lnTo>
                  <a:lnTo>
                    <a:pt x="1044" y="1064"/>
                  </a:lnTo>
                  <a:lnTo>
                    <a:pt x="807" y="1320"/>
                  </a:lnTo>
                  <a:lnTo>
                    <a:pt x="611" y="1595"/>
                  </a:lnTo>
                  <a:lnTo>
                    <a:pt x="434" y="1890"/>
                  </a:lnTo>
                  <a:lnTo>
                    <a:pt x="276" y="2205"/>
                  </a:lnTo>
                  <a:lnTo>
                    <a:pt x="158" y="2540"/>
                  </a:lnTo>
                  <a:lnTo>
                    <a:pt x="60" y="2874"/>
                  </a:lnTo>
                  <a:lnTo>
                    <a:pt x="20" y="3229"/>
                  </a:lnTo>
                  <a:lnTo>
                    <a:pt x="1" y="3603"/>
                  </a:lnTo>
                  <a:lnTo>
                    <a:pt x="20" y="3977"/>
                  </a:lnTo>
                  <a:lnTo>
                    <a:pt x="60" y="4331"/>
                  </a:lnTo>
                  <a:lnTo>
                    <a:pt x="158" y="4665"/>
                  </a:lnTo>
                  <a:lnTo>
                    <a:pt x="276" y="5000"/>
                  </a:lnTo>
                  <a:lnTo>
                    <a:pt x="434" y="5315"/>
                  </a:lnTo>
                  <a:lnTo>
                    <a:pt x="611" y="5610"/>
                  </a:lnTo>
                  <a:lnTo>
                    <a:pt x="807" y="5886"/>
                  </a:lnTo>
                  <a:lnTo>
                    <a:pt x="1044" y="6142"/>
                  </a:lnTo>
                  <a:lnTo>
                    <a:pt x="1300" y="6378"/>
                  </a:lnTo>
                  <a:lnTo>
                    <a:pt x="1575" y="6594"/>
                  </a:lnTo>
                  <a:lnTo>
                    <a:pt x="1870" y="6771"/>
                  </a:lnTo>
                  <a:lnTo>
                    <a:pt x="2185" y="6929"/>
                  </a:lnTo>
                  <a:lnTo>
                    <a:pt x="2520" y="7047"/>
                  </a:lnTo>
                  <a:lnTo>
                    <a:pt x="2874" y="7126"/>
                  </a:lnTo>
                  <a:lnTo>
                    <a:pt x="3228" y="7185"/>
                  </a:lnTo>
                  <a:lnTo>
                    <a:pt x="3602" y="7204"/>
                  </a:lnTo>
                  <a:lnTo>
                    <a:pt x="3957" y="7185"/>
                  </a:lnTo>
                  <a:lnTo>
                    <a:pt x="4311" y="7126"/>
                  </a:lnTo>
                  <a:lnTo>
                    <a:pt x="4665" y="7047"/>
                  </a:lnTo>
                  <a:lnTo>
                    <a:pt x="5000" y="6929"/>
                  </a:lnTo>
                  <a:lnTo>
                    <a:pt x="5315" y="6771"/>
                  </a:lnTo>
                  <a:lnTo>
                    <a:pt x="5610" y="6594"/>
                  </a:lnTo>
                  <a:lnTo>
                    <a:pt x="5885" y="6378"/>
                  </a:lnTo>
                  <a:lnTo>
                    <a:pt x="6141" y="6142"/>
                  </a:lnTo>
                  <a:lnTo>
                    <a:pt x="6377" y="5886"/>
                  </a:lnTo>
                  <a:lnTo>
                    <a:pt x="6574" y="5610"/>
                  </a:lnTo>
                  <a:lnTo>
                    <a:pt x="6771" y="5315"/>
                  </a:lnTo>
                  <a:lnTo>
                    <a:pt x="6909" y="5000"/>
                  </a:lnTo>
                  <a:lnTo>
                    <a:pt x="7027" y="4665"/>
                  </a:lnTo>
                  <a:lnTo>
                    <a:pt x="7125" y="4331"/>
                  </a:lnTo>
                  <a:lnTo>
                    <a:pt x="7184" y="3977"/>
                  </a:lnTo>
                  <a:lnTo>
                    <a:pt x="7204" y="3603"/>
                  </a:lnTo>
                  <a:lnTo>
                    <a:pt x="7184" y="3229"/>
                  </a:lnTo>
                  <a:lnTo>
                    <a:pt x="7125" y="2874"/>
                  </a:lnTo>
                  <a:lnTo>
                    <a:pt x="7027" y="2540"/>
                  </a:lnTo>
                  <a:lnTo>
                    <a:pt x="6909" y="2205"/>
                  </a:lnTo>
                  <a:lnTo>
                    <a:pt x="6771" y="1890"/>
                  </a:lnTo>
                  <a:lnTo>
                    <a:pt x="6574" y="1595"/>
                  </a:lnTo>
                  <a:lnTo>
                    <a:pt x="6377" y="1320"/>
                  </a:lnTo>
                  <a:lnTo>
                    <a:pt x="6141" y="1064"/>
                  </a:lnTo>
                  <a:lnTo>
                    <a:pt x="5885" y="828"/>
                  </a:lnTo>
                  <a:lnTo>
                    <a:pt x="5610" y="611"/>
                  </a:lnTo>
                  <a:lnTo>
                    <a:pt x="5315" y="434"/>
                  </a:lnTo>
                  <a:lnTo>
                    <a:pt x="5000" y="276"/>
                  </a:lnTo>
                  <a:lnTo>
                    <a:pt x="4665" y="158"/>
                  </a:lnTo>
                  <a:lnTo>
                    <a:pt x="4311" y="80"/>
                  </a:lnTo>
                  <a:lnTo>
                    <a:pt x="3957" y="21"/>
                  </a:lnTo>
                  <a:lnTo>
                    <a:pt x="3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8"/>
            <p:cNvSpPr/>
            <p:nvPr/>
          </p:nvSpPr>
          <p:spPr>
            <a:xfrm>
              <a:off x="10568384" y="3590433"/>
              <a:ext cx="209735" cy="208912"/>
            </a:xfrm>
            <a:custGeom>
              <a:avLst/>
              <a:gdLst/>
              <a:ahLst/>
              <a:cxnLst/>
              <a:rect l="l" t="t" r="r" b="b"/>
              <a:pathLst>
                <a:path w="5099" h="5079" extrusionOk="0">
                  <a:moveTo>
                    <a:pt x="2284" y="1"/>
                  </a:moveTo>
                  <a:lnTo>
                    <a:pt x="2048" y="40"/>
                  </a:lnTo>
                  <a:lnTo>
                    <a:pt x="1792" y="99"/>
                  </a:lnTo>
                  <a:lnTo>
                    <a:pt x="1556" y="198"/>
                  </a:lnTo>
                  <a:lnTo>
                    <a:pt x="1339" y="296"/>
                  </a:lnTo>
                  <a:lnTo>
                    <a:pt x="1123" y="434"/>
                  </a:lnTo>
                  <a:lnTo>
                    <a:pt x="926" y="571"/>
                  </a:lnTo>
                  <a:lnTo>
                    <a:pt x="749" y="749"/>
                  </a:lnTo>
                  <a:lnTo>
                    <a:pt x="591" y="926"/>
                  </a:lnTo>
                  <a:lnTo>
                    <a:pt x="434" y="1123"/>
                  </a:lnTo>
                  <a:lnTo>
                    <a:pt x="316" y="1319"/>
                  </a:lnTo>
                  <a:lnTo>
                    <a:pt x="197" y="1556"/>
                  </a:lnTo>
                  <a:lnTo>
                    <a:pt x="119" y="1792"/>
                  </a:lnTo>
                  <a:lnTo>
                    <a:pt x="60" y="2028"/>
                  </a:lnTo>
                  <a:lnTo>
                    <a:pt x="20" y="2284"/>
                  </a:lnTo>
                  <a:lnTo>
                    <a:pt x="1" y="2540"/>
                  </a:lnTo>
                  <a:lnTo>
                    <a:pt x="20" y="2795"/>
                  </a:lnTo>
                  <a:lnTo>
                    <a:pt x="60" y="3051"/>
                  </a:lnTo>
                  <a:lnTo>
                    <a:pt x="119" y="3307"/>
                  </a:lnTo>
                  <a:lnTo>
                    <a:pt x="197" y="3524"/>
                  </a:lnTo>
                  <a:lnTo>
                    <a:pt x="316" y="3760"/>
                  </a:lnTo>
                  <a:lnTo>
                    <a:pt x="434" y="3957"/>
                  </a:lnTo>
                  <a:lnTo>
                    <a:pt x="591" y="4154"/>
                  </a:lnTo>
                  <a:lnTo>
                    <a:pt x="749" y="4350"/>
                  </a:lnTo>
                  <a:lnTo>
                    <a:pt x="926" y="4508"/>
                  </a:lnTo>
                  <a:lnTo>
                    <a:pt x="1123" y="4646"/>
                  </a:lnTo>
                  <a:lnTo>
                    <a:pt x="1339" y="4783"/>
                  </a:lnTo>
                  <a:lnTo>
                    <a:pt x="1556" y="4882"/>
                  </a:lnTo>
                  <a:lnTo>
                    <a:pt x="1792" y="4980"/>
                  </a:lnTo>
                  <a:lnTo>
                    <a:pt x="2048" y="5039"/>
                  </a:lnTo>
                  <a:lnTo>
                    <a:pt x="2284" y="5079"/>
                  </a:lnTo>
                  <a:lnTo>
                    <a:pt x="2815" y="5079"/>
                  </a:lnTo>
                  <a:lnTo>
                    <a:pt x="3071" y="5039"/>
                  </a:lnTo>
                  <a:lnTo>
                    <a:pt x="3307" y="4980"/>
                  </a:lnTo>
                  <a:lnTo>
                    <a:pt x="3543" y="4882"/>
                  </a:lnTo>
                  <a:lnTo>
                    <a:pt x="3760" y="4783"/>
                  </a:lnTo>
                  <a:lnTo>
                    <a:pt x="3976" y="4646"/>
                  </a:lnTo>
                  <a:lnTo>
                    <a:pt x="4173" y="4508"/>
                  </a:lnTo>
                  <a:lnTo>
                    <a:pt x="4350" y="4350"/>
                  </a:lnTo>
                  <a:lnTo>
                    <a:pt x="4508" y="4154"/>
                  </a:lnTo>
                  <a:lnTo>
                    <a:pt x="4665" y="3957"/>
                  </a:lnTo>
                  <a:lnTo>
                    <a:pt x="4783" y="3760"/>
                  </a:lnTo>
                  <a:lnTo>
                    <a:pt x="4901" y="3524"/>
                  </a:lnTo>
                  <a:lnTo>
                    <a:pt x="4980" y="3307"/>
                  </a:lnTo>
                  <a:lnTo>
                    <a:pt x="5039" y="3051"/>
                  </a:lnTo>
                  <a:lnTo>
                    <a:pt x="5079" y="2795"/>
                  </a:lnTo>
                  <a:lnTo>
                    <a:pt x="5098" y="2540"/>
                  </a:lnTo>
                  <a:lnTo>
                    <a:pt x="5079" y="2284"/>
                  </a:lnTo>
                  <a:lnTo>
                    <a:pt x="5039" y="2028"/>
                  </a:lnTo>
                  <a:lnTo>
                    <a:pt x="4980" y="1792"/>
                  </a:lnTo>
                  <a:lnTo>
                    <a:pt x="4901" y="1556"/>
                  </a:lnTo>
                  <a:lnTo>
                    <a:pt x="4783" y="1319"/>
                  </a:lnTo>
                  <a:lnTo>
                    <a:pt x="4665" y="1123"/>
                  </a:lnTo>
                  <a:lnTo>
                    <a:pt x="4508" y="926"/>
                  </a:lnTo>
                  <a:lnTo>
                    <a:pt x="4350" y="749"/>
                  </a:lnTo>
                  <a:lnTo>
                    <a:pt x="4173" y="571"/>
                  </a:lnTo>
                  <a:lnTo>
                    <a:pt x="3976" y="434"/>
                  </a:lnTo>
                  <a:lnTo>
                    <a:pt x="3760" y="296"/>
                  </a:lnTo>
                  <a:lnTo>
                    <a:pt x="3543" y="198"/>
                  </a:lnTo>
                  <a:lnTo>
                    <a:pt x="3307" y="99"/>
                  </a:lnTo>
                  <a:lnTo>
                    <a:pt x="3071" y="40"/>
                  </a:ln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8"/>
            <p:cNvSpPr/>
            <p:nvPr/>
          </p:nvSpPr>
          <p:spPr>
            <a:xfrm>
              <a:off x="10434826" y="3396163"/>
              <a:ext cx="253417" cy="285789"/>
            </a:xfrm>
            <a:custGeom>
              <a:avLst/>
              <a:gdLst/>
              <a:ahLst/>
              <a:cxnLst/>
              <a:rect l="l" t="t" r="r" b="b"/>
              <a:pathLst>
                <a:path w="6161" h="6948" extrusionOk="0">
                  <a:moveTo>
                    <a:pt x="2067" y="0"/>
                  </a:moveTo>
                  <a:lnTo>
                    <a:pt x="1752" y="20"/>
                  </a:lnTo>
                  <a:lnTo>
                    <a:pt x="1417" y="39"/>
                  </a:lnTo>
                  <a:lnTo>
                    <a:pt x="1102" y="79"/>
                  </a:lnTo>
                  <a:lnTo>
                    <a:pt x="787" y="138"/>
                  </a:lnTo>
                  <a:lnTo>
                    <a:pt x="492" y="217"/>
                  </a:lnTo>
                  <a:lnTo>
                    <a:pt x="236" y="295"/>
                  </a:lnTo>
                  <a:lnTo>
                    <a:pt x="158" y="354"/>
                  </a:lnTo>
                  <a:lnTo>
                    <a:pt x="79" y="413"/>
                  </a:lnTo>
                  <a:lnTo>
                    <a:pt x="40" y="492"/>
                  </a:lnTo>
                  <a:lnTo>
                    <a:pt x="0" y="571"/>
                  </a:lnTo>
                  <a:lnTo>
                    <a:pt x="0" y="669"/>
                  </a:lnTo>
                  <a:lnTo>
                    <a:pt x="20" y="748"/>
                  </a:lnTo>
                  <a:lnTo>
                    <a:pt x="79" y="827"/>
                  </a:lnTo>
                  <a:lnTo>
                    <a:pt x="158" y="886"/>
                  </a:lnTo>
                  <a:lnTo>
                    <a:pt x="295" y="965"/>
                  </a:lnTo>
                  <a:lnTo>
                    <a:pt x="453" y="1024"/>
                  </a:lnTo>
                  <a:lnTo>
                    <a:pt x="748" y="1102"/>
                  </a:lnTo>
                  <a:lnTo>
                    <a:pt x="1063" y="1142"/>
                  </a:lnTo>
                  <a:lnTo>
                    <a:pt x="1358" y="1161"/>
                  </a:lnTo>
                  <a:lnTo>
                    <a:pt x="1673" y="1142"/>
                  </a:lnTo>
                  <a:lnTo>
                    <a:pt x="1988" y="1122"/>
                  </a:lnTo>
                  <a:lnTo>
                    <a:pt x="2303" y="1122"/>
                  </a:lnTo>
                  <a:lnTo>
                    <a:pt x="2618" y="1102"/>
                  </a:lnTo>
                  <a:lnTo>
                    <a:pt x="2795" y="1417"/>
                  </a:lnTo>
                  <a:lnTo>
                    <a:pt x="2952" y="1732"/>
                  </a:lnTo>
                  <a:lnTo>
                    <a:pt x="3248" y="2382"/>
                  </a:lnTo>
                  <a:lnTo>
                    <a:pt x="3504" y="3051"/>
                  </a:lnTo>
                  <a:lnTo>
                    <a:pt x="3779" y="3681"/>
                  </a:lnTo>
                  <a:lnTo>
                    <a:pt x="5117" y="6653"/>
                  </a:lnTo>
                  <a:lnTo>
                    <a:pt x="5176" y="6771"/>
                  </a:lnTo>
                  <a:lnTo>
                    <a:pt x="5255" y="6849"/>
                  </a:lnTo>
                  <a:lnTo>
                    <a:pt x="5334" y="6908"/>
                  </a:lnTo>
                  <a:lnTo>
                    <a:pt x="5432" y="6948"/>
                  </a:lnTo>
                  <a:lnTo>
                    <a:pt x="5629" y="6948"/>
                  </a:lnTo>
                  <a:lnTo>
                    <a:pt x="5728" y="6908"/>
                  </a:lnTo>
                  <a:lnTo>
                    <a:pt x="5826" y="6869"/>
                  </a:lnTo>
                  <a:lnTo>
                    <a:pt x="5924" y="6810"/>
                  </a:lnTo>
                  <a:lnTo>
                    <a:pt x="6003" y="6731"/>
                  </a:lnTo>
                  <a:lnTo>
                    <a:pt x="6062" y="6633"/>
                  </a:lnTo>
                  <a:lnTo>
                    <a:pt x="6121" y="6534"/>
                  </a:lnTo>
                  <a:lnTo>
                    <a:pt x="6141" y="6436"/>
                  </a:lnTo>
                  <a:lnTo>
                    <a:pt x="6161" y="6318"/>
                  </a:lnTo>
                  <a:lnTo>
                    <a:pt x="6141" y="6200"/>
                  </a:lnTo>
                  <a:lnTo>
                    <a:pt x="6101" y="6082"/>
                  </a:lnTo>
                  <a:lnTo>
                    <a:pt x="5531" y="4724"/>
                  </a:lnTo>
                  <a:lnTo>
                    <a:pt x="4960" y="3366"/>
                  </a:lnTo>
                  <a:lnTo>
                    <a:pt x="4665" y="2697"/>
                  </a:lnTo>
                  <a:lnTo>
                    <a:pt x="4350" y="2027"/>
                  </a:lnTo>
                  <a:lnTo>
                    <a:pt x="4035" y="1378"/>
                  </a:lnTo>
                  <a:lnTo>
                    <a:pt x="3681" y="728"/>
                  </a:lnTo>
                  <a:lnTo>
                    <a:pt x="3582" y="551"/>
                  </a:lnTo>
                  <a:lnTo>
                    <a:pt x="3484" y="394"/>
                  </a:lnTo>
                  <a:lnTo>
                    <a:pt x="3385" y="276"/>
                  </a:lnTo>
                  <a:lnTo>
                    <a:pt x="3287" y="177"/>
                  </a:lnTo>
                  <a:lnTo>
                    <a:pt x="3169" y="99"/>
                  </a:lnTo>
                  <a:lnTo>
                    <a:pt x="3031" y="59"/>
                  </a:lnTo>
                  <a:lnTo>
                    <a:pt x="2854" y="20"/>
                  </a:lnTo>
                  <a:lnTo>
                    <a:pt x="2657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8"/>
            <p:cNvSpPr/>
            <p:nvPr/>
          </p:nvSpPr>
          <p:spPr>
            <a:xfrm>
              <a:off x="10391102" y="2380144"/>
              <a:ext cx="820922" cy="939960"/>
            </a:xfrm>
            <a:custGeom>
              <a:avLst/>
              <a:gdLst/>
              <a:ahLst/>
              <a:cxnLst/>
              <a:rect l="l" t="t" r="r" b="b"/>
              <a:pathLst>
                <a:path w="19958" h="22852" extrusionOk="0">
                  <a:moveTo>
                    <a:pt x="15450" y="1"/>
                  </a:moveTo>
                  <a:lnTo>
                    <a:pt x="15096" y="20"/>
                  </a:lnTo>
                  <a:lnTo>
                    <a:pt x="14742" y="79"/>
                  </a:lnTo>
                  <a:lnTo>
                    <a:pt x="14388" y="158"/>
                  </a:lnTo>
                  <a:lnTo>
                    <a:pt x="14053" y="276"/>
                  </a:lnTo>
                  <a:lnTo>
                    <a:pt x="13718" y="434"/>
                  </a:lnTo>
                  <a:lnTo>
                    <a:pt x="13404" y="611"/>
                  </a:lnTo>
                  <a:lnTo>
                    <a:pt x="13108" y="808"/>
                  </a:lnTo>
                  <a:lnTo>
                    <a:pt x="12833" y="1044"/>
                  </a:lnTo>
                  <a:lnTo>
                    <a:pt x="12577" y="1300"/>
                  </a:lnTo>
                  <a:lnTo>
                    <a:pt x="12360" y="1575"/>
                  </a:lnTo>
                  <a:lnTo>
                    <a:pt x="12183" y="1870"/>
                  </a:lnTo>
                  <a:lnTo>
                    <a:pt x="12046" y="2185"/>
                  </a:lnTo>
                  <a:lnTo>
                    <a:pt x="11947" y="2520"/>
                  </a:lnTo>
                  <a:lnTo>
                    <a:pt x="11908" y="2677"/>
                  </a:lnTo>
                  <a:lnTo>
                    <a:pt x="11888" y="2855"/>
                  </a:lnTo>
                  <a:lnTo>
                    <a:pt x="11514" y="6771"/>
                  </a:lnTo>
                  <a:lnTo>
                    <a:pt x="2716" y="6299"/>
                  </a:lnTo>
                  <a:lnTo>
                    <a:pt x="2402" y="6279"/>
                  </a:lnTo>
                  <a:lnTo>
                    <a:pt x="2087" y="6279"/>
                  </a:lnTo>
                  <a:lnTo>
                    <a:pt x="1772" y="6299"/>
                  </a:lnTo>
                  <a:lnTo>
                    <a:pt x="1477" y="6338"/>
                  </a:lnTo>
                  <a:lnTo>
                    <a:pt x="1181" y="6417"/>
                  </a:lnTo>
                  <a:lnTo>
                    <a:pt x="906" y="6515"/>
                  </a:lnTo>
                  <a:lnTo>
                    <a:pt x="768" y="6594"/>
                  </a:lnTo>
                  <a:lnTo>
                    <a:pt x="650" y="6673"/>
                  </a:lnTo>
                  <a:lnTo>
                    <a:pt x="552" y="6771"/>
                  </a:lnTo>
                  <a:lnTo>
                    <a:pt x="433" y="6870"/>
                  </a:lnTo>
                  <a:lnTo>
                    <a:pt x="296" y="7047"/>
                  </a:lnTo>
                  <a:lnTo>
                    <a:pt x="197" y="7244"/>
                  </a:lnTo>
                  <a:lnTo>
                    <a:pt x="119" y="7460"/>
                  </a:lnTo>
                  <a:lnTo>
                    <a:pt x="59" y="7677"/>
                  </a:lnTo>
                  <a:lnTo>
                    <a:pt x="20" y="7893"/>
                  </a:lnTo>
                  <a:lnTo>
                    <a:pt x="0" y="8129"/>
                  </a:lnTo>
                  <a:lnTo>
                    <a:pt x="0" y="8582"/>
                  </a:lnTo>
                  <a:lnTo>
                    <a:pt x="0" y="9546"/>
                  </a:lnTo>
                  <a:lnTo>
                    <a:pt x="59" y="10491"/>
                  </a:lnTo>
                  <a:lnTo>
                    <a:pt x="158" y="11436"/>
                  </a:lnTo>
                  <a:lnTo>
                    <a:pt x="276" y="12380"/>
                  </a:lnTo>
                  <a:lnTo>
                    <a:pt x="433" y="13325"/>
                  </a:lnTo>
                  <a:lnTo>
                    <a:pt x="650" y="14250"/>
                  </a:lnTo>
                  <a:lnTo>
                    <a:pt x="886" y="15175"/>
                  </a:lnTo>
                  <a:lnTo>
                    <a:pt x="1162" y="16081"/>
                  </a:lnTo>
                  <a:lnTo>
                    <a:pt x="1477" y="16986"/>
                  </a:lnTo>
                  <a:lnTo>
                    <a:pt x="1811" y="17872"/>
                  </a:lnTo>
                  <a:lnTo>
                    <a:pt x="2185" y="18738"/>
                  </a:lnTo>
                  <a:lnTo>
                    <a:pt x="2598" y="19604"/>
                  </a:lnTo>
                  <a:lnTo>
                    <a:pt x="3051" y="20450"/>
                  </a:lnTo>
                  <a:lnTo>
                    <a:pt x="3523" y="21277"/>
                  </a:lnTo>
                  <a:lnTo>
                    <a:pt x="4035" y="22064"/>
                  </a:lnTo>
                  <a:lnTo>
                    <a:pt x="4586" y="22851"/>
                  </a:lnTo>
                  <a:lnTo>
                    <a:pt x="4626" y="22772"/>
                  </a:lnTo>
                  <a:lnTo>
                    <a:pt x="4685" y="22713"/>
                  </a:lnTo>
                  <a:lnTo>
                    <a:pt x="4724" y="22654"/>
                  </a:lnTo>
                  <a:lnTo>
                    <a:pt x="4783" y="22635"/>
                  </a:lnTo>
                  <a:lnTo>
                    <a:pt x="4901" y="22576"/>
                  </a:lnTo>
                  <a:lnTo>
                    <a:pt x="5157" y="22576"/>
                  </a:lnTo>
                  <a:lnTo>
                    <a:pt x="5275" y="22615"/>
                  </a:lnTo>
                  <a:lnTo>
                    <a:pt x="5511" y="22654"/>
                  </a:lnTo>
                  <a:lnTo>
                    <a:pt x="5590" y="22654"/>
                  </a:lnTo>
                  <a:lnTo>
                    <a:pt x="5669" y="22615"/>
                  </a:lnTo>
                  <a:lnTo>
                    <a:pt x="5688" y="22576"/>
                  </a:lnTo>
                  <a:lnTo>
                    <a:pt x="5708" y="22536"/>
                  </a:lnTo>
                  <a:lnTo>
                    <a:pt x="5728" y="22418"/>
                  </a:lnTo>
                  <a:lnTo>
                    <a:pt x="5708" y="22241"/>
                  </a:lnTo>
                  <a:lnTo>
                    <a:pt x="5649" y="21985"/>
                  </a:lnTo>
                  <a:lnTo>
                    <a:pt x="5551" y="21650"/>
                  </a:lnTo>
                  <a:lnTo>
                    <a:pt x="5393" y="21217"/>
                  </a:lnTo>
                  <a:lnTo>
                    <a:pt x="5236" y="20725"/>
                  </a:lnTo>
                  <a:lnTo>
                    <a:pt x="5098" y="20194"/>
                  </a:lnTo>
                  <a:lnTo>
                    <a:pt x="4980" y="19663"/>
                  </a:lnTo>
                  <a:lnTo>
                    <a:pt x="4881" y="19092"/>
                  </a:lnTo>
                  <a:lnTo>
                    <a:pt x="4803" y="18521"/>
                  </a:lnTo>
                  <a:lnTo>
                    <a:pt x="4744" y="17931"/>
                  </a:lnTo>
                  <a:lnTo>
                    <a:pt x="4704" y="17340"/>
                  </a:lnTo>
                  <a:lnTo>
                    <a:pt x="4665" y="16730"/>
                  </a:lnTo>
                  <a:lnTo>
                    <a:pt x="4626" y="15529"/>
                  </a:lnTo>
                  <a:lnTo>
                    <a:pt x="4586" y="14349"/>
                  </a:lnTo>
                  <a:lnTo>
                    <a:pt x="4547" y="13207"/>
                  </a:lnTo>
                  <a:lnTo>
                    <a:pt x="4507" y="12144"/>
                  </a:lnTo>
                  <a:lnTo>
                    <a:pt x="4507" y="12144"/>
                  </a:lnTo>
                  <a:lnTo>
                    <a:pt x="5629" y="12558"/>
                  </a:lnTo>
                  <a:lnTo>
                    <a:pt x="6791" y="12932"/>
                  </a:lnTo>
                  <a:lnTo>
                    <a:pt x="7952" y="13266"/>
                  </a:lnTo>
                  <a:lnTo>
                    <a:pt x="9133" y="13561"/>
                  </a:lnTo>
                  <a:lnTo>
                    <a:pt x="10314" y="13817"/>
                  </a:lnTo>
                  <a:lnTo>
                    <a:pt x="11514" y="14014"/>
                  </a:lnTo>
                  <a:lnTo>
                    <a:pt x="12715" y="14191"/>
                  </a:lnTo>
                  <a:lnTo>
                    <a:pt x="13915" y="14329"/>
                  </a:lnTo>
                  <a:lnTo>
                    <a:pt x="14329" y="14368"/>
                  </a:lnTo>
                  <a:lnTo>
                    <a:pt x="14762" y="14388"/>
                  </a:lnTo>
                  <a:lnTo>
                    <a:pt x="15175" y="14388"/>
                  </a:lnTo>
                  <a:lnTo>
                    <a:pt x="15608" y="14368"/>
                  </a:lnTo>
                  <a:lnTo>
                    <a:pt x="16021" y="14309"/>
                  </a:lnTo>
                  <a:lnTo>
                    <a:pt x="16415" y="14231"/>
                  </a:lnTo>
                  <a:lnTo>
                    <a:pt x="16631" y="14171"/>
                  </a:lnTo>
                  <a:lnTo>
                    <a:pt x="16808" y="14093"/>
                  </a:lnTo>
                  <a:lnTo>
                    <a:pt x="17005" y="14014"/>
                  </a:lnTo>
                  <a:lnTo>
                    <a:pt x="17202" y="13916"/>
                  </a:lnTo>
                  <a:lnTo>
                    <a:pt x="17458" y="13758"/>
                  </a:lnTo>
                  <a:lnTo>
                    <a:pt x="17694" y="13581"/>
                  </a:lnTo>
                  <a:lnTo>
                    <a:pt x="17930" y="13365"/>
                  </a:lnTo>
                  <a:lnTo>
                    <a:pt x="18127" y="13148"/>
                  </a:lnTo>
                  <a:lnTo>
                    <a:pt x="18324" y="12892"/>
                  </a:lnTo>
                  <a:lnTo>
                    <a:pt x="18501" y="12636"/>
                  </a:lnTo>
                  <a:lnTo>
                    <a:pt x="18658" y="12380"/>
                  </a:lnTo>
                  <a:lnTo>
                    <a:pt x="18796" y="12085"/>
                  </a:lnTo>
                  <a:lnTo>
                    <a:pt x="18914" y="11810"/>
                  </a:lnTo>
                  <a:lnTo>
                    <a:pt x="19032" y="11495"/>
                  </a:lnTo>
                  <a:lnTo>
                    <a:pt x="19229" y="10885"/>
                  </a:lnTo>
                  <a:lnTo>
                    <a:pt x="19406" y="10255"/>
                  </a:lnTo>
                  <a:lnTo>
                    <a:pt x="19524" y="9625"/>
                  </a:lnTo>
                  <a:lnTo>
                    <a:pt x="19662" y="8936"/>
                  </a:lnTo>
                  <a:lnTo>
                    <a:pt x="19780" y="8247"/>
                  </a:lnTo>
                  <a:lnTo>
                    <a:pt x="19879" y="7539"/>
                  </a:lnTo>
                  <a:lnTo>
                    <a:pt x="19938" y="6830"/>
                  </a:lnTo>
                  <a:lnTo>
                    <a:pt x="19957" y="6141"/>
                  </a:lnTo>
                  <a:lnTo>
                    <a:pt x="19957" y="5787"/>
                  </a:lnTo>
                  <a:lnTo>
                    <a:pt x="19938" y="5433"/>
                  </a:lnTo>
                  <a:lnTo>
                    <a:pt x="19918" y="5098"/>
                  </a:lnTo>
                  <a:lnTo>
                    <a:pt x="19859" y="4744"/>
                  </a:lnTo>
                  <a:lnTo>
                    <a:pt x="19800" y="4409"/>
                  </a:lnTo>
                  <a:lnTo>
                    <a:pt x="19741" y="4055"/>
                  </a:lnTo>
                  <a:lnTo>
                    <a:pt x="19643" y="3721"/>
                  </a:lnTo>
                  <a:lnTo>
                    <a:pt x="19524" y="3386"/>
                  </a:lnTo>
                  <a:lnTo>
                    <a:pt x="19387" y="3051"/>
                  </a:lnTo>
                  <a:lnTo>
                    <a:pt x="19249" y="2736"/>
                  </a:lnTo>
                  <a:lnTo>
                    <a:pt x="19072" y="2422"/>
                  </a:lnTo>
                  <a:lnTo>
                    <a:pt x="18895" y="2107"/>
                  </a:lnTo>
                  <a:lnTo>
                    <a:pt x="18678" y="1831"/>
                  </a:lnTo>
                  <a:lnTo>
                    <a:pt x="18462" y="1556"/>
                  </a:lnTo>
                  <a:lnTo>
                    <a:pt x="18225" y="1300"/>
                  </a:lnTo>
                  <a:lnTo>
                    <a:pt x="17970" y="1044"/>
                  </a:lnTo>
                  <a:lnTo>
                    <a:pt x="17714" y="827"/>
                  </a:lnTo>
                  <a:lnTo>
                    <a:pt x="17419" y="631"/>
                  </a:lnTo>
                  <a:lnTo>
                    <a:pt x="17123" y="453"/>
                  </a:lnTo>
                  <a:lnTo>
                    <a:pt x="16828" y="296"/>
                  </a:lnTo>
                  <a:lnTo>
                    <a:pt x="16494" y="178"/>
                  </a:lnTo>
                  <a:lnTo>
                    <a:pt x="16159" y="79"/>
                  </a:lnTo>
                  <a:lnTo>
                    <a:pt x="15805" y="20"/>
                  </a:lnTo>
                  <a:lnTo>
                    <a:pt x="15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8"/>
            <p:cNvSpPr/>
            <p:nvPr/>
          </p:nvSpPr>
          <p:spPr>
            <a:xfrm>
              <a:off x="10455845" y="2390674"/>
              <a:ext cx="756180" cy="923754"/>
            </a:xfrm>
            <a:custGeom>
              <a:avLst/>
              <a:gdLst/>
              <a:ahLst/>
              <a:cxnLst/>
              <a:rect l="l" t="t" r="r" b="b"/>
              <a:pathLst>
                <a:path w="18384" h="22458" extrusionOk="0">
                  <a:moveTo>
                    <a:pt x="15116" y="1"/>
                  </a:moveTo>
                  <a:lnTo>
                    <a:pt x="14762" y="138"/>
                  </a:lnTo>
                  <a:lnTo>
                    <a:pt x="14408" y="276"/>
                  </a:lnTo>
                  <a:lnTo>
                    <a:pt x="14073" y="453"/>
                  </a:lnTo>
                  <a:lnTo>
                    <a:pt x="13758" y="670"/>
                  </a:lnTo>
                  <a:lnTo>
                    <a:pt x="13463" y="886"/>
                  </a:lnTo>
                  <a:lnTo>
                    <a:pt x="13188" y="1122"/>
                  </a:lnTo>
                  <a:lnTo>
                    <a:pt x="12912" y="1378"/>
                  </a:lnTo>
                  <a:lnTo>
                    <a:pt x="12676" y="1654"/>
                  </a:lnTo>
                  <a:lnTo>
                    <a:pt x="12440" y="1949"/>
                  </a:lnTo>
                  <a:lnTo>
                    <a:pt x="12223" y="2264"/>
                  </a:lnTo>
                  <a:lnTo>
                    <a:pt x="12046" y="2579"/>
                  </a:lnTo>
                  <a:lnTo>
                    <a:pt x="11869" y="2913"/>
                  </a:lnTo>
                  <a:lnTo>
                    <a:pt x="11711" y="3268"/>
                  </a:lnTo>
                  <a:lnTo>
                    <a:pt x="11593" y="3622"/>
                  </a:lnTo>
                  <a:lnTo>
                    <a:pt x="11495" y="3976"/>
                  </a:lnTo>
                  <a:lnTo>
                    <a:pt x="11416" y="4331"/>
                  </a:lnTo>
                  <a:lnTo>
                    <a:pt x="11357" y="4704"/>
                  </a:lnTo>
                  <a:lnTo>
                    <a:pt x="11318" y="5078"/>
                  </a:lnTo>
                  <a:lnTo>
                    <a:pt x="11298" y="5748"/>
                  </a:lnTo>
                  <a:lnTo>
                    <a:pt x="11298" y="6102"/>
                  </a:lnTo>
                  <a:lnTo>
                    <a:pt x="11259" y="6436"/>
                  </a:lnTo>
                  <a:lnTo>
                    <a:pt x="11200" y="6751"/>
                  </a:lnTo>
                  <a:lnTo>
                    <a:pt x="11160" y="6909"/>
                  </a:lnTo>
                  <a:lnTo>
                    <a:pt x="11101" y="7047"/>
                  </a:lnTo>
                  <a:lnTo>
                    <a:pt x="11023" y="7184"/>
                  </a:lnTo>
                  <a:lnTo>
                    <a:pt x="10944" y="7322"/>
                  </a:lnTo>
                  <a:lnTo>
                    <a:pt x="10845" y="7440"/>
                  </a:lnTo>
                  <a:lnTo>
                    <a:pt x="10747" y="7558"/>
                  </a:lnTo>
                  <a:lnTo>
                    <a:pt x="12912" y="8838"/>
                  </a:lnTo>
                  <a:lnTo>
                    <a:pt x="12912" y="8838"/>
                  </a:lnTo>
                  <a:lnTo>
                    <a:pt x="11613" y="8621"/>
                  </a:lnTo>
                  <a:lnTo>
                    <a:pt x="10334" y="8405"/>
                  </a:lnTo>
                  <a:lnTo>
                    <a:pt x="9035" y="8227"/>
                  </a:lnTo>
                  <a:lnTo>
                    <a:pt x="7755" y="8050"/>
                  </a:lnTo>
                  <a:lnTo>
                    <a:pt x="6456" y="7893"/>
                  </a:lnTo>
                  <a:lnTo>
                    <a:pt x="5157" y="7755"/>
                  </a:lnTo>
                  <a:lnTo>
                    <a:pt x="3859" y="7637"/>
                  </a:lnTo>
                  <a:lnTo>
                    <a:pt x="2560" y="7519"/>
                  </a:lnTo>
                  <a:lnTo>
                    <a:pt x="2245" y="7499"/>
                  </a:lnTo>
                  <a:lnTo>
                    <a:pt x="1910" y="7499"/>
                  </a:lnTo>
                  <a:lnTo>
                    <a:pt x="1575" y="7519"/>
                  </a:lnTo>
                  <a:lnTo>
                    <a:pt x="1261" y="7578"/>
                  </a:lnTo>
                  <a:lnTo>
                    <a:pt x="946" y="7657"/>
                  </a:lnTo>
                  <a:lnTo>
                    <a:pt x="808" y="7716"/>
                  </a:lnTo>
                  <a:lnTo>
                    <a:pt x="670" y="7775"/>
                  </a:lnTo>
                  <a:lnTo>
                    <a:pt x="532" y="7854"/>
                  </a:lnTo>
                  <a:lnTo>
                    <a:pt x="414" y="7952"/>
                  </a:lnTo>
                  <a:lnTo>
                    <a:pt x="316" y="8070"/>
                  </a:lnTo>
                  <a:lnTo>
                    <a:pt x="217" y="8188"/>
                  </a:lnTo>
                  <a:lnTo>
                    <a:pt x="158" y="8287"/>
                  </a:lnTo>
                  <a:lnTo>
                    <a:pt x="99" y="8405"/>
                  </a:lnTo>
                  <a:lnTo>
                    <a:pt x="21" y="8621"/>
                  </a:lnTo>
                  <a:lnTo>
                    <a:pt x="1" y="8857"/>
                  </a:lnTo>
                  <a:lnTo>
                    <a:pt x="1" y="9113"/>
                  </a:lnTo>
                  <a:lnTo>
                    <a:pt x="40" y="9349"/>
                  </a:lnTo>
                  <a:lnTo>
                    <a:pt x="99" y="9586"/>
                  </a:lnTo>
                  <a:lnTo>
                    <a:pt x="198" y="9802"/>
                  </a:lnTo>
                  <a:lnTo>
                    <a:pt x="316" y="10019"/>
                  </a:lnTo>
                  <a:lnTo>
                    <a:pt x="473" y="10215"/>
                  </a:lnTo>
                  <a:lnTo>
                    <a:pt x="631" y="10392"/>
                  </a:lnTo>
                  <a:lnTo>
                    <a:pt x="788" y="10570"/>
                  </a:lnTo>
                  <a:lnTo>
                    <a:pt x="985" y="10727"/>
                  </a:lnTo>
                  <a:lnTo>
                    <a:pt x="1359" y="11022"/>
                  </a:lnTo>
                  <a:lnTo>
                    <a:pt x="1772" y="11317"/>
                  </a:lnTo>
                  <a:lnTo>
                    <a:pt x="119" y="10471"/>
                  </a:lnTo>
                  <a:lnTo>
                    <a:pt x="158" y="10511"/>
                  </a:lnTo>
                  <a:lnTo>
                    <a:pt x="217" y="10570"/>
                  </a:lnTo>
                  <a:lnTo>
                    <a:pt x="316" y="10747"/>
                  </a:lnTo>
                  <a:lnTo>
                    <a:pt x="414" y="10983"/>
                  </a:lnTo>
                  <a:lnTo>
                    <a:pt x="513" y="11258"/>
                  </a:lnTo>
                  <a:lnTo>
                    <a:pt x="611" y="11593"/>
                  </a:lnTo>
                  <a:lnTo>
                    <a:pt x="709" y="11967"/>
                  </a:lnTo>
                  <a:lnTo>
                    <a:pt x="867" y="12774"/>
                  </a:lnTo>
                  <a:lnTo>
                    <a:pt x="1024" y="13601"/>
                  </a:lnTo>
                  <a:lnTo>
                    <a:pt x="1142" y="14368"/>
                  </a:lnTo>
                  <a:lnTo>
                    <a:pt x="1241" y="14998"/>
                  </a:lnTo>
                  <a:lnTo>
                    <a:pt x="1320" y="15392"/>
                  </a:lnTo>
                  <a:lnTo>
                    <a:pt x="2579" y="20450"/>
                  </a:lnTo>
                  <a:lnTo>
                    <a:pt x="2835" y="21493"/>
                  </a:lnTo>
                  <a:lnTo>
                    <a:pt x="3091" y="22457"/>
                  </a:lnTo>
                  <a:lnTo>
                    <a:pt x="3209" y="22379"/>
                  </a:lnTo>
                  <a:lnTo>
                    <a:pt x="3307" y="22339"/>
                  </a:lnTo>
                  <a:lnTo>
                    <a:pt x="3426" y="22320"/>
                  </a:lnTo>
                  <a:lnTo>
                    <a:pt x="3544" y="22320"/>
                  </a:lnTo>
                  <a:lnTo>
                    <a:pt x="3780" y="22359"/>
                  </a:lnTo>
                  <a:lnTo>
                    <a:pt x="3878" y="22379"/>
                  </a:lnTo>
                  <a:lnTo>
                    <a:pt x="3977" y="22398"/>
                  </a:lnTo>
                  <a:lnTo>
                    <a:pt x="4055" y="22379"/>
                  </a:lnTo>
                  <a:lnTo>
                    <a:pt x="4114" y="22339"/>
                  </a:lnTo>
                  <a:lnTo>
                    <a:pt x="4134" y="22260"/>
                  </a:lnTo>
                  <a:lnTo>
                    <a:pt x="4154" y="22123"/>
                  </a:lnTo>
                  <a:lnTo>
                    <a:pt x="4114" y="21946"/>
                  </a:lnTo>
                  <a:lnTo>
                    <a:pt x="4055" y="21690"/>
                  </a:lnTo>
                  <a:lnTo>
                    <a:pt x="3957" y="21355"/>
                  </a:lnTo>
                  <a:lnTo>
                    <a:pt x="3819" y="20961"/>
                  </a:lnTo>
                  <a:lnTo>
                    <a:pt x="3662" y="20469"/>
                  </a:lnTo>
                  <a:lnTo>
                    <a:pt x="3524" y="19938"/>
                  </a:lnTo>
                  <a:lnTo>
                    <a:pt x="3406" y="19407"/>
                  </a:lnTo>
                  <a:lnTo>
                    <a:pt x="3307" y="18836"/>
                  </a:lnTo>
                  <a:lnTo>
                    <a:pt x="3229" y="18265"/>
                  </a:lnTo>
                  <a:lnTo>
                    <a:pt x="3170" y="17675"/>
                  </a:lnTo>
                  <a:lnTo>
                    <a:pt x="3130" y="17084"/>
                  </a:lnTo>
                  <a:lnTo>
                    <a:pt x="3091" y="16474"/>
                  </a:lnTo>
                  <a:lnTo>
                    <a:pt x="3052" y="15273"/>
                  </a:lnTo>
                  <a:lnTo>
                    <a:pt x="3012" y="14093"/>
                  </a:lnTo>
                  <a:lnTo>
                    <a:pt x="2973" y="12951"/>
                  </a:lnTo>
                  <a:lnTo>
                    <a:pt x="2933" y="11888"/>
                  </a:lnTo>
                  <a:lnTo>
                    <a:pt x="2933" y="11888"/>
                  </a:lnTo>
                  <a:lnTo>
                    <a:pt x="4055" y="12302"/>
                  </a:lnTo>
                  <a:lnTo>
                    <a:pt x="5217" y="12676"/>
                  </a:lnTo>
                  <a:lnTo>
                    <a:pt x="6378" y="13010"/>
                  </a:lnTo>
                  <a:lnTo>
                    <a:pt x="7559" y="13305"/>
                  </a:lnTo>
                  <a:lnTo>
                    <a:pt x="8740" y="13561"/>
                  </a:lnTo>
                  <a:lnTo>
                    <a:pt x="9940" y="13758"/>
                  </a:lnTo>
                  <a:lnTo>
                    <a:pt x="11141" y="13935"/>
                  </a:lnTo>
                  <a:lnTo>
                    <a:pt x="12341" y="14073"/>
                  </a:lnTo>
                  <a:lnTo>
                    <a:pt x="12755" y="14112"/>
                  </a:lnTo>
                  <a:lnTo>
                    <a:pt x="13188" y="14132"/>
                  </a:lnTo>
                  <a:lnTo>
                    <a:pt x="13601" y="14132"/>
                  </a:lnTo>
                  <a:lnTo>
                    <a:pt x="14034" y="14112"/>
                  </a:lnTo>
                  <a:lnTo>
                    <a:pt x="14447" y="14053"/>
                  </a:lnTo>
                  <a:lnTo>
                    <a:pt x="14841" y="13975"/>
                  </a:lnTo>
                  <a:lnTo>
                    <a:pt x="15057" y="13915"/>
                  </a:lnTo>
                  <a:lnTo>
                    <a:pt x="15234" y="13837"/>
                  </a:lnTo>
                  <a:lnTo>
                    <a:pt x="15431" y="13758"/>
                  </a:lnTo>
                  <a:lnTo>
                    <a:pt x="15628" y="13660"/>
                  </a:lnTo>
                  <a:lnTo>
                    <a:pt x="15884" y="13502"/>
                  </a:lnTo>
                  <a:lnTo>
                    <a:pt x="16120" y="13325"/>
                  </a:lnTo>
                  <a:lnTo>
                    <a:pt x="16356" y="13109"/>
                  </a:lnTo>
                  <a:lnTo>
                    <a:pt x="16553" y="12892"/>
                  </a:lnTo>
                  <a:lnTo>
                    <a:pt x="16750" y="12636"/>
                  </a:lnTo>
                  <a:lnTo>
                    <a:pt x="16927" y="12380"/>
                  </a:lnTo>
                  <a:lnTo>
                    <a:pt x="17084" y="12124"/>
                  </a:lnTo>
                  <a:lnTo>
                    <a:pt x="17222" y="11829"/>
                  </a:lnTo>
                  <a:lnTo>
                    <a:pt x="17340" y="11554"/>
                  </a:lnTo>
                  <a:lnTo>
                    <a:pt x="17458" y="11239"/>
                  </a:lnTo>
                  <a:lnTo>
                    <a:pt x="17655" y="10629"/>
                  </a:lnTo>
                  <a:lnTo>
                    <a:pt x="17832" y="9999"/>
                  </a:lnTo>
                  <a:lnTo>
                    <a:pt x="17950" y="9369"/>
                  </a:lnTo>
                  <a:lnTo>
                    <a:pt x="18088" y="8680"/>
                  </a:lnTo>
                  <a:lnTo>
                    <a:pt x="18206" y="7991"/>
                  </a:lnTo>
                  <a:lnTo>
                    <a:pt x="18305" y="7283"/>
                  </a:lnTo>
                  <a:lnTo>
                    <a:pt x="18364" y="6574"/>
                  </a:lnTo>
                  <a:lnTo>
                    <a:pt x="18383" y="5885"/>
                  </a:lnTo>
                  <a:lnTo>
                    <a:pt x="18383" y="5531"/>
                  </a:lnTo>
                  <a:lnTo>
                    <a:pt x="18364" y="5177"/>
                  </a:lnTo>
                  <a:lnTo>
                    <a:pt x="18344" y="4842"/>
                  </a:lnTo>
                  <a:lnTo>
                    <a:pt x="18285" y="4488"/>
                  </a:lnTo>
                  <a:lnTo>
                    <a:pt x="18226" y="4153"/>
                  </a:lnTo>
                  <a:lnTo>
                    <a:pt x="18167" y="3799"/>
                  </a:lnTo>
                  <a:lnTo>
                    <a:pt x="18069" y="3504"/>
                  </a:lnTo>
                  <a:lnTo>
                    <a:pt x="17970" y="3189"/>
                  </a:lnTo>
                  <a:lnTo>
                    <a:pt x="17852" y="2894"/>
                  </a:lnTo>
                  <a:lnTo>
                    <a:pt x="17734" y="2599"/>
                  </a:lnTo>
                  <a:lnTo>
                    <a:pt x="17596" y="2323"/>
                  </a:lnTo>
                  <a:lnTo>
                    <a:pt x="17419" y="2047"/>
                  </a:lnTo>
                  <a:lnTo>
                    <a:pt x="17262" y="1772"/>
                  </a:lnTo>
                  <a:lnTo>
                    <a:pt x="17065" y="1516"/>
                  </a:lnTo>
                  <a:lnTo>
                    <a:pt x="16868" y="1280"/>
                  </a:lnTo>
                  <a:lnTo>
                    <a:pt x="16651" y="1044"/>
                  </a:lnTo>
                  <a:lnTo>
                    <a:pt x="16415" y="827"/>
                  </a:lnTo>
                  <a:lnTo>
                    <a:pt x="16179" y="630"/>
                  </a:lnTo>
                  <a:lnTo>
                    <a:pt x="15923" y="434"/>
                  </a:lnTo>
                  <a:lnTo>
                    <a:pt x="15667" y="276"/>
                  </a:lnTo>
                  <a:lnTo>
                    <a:pt x="15392" y="138"/>
                  </a:lnTo>
                  <a:lnTo>
                    <a:pt x="15116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8"/>
            <p:cNvSpPr/>
            <p:nvPr/>
          </p:nvSpPr>
          <p:spPr>
            <a:xfrm>
              <a:off x="10844466" y="2282988"/>
              <a:ext cx="350572" cy="302817"/>
            </a:xfrm>
            <a:custGeom>
              <a:avLst/>
              <a:gdLst/>
              <a:ahLst/>
              <a:cxnLst/>
              <a:rect l="l" t="t" r="r" b="b"/>
              <a:pathLst>
                <a:path w="8523" h="7362" extrusionOk="0">
                  <a:moveTo>
                    <a:pt x="5275" y="1"/>
                  </a:moveTo>
                  <a:lnTo>
                    <a:pt x="5078" y="40"/>
                  </a:lnTo>
                  <a:lnTo>
                    <a:pt x="4861" y="80"/>
                  </a:lnTo>
                  <a:lnTo>
                    <a:pt x="4665" y="158"/>
                  </a:lnTo>
                  <a:lnTo>
                    <a:pt x="4468" y="237"/>
                  </a:lnTo>
                  <a:lnTo>
                    <a:pt x="4271" y="336"/>
                  </a:lnTo>
                  <a:lnTo>
                    <a:pt x="3917" y="572"/>
                  </a:lnTo>
                  <a:lnTo>
                    <a:pt x="3582" y="828"/>
                  </a:lnTo>
                  <a:lnTo>
                    <a:pt x="3248" y="1103"/>
                  </a:lnTo>
                  <a:lnTo>
                    <a:pt x="2480" y="1753"/>
                  </a:lnTo>
                  <a:lnTo>
                    <a:pt x="2086" y="2087"/>
                  </a:lnTo>
                  <a:lnTo>
                    <a:pt x="1732" y="2441"/>
                  </a:lnTo>
                  <a:lnTo>
                    <a:pt x="1378" y="2815"/>
                  </a:lnTo>
                  <a:lnTo>
                    <a:pt x="1043" y="3209"/>
                  </a:lnTo>
                  <a:lnTo>
                    <a:pt x="748" y="3622"/>
                  </a:lnTo>
                  <a:lnTo>
                    <a:pt x="472" y="4055"/>
                  </a:lnTo>
                  <a:lnTo>
                    <a:pt x="394" y="4213"/>
                  </a:lnTo>
                  <a:lnTo>
                    <a:pt x="295" y="4410"/>
                  </a:lnTo>
                  <a:lnTo>
                    <a:pt x="217" y="4626"/>
                  </a:lnTo>
                  <a:lnTo>
                    <a:pt x="158" y="4843"/>
                  </a:lnTo>
                  <a:lnTo>
                    <a:pt x="98" y="5079"/>
                  </a:lnTo>
                  <a:lnTo>
                    <a:pt x="59" y="5315"/>
                  </a:lnTo>
                  <a:lnTo>
                    <a:pt x="20" y="5571"/>
                  </a:lnTo>
                  <a:lnTo>
                    <a:pt x="0" y="5807"/>
                  </a:lnTo>
                  <a:lnTo>
                    <a:pt x="20" y="6063"/>
                  </a:lnTo>
                  <a:lnTo>
                    <a:pt x="59" y="6279"/>
                  </a:lnTo>
                  <a:lnTo>
                    <a:pt x="98" y="6516"/>
                  </a:lnTo>
                  <a:lnTo>
                    <a:pt x="197" y="6712"/>
                  </a:lnTo>
                  <a:lnTo>
                    <a:pt x="315" y="6909"/>
                  </a:lnTo>
                  <a:lnTo>
                    <a:pt x="453" y="7067"/>
                  </a:lnTo>
                  <a:lnTo>
                    <a:pt x="630" y="7204"/>
                  </a:lnTo>
                  <a:lnTo>
                    <a:pt x="846" y="7303"/>
                  </a:lnTo>
                  <a:lnTo>
                    <a:pt x="964" y="7342"/>
                  </a:lnTo>
                  <a:lnTo>
                    <a:pt x="1083" y="7362"/>
                  </a:lnTo>
                  <a:lnTo>
                    <a:pt x="1319" y="7362"/>
                  </a:lnTo>
                  <a:lnTo>
                    <a:pt x="1555" y="7342"/>
                  </a:lnTo>
                  <a:lnTo>
                    <a:pt x="1771" y="7303"/>
                  </a:lnTo>
                  <a:lnTo>
                    <a:pt x="7676" y="6161"/>
                  </a:lnTo>
                  <a:lnTo>
                    <a:pt x="7892" y="6122"/>
                  </a:lnTo>
                  <a:lnTo>
                    <a:pt x="8089" y="6063"/>
                  </a:lnTo>
                  <a:lnTo>
                    <a:pt x="8188" y="6004"/>
                  </a:lnTo>
                  <a:lnTo>
                    <a:pt x="8266" y="5964"/>
                  </a:lnTo>
                  <a:lnTo>
                    <a:pt x="8345" y="5886"/>
                  </a:lnTo>
                  <a:lnTo>
                    <a:pt x="8404" y="5827"/>
                  </a:lnTo>
                  <a:lnTo>
                    <a:pt x="8483" y="5709"/>
                  </a:lnTo>
                  <a:lnTo>
                    <a:pt x="8502" y="5590"/>
                  </a:lnTo>
                  <a:lnTo>
                    <a:pt x="8522" y="5453"/>
                  </a:lnTo>
                  <a:lnTo>
                    <a:pt x="8522" y="5315"/>
                  </a:lnTo>
                  <a:lnTo>
                    <a:pt x="8502" y="5177"/>
                  </a:lnTo>
                  <a:lnTo>
                    <a:pt x="8463" y="5039"/>
                  </a:lnTo>
                  <a:lnTo>
                    <a:pt x="8384" y="4784"/>
                  </a:lnTo>
                  <a:lnTo>
                    <a:pt x="7223" y="1654"/>
                  </a:lnTo>
                  <a:lnTo>
                    <a:pt x="7046" y="1261"/>
                  </a:lnTo>
                  <a:lnTo>
                    <a:pt x="6967" y="1044"/>
                  </a:lnTo>
                  <a:lnTo>
                    <a:pt x="6869" y="867"/>
                  </a:lnTo>
                  <a:lnTo>
                    <a:pt x="6751" y="670"/>
                  </a:lnTo>
                  <a:lnTo>
                    <a:pt x="6613" y="513"/>
                  </a:lnTo>
                  <a:lnTo>
                    <a:pt x="6475" y="355"/>
                  </a:lnTo>
                  <a:lnTo>
                    <a:pt x="6298" y="237"/>
                  </a:lnTo>
                  <a:lnTo>
                    <a:pt x="6101" y="139"/>
                  </a:lnTo>
                  <a:lnTo>
                    <a:pt x="5905" y="60"/>
                  </a:lnTo>
                  <a:lnTo>
                    <a:pt x="5708" y="21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8"/>
            <p:cNvSpPr/>
            <p:nvPr/>
          </p:nvSpPr>
          <p:spPr>
            <a:xfrm>
              <a:off x="9858394" y="2755768"/>
              <a:ext cx="127963" cy="52691"/>
            </a:xfrm>
            <a:custGeom>
              <a:avLst/>
              <a:gdLst/>
              <a:ahLst/>
              <a:cxnLst/>
              <a:rect l="l" t="t" r="r" b="b"/>
              <a:pathLst>
                <a:path w="3111" h="1281" extrusionOk="0">
                  <a:moveTo>
                    <a:pt x="1359" y="1"/>
                  </a:moveTo>
                  <a:lnTo>
                    <a:pt x="1202" y="21"/>
                  </a:lnTo>
                  <a:lnTo>
                    <a:pt x="1044" y="40"/>
                  </a:lnTo>
                  <a:lnTo>
                    <a:pt x="887" y="60"/>
                  </a:lnTo>
                  <a:lnTo>
                    <a:pt x="729" y="119"/>
                  </a:lnTo>
                  <a:lnTo>
                    <a:pt x="572" y="178"/>
                  </a:lnTo>
                  <a:lnTo>
                    <a:pt x="414" y="237"/>
                  </a:lnTo>
                  <a:lnTo>
                    <a:pt x="277" y="336"/>
                  </a:lnTo>
                  <a:lnTo>
                    <a:pt x="158" y="434"/>
                  </a:lnTo>
                  <a:lnTo>
                    <a:pt x="60" y="572"/>
                  </a:lnTo>
                  <a:lnTo>
                    <a:pt x="40" y="650"/>
                  </a:lnTo>
                  <a:lnTo>
                    <a:pt x="21" y="729"/>
                  </a:lnTo>
                  <a:lnTo>
                    <a:pt x="1" y="808"/>
                  </a:lnTo>
                  <a:lnTo>
                    <a:pt x="1" y="887"/>
                  </a:lnTo>
                  <a:lnTo>
                    <a:pt x="21" y="965"/>
                  </a:lnTo>
                  <a:lnTo>
                    <a:pt x="40" y="1044"/>
                  </a:lnTo>
                  <a:lnTo>
                    <a:pt x="80" y="1103"/>
                  </a:lnTo>
                  <a:lnTo>
                    <a:pt x="139" y="1162"/>
                  </a:lnTo>
                  <a:lnTo>
                    <a:pt x="237" y="1221"/>
                  </a:lnTo>
                  <a:lnTo>
                    <a:pt x="336" y="1261"/>
                  </a:lnTo>
                  <a:lnTo>
                    <a:pt x="454" y="1280"/>
                  </a:lnTo>
                  <a:lnTo>
                    <a:pt x="1221" y="1280"/>
                  </a:lnTo>
                  <a:lnTo>
                    <a:pt x="1536" y="1261"/>
                  </a:lnTo>
                  <a:lnTo>
                    <a:pt x="1851" y="1221"/>
                  </a:lnTo>
                  <a:lnTo>
                    <a:pt x="2166" y="1182"/>
                  </a:lnTo>
                  <a:lnTo>
                    <a:pt x="2481" y="1123"/>
                  </a:lnTo>
                  <a:lnTo>
                    <a:pt x="2796" y="1044"/>
                  </a:lnTo>
                  <a:lnTo>
                    <a:pt x="3111" y="965"/>
                  </a:lnTo>
                  <a:lnTo>
                    <a:pt x="3012" y="631"/>
                  </a:lnTo>
                  <a:lnTo>
                    <a:pt x="2894" y="513"/>
                  </a:lnTo>
                  <a:lnTo>
                    <a:pt x="2756" y="414"/>
                  </a:lnTo>
                  <a:lnTo>
                    <a:pt x="2619" y="336"/>
                  </a:lnTo>
                  <a:lnTo>
                    <a:pt x="2481" y="257"/>
                  </a:lnTo>
                  <a:lnTo>
                    <a:pt x="2323" y="178"/>
                  </a:lnTo>
                  <a:lnTo>
                    <a:pt x="2166" y="119"/>
                  </a:lnTo>
                  <a:lnTo>
                    <a:pt x="1851" y="40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8"/>
            <p:cNvSpPr/>
            <p:nvPr/>
          </p:nvSpPr>
          <p:spPr>
            <a:xfrm>
              <a:off x="9858394" y="2755768"/>
              <a:ext cx="127963" cy="52691"/>
            </a:xfrm>
            <a:custGeom>
              <a:avLst/>
              <a:gdLst/>
              <a:ahLst/>
              <a:cxnLst/>
              <a:rect l="l" t="t" r="r" b="b"/>
              <a:pathLst>
                <a:path w="3111" h="1281" fill="none" extrusionOk="0">
                  <a:moveTo>
                    <a:pt x="3012" y="631"/>
                  </a:moveTo>
                  <a:lnTo>
                    <a:pt x="3012" y="631"/>
                  </a:lnTo>
                  <a:lnTo>
                    <a:pt x="2894" y="513"/>
                  </a:lnTo>
                  <a:lnTo>
                    <a:pt x="2756" y="414"/>
                  </a:lnTo>
                  <a:lnTo>
                    <a:pt x="2619" y="336"/>
                  </a:lnTo>
                  <a:lnTo>
                    <a:pt x="2481" y="257"/>
                  </a:lnTo>
                  <a:lnTo>
                    <a:pt x="2323" y="178"/>
                  </a:lnTo>
                  <a:lnTo>
                    <a:pt x="2166" y="119"/>
                  </a:lnTo>
                  <a:lnTo>
                    <a:pt x="1851" y="40"/>
                  </a:lnTo>
                  <a:lnTo>
                    <a:pt x="1536" y="1"/>
                  </a:lnTo>
                  <a:lnTo>
                    <a:pt x="1359" y="1"/>
                  </a:lnTo>
                  <a:lnTo>
                    <a:pt x="1202" y="21"/>
                  </a:lnTo>
                  <a:lnTo>
                    <a:pt x="1044" y="40"/>
                  </a:lnTo>
                  <a:lnTo>
                    <a:pt x="887" y="60"/>
                  </a:lnTo>
                  <a:lnTo>
                    <a:pt x="729" y="119"/>
                  </a:lnTo>
                  <a:lnTo>
                    <a:pt x="572" y="178"/>
                  </a:lnTo>
                  <a:lnTo>
                    <a:pt x="572" y="178"/>
                  </a:lnTo>
                  <a:lnTo>
                    <a:pt x="414" y="237"/>
                  </a:lnTo>
                  <a:lnTo>
                    <a:pt x="277" y="336"/>
                  </a:lnTo>
                  <a:lnTo>
                    <a:pt x="158" y="43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40" y="650"/>
                  </a:lnTo>
                  <a:lnTo>
                    <a:pt x="21" y="729"/>
                  </a:lnTo>
                  <a:lnTo>
                    <a:pt x="1" y="808"/>
                  </a:lnTo>
                  <a:lnTo>
                    <a:pt x="1" y="887"/>
                  </a:lnTo>
                  <a:lnTo>
                    <a:pt x="21" y="965"/>
                  </a:lnTo>
                  <a:lnTo>
                    <a:pt x="40" y="1044"/>
                  </a:lnTo>
                  <a:lnTo>
                    <a:pt x="80" y="1103"/>
                  </a:lnTo>
                  <a:lnTo>
                    <a:pt x="139" y="1162"/>
                  </a:lnTo>
                  <a:lnTo>
                    <a:pt x="139" y="1162"/>
                  </a:lnTo>
                  <a:lnTo>
                    <a:pt x="237" y="1221"/>
                  </a:lnTo>
                  <a:lnTo>
                    <a:pt x="336" y="1261"/>
                  </a:lnTo>
                  <a:lnTo>
                    <a:pt x="454" y="1280"/>
                  </a:lnTo>
                  <a:lnTo>
                    <a:pt x="572" y="1280"/>
                  </a:lnTo>
                  <a:lnTo>
                    <a:pt x="572" y="1280"/>
                  </a:lnTo>
                  <a:lnTo>
                    <a:pt x="887" y="1280"/>
                  </a:lnTo>
                  <a:lnTo>
                    <a:pt x="1221" y="1280"/>
                  </a:lnTo>
                  <a:lnTo>
                    <a:pt x="1536" y="1261"/>
                  </a:lnTo>
                  <a:lnTo>
                    <a:pt x="1851" y="1221"/>
                  </a:lnTo>
                  <a:lnTo>
                    <a:pt x="2166" y="1182"/>
                  </a:lnTo>
                  <a:lnTo>
                    <a:pt x="2481" y="1123"/>
                  </a:lnTo>
                  <a:lnTo>
                    <a:pt x="2796" y="1044"/>
                  </a:lnTo>
                  <a:lnTo>
                    <a:pt x="3111" y="9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8"/>
            <p:cNvSpPr/>
            <p:nvPr/>
          </p:nvSpPr>
          <p:spPr>
            <a:xfrm>
              <a:off x="9944238" y="1673401"/>
              <a:ext cx="1269390" cy="1134229"/>
            </a:xfrm>
            <a:custGeom>
              <a:avLst/>
              <a:gdLst/>
              <a:ahLst/>
              <a:cxnLst/>
              <a:rect l="l" t="t" r="r" b="b"/>
              <a:pathLst>
                <a:path w="30861" h="27575" extrusionOk="0">
                  <a:moveTo>
                    <a:pt x="10609" y="1"/>
                  </a:moveTo>
                  <a:lnTo>
                    <a:pt x="10392" y="20"/>
                  </a:lnTo>
                  <a:lnTo>
                    <a:pt x="10156" y="20"/>
                  </a:lnTo>
                  <a:lnTo>
                    <a:pt x="9939" y="60"/>
                  </a:lnTo>
                  <a:lnTo>
                    <a:pt x="9723" y="99"/>
                  </a:lnTo>
                  <a:lnTo>
                    <a:pt x="9506" y="178"/>
                  </a:lnTo>
                  <a:lnTo>
                    <a:pt x="9290" y="276"/>
                  </a:lnTo>
                  <a:lnTo>
                    <a:pt x="9132" y="375"/>
                  </a:lnTo>
                  <a:lnTo>
                    <a:pt x="8975" y="493"/>
                  </a:lnTo>
                  <a:lnTo>
                    <a:pt x="8857" y="630"/>
                  </a:lnTo>
                  <a:lnTo>
                    <a:pt x="8778" y="768"/>
                  </a:lnTo>
                  <a:lnTo>
                    <a:pt x="8699" y="906"/>
                  </a:lnTo>
                  <a:lnTo>
                    <a:pt x="8660" y="1063"/>
                  </a:lnTo>
                  <a:lnTo>
                    <a:pt x="8621" y="1221"/>
                  </a:lnTo>
                  <a:lnTo>
                    <a:pt x="8601" y="1378"/>
                  </a:lnTo>
                  <a:lnTo>
                    <a:pt x="8601" y="1713"/>
                  </a:lnTo>
                  <a:lnTo>
                    <a:pt x="8621" y="2067"/>
                  </a:lnTo>
                  <a:lnTo>
                    <a:pt x="8640" y="2422"/>
                  </a:lnTo>
                  <a:lnTo>
                    <a:pt x="8660" y="2776"/>
                  </a:lnTo>
                  <a:lnTo>
                    <a:pt x="8640" y="3248"/>
                  </a:lnTo>
                  <a:lnTo>
                    <a:pt x="8581" y="3720"/>
                  </a:lnTo>
                  <a:lnTo>
                    <a:pt x="8542" y="4193"/>
                  </a:lnTo>
                  <a:lnTo>
                    <a:pt x="8463" y="4665"/>
                  </a:lnTo>
                  <a:lnTo>
                    <a:pt x="8306" y="5610"/>
                  </a:lnTo>
                  <a:lnTo>
                    <a:pt x="8148" y="6555"/>
                  </a:lnTo>
                  <a:lnTo>
                    <a:pt x="7971" y="7480"/>
                  </a:lnTo>
                  <a:lnTo>
                    <a:pt x="7794" y="8424"/>
                  </a:lnTo>
                  <a:lnTo>
                    <a:pt x="7597" y="9349"/>
                  </a:lnTo>
                  <a:lnTo>
                    <a:pt x="7381" y="10274"/>
                  </a:lnTo>
                  <a:lnTo>
                    <a:pt x="7145" y="11200"/>
                  </a:lnTo>
                  <a:lnTo>
                    <a:pt x="6908" y="12125"/>
                  </a:lnTo>
                  <a:lnTo>
                    <a:pt x="6633" y="13030"/>
                  </a:lnTo>
                  <a:lnTo>
                    <a:pt x="6357" y="13935"/>
                  </a:lnTo>
                  <a:lnTo>
                    <a:pt x="6062" y="14841"/>
                  </a:lnTo>
                  <a:lnTo>
                    <a:pt x="5747" y="15746"/>
                  </a:lnTo>
                  <a:lnTo>
                    <a:pt x="5432" y="16651"/>
                  </a:lnTo>
                  <a:lnTo>
                    <a:pt x="5098" y="17537"/>
                  </a:lnTo>
                  <a:lnTo>
                    <a:pt x="4743" y="18423"/>
                  </a:lnTo>
                  <a:lnTo>
                    <a:pt x="4370" y="19289"/>
                  </a:lnTo>
                  <a:lnTo>
                    <a:pt x="3976" y="20155"/>
                  </a:lnTo>
                  <a:lnTo>
                    <a:pt x="3582" y="21021"/>
                  </a:lnTo>
                  <a:lnTo>
                    <a:pt x="2972" y="22320"/>
                  </a:lnTo>
                  <a:lnTo>
                    <a:pt x="2441" y="23363"/>
                  </a:lnTo>
                  <a:lnTo>
                    <a:pt x="1850" y="24524"/>
                  </a:lnTo>
                  <a:lnTo>
                    <a:pt x="1260" y="25646"/>
                  </a:lnTo>
                  <a:lnTo>
                    <a:pt x="984" y="26158"/>
                  </a:lnTo>
                  <a:lnTo>
                    <a:pt x="709" y="26610"/>
                  </a:lnTo>
                  <a:lnTo>
                    <a:pt x="473" y="26964"/>
                  </a:lnTo>
                  <a:lnTo>
                    <a:pt x="276" y="27260"/>
                  </a:lnTo>
                  <a:lnTo>
                    <a:pt x="177" y="27358"/>
                  </a:lnTo>
                  <a:lnTo>
                    <a:pt x="118" y="27417"/>
                  </a:lnTo>
                  <a:lnTo>
                    <a:pt x="40" y="27457"/>
                  </a:lnTo>
                  <a:lnTo>
                    <a:pt x="0" y="27457"/>
                  </a:lnTo>
                  <a:lnTo>
                    <a:pt x="236" y="27516"/>
                  </a:lnTo>
                  <a:lnTo>
                    <a:pt x="492" y="27555"/>
                  </a:lnTo>
                  <a:lnTo>
                    <a:pt x="748" y="27575"/>
                  </a:lnTo>
                  <a:lnTo>
                    <a:pt x="1004" y="27575"/>
                  </a:lnTo>
                  <a:lnTo>
                    <a:pt x="1260" y="27555"/>
                  </a:lnTo>
                  <a:lnTo>
                    <a:pt x="1496" y="27516"/>
                  </a:lnTo>
                  <a:lnTo>
                    <a:pt x="1752" y="27457"/>
                  </a:lnTo>
                  <a:lnTo>
                    <a:pt x="2008" y="27378"/>
                  </a:lnTo>
                  <a:lnTo>
                    <a:pt x="2244" y="27279"/>
                  </a:lnTo>
                  <a:lnTo>
                    <a:pt x="2500" y="27181"/>
                  </a:lnTo>
                  <a:lnTo>
                    <a:pt x="2972" y="26945"/>
                  </a:lnTo>
                  <a:lnTo>
                    <a:pt x="3444" y="26689"/>
                  </a:lnTo>
                  <a:lnTo>
                    <a:pt x="3877" y="26413"/>
                  </a:lnTo>
                  <a:lnTo>
                    <a:pt x="4704" y="25843"/>
                  </a:lnTo>
                  <a:lnTo>
                    <a:pt x="5511" y="25252"/>
                  </a:lnTo>
                  <a:lnTo>
                    <a:pt x="6298" y="24622"/>
                  </a:lnTo>
                  <a:lnTo>
                    <a:pt x="7046" y="23973"/>
                  </a:lnTo>
                  <a:lnTo>
                    <a:pt x="7774" y="23304"/>
                  </a:lnTo>
                  <a:lnTo>
                    <a:pt x="8483" y="22595"/>
                  </a:lnTo>
                  <a:lnTo>
                    <a:pt x="9172" y="21867"/>
                  </a:lnTo>
                  <a:lnTo>
                    <a:pt x="9821" y="21099"/>
                  </a:lnTo>
                  <a:lnTo>
                    <a:pt x="10451" y="20332"/>
                  </a:lnTo>
                  <a:lnTo>
                    <a:pt x="11042" y="19525"/>
                  </a:lnTo>
                  <a:lnTo>
                    <a:pt x="11612" y="18698"/>
                  </a:lnTo>
                  <a:lnTo>
                    <a:pt x="12144" y="17852"/>
                  </a:lnTo>
                  <a:lnTo>
                    <a:pt x="12655" y="16986"/>
                  </a:lnTo>
                  <a:lnTo>
                    <a:pt x="13128" y="16120"/>
                  </a:lnTo>
                  <a:lnTo>
                    <a:pt x="13561" y="15215"/>
                  </a:lnTo>
                  <a:lnTo>
                    <a:pt x="13974" y="14309"/>
                  </a:lnTo>
                  <a:lnTo>
                    <a:pt x="14840" y="14821"/>
                  </a:lnTo>
                  <a:lnTo>
                    <a:pt x="15726" y="15352"/>
                  </a:lnTo>
                  <a:lnTo>
                    <a:pt x="16159" y="15648"/>
                  </a:lnTo>
                  <a:lnTo>
                    <a:pt x="16572" y="15943"/>
                  </a:lnTo>
                  <a:lnTo>
                    <a:pt x="16985" y="16238"/>
                  </a:lnTo>
                  <a:lnTo>
                    <a:pt x="17379" y="16553"/>
                  </a:lnTo>
                  <a:lnTo>
                    <a:pt x="17773" y="16868"/>
                  </a:lnTo>
                  <a:lnTo>
                    <a:pt x="18147" y="17222"/>
                  </a:lnTo>
                  <a:lnTo>
                    <a:pt x="18501" y="17576"/>
                  </a:lnTo>
                  <a:lnTo>
                    <a:pt x="18835" y="17931"/>
                  </a:lnTo>
                  <a:lnTo>
                    <a:pt x="19150" y="18324"/>
                  </a:lnTo>
                  <a:lnTo>
                    <a:pt x="19446" y="18738"/>
                  </a:lnTo>
                  <a:lnTo>
                    <a:pt x="19701" y="19151"/>
                  </a:lnTo>
                  <a:lnTo>
                    <a:pt x="19938" y="19604"/>
                  </a:lnTo>
                  <a:lnTo>
                    <a:pt x="20095" y="19958"/>
                  </a:lnTo>
                  <a:lnTo>
                    <a:pt x="20272" y="20292"/>
                  </a:lnTo>
                  <a:lnTo>
                    <a:pt x="20371" y="20470"/>
                  </a:lnTo>
                  <a:lnTo>
                    <a:pt x="20469" y="20627"/>
                  </a:lnTo>
                  <a:lnTo>
                    <a:pt x="20587" y="20765"/>
                  </a:lnTo>
                  <a:lnTo>
                    <a:pt x="20725" y="20903"/>
                  </a:lnTo>
                  <a:lnTo>
                    <a:pt x="20882" y="21021"/>
                  </a:lnTo>
                  <a:lnTo>
                    <a:pt x="21059" y="21099"/>
                  </a:lnTo>
                  <a:lnTo>
                    <a:pt x="21217" y="21178"/>
                  </a:lnTo>
                  <a:lnTo>
                    <a:pt x="21394" y="21217"/>
                  </a:lnTo>
                  <a:lnTo>
                    <a:pt x="21591" y="21237"/>
                  </a:lnTo>
                  <a:lnTo>
                    <a:pt x="21788" y="21257"/>
                  </a:lnTo>
                  <a:lnTo>
                    <a:pt x="21965" y="21257"/>
                  </a:lnTo>
                  <a:lnTo>
                    <a:pt x="22162" y="21237"/>
                  </a:lnTo>
                  <a:lnTo>
                    <a:pt x="22575" y="21158"/>
                  </a:lnTo>
                  <a:lnTo>
                    <a:pt x="22969" y="21040"/>
                  </a:lnTo>
                  <a:lnTo>
                    <a:pt x="23342" y="20883"/>
                  </a:lnTo>
                  <a:lnTo>
                    <a:pt x="23716" y="20725"/>
                  </a:lnTo>
                  <a:lnTo>
                    <a:pt x="23953" y="20647"/>
                  </a:lnTo>
                  <a:lnTo>
                    <a:pt x="24189" y="20548"/>
                  </a:lnTo>
                  <a:lnTo>
                    <a:pt x="24445" y="20489"/>
                  </a:lnTo>
                  <a:lnTo>
                    <a:pt x="24701" y="20430"/>
                  </a:lnTo>
                  <a:lnTo>
                    <a:pt x="25232" y="20351"/>
                  </a:lnTo>
                  <a:lnTo>
                    <a:pt x="25763" y="20292"/>
                  </a:lnTo>
                  <a:lnTo>
                    <a:pt x="26314" y="20253"/>
                  </a:lnTo>
                  <a:lnTo>
                    <a:pt x="26885" y="20233"/>
                  </a:lnTo>
                  <a:lnTo>
                    <a:pt x="27417" y="20214"/>
                  </a:lnTo>
                  <a:lnTo>
                    <a:pt x="27968" y="20174"/>
                  </a:lnTo>
                  <a:lnTo>
                    <a:pt x="28479" y="20135"/>
                  </a:lnTo>
                  <a:lnTo>
                    <a:pt x="28952" y="20056"/>
                  </a:lnTo>
                  <a:lnTo>
                    <a:pt x="29188" y="20017"/>
                  </a:lnTo>
                  <a:lnTo>
                    <a:pt x="29404" y="19938"/>
                  </a:lnTo>
                  <a:lnTo>
                    <a:pt x="29621" y="19879"/>
                  </a:lnTo>
                  <a:lnTo>
                    <a:pt x="29818" y="19781"/>
                  </a:lnTo>
                  <a:lnTo>
                    <a:pt x="29995" y="19682"/>
                  </a:lnTo>
                  <a:lnTo>
                    <a:pt x="30152" y="19584"/>
                  </a:lnTo>
                  <a:lnTo>
                    <a:pt x="30310" y="19446"/>
                  </a:lnTo>
                  <a:lnTo>
                    <a:pt x="30448" y="19308"/>
                  </a:lnTo>
                  <a:lnTo>
                    <a:pt x="30566" y="19131"/>
                  </a:lnTo>
                  <a:lnTo>
                    <a:pt x="30684" y="18954"/>
                  </a:lnTo>
                  <a:lnTo>
                    <a:pt x="30762" y="18738"/>
                  </a:lnTo>
                  <a:lnTo>
                    <a:pt x="30821" y="18501"/>
                  </a:lnTo>
                  <a:lnTo>
                    <a:pt x="30861" y="18344"/>
                  </a:lnTo>
                  <a:lnTo>
                    <a:pt x="30861" y="18147"/>
                  </a:lnTo>
                  <a:lnTo>
                    <a:pt x="30861" y="17950"/>
                  </a:lnTo>
                  <a:lnTo>
                    <a:pt x="30861" y="17734"/>
                  </a:lnTo>
                  <a:lnTo>
                    <a:pt x="30802" y="17261"/>
                  </a:lnTo>
                  <a:lnTo>
                    <a:pt x="30703" y="16750"/>
                  </a:lnTo>
                  <a:lnTo>
                    <a:pt x="30566" y="16218"/>
                  </a:lnTo>
                  <a:lnTo>
                    <a:pt x="30388" y="15648"/>
                  </a:lnTo>
                  <a:lnTo>
                    <a:pt x="30211" y="15057"/>
                  </a:lnTo>
                  <a:lnTo>
                    <a:pt x="29995" y="14467"/>
                  </a:lnTo>
                  <a:lnTo>
                    <a:pt x="29759" y="13896"/>
                  </a:lnTo>
                  <a:lnTo>
                    <a:pt x="29522" y="13305"/>
                  </a:lnTo>
                  <a:lnTo>
                    <a:pt x="29050" y="12223"/>
                  </a:lnTo>
                  <a:lnTo>
                    <a:pt x="28578" y="11298"/>
                  </a:lnTo>
                  <a:lnTo>
                    <a:pt x="28204" y="10589"/>
                  </a:lnTo>
                  <a:lnTo>
                    <a:pt x="27869" y="10038"/>
                  </a:lnTo>
                  <a:lnTo>
                    <a:pt x="27515" y="9487"/>
                  </a:lnTo>
                  <a:lnTo>
                    <a:pt x="27141" y="8936"/>
                  </a:lnTo>
                  <a:lnTo>
                    <a:pt x="26747" y="8424"/>
                  </a:lnTo>
                  <a:lnTo>
                    <a:pt x="26334" y="7913"/>
                  </a:lnTo>
                  <a:lnTo>
                    <a:pt x="25921" y="7401"/>
                  </a:lnTo>
                  <a:lnTo>
                    <a:pt x="25488" y="6929"/>
                  </a:lnTo>
                  <a:lnTo>
                    <a:pt x="25035" y="6456"/>
                  </a:lnTo>
                  <a:lnTo>
                    <a:pt x="24563" y="5984"/>
                  </a:lnTo>
                  <a:lnTo>
                    <a:pt x="24090" y="5551"/>
                  </a:lnTo>
                  <a:lnTo>
                    <a:pt x="23598" y="5118"/>
                  </a:lnTo>
                  <a:lnTo>
                    <a:pt x="23087" y="4705"/>
                  </a:lnTo>
                  <a:lnTo>
                    <a:pt x="22555" y="4291"/>
                  </a:lnTo>
                  <a:lnTo>
                    <a:pt x="22044" y="3917"/>
                  </a:lnTo>
                  <a:lnTo>
                    <a:pt x="21492" y="3543"/>
                  </a:lnTo>
                  <a:lnTo>
                    <a:pt x="20941" y="3189"/>
                  </a:lnTo>
                  <a:lnTo>
                    <a:pt x="20371" y="2855"/>
                  </a:lnTo>
                  <a:lnTo>
                    <a:pt x="19800" y="2540"/>
                  </a:lnTo>
                  <a:lnTo>
                    <a:pt x="19229" y="2244"/>
                  </a:lnTo>
                  <a:lnTo>
                    <a:pt x="18639" y="1949"/>
                  </a:lnTo>
                  <a:lnTo>
                    <a:pt x="18028" y="1693"/>
                  </a:lnTo>
                  <a:lnTo>
                    <a:pt x="17438" y="1437"/>
                  </a:lnTo>
                  <a:lnTo>
                    <a:pt x="16808" y="1201"/>
                  </a:lnTo>
                  <a:lnTo>
                    <a:pt x="16198" y="1004"/>
                  </a:lnTo>
                  <a:lnTo>
                    <a:pt x="15568" y="808"/>
                  </a:lnTo>
                  <a:lnTo>
                    <a:pt x="14938" y="630"/>
                  </a:lnTo>
                  <a:lnTo>
                    <a:pt x="14309" y="473"/>
                  </a:lnTo>
                  <a:lnTo>
                    <a:pt x="13659" y="355"/>
                  </a:lnTo>
                  <a:lnTo>
                    <a:pt x="13029" y="237"/>
                  </a:lnTo>
                  <a:lnTo>
                    <a:pt x="12380" y="138"/>
                  </a:lnTo>
                  <a:lnTo>
                    <a:pt x="11730" y="79"/>
                  </a:lnTo>
                  <a:lnTo>
                    <a:pt x="11061" y="20"/>
                  </a:lnTo>
                  <a:lnTo>
                    <a:pt x="106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8"/>
            <p:cNvSpPr/>
            <p:nvPr/>
          </p:nvSpPr>
          <p:spPr>
            <a:xfrm>
              <a:off x="10018688" y="1674224"/>
              <a:ext cx="1194940" cy="1126948"/>
            </a:xfrm>
            <a:custGeom>
              <a:avLst/>
              <a:gdLst/>
              <a:ahLst/>
              <a:cxnLst/>
              <a:rect l="l" t="t" r="r" b="b"/>
              <a:pathLst>
                <a:path w="29051" h="27398" extrusionOk="0">
                  <a:moveTo>
                    <a:pt x="8464" y="0"/>
                  </a:moveTo>
                  <a:lnTo>
                    <a:pt x="8267" y="20"/>
                  </a:lnTo>
                  <a:lnTo>
                    <a:pt x="8070" y="59"/>
                  </a:lnTo>
                  <a:lnTo>
                    <a:pt x="7874" y="118"/>
                  </a:lnTo>
                  <a:lnTo>
                    <a:pt x="7677" y="177"/>
                  </a:lnTo>
                  <a:lnTo>
                    <a:pt x="7598" y="453"/>
                  </a:lnTo>
                  <a:lnTo>
                    <a:pt x="7539" y="748"/>
                  </a:lnTo>
                  <a:lnTo>
                    <a:pt x="7500" y="1004"/>
                  </a:lnTo>
                  <a:lnTo>
                    <a:pt x="7480" y="1280"/>
                  </a:lnTo>
                  <a:lnTo>
                    <a:pt x="7480" y="1536"/>
                  </a:lnTo>
                  <a:lnTo>
                    <a:pt x="7480" y="1791"/>
                  </a:lnTo>
                  <a:lnTo>
                    <a:pt x="7559" y="2323"/>
                  </a:lnTo>
                  <a:lnTo>
                    <a:pt x="7657" y="2835"/>
                  </a:lnTo>
                  <a:lnTo>
                    <a:pt x="7775" y="3366"/>
                  </a:lnTo>
                  <a:lnTo>
                    <a:pt x="7913" y="3878"/>
                  </a:lnTo>
                  <a:lnTo>
                    <a:pt x="8051" y="4389"/>
                  </a:lnTo>
                  <a:lnTo>
                    <a:pt x="8149" y="4921"/>
                  </a:lnTo>
                  <a:lnTo>
                    <a:pt x="8228" y="5275"/>
                  </a:lnTo>
                  <a:lnTo>
                    <a:pt x="8267" y="5629"/>
                  </a:lnTo>
                  <a:lnTo>
                    <a:pt x="8307" y="6003"/>
                  </a:lnTo>
                  <a:lnTo>
                    <a:pt x="8326" y="6358"/>
                  </a:lnTo>
                  <a:lnTo>
                    <a:pt x="8326" y="6712"/>
                  </a:lnTo>
                  <a:lnTo>
                    <a:pt x="8326" y="7086"/>
                  </a:lnTo>
                  <a:lnTo>
                    <a:pt x="8307" y="7440"/>
                  </a:lnTo>
                  <a:lnTo>
                    <a:pt x="8267" y="7814"/>
                  </a:lnTo>
                  <a:lnTo>
                    <a:pt x="8228" y="8168"/>
                  </a:lnTo>
                  <a:lnTo>
                    <a:pt x="8169" y="8522"/>
                  </a:lnTo>
                  <a:lnTo>
                    <a:pt x="8090" y="8877"/>
                  </a:lnTo>
                  <a:lnTo>
                    <a:pt x="8011" y="9231"/>
                  </a:lnTo>
                  <a:lnTo>
                    <a:pt x="7893" y="9585"/>
                  </a:lnTo>
                  <a:lnTo>
                    <a:pt x="7795" y="9920"/>
                  </a:lnTo>
                  <a:lnTo>
                    <a:pt x="7657" y="10254"/>
                  </a:lnTo>
                  <a:lnTo>
                    <a:pt x="7519" y="10589"/>
                  </a:lnTo>
                  <a:lnTo>
                    <a:pt x="7263" y="11140"/>
                  </a:lnTo>
                  <a:lnTo>
                    <a:pt x="7145" y="11416"/>
                  </a:lnTo>
                  <a:lnTo>
                    <a:pt x="7027" y="11711"/>
                  </a:lnTo>
                  <a:lnTo>
                    <a:pt x="6949" y="11986"/>
                  </a:lnTo>
                  <a:lnTo>
                    <a:pt x="6889" y="12282"/>
                  </a:lnTo>
                  <a:lnTo>
                    <a:pt x="6870" y="12577"/>
                  </a:lnTo>
                  <a:lnTo>
                    <a:pt x="6870" y="12715"/>
                  </a:lnTo>
                  <a:lnTo>
                    <a:pt x="6889" y="12872"/>
                  </a:lnTo>
                  <a:lnTo>
                    <a:pt x="6909" y="12971"/>
                  </a:lnTo>
                  <a:lnTo>
                    <a:pt x="6949" y="13089"/>
                  </a:lnTo>
                  <a:lnTo>
                    <a:pt x="7047" y="13285"/>
                  </a:lnTo>
                  <a:lnTo>
                    <a:pt x="7165" y="13463"/>
                  </a:lnTo>
                  <a:lnTo>
                    <a:pt x="7342" y="13620"/>
                  </a:lnTo>
                  <a:lnTo>
                    <a:pt x="7519" y="13758"/>
                  </a:lnTo>
                  <a:lnTo>
                    <a:pt x="7716" y="13856"/>
                  </a:lnTo>
                  <a:lnTo>
                    <a:pt x="7913" y="13915"/>
                  </a:lnTo>
                  <a:lnTo>
                    <a:pt x="8110" y="13935"/>
                  </a:lnTo>
                  <a:lnTo>
                    <a:pt x="7539" y="14210"/>
                  </a:lnTo>
                  <a:lnTo>
                    <a:pt x="7244" y="14348"/>
                  </a:lnTo>
                  <a:lnTo>
                    <a:pt x="6968" y="14506"/>
                  </a:lnTo>
                  <a:lnTo>
                    <a:pt x="6712" y="14683"/>
                  </a:lnTo>
                  <a:lnTo>
                    <a:pt x="6437" y="14860"/>
                  </a:lnTo>
                  <a:lnTo>
                    <a:pt x="6201" y="15057"/>
                  </a:lnTo>
                  <a:lnTo>
                    <a:pt x="5964" y="15273"/>
                  </a:lnTo>
                  <a:lnTo>
                    <a:pt x="5709" y="15569"/>
                  </a:lnTo>
                  <a:lnTo>
                    <a:pt x="5472" y="15883"/>
                  </a:lnTo>
                  <a:lnTo>
                    <a:pt x="5276" y="16218"/>
                  </a:lnTo>
                  <a:lnTo>
                    <a:pt x="5197" y="16395"/>
                  </a:lnTo>
                  <a:lnTo>
                    <a:pt x="5118" y="16572"/>
                  </a:lnTo>
                  <a:lnTo>
                    <a:pt x="5079" y="16769"/>
                  </a:lnTo>
                  <a:lnTo>
                    <a:pt x="5020" y="16946"/>
                  </a:lnTo>
                  <a:lnTo>
                    <a:pt x="5000" y="17143"/>
                  </a:lnTo>
                  <a:lnTo>
                    <a:pt x="4980" y="17320"/>
                  </a:lnTo>
                  <a:lnTo>
                    <a:pt x="4980" y="17517"/>
                  </a:lnTo>
                  <a:lnTo>
                    <a:pt x="5000" y="17694"/>
                  </a:lnTo>
                  <a:lnTo>
                    <a:pt x="5020" y="17891"/>
                  </a:lnTo>
                  <a:lnTo>
                    <a:pt x="5079" y="18068"/>
                  </a:lnTo>
                  <a:lnTo>
                    <a:pt x="5197" y="18403"/>
                  </a:lnTo>
                  <a:lnTo>
                    <a:pt x="5236" y="18560"/>
                  </a:lnTo>
                  <a:lnTo>
                    <a:pt x="5256" y="18737"/>
                  </a:lnTo>
                  <a:lnTo>
                    <a:pt x="5256" y="18855"/>
                  </a:lnTo>
                  <a:lnTo>
                    <a:pt x="5236" y="18993"/>
                  </a:lnTo>
                  <a:lnTo>
                    <a:pt x="5197" y="19111"/>
                  </a:lnTo>
                  <a:lnTo>
                    <a:pt x="5138" y="19229"/>
                  </a:lnTo>
                  <a:lnTo>
                    <a:pt x="5000" y="19465"/>
                  </a:lnTo>
                  <a:lnTo>
                    <a:pt x="4843" y="19682"/>
                  </a:lnTo>
                  <a:lnTo>
                    <a:pt x="1497" y="24268"/>
                  </a:lnTo>
                  <a:lnTo>
                    <a:pt x="1083" y="24839"/>
                  </a:lnTo>
                  <a:lnTo>
                    <a:pt x="887" y="25134"/>
                  </a:lnTo>
                  <a:lnTo>
                    <a:pt x="690" y="25429"/>
                  </a:lnTo>
                  <a:lnTo>
                    <a:pt x="532" y="25724"/>
                  </a:lnTo>
                  <a:lnTo>
                    <a:pt x="375" y="26039"/>
                  </a:lnTo>
                  <a:lnTo>
                    <a:pt x="237" y="26354"/>
                  </a:lnTo>
                  <a:lnTo>
                    <a:pt x="119" y="26689"/>
                  </a:lnTo>
                  <a:lnTo>
                    <a:pt x="80" y="26866"/>
                  </a:lnTo>
                  <a:lnTo>
                    <a:pt x="40" y="27063"/>
                  </a:lnTo>
                  <a:lnTo>
                    <a:pt x="1" y="27397"/>
                  </a:lnTo>
                  <a:lnTo>
                    <a:pt x="276" y="27318"/>
                  </a:lnTo>
                  <a:lnTo>
                    <a:pt x="552" y="27220"/>
                  </a:lnTo>
                  <a:lnTo>
                    <a:pt x="808" y="27102"/>
                  </a:lnTo>
                  <a:lnTo>
                    <a:pt x="1083" y="26984"/>
                  </a:lnTo>
                  <a:lnTo>
                    <a:pt x="1575" y="26689"/>
                  </a:lnTo>
                  <a:lnTo>
                    <a:pt x="2067" y="26393"/>
                  </a:lnTo>
                  <a:lnTo>
                    <a:pt x="2894" y="25823"/>
                  </a:lnTo>
                  <a:lnTo>
                    <a:pt x="3701" y="25232"/>
                  </a:lnTo>
                  <a:lnTo>
                    <a:pt x="4488" y="24602"/>
                  </a:lnTo>
                  <a:lnTo>
                    <a:pt x="5236" y="23953"/>
                  </a:lnTo>
                  <a:lnTo>
                    <a:pt x="5964" y="23284"/>
                  </a:lnTo>
                  <a:lnTo>
                    <a:pt x="6673" y="22575"/>
                  </a:lnTo>
                  <a:lnTo>
                    <a:pt x="7362" y="21847"/>
                  </a:lnTo>
                  <a:lnTo>
                    <a:pt x="8011" y="21079"/>
                  </a:lnTo>
                  <a:lnTo>
                    <a:pt x="8641" y="20312"/>
                  </a:lnTo>
                  <a:lnTo>
                    <a:pt x="9232" y="19505"/>
                  </a:lnTo>
                  <a:lnTo>
                    <a:pt x="9802" y="18678"/>
                  </a:lnTo>
                  <a:lnTo>
                    <a:pt x="10334" y="17832"/>
                  </a:lnTo>
                  <a:lnTo>
                    <a:pt x="10845" y="16966"/>
                  </a:lnTo>
                  <a:lnTo>
                    <a:pt x="11318" y="16100"/>
                  </a:lnTo>
                  <a:lnTo>
                    <a:pt x="11751" y="15195"/>
                  </a:lnTo>
                  <a:lnTo>
                    <a:pt x="12164" y="14289"/>
                  </a:lnTo>
                  <a:lnTo>
                    <a:pt x="12322" y="14368"/>
                  </a:lnTo>
                  <a:lnTo>
                    <a:pt x="12479" y="14053"/>
                  </a:lnTo>
                  <a:lnTo>
                    <a:pt x="12656" y="13738"/>
                  </a:lnTo>
                  <a:lnTo>
                    <a:pt x="12853" y="13423"/>
                  </a:lnTo>
                  <a:lnTo>
                    <a:pt x="13050" y="13128"/>
                  </a:lnTo>
                  <a:lnTo>
                    <a:pt x="13266" y="12833"/>
                  </a:lnTo>
                  <a:lnTo>
                    <a:pt x="13502" y="12557"/>
                  </a:lnTo>
                  <a:lnTo>
                    <a:pt x="13758" y="12301"/>
                  </a:lnTo>
                  <a:lnTo>
                    <a:pt x="14014" y="12065"/>
                  </a:lnTo>
                  <a:lnTo>
                    <a:pt x="14290" y="11829"/>
                  </a:lnTo>
                  <a:lnTo>
                    <a:pt x="14565" y="11632"/>
                  </a:lnTo>
                  <a:lnTo>
                    <a:pt x="14860" y="11435"/>
                  </a:lnTo>
                  <a:lnTo>
                    <a:pt x="15175" y="11278"/>
                  </a:lnTo>
                  <a:lnTo>
                    <a:pt x="15490" y="11140"/>
                  </a:lnTo>
                  <a:lnTo>
                    <a:pt x="15825" y="11022"/>
                  </a:lnTo>
                  <a:lnTo>
                    <a:pt x="16159" y="10924"/>
                  </a:lnTo>
                  <a:lnTo>
                    <a:pt x="16514" y="10884"/>
                  </a:lnTo>
                  <a:lnTo>
                    <a:pt x="14762" y="13522"/>
                  </a:lnTo>
                  <a:lnTo>
                    <a:pt x="15156" y="14014"/>
                  </a:lnTo>
                  <a:lnTo>
                    <a:pt x="15589" y="14506"/>
                  </a:lnTo>
                  <a:lnTo>
                    <a:pt x="16061" y="14958"/>
                  </a:lnTo>
                  <a:lnTo>
                    <a:pt x="16553" y="15372"/>
                  </a:lnTo>
                  <a:lnTo>
                    <a:pt x="17084" y="15765"/>
                  </a:lnTo>
                  <a:lnTo>
                    <a:pt x="17616" y="16120"/>
                  </a:lnTo>
                  <a:lnTo>
                    <a:pt x="18187" y="16454"/>
                  </a:lnTo>
                  <a:lnTo>
                    <a:pt x="18757" y="16749"/>
                  </a:lnTo>
                  <a:lnTo>
                    <a:pt x="19368" y="17005"/>
                  </a:lnTo>
                  <a:lnTo>
                    <a:pt x="19978" y="17222"/>
                  </a:lnTo>
                  <a:lnTo>
                    <a:pt x="20607" y="17419"/>
                  </a:lnTo>
                  <a:lnTo>
                    <a:pt x="21237" y="17556"/>
                  </a:lnTo>
                  <a:lnTo>
                    <a:pt x="21867" y="17674"/>
                  </a:lnTo>
                  <a:lnTo>
                    <a:pt x="22517" y="17733"/>
                  </a:lnTo>
                  <a:lnTo>
                    <a:pt x="23166" y="17753"/>
                  </a:lnTo>
                  <a:lnTo>
                    <a:pt x="23816" y="17753"/>
                  </a:lnTo>
                  <a:lnTo>
                    <a:pt x="23599" y="17871"/>
                  </a:lnTo>
                  <a:lnTo>
                    <a:pt x="23363" y="17989"/>
                  </a:lnTo>
                  <a:lnTo>
                    <a:pt x="23166" y="18127"/>
                  </a:lnTo>
                  <a:lnTo>
                    <a:pt x="22950" y="18285"/>
                  </a:lnTo>
                  <a:lnTo>
                    <a:pt x="22772" y="18462"/>
                  </a:lnTo>
                  <a:lnTo>
                    <a:pt x="22595" y="18639"/>
                  </a:lnTo>
                  <a:lnTo>
                    <a:pt x="22418" y="18836"/>
                  </a:lnTo>
                  <a:lnTo>
                    <a:pt x="22261" y="19032"/>
                  </a:lnTo>
                  <a:lnTo>
                    <a:pt x="22123" y="19249"/>
                  </a:lnTo>
                  <a:lnTo>
                    <a:pt x="21985" y="19465"/>
                  </a:lnTo>
                  <a:lnTo>
                    <a:pt x="21867" y="19702"/>
                  </a:lnTo>
                  <a:lnTo>
                    <a:pt x="21749" y="19918"/>
                  </a:lnTo>
                  <a:lnTo>
                    <a:pt x="21651" y="20174"/>
                  </a:lnTo>
                  <a:lnTo>
                    <a:pt x="21572" y="20410"/>
                  </a:lnTo>
                  <a:lnTo>
                    <a:pt x="21493" y="20666"/>
                  </a:lnTo>
                  <a:lnTo>
                    <a:pt x="21434" y="20902"/>
                  </a:lnTo>
                  <a:lnTo>
                    <a:pt x="21906" y="20705"/>
                  </a:lnTo>
                  <a:lnTo>
                    <a:pt x="22143" y="20627"/>
                  </a:lnTo>
                  <a:lnTo>
                    <a:pt x="22379" y="20528"/>
                  </a:lnTo>
                  <a:lnTo>
                    <a:pt x="22635" y="20469"/>
                  </a:lnTo>
                  <a:lnTo>
                    <a:pt x="22891" y="20410"/>
                  </a:lnTo>
                  <a:lnTo>
                    <a:pt x="23422" y="20331"/>
                  </a:lnTo>
                  <a:lnTo>
                    <a:pt x="23953" y="20272"/>
                  </a:lnTo>
                  <a:lnTo>
                    <a:pt x="24504" y="20233"/>
                  </a:lnTo>
                  <a:lnTo>
                    <a:pt x="25075" y="20213"/>
                  </a:lnTo>
                  <a:lnTo>
                    <a:pt x="25607" y="20194"/>
                  </a:lnTo>
                  <a:lnTo>
                    <a:pt x="26158" y="20154"/>
                  </a:lnTo>
                  <a:lnTo>
                    <a:pt x="26669" y="20115"/>
                  </a:lnTo>
                  <a:lnTo>
                    <a:pt x="27142" y="20036"/>
                  </a:lnTo>
                  <a:lnTo>
                    <a:pt x="27378" y="19997"/>
                  </a:lnTo>
                  <a:lnTo>
                    <a:pt x="27594" y="19918"/>
                  </a:lnTo>
                  <a:lnTo>
                    <a:pt x="27811" y="19859"/>
                  </a:lnTo>
                  <a:lnTo>
                    <a:pt x="28008" y="19761"/>
                  </a:lnTo>
                  <a:lnTo>
                    <a:pt x="28185" y="19662"/>
                  </a:lnTo>
                  <a:lnTo>
                    <a:pt x="28342" y="19564"/>
                  </a:lnTo>
                  <a:lnTo>
                    <a:pt x="28500" y="19426"/>
                  </a:lnTo>
                  <a:lnTo>
                    <a:pt x="28638" y="19288"/>
                  </a:lnTo>
                  <a:lnTo>
                    <a:pt x="28756" y="19111"/>
                  </a:lnTo>
                  <a:lnTo>
                    <a:pt x="28874" y="18934"/>
                  </a:lnTo>
                  <a:lnTo>
                    <a:pt x="28952" y="18718"/>
                  </a:lnTo>
                  <a:lnTo>
                    <a:pt x="29011" y="18481"/>
                  </a:lnTo>
                  <a:lnTo>
                    <a:pt x="29051" y="18324"/>
                  </a:lnTo>
                  <a:lnTo>
                    <a:pt x="29051" y="18127"/>
                  </a:lnTo>
                  <a:lnTo>
                    <a:pt x="29051" y="17930"/>
                  </a:lnTo>
                  <a:lnTo>
                    <a:pt x="29051" y="17714"/>
                  </a:lnTo>
                  <a:lnTo>
                    <a:pt x="28992" y="17241"/>
                  </a:lnTo>
                  <a:lnTo>
                    <a:pt x="28893" y="16730"/>
                  </a:lnTo>
                  <a:lnTo>
                    <a:pt x="28756" y="16198"/>
                  </a:lnTo>
                  <a:lnTo>
                    <a:pt x="28578" y="15628"/>
                  </a:lnTo>
                  <a:lnTo>
                    <a:pt x="28401" y="15037"/>
                  </a:lnTo>
                  <a:lnTo>
                    <a:pt x="28185" y="14447"/>
                  </a:lnTo>
                  <a:lnTo>
                    <a:pt x="27949" y="13876"/>
                  </a:lnTo>
                  <a:lnTo>
                    <a:pt x="27712" y="13285"/>
                  </a:lnTo>
                  <a:lnTo>
                    <a:pt x="27240" y="12203"/>
                  </a:lnTo>
                  <a:lnTo>
                    <a:pt x="26768" y="11278"/>
                  </a:lnTo>
                  <a:lnTo>
                    <a:pt x="26394" y="10569"/>
                  </a:lnTo>
                  <a:lnTo>
                    <a:pt x="26059" y="10018"/>
                  </a:lnTo>
                  <a:lnTo>
                    <a:pt x="25705" y="9467"/>
                  </a:lnTo>
                  <a:lnTo>
                    <a:pt x="25331" y="8916"/>
                  </a:lnTo>
                  <a:lnTo>
                    <a:pt x="24937" y="8404"/>
                  </a:lnTo>
                  <a:lnTo>
                    <a:pt x="24524" y="7893"/>
                  </a:lnTo>
                  <a:lnTo>
                    <a:pt x="24111" y="7381"/>
                  </a:lnTo>
                  <a:lnTo>
                    <a:pt x="23678" y="6909"/>
                  </a:lnTo>
                  <a:lnTo>
                    <a:pt x="23225" y="6436"/>
                  </a:lnTo>
                  <a:lnTo>
                    <a:pt x="22753" y="5964"/>
                  </a:lnTo>
                  <a:lnTo>
                    <a:pt x="22280" y="5531"/>
                  </a:lnTo>
                  <a:lnTo>
                    <a:pt x="21788" y="5098"/>
                  </a:lnTo>
                  <a:lnTo>
                    <a:pt x="21277" y="4685"/>
                  </a:lnTo>
                  <a:lnTo>
                    <a:pt x="20745" y="4271"/>
                  </a:lnTo>
                  <a:lnTo>
                    <a:pt x="20234" y="3897"/>
                  </a:lnTo>
                  <a:lnTo>
                    <a:pt x="19682" y="3523"/>
                  </a:lnTo>
                  <a:lnTo>
                    <a:pt x="19131" y="3169"/>
                  </a:lnTo>
                  <a:lnTo>
                    <a:pt x="18561" y="2835"/>
                  </a:lnTo>
                  <a:lnTo>
                    <a:pt x="17990" y="2520"/>
                  </a:lnTo>
                  <a:lnTo>
                    <a:pt x="17419" y="2224"/>
                  </a:lnTo>
                  <a:lnTo>
                    <a:pt x="16829" y="1929"/>
                  </a:lnTo>
                  <a:lnTo>
                    <a:pt x="16218" y="1673"/>
                  </a:lnTo>
                  <a:lnTo>
                    <a:pt x="15628" y="1417"/>
                  </a:lnTo>
                  <a:lnTo>
                    <a:pt x="14998" y="1181"/>
                  </a:lnTo>
                  <a:lnTo>
                    <a:pt x="14388" y="984"/>
                  </a:lnTo>
                  <a:lnTo>
                    <a:pt x="13758" y="788"/>
                  </a:lnTo>
                  <a:lnTo>
                    <a:pt x="13128" y="610"/>
                  </a:lnTo>
                  <a:lnTo>
                    <a:pt x="12499" y="453"/>
                  </a:lnTo>
                  <a:lnTo>
                    <a:pt x="11849" y="335"/>
                  </a:lnTo>
                  <a:lnTo>
                    <a:pt x="11219" y="217"/>
                  </a:lnTo>
                  <a:lnTo>
                    <a:pt x="10570" y="118"/>
                  </a:lnTo>
                  <a:lnTo>
                    <a:pt x="9920" y="59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8"/>
            <p:cNvSpPr/>
            <p:nvPr/>
          </p:nvSpPr>
          <p:spPr>
            <a:xfrm>
              <a:off x="9944238" y="1674224"/>
              <a:ext cx="477672" cy="1133406"/>
            </a:xfrm>
            <a:custGeom>
              <a:avLst/>
              <a:gdLst/>
              <a:ahLst/>
              <a:cxnLst/>
              <a:rect l="l" t="t" r="r" b="b"/>
              <a:pathLst>
                <a:path w="11613" h="27555" extrusionOk="0">
                  <a:moveTo>
                    <a:pt x="10254" y="0"/>
                  </a:moveTo>
                  <a:lnTo>
                    <a:pt x="9979" y="40"/>
                  </a:lnTo>
                  <a:lnTo>
                    <a:pt x="9841" y="551"/>
                  </a:lnTo>
                  <a:lnTo>
                    <a:pt x="9743" y="1043"/>
                  </a:lnTo>
                  <a:lnTo>
                    <a:pt x="9624" y="1555"/>
                  </a:lnTo>
                  <a:lnTo>
                    <a:pt x="9546" y="2067"/>
                  </a:lnTo>
                  <a:lnTo>
                    <a:pt x="9388" y="3130"/>
                  </a:lnTo>
                  <a:lnTo>
                    <a:pt x="9270" y="4193"/>
                  </a:lnTo>
                  <a:lnTo>
                    <a:pt x="9113" y="5413"/>
                  </a:lnTo>
                  <a:lnTo>
                    <a:pt x="8936" y="6613"/>
                  </a:lnTo>
                  <a:lnTo>
                    <a:pt x="8739" y="7814"/>
                  </a:lnTo>
                  <a:lnTo>
                    <a:pt x="8503" y="8975"/>
                  </a:lnTo>
                  <a:lnTo>
                    <a:pt x="8247" y="10156"/>
                  </a:lnTo>
                  <a:lnTo>
                    <a:pt x="7932" y="11317"/>
                  </a:lnTo>
                  <a:lnTo>
                    <a:pt x="7597" y="12478"/>
                  </a:lnTo>
                  <a:lnTo>
                    <a:pt x="7204" y="13659"/>
                  </a:lnTo>
                  <a:lnTo>
                    <a:pt x="6475" y="15765"/>
                  </a:lnTo>
                  <a:lnTo>
                    <a:pt x="6101" y="16808"/>
                  </a:lnTo>
                  <a:lnTo>
                    <a:pt x="5708" y="17852"/>
                  </a:lnTo>
                  <a:lnTo>
                    <a:pt x="5295" y="18895"/>
                  </a:lnTo>
                  <a:lnTo>
                    <a:pt x="4862" y="19918"/>
                  </a:lnTo>
                  <a:lnTo>
                    <a:pt x="4409" y="20942"/>
                  </a:lnTo>
                  <a:lnTo>
                    <a:pt x="3917" y="21926"/>
                  </a:lnTo>
                  <a:lnTo>
                    <a:pt x="3602" y="22496"/>
                  </a:lnTo>
                  <a:lnTo>
                    <a:pt x="3267" y="23048"/>
                  </a:lnTo>
                  <a:lnTo>
                    <a:pt x="2933" y="23559"/>
                  </a:lnTo>
                  <a:lnTo>
                    <a:pt x="2579" y="24071"/>
                  </a:lnTo>
                  <a:lnTo>
                    <a:pt x="2205" y="24563"/>
                  </a:lnTo>
                  <a:lnTo>
                    <a:pt x="1811" y="25055"/>
                  </a:lnTo>
                  <a:lnTo>
                    <a:pt x="1043" y="26019"/>
                  </a:lnTo>
                  <a:lnTo>
                    <a:pt x="689" y="26610"/>
                  </a:lnTo>
                  <a:lnTo>
                    <a:pt x="394" y="27063"/>
                  </a:lnTo>
                  <a:lnTo>
                    <a:pt x="256" y="27240"/>
                  </a:lnTo>
                  <a:lnTo>
                    <a:pt x="158" y="27358"/>
                  </a:lnTo>
                  <a:lnTo>
                    <a:pt x="59" y="27437"/>
                  </a:lnTo>
                  <a:lnTo>
                    <a:pt x="0" y="27437"/>
                  </a:lnTo>
                  <a:lnTo>
                    <a:pt x="197" y="27496"/>
                  </a:lnTo>
                  <a:lnTo>
                    <a:pt x="394" y="27535"/>
                  </a:lnTo>
                  <a:lnTo>
                    <a:pt x="610" y="27535"/>
                  </a:lnTo>
                  <a:lnTo>
                    <a:pt x="807" y="27555"/>
                  </a:lnTo>
                  <a:lnTo>
                    <a:pt x="1122" y="27338"/>
                  </a:lnTo>
                  <a:lnTo>
                    <a:pt x="1417" y="27122"/>
                  </a:lnTo>
                  <a:lnTo>
                    <a:pt x="1693" y="26866"/>
                  </a:lnTo>
                  <a:lnTo>
                    <a:pt x="1988" y="26630"/>
                  </a:lnTo>
                  <a:lnTo>
                    <a:pt x="2244" y="26354"/>
                  </a:lnTo>
                  <a:lnTo>
                    <a:pt x="2519" y="26078"/>
                  </a:lnTo>
                  <a:lnTo>
                    <a:pt x="2775" y="25783"/>
                  </a:lnTo>
                  <a:lnTo>
                    <a:pt x="3011" y="25488"/>
                  </a:lnTo>
                  <a:lnTo>
                    <a:pt x="3484" y="24858"/>
                  </a:lnTo>
                  <a:lnTo>
                    <a:pt x="3917" y="24189"/>
                  </a:lnTo>
                  <a:lnTo>
                    <a:pt x="4330" y="23500"/>
                  </a:lnTo>
                  <a:lnTo>
                    <a:pt x="4724" y="22792"/>
                  </a:lnTo>
                  <a:lnTo>
                    <a:pt x="5098" y="22063"/>
                  </a:lnTo>
                  <a:lnTo>
                    <a:pt x="5432" y="21316"/>
                  </a:lnTo>
                  <a:lnTo>
                    <a:pt x="5767" y="20587"/>
                  </a:lnTo>
                  <a:lnTo>
                    <a:pt x="6082" y="19859"/>
                  </a:lnTo>
                  <a:lnTo>
                    <a:pt x="6653" y="18422"/>
                  </a:lnTo>
                  <a:lnTo>
                    <a:pt x="7204" y="17084"/>
                  </a:lnTo>
                  <a:lnTo>
                    <a:pt x="7617" y="16061"/>
                  </a:lnTo>
                  <a:lnTo>
                    <a:pt x="8030" y="15037"/>
                  </a:lnTo>
                  <a:lnTo>
                    <a:pt x="8424" y="13994"/>
                  </a:lnTo>
                  <a:lnTo>
                    <a:pt x="8798" y="12971"/>
                  </a:lnTo>
                  <a:lnTo>
                    <a:pt x="9152" y="11927"/>
                  </a:lnTo>
                  <a:lnTo>
                    <a:pt x="9467" y="10865"/>
                  </a:lnTo>
                  <a:lnTo>
                    <a:pt x="9762" y="9802"/>
                  </a:lnTo>
                  <a:lnTo>
                    <a:pt x="10018" y="8719"/>
                  </a:lnTo>
                  <a:lnTo>
                    <a:pt x="10117" y="8188"/>
                  </a:lnTo>
                  <a:lnTo>
                    <a:pt x="10215" y="7637"/>
                  </a:lnTo>
                  <a:lnTo>
                    <a:pt x="10392" y="6535"/>
                  </a:lnTo>
                  <a:lnTo>
                    <a:pt x="10687" y="4350"/>
                  </a:lnTo>
                  <a:lnTo>
                    <a:pt x="10845" y="3248"/>
                  </a:lnTo>
                  <a:lnTo>
                    <a:pt x="11042" y="2185"/>
                  </a:lnTo>
                  <a:lnTo>
                    <a:pt x="11160" y="1634"/>
                  </a:lnTo>
                  <a:lnTo>
                    <a:pt x="11297" y="1103"/>
                  </a:lnTo>
                  <a:lnTo>
                    <a:pt x="11435" y="571"/>
                  </a:lnTo>
                  <a:lnTo>
                    <a:pt x="11612" y="59"/>
                  </a:lnTo>
                  <a:lnTo>
                    <a:pt x="110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8"/>
            <p:cNvSpPr/>
            <p:nvPr/>
          </p:nvSpPr>
          <p:spPr>
            <a:xfrm>
              <a:off x="10347378" y="3290905"/>
              <a:ext cx="314952" cy="136066"/>
            </a:xfrm>
            <a:custGeom>
              <a:avLst/>
              <a:gdLst/>
              <a:ahLst/>
              <a:cxnLst/>
              <a:rect l="l" t="t" r="r" b="b"/>
              <a:pathLst>
                <a:path w="7657" h="3308" extrusionOk="0">
                  <a:moveTo>
                    <a:pt x="6771" y="1"/>
                  </a:moveTo>
                  <a:lnTo>
                    <a:pt x="6574" y="119"/>
                  </a:lnTo>
                  <a:lnTo>
                    <a:pt x="6377" y="178"/>
                  </a:lnTo>
                  <a:lnTo>
                    <a:pt x="6181" y="217"/>
                  </a:lnTo>
                  <a:lnTo>
                    <a:pt x="6023" y="217"/>
                  </a:lnTo>
                  <a:lnTo>
                    <a:pt x="5728" y="197"/>
                  </a:lnTo>
                  <a:lnTo>
                    <a:pt x="5492" y="178"/>
                  </a:lnTo>
                  <a:lnTo>
                    <a:pt x="5413" y="197"/>
                  </a:lnTo>
                  <a:lnTo>
                    <a:pt x="5334" y="217"/>
                  </a:lnTo>
                  <a:lnTo>
                    <a:pt x="5295" y="276"/>
                  </a:lnTo>
                  <a:lnTo>
                    <a:pt x="5256" y="374"/>
                  </a:lnTo>
                  <a:lnTo>
                    <a:pt x="5256" y="512"/>
                  </a:lnTo>
                  <a:lnTo>
                    <a:pt x="5275" y="709"/>
                  </a:lnTo>
                  <a:lnTo>
                    <a:pt x="5315" y="945"/>
                  </a:lnTo>
                  <a:lnTo>
                    <a:pt x="5374" y="1260"/>
                  </a:lnTo>
                  <a:lnTo>
                    <a:pt x="5019" y="1280"/>
                  </a:lnTo>
                  <a:lnTo>
                    <a:pt x="4626" y="1280"/>
                  </a:lnTo>
                  <a:lnTo>
                    <a:pt x="4232" y="1240"/>
                  </a:lnTo>
                  <a:lnTo>
                    <a:pt x="3839" y="1221"/>
                  </a:lnTo>
                  <a:lnTo>
                    <a:pt x="3032" y="1122"/>
                  </a:lnTo>
                  <a:lnTo>
                    <a:pt x="2244" y="1044"/>
                  </a:lnTo>
                  <a:lnTo>
                    <a:pt x="1870" y="1024"/>
                  </a:lnTo>
                  <a:lnTo>
                    <a:pt x="1516" y="1024"/>
                  </a:lnTo>
                  <a:lnTo>
                    <a:pt x="1182" y="1044"/>
                  </a:lnTo>
                  <a:lnTo>
                    <a:pt x="886" y="1103"/>
                  </a:lnTo>
                  <a:lnTo>
                    <a:pt x="611" y="1181"/>
                  </a:lnTo>
                  <a:lnTo>
                    <a:pt x="493" y="1240"/>
                  </a:lnTo>
                  <a:lnTo>
                    <a:pt x="375" y="1300"/>
                  </a:lnTo>
                  <a:lnTo>
                    <a:pt x="256" y="1378"/>
                  </a:lnTo>
                  <a:lnTo>
                    <a:pt x="158" y="1477"/>
                  </a:lnTo>
                  <a:lnTo>
                    <a:pt x="79" y="1575"/>
                  </a:lnTo>
                  <a:lnTo>
                    <a:pt x="1" y="1693"/>
                  </a:lnTo>
                  <a:lnTo>
                    <a:pt x="453" y="1890"/>
                  </a:lnTo>
                  <a:lnTo>
                    <a:pt x="906" y="2067"/>
                  </a:lnTo>
                  <a:lnTo>
                    <a:pt x="1378" y="2244"/>
                  </a:lnTo>
                  <a:lnTo>
                    <a:pt x="1851" y="2402"/>
                  </a:lnTo>
                  <a:lnTo>
                    <a:pt x="2323" y="2559"/>
                  </a:lnTo>
                  <a:lnTo>
                    <a:pt x="2795" y="2697"/>
                  </a:lnTo>
                  <a:lnTo>
                    <a:pt x="3268" y="2815"/>
                  </a:lnTo>
                  <a:lnTo>
                    <a:pt x="3740" y="2913"/>
                  </a:lnTo>
                  <a:lnTo>
                    <a:pt x="4232" y="3012"/>
                  </a:lnTo>
                  <a:lnTo>
                    <a:pt x="4724" y="3091"/>
                  </a:lnTo>
                  <a:lnTo>
                    <a:pt x="5197" y="3169"/>
                  </a:lnTo>
                  <a:lnTo>
                    <a:pt x="5689" y="3228"/>
                  </a:lnTo>
                  <a:lnTo>
                    <a:pt x="6181" y="3268"/>
                  </a:lnTo>
                  <a:lnTo>
                    <a:pt x="6673" y="3307"/>
                  </a:lnTo>
                  <a:lnTo>
                    <a:pt x="7657" y="3307"/>
                  </a:lnTo>
                  <a:lnTo>
                    <a:pt x="7617" y="3189"/>
                  </a:lnTo>
                  <a:lnTo>
                    <a:pt x="7539" y="2835"/>
                  </a:lnTo>
                  <a:lnTo>
                    <a:pt x="7302" y="1772"/>
                  </a:lnTo>
                  <a:lnTo>
                    <a:pt x="7165" y="1201"/>
                  </a:lnTo>
                  <a:lnTo>
                    <a:pt x="7027" y="650"/>
                  </a:lnTo>
                  <a:lnTo>
                    <a:pt x="6889" y="237"/>
                  </a:lnTo>
                  <a:lnTo>
                    <a:pt x="6830" y="99"/>
                  </a:lnTo>
                  <a:lnTo>
                    <a:pt x="67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8"/>
            <p:cNvSpPr/>
            <p:nvPr/>
          </p:nvSpPr>
          <p:spPr>
            <a:xfrm>
              <a:off x="10531982" y="3357293"/>
              <a:ext cx="55899" cy="69678"/>
            </a:xfrm>
            <a:custGeom>
              <a:avLst/>
              <a:gdLst/>
              <a:ahLst/>
              <a:cxnLst/>
              <a:rect l="l" t="t" r="r" b="b"/>
              <a:pathLst>
                <a:path w="1359" h="1694" extrusionOk="0">
                  <a:moveTo>
                    <a:pt x="59" y="0"/>
                  </a:moveTo>
                  <a:lnTo>
                    <a:pt x="20" y="20"/>
                  </a:lnTo>
                  <a:lnTo>
                    <a:pt x="0" y="59"/>
                  </a:lnTo>
                  <a:lnTo>
                    <a:pt x="20" y="79"/>
                  </a:lnTo>
                  <a:lnTo>
                    <a:pt x="118" y="296"/>
                  </a:lnTo>
                  <a:lnTo>
                    <a:pt x="236" y="492"/>
                  </a:lnTo>
                  <a:lnTo>
                    <a:pt x="354" y="709"/>
                  </a:lnTo>
                  <a:lnTo>
                    <a:pt x="512" y="906"/>
                  </a:lnTo>
                  <a:lnTo>
                    <a:pt x="807" y="1299"/>
                  </a:lnTo>
                  <a:lnTo>
                    <a:pt x="1142" y="1673"/>
                  </a:lnTo>
                  <a:lnTo>
                    <a:pt x="1181" y="1693"/>
                  </a:lnTo>
                  <a:lnTo>
                    <a:pt x="1279" y="1693"/>
                  </a:lnTo>
                  <a:lnTo>
                    <a:pt x="1319" y="1673"/>
                  </a:lnTo>
                  <a:lnTo>
                    <a:pt x="1338" y="1654"/>
                  </a:lnTo>
                  <a:lnTo>
                    <a:pt x="1358" y="1614"/>
                  </a:lnTo>
                  <a:lnTo>
                    <a:pt x="1358" y="1575"/>
                  </a:lnTo>
                  <a:lnTo>
                    <a:pt x="1338" y="1536"/>
                  </a:lnTo>
                  <a:lnTo>
                    <a:pt x="768" y="788"/>
                  </a:lnTo>
                  <a:lnTo>
                    <a:pt x="472" y="394"/>
                  </a:lnTo>
                  <a:lnTo>
                    <a:pt x="177" y="2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8"/>
            <p:cNvSpPr/>
            <p:nvPr/>
          </p:nvSpPr>
          <p:spPr>
            <a:xfrm>
              <a:off x="10555427" y="3350794"/>
              <a:ext cx="65606" cy="76177"/>
            </a:xfrm>
            <a:custGeom>
              <a:avLst/>
              <a:gdLst/>
              <a:ahLst/>
              <a:cxnLst/>
              <a:rect l="l" t="t" r="r" b="b"/>
              <a:pathLst>
                <a:path w="1595" h="1852" extrusionOk="0">
                  <a:moveTo>
                    <a:pt x="79" y="1"/>
                  </a:moveTo>
                  <a:lnTo>
                    <a:pt x="40" y="21"/>
                  </a:lnTo>
                  <a:lnTo>
                    <a:pt x="1" y="40"/>
                  </a:lnTo>
                  <a:lnTo>
                    <a:pt x="1" y="80"/>
                  </a:lnTo>
                  <a:lnTo>
                    <a:pt x="99" y="316"/>
                  </a:lnTo>
                  <a:lnTo>
                    <a:pt x="217" y="552"/>
                  </a:lnTo>
                  <a:lnTo>
                    <a:pt x="355" y="788"/>
                  </a:lnTo>
                  <a:lnTo>
                    <a:pt x="512" y="1024"/>
                  </a:lnTo>
                  <a:lnTo>
                    <a:pt x="690" y="1261"/>
                  </a:lnTo>
                  <a:lnTo>
                    <a:pt x="886" y="1457"/>
                  </a:lnTo>
                  <a:lnTo>
                    <a:pt x="1083" y="1654"/>
                  </a:lnTo>
                  <a:lnTo>
                    <a:pt x="1300" y="1831"/>
                  </a:lnTo>
                  <a:lnTo>
                    <a:pt x="1359" y="1851"/>
                  </a:lnTo>
                  <a:lnTo>
                    <a:pt x="1477" y="1851"/>
                  </a:lnTo>
                  <a:lnTo>
                    <a:pt x="1516" y="1831"/>
                  </a:lnTo>
                  <a:lnTo>
                    <a:pt x="1556" y="1792"/>
                  </a:lnTo>
                  <a:lnTo>
                    <a:pt x="1595" y="1753"/>
                  </a:lnTo>
                  <a:lnTo>
                    <a:pt x="1595" y="1713"/>
                  </a:lnTo>
                  <a:lnTo>
                    <a:pt x="1556" y="1654"/>
                  </a:lnTo>
                  <a:lnTo>
                    <a:pt x="1398" y="1438"/>
                  </a:lnTo>
                  <a:lnTo>
                    <a:pt x="1201" y="1221"/>
                  </a:lnTo>
                  <a:lnTo>
                    <a:pt x="827" y="788"/>
                  </a:lnTo>
                  <a:lnTo>
                    <a:pt x="473" y="395"/>
                  </a:lnTo>
                  <a:lnTo>
                    <a:pt x="316" y="217"/>
                  </a:lnTo>
                  <a:lnTo>
                    <a:pt x="119" y="2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8"/>
            <p:cNvSpPr/>
            <p:nvPr/>
          </p:nvSpPr>
          <p:spPr>
            <a:xfrm>
              <a:off x="10348201" y="3360542"/>
              <a:ext cx="315774" cy="72064"/>
            </a:xfrm>
            <a:custGeom>
              <a:avLst/>
              <a:gdLst/>
              <a:ahLst/>
              <a:cxnLst/>
              <a:rect l="l" t="t" r="r" b="b"/>
              <a:pathLst>
                <a:path w="7677" h="1752" extrusionOk="0">
                  <a:moveTo>
                    <a:pt x="0" y="0"/>
                  </a:moveTo>
                  <a:lnTo>
                    <a:pt x="20" y="20"/>
                  </a:lnTo>
                  <a:lnTo>
                    <a:pt x="433" y="295"/>
                  </a:lnTo>
                  <a:lnTo>
                    <a:pt x="847" y="551"/>
                  </a:lnTo>
                  <a:lnTo>
                    <a:pt x="1299" y="768"/>
                  </a:lnTo>
                  <a:lnTo>
                    <a:pt x="1752" y="945"/>
                  </a:lnTo>
                  <a:lnTo>
                    <a:pt x="2224" y="1102"/>
                  </a:lnTo>
                  <a:lnTo>
                    <a:pt x="2697" y="1240"/>
                  </a:lnTo>
                  <a:lnTo>
                    <a:pt x="3189" y="1358"/>
                  </a:lnTo>
                  <a:lnTo>
                    <a:pt x="3681" y="1457"/>
                  </a:lnTo>
                  <a:lnTo>
                    <a:pt x="4192" y="1535"/>
                  </a:lnTo>
                  <a:lnTo>
                    <a:pt x="4685" y="1594"/>
                  </a:lnTo>
                  <a:lnTo>
                    <a:pt x="5196" y="1653"/>
                  </a:lnTo>
                  <a:lnTo>
                    <a:pt x="5708" y="1693"/>
                  </a:lnTo>
                  <a:lnTo>
                    <a:pt x="6692" y="1732"/>
                  </a:lnTo>
                  <a:lnTo>
                    <a:pt x="7676" y="1752"/>
                  </a:lnTo>
                  <a:lnTo>
                    <a:pt x="7656" y="1260"/>
                  </a:lnTo>
                  <a:lnTo>
                    <a:pt x="6672" y="1240"/>
                  </a:lnTo>
                  <a:lnTo>
                    <a:pt x="5688" y="1181"/>
                  </a:lnTo>
                  <a:lnTo>
                    <a:pt x="4744" y="1083"/>
                  </a:lnTo>
                  <a:lnTo>
                    <a:pt x="3799" y="945"/>
                  </a:lnTo>
                  <a:lnTo>
                    <a:pt x="2854" y="748"/>
                  </a:lnTo>
                  <a:lnTo>
                    <a:pt x="1929" y="532"/>
                  </a:lnTo>
                  <a:lnTo>
                    <a:pt x="984" y="27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8"/>
            <p:cNvSpPr/>
            <p:nvPr/>
          </p:nvSpPr>
          <p:spPr>
            <a:xfrm flipH="1">
              <a:off x="10068950" y="1408500"/>
              <a:ext cx="463025" cy="418750"/>
            </a:xfrm>
            <a:custGeom>
              <a:avLst/>
              <a:gdLst/>
              <a:ahLst/>
              <a:cxnLst/>
              <a:rect l="l" t="t" r="r" b="b"/>
              <a:pathLst>
                <a:path w="18521" h="16750" extrusionOk="0">
                  <a:moveTo>
                    <a:pt x="14703" y="0"/>
                  </a:moveTo>
                  <a:lnTo>
                    <a:pt x="14309" y="20"/>
                  </a:lnTo>
                  <a:lnTo>
                    <a:pt x="13935" y="79"/>
                  </a:lnTo>
                  <a:lnTo>
                    <a:pt x="13561" y="177"/>
                  </a:lnTo>
                  <a:lnTo>
                    <a:pt x="13207" y="315"/>
                  </a:lnTo>
                  <a:lnTo>
                    <a:pt x="12872" y="473"/>
                  </a:lnTo>
                  <a:lnTo>
                    <a:pt x="12557" y="669"/>
                  </a:lnTo>
                  <a:lnTo>
                    <a:pt x="12262" y="906"/>
                  </a:lnTo>
                  <a:lnTo>
                    <a:pt x="11987" y="1142"/>
                  </a:lnTo>
                  <a:lnTo>
                    <a:pt x="11514" y="1024"/>
                  </a:lnTo>
                  <a:lnTo>
                    <a:pt x="11022" y="925"/>
                  </a:lnTo>
                  <a:lnTo>
                    <a:pt x="10511" y="866"/>
                  </a:lnTo>
                  <a:lnTo>
                    <a:pt x="9959" y="846"/>
                  </a:lnTo>
                  <a:lnTo>
                    <a:pt x="9664" y="866"/>
                  </a:lnTo>
                  <a:lnTo>
                    <a:pt x="9389" y="886"/>
                  </a:lnTo>
                  <a:lnTo>
                    <a:pt x="9113" y="925"/>
                  </a:lnTo>
                  <a:lnTo>
                    <a:pt x="8818" y="965"/>
                  </a:lnTo>
                  <a:lnTo>
                    <a:pt x="8523" y="1024"/>
                  </a:lnTo>
                  <a:lnTo>
                    <a:pt x="8228" y="1102"/>
                  </a:lnTo>
                  <a:lnTo>
                    <a:pt x="7952" y="1201"/>
                  </a:lnTo>
                  <a:lnTo>
                    <a:pt x="7657" y="1319"/>
                  </a:lnTo>
                  <a:lnTo>
                    <a:pt x="7362" y="1437"/>
                  </a:lnTo>
                  <a:lnTo>
                    <a:pt x="7086" y="1594"/>
                  </a:lnTo>
                  <a:lnTo>
                    <a:pt x="6791" y="1752"/>
                  </a:lnTo>
                  <a:lnTo>
                    <a:pt x="6515" y="1929"/>
                  </a:lnTo>
                  <a:lnTo>
                    <a:pt x="6240" y="2126"/>
                  </a:lnTo>
                  <a:lnTo>
                    <a:pt x="5984" y="2342"/>
                  </a:lnTo>
                  <a:lnTo>
                    <a:pt x="5708" y="2598"/>
                  </a:lnTo>
                  <a:lnTo>
                    <a:pt x="5452" y="2854"/>
                  </a:lnTo>
                  <a:lnTo>
                    <a:pt x="5216" y="3130"/>
                  </a:lnTo>
                  <a:lnTo>
                    <a:pt x="4960" y="3444"/>
                  </a:lnTo>
                  <a:lnTo>
                    <a:pt x="4724" y="3759"/>
                  </a:lnTo>
                  <a:lnTo>
                    <a:pt x="4508" y="4114"/>
                  </a:lnTo>
                  <a:lnTo>
                    <a:pt x="4291" y="4488"/>
                  </a:lnTo>
                  <a:lnTo>
                    <a:pt x="4094" y="4881"/>
                  </a:lnTo>
                  <a:lnTo>
                    <a:pt x="3898" y="5295"/>
                  </a:lnTo>
                  <a:lnTo>
                    <a:pt x="3720" y="5747"/>
                  </a:lnTo>
                  <a:lnTo>
                    <a:pt x="3563" y="6200"/>
                  </a:lnTo>
                  <a:lnTo>
                    <a:pt x="3465" y="6633"/>
                  </a:lnTo>
                  <a:lnTo>
                    <a:pt x="3406" y="7026"/>
                  </a:lnTo>
                  <a:lnTo>
                    <a:pt x="3386" y="7420"/>
                  </a:lnTo>
                  <a:lnTo>
                    <a:pt x="3032" y="7538"/>
                  </a:lnTo>
                  <a:lnTo>
                    <a:pt x="2697" y="7676"/>
                  </a:lnTo>
                  <a:lnTo>
                    <a:pt x="2362" y="7833"/>
                  </a:lnTo>
                  <a:lnTo>
                    <a:pt x="2067" y="8011"/>
                  </a:lnTo>
                  <a:lnTo>
                    <a:pt x="1752" y="8188"/>
                  </a:lnTo>
                  <a:lnTo>
                    <a:pt x="1477" y="8404"/>
                  </a:lnTo>
                  <a:lnTo>
                    <a:pt x="1221" y="8621"/>
                  </a:lnTo>
                  <a:lnTo>
                    <a:pt x="985" y="8857"/>
                  </a:lnTo>
                  <a:lnTo>
                    <a:pt x="768" y="9113"/>
                  </a:lnTo>
                  <a:lnTo>
                    <a:pt x="571" y="9388"/>
                  </a:lnTo>
                  <a:lnTo>
                    <a:pt x="414" y="9683"/>
                  </a:lnTo>
                  <a:lnTo>
                    <a:pt x="276" y="9998"/>
                  </a:lnTo>
                  <a:lnTo>
                    <a:pt x="158" y="10313"/>
                  </a:lnTo>
                  <a:lnTo>
                    <a:pt x="79" y="10668"/>
                  </a:lnTo>
                  <a:lnTo>
                    <a:pt x="20" y="11022"/>
                  </a:lnTo>
                  <a:lnTo>
                    <a:pt x="1" y="11415"/>
                  </a:lnTo>
                  <a:lnTo>
                    <a:pt x="40" y="11967"/>
                  </a:lnTo>
                  <a:lnTo>
                    <a:pt x="99" y="12518"/>
                  </a:lnTo>
                  <a:lnTo>
                    <a:pt x="197" y="13029"/>
                  </a:lnTo>
                  <a:lnTo>
                    <a:pt x="355" y="13541"/>
                  </a:lnTo>
                  <a:lnTo>
                    <a:pt x="532" y="13994"/>
                  </a:lnTo>
                  <a:lnTo>
                    <a:pt x="650" y="14230"/>
                  </a:lnTo>
                  <a:lnTo>
                    <a:pt x="768" y="14446"/>
                  </a:lnTo>
                  <a:lnTo>
                    <a:pt x="886" y="14643"/>
                  </a:lnTo>
                  <a:lnTo>
                    <a:pt x="1024" y="14860"/>
                  </a:lnTo>
                  <a:lnTo>
                    <a:pt x="1162" y="15037"/>
                  </a:lnTo>
                  <a:lnTo>
                    <a:pt x="1319" y="15234"/>
                  </a:lnTo>
                  <a:lnTo>
                    <a:pt x="1496" y="15391"/>
                  </a:lnTo>
                  <a:lnTo>
                    <a:pt x="1654" y="15568"/>
                  </a:lnTo>
                  <a:lnTo>
                    <a:pt x="1851" y="15726"/>
                  </a:lnTo>
                  <a:lnTo>
                    <a:pt x="2028" y="15864"/>
                  </a:lnTo>
                  <a:lnTo>
                    <a:pt x="2225" y="16001"/>
                  </a:lnTo>
                  <a:lnTo>
                    <a:pt x="2441" y="16119"/>
                  </a:lnTo>
                  <a:lnTo>
                    <a:pt x="2658" y="16237"/>
                  </a:lnTo>
                  <a:lnTo>
                    <a:pt x="2874" y="16356"/>
                  </a:lnTo>
                  <a:lnTo>
                    <a:pt x="3110" y="16434"/>
                  </a:lnTo>
                  <a:lnTo>
                    <a:pt x="3346" y="16513"/>
                  </a:lnTo>
                  <a:lnTo>
                    <a:pt x="3583" y="16592"/>
                  </a:lnTo>
                  <a:lnTo>
                    <a:pt x="3839" y="16651"/>
                  </a:lnTo>
                  <a:lnTo>
                    <a:pt x="4114" y="16690"/>
                  </a:lnTo>
                  <a:lnTo>
                    <a:pt x="4370" y="16730"/>
                  </a:lnTo>
                  <a:lnTo>
                    <a:pt x="4645" y="16749"/>
                  </a:lnTo>
                  <a:lnTo>
                    <a:pt x="5216" y="16749"/>
                  </a:lnTo>
                  <a:lnTo>
                    <a:pt x="5492" y="16730"/>
                  </a:lnTo>
                  <a:lnTo>
                    <a:pt x="5767" y="16690"/>
                  </a:lnTo>
                  <a:lnTo>
                    <a:pt x="6043" y="16651"/>
                  </a:lnTo>
                  <a:lnTo>
                    <a:pt x="6318" y="16572"/>
                  </a:lnTo>
                  <a:lnTo>
                    <a:pt x="6574" y="16513"/>
                  </a:lnTo>
                  <a:lnTo>
                    <a:pt x="6830" y="16415"/>
                  </a:lnTo>
                  <a:lnTo>
                    <a:pt x="7086" y="16316"/>
                  </a:lnTo>
                  <a:lnTo>
                    <a:pt x="7322" y="16218"/>
                  </a:lnTo>
                  <a:lnTo>
                    <a:pt x="7558" y="16080"/>
                  </a:lnTo>
                  <a:lnTo>
                    <a:pt x="7795" y="15962"/>
                  </a:lnTo>
                  <a:lnTo>
                    <a:pt x="8011" y="15804"/>
                  </a:lnTo>
                  <a:lnTo>
                    <a:pt x="8228" y="15647"/>
                  </a:lnTo>
                  <a:lnTo>
                    <a:pt x="8444" y="15490"/>
                  </a:lnTo>
                  <a:lnTo>
                    <a:pt x="8641" y="15312"/>
                  </a:lnTo>
                  <a:lnTo>
                    <a:pt x="8838" y="15135"/>
                  </a:lnTo>
                  <a:lnTo>
                    <a:pt x="9015" y="14938"/>
                  </a:lnTo>
                  <a:lnTo>
                    <a:pt x="9192" y="14742"/>
                  </a:lnTo>
                  <a:lnTo>
                    <a:pt x="9349" y="14525"/>
                  </a:lnTo>
                  <a:lnTo>
                    <a:pt x="9507" y="14309"/>
                  </a:lnTo>
                  <a:lnTo>
                    <a:pt x="9664" y="14092"/>
                  </a:lnTo>
                  <a:lnTo>
                    <a:pt x="9782" y="13856"/>
                  </a:lnTo>
                  <a:lnTo>
                    <a:pt x="9920" y="13620"/>
                  </a:lnTo>
                  <a:lnTo>
                    <a:pt x="10019" y="13384"/>
                  </a:lnTo>
                  <a:lnTo>
                    <a:pt x="10117" y="13128"/>
                  </a:lnTo>
                  <a:lnTo>
                    <a:pt x="10215" y="12872"/>
                  </a:lnTo>
                  <a:lnTo>
                    <a:pt x="10274" y="12616"/>
                  </a:lnTo>
                  <a:lnTo>
                    <a:pt x="10353" y="12341"/>
                  </a:lnTo>
                  <a:lnTo>
                    <a:pt x="10392" y="12065"/>
                  </a:lnTo>
                  <a:lnTo>
                    <a:pt x="10432" y="11789"/>
                  </a:lnTo>
                  <a:lnTo>
                    <a:pt x="10452" y="11514"/>
                  </a:lnTo>
                  <a:lnTo>
                    <a:pt x="10452" y="11238"/>
                  </a:lnTo>
                  <a:lnTo>
                    <a:pt x="10452" y="10687"/>
                  </a:lnTo>
                  <a:lnTo>
                    <a:pt x="10392" y="10176"/>
                  </a:lnTo>
                  <a:lnTo>
                    <a:pt x="10333" y="9723"/>
                  </a:lnTo>
                  <a:lnTo>
                    <a:pt x="10235" y="9310"/>
                  </a:lnTo>
                  <a:lnTo>
                    <a:pt x="10392" y="8975"/>
                  </a:lnTo>
                  <a:lnTo>
                    <a:pt x="10570" y="8680"/>
                  </a:lnTo>
                  <a:lnTo>
                    <a:pt x="10766" y="8365"/>
                  </a:lnTo>
                  <a:lnTo>
                    <a:pt x="11003" y="8050"/>
                  </a:lnTo>
                  <a:lnTo>
                    <a:pt x="11278" y="7735"/>
                  </a:lnTo>
                  <a:lnTo>
                    <a:pt x="11573" y="7420"/>
                  </a:lnTo>
                  <a:lnTo>
                    <a:pt x="11888" y="7086"/>
                  </a:lnTo>
                  <a:lnTo>
                    <a:pt x="12243" y="6731"/>
                  </a:lnTo>
                  <a:lnTo>
                    <a:pt x="12498" y="6948"/>
                  </a:lnTo>
                  <a:lnTo>
                    <a:pt x="12774" y="7125"/>
                  </a:lnTo>
                  <a:lnTo>
                    <a:pt x="13069" y="7263"/>
                  </a:lnTo>
                  <a:lnTo>
                    <a:pt x="13364" y="7400"/>
                  </a:lnTo>
                  <a:lnTo>
                    <a:pt x="13699" y="7499"/>
                  </a:lnTo>
                  <a:lnTo>
                    <a:pt x="14014" y="7578"/>
                  </a:lnTo>
                  <a:lnTo>
                    <a:pt x="14348" y="7617"/>
                  </a:lnTo>
                  <a:lnTo>
                    <a:pt x="14703" y="7637"/>
                  </a:lnTo>
                  <a:lnTo>
                    <a:pt x="15096" y="7617"/>
                  </a:lnTo>
                  <a:lnTo>
                    <a:pt x="15470" y="7558"/>
                  </a:lnTo>
                  <a:lnTo>
                    <a:pt x="15844" y="7479"/>
                  </a:lnTo>
                  <a:lnTo>
                    <a:pt x="16199" y="7341"/>
                  </a:lnTo>
                  <a:lnTo>
                    <a:pt x="16533" y="7184"/>
                  </a:lnTo>
                  <a:lnTo>
                    <a:pt x="16848" y="6987"/>
                  </a:lnTo>
                  <a:lnTo>
                    <a:pt x="17143" y="6771"/>
                  </a:lnTo>
                  <a:lnTo>
                    <a:pt x="17399" y="6515"/>
                  </a:lnTo>
                  <a:lnTo>
                    <a:pt x="17655" y="6259"/>
                  </a:lnTo>
                  <a:lnTo>
                    <a:pt x="17871" y="5964"/>
                  </a:lnTo>
                  <a:lnTo>
                    <a:pt x="18068" y="5649"/>
                  </a:lnTo>
                  <a:lnTo>
                    <a:pt x="18226" y="5314"/>
                  </a:lnTo>
                  <a:lnTo>
                    <a:pt x="18344" y="4960"/>
                  </a:lnTo>
                  <a:lnTo>
                    <a:pt x="18442" y="4586"/>
                  </a:lnTo>
                  <a:lnTo>
                    <a:pt x="18501" y="4212"/>
                  </a:lnTo>
                  <a:lnTo>
                    <a:pt x="18521" y="3818"/>
                  </a:lnTo>
                  <a:lnTo>
                    <a:pt x="18501" y="3425"/>
                  </a:lnTo>
                  <a:lnTo>
                    <a:pt x="18442" y="3051"/>
                  </a:lnTo>
                  <a:lnTo>
                    <a:pt x="18344" y="2697"/>
                  </a:lnTo>
                  <a:lnTo>
                    <a:pt x="18226" y="2342"/>
                  </a:lnTo>
                  <a:lnTo>
                    <a:pt x="18068" y="2008"/>
                  </a:lnTo>
                  <a:lnTo>
                    <a:pt x="17871" y="1693"/>
                  </a:lnTo>
                  <a:lnTo>
                    <a:pt x="17655" y="1398"/>
                  </a:lnTo>
                  <a:lnTo>
                    <a:pt x="17399" y="1122"/>
                  </a:lnTo>
                  <a:lnTo>
                    <a:pt x="17143" y="886"/>
                  </a:lnTo>
                  <a:lnTo>
                    <a:pt x="16848" y="650"/>
                  </a:lnTo>
                  <a:lnTo>
                    <a:pt x="16533" y="473"/>
                  </a:lnTo>
                  <a:lnTo>
                    <a:pt x="16199" y="315"/>
                  </a:lnTo>
                  <a:lnTo>
                    <a:pt x="15844" y="177"/>
                  </a:lnTo>
                  <a:lnTo>
                    <a:pt x="15470" y="79"/>
                  </a:lnTo>
                  <a:lnTo>
                    <a:pt x="15096" y="20"/>
                  </a:lnTo>
                  <a:lnTo>
                    <a:pt x="14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8"/>
            <p:cNvSpPr/>
            <p:nvPr/>
          </p:nvSpPr>
          <p:spPr>
            <a:xfrm>
              <a:off x="9974182" y="1488839"/>
              <a:ext cx="260698" cy="140879"/>
            </a:xfrm>
            <a:custGeom>
              <a:avLst/>
              <a:gdLst/>
              <a:ahLst/>
              <a:cxnLst/>
              <a:rect l="l" t="t" r="r" b="b"/>
              <a:pathLst>
                <a:path w="6338" h="3425" extrusionOk="0">
                  <a:moveTo>
                    <a:pt x="473" y="0"/>
                  </a:moveTo>
                  <a:lnTo>
                    <a:pt x="237" y="532"/>
                  </a:lnTo>
                  <a:lnTo>
                    <a:pt x="0" y="1063"/>
                  </a:lnTo>
                  <a:lnTo>
                    <a:pt x="709" y="1417"/>
                  </a:lnTo>
                  <a:lnTo>
                    <a:pt x="1418" y="1752"/>
                  </a:lnTo>
                  <a:lnTo>
                    <a:pt x="2126" y="2067"/>
                  </a:lnTo>
                  <a:lnTo>
                    <a:pt x="2854" y="2382"/>
                  </a:lnTo>
                  <a:lnTo>
                    <a:pt x="3582" y="2657"/>
                  </a:lnTo>
                  <a:lnTo>
                    <a:pt x="4330" y="2933"/>
                  </a:lnTo>
                  <a:lnTo>
                    <a:pt x="5059" y="3189"/>
                  </a:lnTo>
                  <a:lnTo>
                    <a:pt x="5806" y="3425"/>
                  </a:lnTo>
                  <a:lnTo>
                    <a:pt x="6082" y="2992"/>
                  </a:lnTo>
                  <a:lnTo>
                    <a:pt x="6338" y="2579"/>
                  </a:lnTo>
                  <a:lnTo>
                    <a:pt x="5590" y="2323"/>
                  </a:lnTo>
                  <a:lnTo>
                    <a:pt x="4822" y="2047"/>
                  </a:lnTo>
                  <a:lnTo>
                    <a:pt x="4075" y="1752"/>
                  </a:lnTo>
                  <a:lnTo>
                    <a:pt x="3346" y="1437"/>
                  </a:lnTo>
                  <a:lnTo>
                    <a:pt x="2618" y="1102"/>
                  </a:lnTo>
                  <a:lnTo>
                    <a:pt x="1890" y="748"/>
                  </a:lnTo>
                  <a:lnTo>
                    <a:pt x="1181" y="394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027;p38">
            <a:extLst>
              <a:ext uri="{FF2B5EF4-FFF2-40B4-BE49-F238E27FC236}">
                <a16:creationId xmlns:a16="http://schemas.microsoft.com/office/drawing/2014/main" id="{4056894A-1270-5252-9466-B8FA112547DF}"/>
              </a:ext>
            </a:extLst>
          </p:cNvPr>
          <p:cNvSpPr txBox="1">
            <a:spLocks/>
          </p:cNvSpPr>
          <p:nvPr/>
        </p:nvSpPr>
        <p:spPr>
          <a:xfrm>
            <a:off x="3366107" y="1353388"/>
            <a:ext cx="4252500" cy="25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27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Lifestyle refers to the way a person lives, including their attitudes, values, behaviors, and habits.</a:t>
            </a:r>
          </a:p>
          <a:p>
            <a:pPr marL="0" indent="0" algn="l"/>
            <a:endParaRPr lang="en-US" sz="1400" u="sng" dirty="0">
              <a:solidFill>
                <a:schemeClr val="tx1"/>
              </a:solidFill>
              <a:latin typeface="Söhne"/>
            </a:endParaRPr>
          </a:p>
          <a:p>
            <a:pPr marL="0" indent="0" algn="l"/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A person's lifestyle is influenced by their personal preferences, cultural background, socioeconomic status, and other environmental factors.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39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LifeStyle Affects</a:t>
            </a:r>
            <a:endParaRPr dirty="0"/>
          </a:p>
        </p:txBody>
      </p:sp>
      <p:sp>
        <p:nvSpPr>
          <p:cNvPr id="3084" name="Google Shape;3084;p39"/>
          <p:cNvSpPr txBox="1"/>
          <p:nvPr/>
        </p:nvSpPr>
        <p:spPr>
          <a:xfrm>
            <a:off x="3866250" y="1801400"/>
            <a:ext cx="141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METHODS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85" name="Google Shape;3085;p39"/>
          <p:cNvSpPr txBox="1"/>
          <p:nvPr/>
        </p:nvSpPr>
        <p:spPr>
          <a:xfrm>
            <a:off x="685503" y="3677000"/>
            <a:ext cx="1886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Activities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86" name="Google Shape;3086;p39"/>
          <p:cNvSpPr txBox="1"/>
          <p:nvPr/>
        </p:nvSpPr>
        <p:spPr>
          <a:xfrm>
            <a:off x="6572397" y="3677000"/>
            <a:ext cx="1886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Work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87" name="Google Shape;3087;p39"/>
          <p:cNvSpPr txBox="1"/>
          <p:nvPr/>
        </p:nvSpPr>
        <p:spPr>
          <a:xfrm>
            <a:off x="4610101" y="3677000"/>
            <a:ext cx="1886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Diet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88" name="Google Shape;3088;p39"/>
          <p:cNvSpPr txBox="1"/>
          <p:nvPr/>
        </p:nvSpPr>
        <p:spPr>
          <a:xfrm>
            <a:off x="2647799" y="3677000"/>
            <a:ext cx="1886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Exercise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89" name="Google Shape;3089;p39"/>
          <p:cNvSpPr/>
          <p:nvPr/>
        </p:nvSpPr>
        <p:spPr>
          <a:xfrm>
            <a:off x="4512600" y="2169688"/>
            <a:ext cx="118800" cy="1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0" name="Google Shape;3090;p39"/>
          <p:cNvSpPr/>
          <p:nvPr/>
        </p:nvSpPr>
        <p:spPr>
          <a:xfrm>
            <a:off x="1569153" y="3406038"/>
            <a:ext cx="118800" cy="1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1" name="Google Shape;3091;p39"/>
          <p:cNvSpPr/>
          <p:nvPr/>
        </p:nvSpPr>
        <p:spPr>
          <a:xfrm>
            <a:off x="3531449" y="3406038"/>
            <a:ext cx="118800" cy="1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2" name="Google Shape;3092;p39"/>
          <p:cNvSpPr/>
          <p:nvPr/>
        </p:nvSpPr>
        <p:spPr>
          <a:xfrm>
            <a:off x="5493751" y="3406038"/>
            <a:ext cx="118800" cy="1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3" name="Google Shape;3093;p39"/>
          <p:cNvSpPr/>
          <p:nvPr/>
        </p:nvSpPr>
        <p:spPr>
          <a:xfrm>
            <a:off x="7456047" y="3406038"/>
            <a:ext cx="118800" cy="1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94" name="Google Shape;3094;p39"/>
          <p:cNvCxnSpPr>
            <a:stCxn id="3089" idx="2"/>
            <a:endCxn id="3090" idx="0"/>
          </p:cNvCxnSpPr>
          <p:nvPr/>
        </p:nvCxnSpPr>
        <p:spPr>
          <a:xfrm rot="5400000">
            <a:off x="2541600" y="1375588"/>
            <a:ext cx="1117500" cy="29433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5" name="Google Shape;3095;p39"/>
          <p:cNvCxnSpPr>
            <a:stCxn id="3089" idx="2"/>
            <a:endCxn id="3091" idx="0"/>
          </p:cNvCxnSpPr>
          <p:nvPr/>
        </p:nvCxnSpPr>
        <p:spPr>
          <a:xfrm rot="5400000">
            <a:off x="3522600" y="2356588"/>
            <a:ext cx="1117500" cy="9813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6" name="Google Shape;3096;p39"/>
          <p:cNvCxnSpPr>
            <a:stCxn id="3089" idx="2"/>
            <a:endCxn id="3092" idx="0"/>
          </p:cNvCxnSpPr>
          <p:nvPr/>
        </p:nvCxnSpPr>
        <p:spPr>
          <a:xfrm rot="-5400000" flipH="1">
            <a:off x="4503900" y="2356588"/>
            <a:ext cx="1117500" cy="9813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7" name="Google Shape;3097;p39"/>
          <p:cNvCxnSpPr>
            <a:stCxn id="3089" idx="2"/>
            <a:endCxn id="3093" idx="0"/>
          </p:cNvCxnSpPr>
          <p:nvPr/>
        </p:nvCxnSpPr>
        <p:spPr>
          <a:xfrm rot="-5400000" flipH="1">
            <a:off x="5484900" y="1375588"/>
            <a:ext cx="1117500" cy="29433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8" name="Google Shape;3098;p39"/>
          <p:cNvSpPr/>
          <p:nvPr/>
        </p:nvSpPr>
        <p:spPr>
          <a:xfrm>
            <a:off x="4297650" y="1124747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9" name="Google Shape;3099;p39"/>
          <p:cNvSpPr/>
          <p:nvPr/>
        </p:nvSpPr>
        <p:spPr>
          <a:xfrm>
            <a:off x="7693825" y="3442200"/>
            <a:ext cx="35600" cy="87750"/>
          </a:xfrm>
          <a:custGeom>
            <a:avLst/>
            <a:gdLst/>
            <a:ahLst/>
            <a:cxnLst/>
            <a:rect l="l" t="t" r="r" b="b"/>
            <a:pathLst>
              <a:path w="1424" h="3510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41" y="281"/>
                </a:lnTo>
                <a:lnTo>
                  <a:pt x="321" y="622"/>
                </a:lnTo>
                <a:lnTo>
                  <a:pt x="522" y="1043"/>
                </a:lnTo>
                <a:lnTo>
                  <a:pt x="742" y="1564"/>
                </a:lnTo>
                <a:lnTo>
                  <a:pt x="983" y="2166"/>
                </a:lnTo>
                <a:lnTo>
                  <a:pt x="1203" y="2808"/>
                </a:lnTo>
                <a:lnTo>
                  <a:pt x="1424" y="3510"/>
                </a:lnTo>
                <a:lnTo>
                  <a:pt x="1424" y="3510"/>
                </a:lnTo>
                <a:lnTo>
                  <a:pt x="1203" y="2808"/>
                </a:lnTo>
                <a:lnTo>
                  <a:pt x="983" y="2166"/>
                </a:lnTo>
                <a:lnTo>
                  <a:pt x="742" y="1564"/>
                </a:lnTo>
                <a:lnTo>
                  <a:pt x="522" y="1043"/>
                </a:lnTo>
                <a:lnTo>
                  <a:pt x="321" y="622"/>
                </a:lnTo>
                <a:lnTo>
                  <a:pt x="141" y="28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7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0" name="Google Shape;3100;p39"/>
          <p:cNvGrpSpPr/>
          <p:nvPr/>
        </p:nvGrpSpPr>
        <p:grpSpPr>
          <a:xfrm>
            <a:off x="4427875" y="1254975"/>
            <a:ext cx="288250" cy="288250"/>
            <a:chOff x="256250" y="1644325"/>
            <a:chExt cx="288250" cy="288250"/>
          </a:xfrm>
        </p:grpSpPr>
        <p:sp>
          <p:nvSpPr>
            <p:cNvPr id="3101" name="Google Shape;3101;p39"/>
            <p:cNvSpPr/>
            <p:nvPr/>
          </p:nvSpPr>
          <p:spPr>
            <a:xfrm>
              <a:off x="302875" y="1646900"/>
              <a:ext cx="194350" cy="283075"/>
            </a:xfrm>
            <a:custGeom>
              <a:avLst/>
              <a:gdLst/>
              <a:ahLst/>
              <a:cxnLst/>
              <a:rect l="l" t="t" r="r" b="b"/>
              <a:pathLst>
                <a:path w="7774" h="11323" extrusionOk="0">
                  <a:moveTo>
                    <a:pt x="156" y="1"/>
                  </a:moveTo>
                  <a:lnTo>
                    <a:pt x="156" y="2177"/>
                  </a:lnTo>
                  <a:lnTo>
                    <a:pt x="726" y="2177"/>
                  </a:lnTo>
                  <a:lnTo>
                    <a:pt x="856" y="2203"/>
                  </a:lnTo>
                  <a:lnTo>
                    <a:pt x="985" y="2281"/>
                  </a:lnTo>
                  <a:lnTo>
                    <a:pt x="1037" y="2384"/>
                  </a:lnTo>
                  <a:lnTo>
                    <a:pt x="1063" y="2514"/>
                  </a:lnTo>
                  <a:lnTo>
                    <a:pt x="1037" y="2643"/>
                  </a:lnTo>
                  <a:lnTo>
                    <a:pt x="985" y="2747"/>
                  </a:lnTo>
                  <a:lnTo>
                    <a:pt x="856" y="2799"/>
                  </a:lnTo>
                  <a:lnTo>
                    <a:pt x="726" y="2851"/>
                  </a:lnTo>
                  <a:lnTo>
                    <a:pt x="156" y="2851"/>
                  </a:lnTo>
                  <a:lnTo>
                    <a:pt x="156" y="5001"/>
                  </a:lnTo>
                  <a:lnTo>
                    <a:pt x="2695" y="3965"/>
                  </a:lnTo>
                  <a:lnTo>
                    <a:pt x="2773" y="3913"/>
                  </a:lnTo>
                  <a:lnTo>
                    <a:pt x="2851" y="3835"/>
                  </a:lnTo>
                  <a:lnTo>
                    <a:pt x="2877" y="3731"/>
                  </a:lnTo>
                  <a:lnTo>
                    <a:pt x="2903" y="3654"/>
                  </a:lnTo>
                  <a:lnTo>
                    <a:pt x="2903" y="2851"/>
                  </a:lnTo>
                  <a:lnTo>
                    <a:pt x="6115" y="2851"/>
                  </a:lnTo>
                  <a:lnTo>
                    <a:pt x="6349" y="2928"/>
                  </a:lnTo>
                  <a:lnTo>
                    <a:pt x="6556" y="3058"/>
                  </a:lnTo>
                  <a:lnTo>
                    <a:pt x="6737" y="3213"/>
                  </a:lnTo>
                  <a:lnTo>
                    <a:pt x="6893" y="3395"/>
                  </a:lnTo>
                  <a:lnTo>
                    <a:pt x="7022" y="3602"/>
                  </a:lnTo>
                  <a:lnTo>
                    <a:pt x="7100" y="3835"/>
                  </a:lnTo>
                  <a:lnTo>
                    <a:pt x="7126" y="4094"/>
                  </a:lnTo>
                  <a:lnTo>
                    <a:pt x="7100" y="4327"/>
                  </a:lnTo>
                  <a:lnTo>
                    <a:pt x="7022" y="4561"/>
                  </a:lnTo>
                  <a:lnTo>
                    <a:pt x="6893" y="4768"/>
                  </a:lnTo>
                  <a:lnTo>
                    <a:pt x="6737" y="4975"/>
                  </a:lnTo>
                  <a:lnTo>
                    <a:pt x="6556" y="5105"/>
                  </a:lnTo>
                  <a:lnTo>
                    <a:pt x="6349" y="5234"/>
                  </a:lnTo>
                  <a:lnTo>
                    <a:pt x="6115" y="5312"/>
                  </a:lnTo>
                  <a:lnTo>
                    <a:pt x="5856" y="5338"/>
                  </a:lnTo>
                  <a:lnTo>
                    <a:pt x="1737" y="5338"/>
                  </a:lnTo>
                  <a:lnTo>
                    <a:pt x="1530" y="5364"/>
                  </a:lnTo>
                  <a:lnTo>
                    <a:pt x="1348" y="5416"/>
                  </a:lnTo>
                  <a:lnTo>
                    <a:pt x="1167" y="5493"/>
                  </a:lnTo>
                  <a:lnTo>
                    <a:pt x="1011" y="5571"/>
                  </a:lnTo>
                  <a:lnTo>
                    <a:pt x="856" y="5649"/>
                  </a:lnTo>
                  <a:lnTo>
                    <a:pt x="700" y="5778"/>
                  </a:lnTo>
                  <a:lnTo>
                    <a:pt x="571" y="5882"/>
                  </a:lnTo>
                  <a:lnTo>
                    <a:pt x="441" y="6037"/>
                  </a:lnTo>
                  <a:lnTo>
                    <a:pt x="338" y="6167"/>
                  </a:lnTo>
                  <a:lnTo>
                    <a:pt x="234" y="6322"/>
                  </a:lnTo>
                  <a:lnTo>
                    <a:pt x="156" y="6504"/>
                  </a:lnTo>
                  <a:lnTo>
                    <a:pt x="105" y="6685"/>
                  </a:lnTo>
                  <a:lnTo>
                    <a:pt x="53" y="6866"/>
                  </a:lnTo>
                  <a:lnTo>
                    <a:pt x="27" y="7048"/>
                  </a:lnTo>
                  <a:lnTo>
                    <a:pt x="1" y="7255"/>
                  </a:lnTo>
                  <a:lnTo>
                    <a:pt x="27" y="7436"/>
                  </a:lnTo>
                  <a:lnTo>
                    <a:pt x="53" y="7618"/>
                  </a:lnTo>
                  <a:lnTo>
                    <a:pt x="105" y="7799"/>
                  </a:lnTo>
                  <a:lnTo>
                    <a:pt x="156" y="7981"/>
                  </a:lnTo>
                  <a:lnTo>
                    <a:pt x="234" y="8162"/>
                  </a:lnTo>
                  <a:lnTo>
                    <a:pt x="338" y="8317"/>
                  </a:lnTo>
                  <a:lnTo>
                    <a:pt x="441" y="8447"/>
                  </a:lnTo>
                  <a:lnTo>
                    <a:pt x="571" y="8602"/>
                  </a:lnTo>
                  <a:lnTo>
                    <a:pt x="700" y="8706"/>
                  </a:lnTo>
                  <a:lnTo>
                    <a:pt x="856" y="8836"/>
                  </a:lnTo>
                  <a:lnTo>
                    <a:pt x="1011" y="8913"/>
                  </a:lnTo>
                  <a:lnTo>
                    <a:pt x="1167" y="9017"/>
                  </a:lnTo>
                  <a:lnTo>
                    <a:pt x="1348" y="9069"/>
                  </a:lnTo>
                  <a:lnTo>
                    <a:pt x="1530" y="9121"/>
                  </a:lnTo>
                  <a:lnTo>
                    <a:pt x="1737" y="9146"/>
                  </a:lnTo>
                  <a:lnTo>
                    <a:pt x="4898" y="9146"/>
                  </a:lnTo>
                  <a:lnTo>
                    <a:pt x="4898" y="9975"/>
                  </a:lnTo>
                  <a:lnTo>
                    <a:pt x="4898" y="10053"/>
                  </a:lnTo>
                  <a:lnTo>
                    <a:pt x="4950" y="10157"/>
                  </a:lnTo>
                  <a:lnTo>
                    <a:pt x="5027" y="10209"/>
                  </a:lnTo>
                  <a:lnTo>
                    <a:pt x="5105" y="10260"/>
                  </a:lnTo>
                  <a:lnTo>
                    <a:pt x="7644" y="11323"/>
                  </a:lnTo>
                  <a:lnTo>
                    <a:pt x="7644" y="9146"/>
                  </a:lnTo>
                  <a:lnTo>
                    <a:pt x="7048" y="9146"/>
                  </a:lnTo>
                  <a:lnTo>
                    <a:pt x="6919" y="9121"/>
                  </a:lnTo>
                  <a:lnTo>
                    <a:pt x="6815" y="9069"/>
                  </a:lnTo>
                  <a:lnTo>
                    <a:pt x="6737" y="8965"/>
                  </a:lnTo>
                  <a:lnTo>
                    <a:pt x="6711" y="8836"/>
                  </a:lnTo>
                  <a:lnTo>
                    <a:pt x="6737" y="8706"/>
                  </a:lnTo>
                  <a:lnTo>
                    <a:pt x="6815" y="8576"/>
                  </a:lnTo>
                  <a:lnTo>
                    <a:pt x="6919" y="8525"/>
                  </a:lnTo>
                  <a:lnTo>
                    <a:pt x="7048" y="8499"/>
                  </a:lnTo>
                  <a:lnTo>
                    <a:pt x="7644" y="8499"/>
                  </a:lnTo>
                  <a:lnTo>
                    <a:pt x="7644" y="6322"/>
                  </a:lnTo>
                  <a:lnTo>
                    <a:pt x="5105" y="7385"/>
                  </a:lnTo>
                  <a:lnTo>
                    <a:pt x="5027" y="7436"/>
                  </a:lnTo>
                  <a:lnTo>
                    <a:pt x="4950" y="7488"/>
                  </a:lnTo>
                  <a:lnTo>
                    <a:pt x="4898" y="7592"/>
                  </a:lnTo>
                  <a:lnTo>
                    <a:pt x="4898" y="7670"/>
                  </a:lnTo>
                  <a:lnTo>
                    <a:pt x="4898" y="8499"/>
                  </a:lnTo>
                  <a:lnTo>
                    <a:pt x="1918" y="8499"/>
                  </a:lnTo>
                  <a:lnTo>
                    <a:pt x="1659" y="8473"/>
                  </a:lnTo>
                  <a:lnTo>
                    <a:pt x="1426" y="8395"/>
                  </a:lnTo>
                  <a:lnTo>
                    <a:pt x="1219" y="8266"/>
                  </a:lnTo>
                  <a:lnTo>
                    <a:pt x="1037" y="8136"/>
                  </a:lnTo>
                  <a:lnTo>
                    <a:pt x="882" y="7929"/>
                  </a:lnTo>
                  <a:lnTo>
                    <a:pt x="778" y="7721"/>
                  </a:lnTo>
                  <a:lnTo>
                    <a:pt x="700" y="7488"/>
                  </a:lnTo>
                  <a:lnTo>
                    <a:pt x="675" y="7255"/>
                  </a:lnTo>
                  <a:lnTo>
                    <a:pt x="700" y="6996"/>
                  </a:lnTo>
                  <a:lnTo>
                    <a:pt x="778" y="6763"/>
                  </a:lnTo>
                  <a:lnTo>
                    <a:pt x="882" y="6556"/>
                  </a:lnTo>
                  <a:lnTo>
                    <a:pt x="1037" y="6374"/>
                  </a:lnTo>
                  <a:lnTo>
                    <a:pt x="1219" y="6219"/>
                  </a:lnTo>
                  <a:lnTo>
                    <a:pt x="1426" y="6089"/>
                  </a:lnTo>
                  <a:lnTo>
                    <a:pt x="1659" y="6011"/>
                  </a:lnTo>
                  <a:lnTo>
                    <a:pt x="1918" y="5986"/>
                  </a:lnTo>
                  <a:lnTo>
                    <a:pt x="6064" y="5986"/>
                  </a:lnTo>
                  <a:lnTo>
                    <a:pt x="6245" y="5960"/>
                  </a:lnTo>
                  <a:lnTo>
                    <a:pt x="6426" y="5908"/>
                  </a:lnTo>
                  <a:lnTo>
                    <a:pt x="6608" y="5856"/>
                  </a:lnTo>
                  <a:lnTo>
                    <a:pt x="6789" y="5778"/>
                  </a:lnTo>
                  <a:lnTo>
                    <a:pt x="6945" y="5675"/>
                  </a:lnTo>
                  <a:lnTo>
                    <a:pt x="7074" y="5571"/>
                  </a:lnTo>
                  <a:lnTo>
                    <a:pt x="7229" y="5441"/>
                  </a:lnTo>
                  <a:lnTo>
                    <a:pt x="7333" y="5312"/>
                  </a:lnTo>
                  <a:lnTo>
                    <a:pt x="7463" y="5156"/>
                  </a:lnTo>
                  <a:lnTo>
                    <a:pt x="7540" y="5001"/>
                  </a:lnTo>
                  <a:lnTo>
                    <a:pt x="7644" y="4820"/>
                  </a:lnTo>
                  <a:lnTo>
                    <a:pt x="7696" y="4664"/>
                  </a:lnTo>
                  <a:lnTo>
                    <a:pt x="7748" y="4457"/>
                  </a:lnTo>
                  <a:lnTo>
                    <a:pt x="7774" y="4276"/>
                  </a:lnTo>
                  <a:lnTo>
                    <a:pt x="7774" y="4094"/>
                  </a:lnTo>
                  <a:lnTo>
                    <a:pt x="7774" y="3887"/>
                  </a:lnTo>
                  <a:lnTo>
                    <a:pt x="7748" y="3706"/>
                  </a:lnTo>
                  <a:lnTo>
                    <a:pt x="7696" y="3524"/>
                  </a:lnTo>
                  <a:lnTo>
                    <a:pt x="7644" y="3343"/>
                  </a:lnTo>
                  <a:lnTo>
                    <a:pt x="7540" y="3162"/>
                  </a:lnTo>
                  <a:lnTo>
                    <a:pt x="7463" y="3006"/>
                  </a:lnTo>
                  <a:lnTo>
                    <a:pt x="7333" y="2877"/>
                  </a:lnTo>
                  <a:lnTo>
                    <a:pt x="7229" y="2721"/>
                  </a:lnTo>
                  <a:lnTo>
                    <a:pt x="7074" y="2617"/>
                  </a:lnTo>
                  <a:lnTo>
                    <a:pt x="6945" y="2488"/>
                  </a:lnTo>
                  <a:lnTo>
                    <a:pt x="6789" y="2410"/>
                  </a:lnTo>
                  <a:lnTo>
                    <a:pt x="6608" y="2332"/>
                  </a:lnTo>
                  <a:lnTo>
                    <a:pt x="6426" y="2255"/>
                  </a:lnTo>
                  <a:lnTo>
                    <a:pt x="6245" y="2203"/>
                  </a:lnTo>
                  <a:lnTo>
                    <a:pt x="6064" y="2177"/>
                  </a:lnTo>
                  <a:lnTo>
                    <a:pt x="2903" y="2177"/>
                  </a:lnTo>
                  <a:lnTo>
                    <a:pt x="2903" y="1374"/>
                  </a:lnTo>
                  <a:lnTo>
                    <a:pt x="2877" y="1270"/>
                  </a:lnTo>
                  <a:lnTo>
                    <a:pt x="2851" y="1167"/>
                  </a:lnTo>
                  <a:lnTo>
                    <a:pt x="2773" y="1115"/>
                  </a:lnTo>
                  <a:lnTo>
                    <a:pt x="2695" y="106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9"/>
            <p:cNvSpPr/>
            <p:nvPr/>
          </p:nvSpPr>
          <p:spPr>
            <a:xfrm>
              <a:off x="510150" y="1802350"/>
              <a:ext cx="34350" cy="130225"/>
            </a:xfrm>
            <a:custGeom>
              <a:avLst/>
              <a:gdLst/>
              <a:ahLst/>
              <a:cxnLst/>
              <a:rect l="l" t="t" r="r" b="b"/>
              <a:pathLst>
                <a:path w="1374" h="5209" extrusionOk="0">
                  <a:moveTo>
                    <a:pt x="1" y="1"/>
                  </a:moveTo>
                  <a:lnTo>
                    <a:pt x="1" y="5208"/>
                  </a:lnTo>
                  <a:lnTo>
                    <a:pt x="1037" y="5208"/>
                  </a:lnTo>
                  <a:lnTo>
                    <a:pt x="1167" y="5182"/>
                  </a:lnTo>
                  <a:lnTo>
                    <a:pt x="1270" y="5131"/>
                  </a:lnTo>
                  <a:lnTo>
                    <a:pt x="1348" y="5027"/>
                  </a:lnTo>
                  <a:lnTo>
                    <a:pt x="1374" y="4897"/>
                  </a:lnTo>
                  <a:lnTo>
                    <a:pt x="1374" y="312"/>
                  </a:lnTo>
                  <a:lnTo>
                    <a:pt x="1348" y="182"/>
                  </a:lnTo>
                  <a:lnTo>
                    <a:pt x="1270" y="78"/>
                  </a:lnTo>
                  <a:lnTo>
                    <a:pt x="1167" y="27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9"/>
            <p:cNvSpPr/>
            <p:nvPr/>
          </p:nvSpPr>
          <p:spPr>
            <a:xfrm>
              <a:off x="256250" y="1644325"/>
              <a:ext cx="33700" cy="130850"/>
            </a:xfrm>
            <a:custGeom>
              <a:avLst/>
              <a:gdLst/>
              <a:ahLst/>
              <a:cxnLst/>
              <a:rect l="l" t="t" r="r" b="b"/>
              <a:pathLst>
                <a:path w="1348" h="5234" extrusionOk="0">
                  <a:moveTo>
                    <a:pt x="311" y="0"/>
                  </a:moveTo>
                  <a:lnTo>
                    <a:pt x="182" y="26"/>
                  </a:lnTo>
                  <a:lnTo>
                    <a:pt x="78" y="78"/>
                  </a:lnTo>
                  <a:lnTo>
                    <a:pt x="26" y="207"/>
                  </a:lnTo>
                  <a:lnTo>
                    <a:pt x="0" y="337"/>
                  </a:lnTo>
                  <a:lnTo>
                    <a:pt x="0" y="4897"/>
                  </a:lnTo>
                  <a:lnTo>
                    <a:pt x="26" y="5026"/>
                  </a:lnTo>
                  <a:lnTo>
                    <a:pt x="78" y="5130"/>
                  </a:lnTo>
                  <a:lnTo>
                    <a:pt x="182" y="5208"/>
                  </a:lnTo>
                  <a:lnTo>
                    <a:pt x="311" y="5234"/>
                  </a:lnTo>
                  <a:lnTo>
                    <a:pt x="1348" y="52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679350A-8ED3-A282-C469-6AB5C983E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234" y="0"/>
            <a:ext cx="736130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8" name="Google Shape;3788;p51"/>
          <p:cNvGrpSpPr/>
          <p:nvPr/>
        </p:nvGrpSpPr>
        <p:grpSpPr>
          <a:xfrm>
            <a:off x="6005175" y="1519938"/>
            <a:ext cx="2035423" cy="2422225"/>
            <a:chOff x="8506975" y="1874775"/>
            <a:chExt cx="2035423" cy="2422225"/>
          </a:xfrm>
        </p:grpSpPr>
        <p:sp>
          <p:nvSpPr>
            <p:cNvPr id="3789" name="Google Shape;3789;p51"/>
            <p:cNvSpPr/>
            <p:nvPr/>
          </p:nvSpPr>
          <p:spPr>
            <a:xfrm>
              <a:off x="8858425" y="4182400"/>
              <a:ext cx="1119300" cy="114600"/>
            </a:xfrm>
            <a:prstGeom prst="ellipse">
              <a:avLst/>
            </a:pr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8917976" y="1874775"/>
              <a:ext cx="1234914" cy="1592563"/>
            </a:xfrm>
            <a:custGeom>
              <a:avLst/>
              <a:gdLst/>
              <a:ahLst/>
              <a:cxnLst/>
              <a:rect l="l" t="t" r="r" b="b"/>
              <a:pathLst>
                <a:path w="22454" h="28957" extrusionOk="0">
                  <a:moveTo>
                    <a:pt x="10470" y="1"/>
                  </a:moveTo>
                  <a:lnTo>
                    <a:pt x="10317" y="18"/>
                  </a:lnTo>
                  <a:lnTo>
                    <a:pt x="10181" y="69"/>
                  </a:lnTo>
                  <a:lnTo>
                    <a:pt x="10044" y="103"/>
                  </a:lnTo>
                  <a:lnTo>
                    <a:pt x="9874" y="188"/>
                  </a:lnTo>
                  <a:lnTo>
                    <a:pt x="9738" y="273"/>
                  </a:lnTo>
                  <a:lnTo>
                    <a:pt x="9602" y="375"/>
                  </a:lnTo>
                  <a:lnTo>
                    <a:pt x="9466" y="494"/>
                  </a:lnTo>
                  <a:lnTo>
                    <a:pt x="9346" y="613"/>
                  </a:lnTo>
                  <a:lnTo>
                    <a:pt x="9244" y="750"/>
                  </a:lnTo>
                  <a:lnTo>
                    <a:pt x="9159" y="903"/>
                  </a:lnTo>
                  <a:lnTo>
                    <a:pt x="9074" y="1056"/>
                  </a:lnTo>
                  <a:lnTo>
                    <a:pt x="9006" y="1226"/>
                  </a:lnTo>
                  <a:lnTo>
                    <a:pt x="8938" y="1396"/>
                  </a:lnTo>
                  <a:lnTo>
                    <a:pt x="8836" y="1737"/>
                  </a:lnTo>
                  <a:lnTo>
                    <a:pt x="8751" y="2111"/>
                  </a:lnTo>
                  <a:lnTo>
                    <a:pt x="8700" y="2469"/>
                  </a:lnTo>
                  <a:lnTo>
                    <a:pt x="8614" y="2554"/>
                  </a:lnTo>
                  <a:lnTo>
                    <a:pt x="8580" y="2605"/>
                  </a:lnTo>
                  <a:lnTo>
                    <a:pt x="8580" y="2622"/>
                  </a:lnTo>
                  <a:lnTo>
                    <a:pt x="8597" y="2639"/>
                  </a:lnTo>
                  <a:lnTo>
                    <a:pt x="8648" y="2656"/>
                  </a:lnTo>
                  <a:lnTo>
                    <a:pt x="8734" y="2673"/>
                  </a:lnTo>
                  <a:lnTo>
                    <a:pt x="8819" y="2673"/>
                  </a:lnTo>
                  <a:lnTo>
                    <a:pt x="8972" y="2639"/>
                  </a:lnTo>
                  <a:lnTo>
                    <a:pt x="8989" y="2894"/>
                  </a:lnTo>
                  <a:lnTo>
                    <a:pt x="8955" y="3099"/>
                  </a:lnTo>
                  <a:lnTo>
                    <a:pt x="8921" y="3269"/>
                  </a:lnTo>
                  <a:lnTo>
                    <a:pt x="8887" y="3388"/>
                  </a:lnTo>
                  <a:lnTo>
                    <a:pt x="8802" y="3609"/>
                  </a:lnTo>
                  <a:lnTo>
                    <a:pt x="8768" y="3729"/>
                  </a:lnTo>
                  <a:lnTo>
                    <a:pt x="8768" y="3865"/>
                  </a:lnTo>
                  <a:lnTo>
                    <a:pt x="8785" y="3950"/>
                  </a:lnTo>
                  <a:lnTo>
                    <a:pt x="8819" y="4018"/>
                  </a:lnTo>
                  <a:lnTo>
                    <a:pt x="8887" y="4154"/>
                  </a:lnTo>
                  <a:lnTo>
                    <a:pt x="8989" y="4290"/>
                  </a:lnTo>
                  <a:lnTo>
                    <a:pt x="9108" y="4375"/>
                  </a:lnTo>
                  <a:lnTo>
                    <a:pt x="9244" y="4444"/>
                  </a:lnTo>
                  <a:lnTo>
                    <a:pt x="9312" y="4478"/>
                  </a:lnTo>
                  <a:lnTo>
                    <a:pt x="9466" y="4478"/>
                  </a:lnTo>
                  <a:lnTo>
                    <a:pt x="9534" y="4461"/>
                  </a:lnTo>
                  <a:lnTo>
                    <a:pt x="9602" y="4444"/>
                  </a:lnTo>
                  <a:lnTo>
                    <a:pt x="9670" y="4409"/>
                  </a:lnTo>
                  <a:lnTo>
                    <a:pt x="9670" y="4409"/>
                  </a:lnTo>
                  <a:lnTo>
                    <a:pt x="9619" y="5039"/>
                  </a:lnTo>
                  <a:lnTo>
                    <a:pt x="9534" y="5652"/>
                  </a:lnTo>
                  <a:lnTo>
                    <a:pt x="9278" y="5703"/>
                  </a:lnTo>
                  <a:lnTo>
                    <a:pt x="9023" y="5754"/>
                  </a:lnTo>
                  <a:lnTo>
                    <a:pt x="8512" y="5890"/>
                  </a:lnTo>
                  <a:lnTo>
                    <a:pt x="8019" y="6061"/>
                  </a:lnTo>
                  <a:lnTo>
                    <a:pt x="7542" y="6265"/>
                  </a:lnTo>
                  <a:lnTo>
                    <a:pt x="7065" y="6503"/>
                  </a:lnTo>
                  <a:lnTo>
                    <a:pt x="6589" y="6759"/>
                  </a:lnTo>
                  <a:lnTo>
                    <a:pt x="6129" y="7048"/>
                  </a:lnTo>
                  <a:lnTo>
                    <a:pt x="5669" y="7337"/>
                  </a:lnTo>
                  <a:lnTo>
                    <a:pt x="5431" y="7269"/>
                  </a:lnTo>
                  <a:lnTo>
                    <a:pt x="5159" y="7218"/>
                  </a:lnTo>
                  <a:lnTo>
                    <a:pt x="4903" y="7184"/>
                  </a:lnTo>
                  <a:lnTo>
                    <a:pt x="4631" y="7184"/>
                  </a:lnTo>
                  <a:lnTo>
                    <a:pt x="4359" y="7201"/>
                  </a:lnTo>
                  <a:lnTo>
                    <a:pt x="4086" y="7252"/>
                  </a:lnTo>
                  <a:lnTo>
                    <a:pt x="3797" y="7320"/>
                  </a:lnTo>
                  <a:lnTo>
                    <a:pt x="3542" y="7405"/>
                  </a:lnTo>
                  <a:lnTo>
                    <a:pt x="3269" y="7508"/>
                  </a:lnTo>
                  <a:lnTo>
                    <a:pt x="2997" y="7644"/>
                  </a:lnTo>
                  <a:lnTo>
                    <a:pt x="2759" y="7780"/>
                  </a:lnTo>
                  <a:lnTo>
                    <a:pt x="2503" y="7950"/>
                  </a:lnTo>
                  <a:lnTo>
                    <a:pt x="2282" y="8120"/>
                  </a:lnTo>
                  <a:lnTo>
                    <a:pt x="2061" y="8325"/>
                  </a:lnTo>
                  <a:lnTo>
                    <a:pt x="1856" y="8529"/>
                  </a:lnTo>
                  <a:lnTo>
                    <a:pt x="1669" y="8750"/>
                  </a:lnTo>
                  <a:lnTo>
                    <a:pt x="1516" y="8989"/>
                  </a:lnTo>
                  <a:lnTo>
                    <a:pt x="1380" y="9210"/>
                  </a:lnTo>
                  <a:lnTo>
                    <a:pt x="1261" y="9448"/>
                  </a:lnTo>
                  <a:lnTo>
                    <a:pt x="1158" y="9704"/>
                  </a:lnTo>
                  <a:lnTo>
                    <a:pt x="1073" y="9959"/>
                  </a:lnTo>
                  <a:lnTo>
                    <a:pt x="1005" y="10231"/>
                  </a:lnTo>
                  <a:lnTo>
                    <a:pt x="954" y="10487"/>
                  </a:lnTo>
                  <a:lnTo>
                    <a:pt x="920" y="10759"/>
                  </a:lnTo>
                  <a:lnTo>
                    <a:pt x="903" y="11031"/>
                  </a:lnTo>
                  <a:lnTo>
                    <a:pt x="903" y="11304"/>
                  </a:lnTo>
                  <a:lnTo>
                    <a:pt x="920" y="11576"/>
                  </a:lnTo>
                  <a:lnTo>
                    <a:pt x="954" y="11848"/>
                  </a:lnTo>
                  <a:lnTo>
                    <a:pt x="1005" y="12104"/>
                  </a:lnTo>
                  <a:lnTo>
                    <a:pt x="1090" y="12359"/>
                  </a:lnTo>
                  <a:lnTo>
                    <a:pt x="1175" y="12614"/>
                  </a:lnTo>
                  <a:lnTo>
                    <a:pt x="1278" y="12870"/>
                  </a:lnTo>
                  <a:lnTo>
                    <a:pt x="1431" y="13159"/>
                  </a:lnTo>
                  <a:lnTo>
                    <a:pt x="1482" y="13312"/>
                  </a:lnTo>
                  <a:lnTo>
                    <a:pt x="1533" y="13466"/>
                  </a:lnTo>
                  <a:lnTo>
                    <a:pt x="1550" y="13619"/>
                  </a:lnTo>
                  <a:lnTo>
                    <a:pt x="1533" y="13755"/>
                  </a:lnTo>
                  <a:lnTo>
                    <a:pt x="1516" y="13891"/>
                  </a:lnTo>
                  <a:lnTo>
                    <a:pt x="1482" y="14044"/>
                  </a:lnTo>
                  <a:lnTo>
                    <a:pt x="1380" y="14317"/>
                  </a:lnTo>
                  <a:lnTo>
                    <a:pt x="1261" y="14589"/>
                  </a:lnTo>
                  <a:lnTo>
                    <a:pt x="1090" y="14998"/>
                  </a:lnTo>
                  <a:lnTo>
                    <a:pt x="954" y="15406"/>
                  </a:lnTo>
                  <a:lnTo>
                    <a:pt x="852" y="15815"/>
                  </a:lnTo>
                  <a:lnTo>
                    <a:pt x="767" y="16240"/>
                  </a:lnTo>
                  <a:lnTo>
                    <a:pt x="699" y="16666"/>
                  </a:lnTo>
                  <a:lnTo>
                    <a:pt x="665" y="17091"/>
                  </a:lnTo>
                  <a:lnTo>
                    <a:pt x="648" y="17534"/>
                  </a:lnTo>
                  <a:lnTo>
                    <a:pt x="665" y="17960"/>
                  </a:lnTo>
                  <a:lnTo>
                    <a:pt x="682" y="18351"/>
                  </a:lnTo>
                  <a:lnTo>
                    <a:pt x="682" y="18555"/>
                  </a:lnTo>
                  <a:lnTo>
                    <a:pt x="648" y="18743"/>
                  </a:lnTo>
                  <a:lnTo>
                    <a:pt x="614" y="18862"/>
                  </a:lnTo>
                  <a:lnTo>
                    <a:pt x="563" y="18981"/>
                  </a:lnTo>
                  <a:lnTo>
                    <a:pt x="426" y="19202"/>
                  </a:lnTo>
                  <a:lnTo>
                    <a:pt x="290" y="19424"/>
                  </a:lnTo>
                  <a:lnTo>
                    <a:pt x="171" y="19662"/>
                  </a:lnTo>
                  <a:lnTo>
                    <a:pt x="120" y="19798"/>
                  </a:lnTo>
                  <a:lnTo>
                    <a:pt x="69" y="19934"/>
                  </a:lnTo>
                  <a:lnTo>
                    <a:pt x="35" y="20087"/>
                  </a:lnTo>
                  <a:lnTo>
                    <a:pt x="18" y="20224"/>
                  </a:lnTo>
                  <a:lnTo>
                    <a:pt x="1" y="20530"/>
                  </a:lnTo>
                  <a:lnTo>
                    <a:pt x="18" y="20836"/>
                  </a:lnTo>
                  <a:lnTo>
                    <a:pt x="69" y="21143"/>
                  </a:lnTo>
                  <a:lnTo>
                    <a:pt x="137" y="21449"/>
                  </a:lnTo>
                  <a:lnTo>
                    <a:pt x="239" y="21739"/>
                  </a:lnTo>
                  <a:lnTo>
                    <a:pt x="341" y="22028"/>
                  </a:lnTo>
                  <a:lnTo>
                    <a:pt x="495" y="22403"/>
                  </a:lnTo>
                  <a:lnTo>
                    <a:pt x="648" y="22777"/>
                  </a:lnTo>
                  <a:lnTo>
                    <a:pt x="818" y="23135"/>
                  </a:lnTo>
                  <a:lnTo>
                    <a:pt x="1005" y="23492"/>
                  </a:lnTo>
                  <a:lnTo>
                    <a:pt x="1192" y="23849"/>
                  </a:lnTo>
                  <a:lnTo>
                    <a:pt x="1414" y="24190"/>
                  </a:lnTo>
                  <a:lnTo>
                    <a:pt x="1618" y="24530"/>
                  </a:lnTo>
                  <a:lnTo>
                    <a:pt x="1856" y="24854"/>
                  </a:lnTo>
                  <a:lnTo>
                    <a:pt x="2078" y="25177"/>
                  </a:lnTo>
                  <a:lnTo>
                    <a:pt x="2333" y="25501"/>
                  </a:lnTo>
                  <a:lnTo>
                    <a:pt x="2588" y="25807"/>
                  </a:lnTo>
                  <a:lnTo>
                    <a:pt x="2861" y="26096"/>
                  </a:lnTo>
                  <a:lnTo>
                    <a:pt x="3133" y="26386"/>
                  </a:lnTo>
                  <a:lnTo>
                    <a:pt x="3405" y="26675"/>
                  </a:lnTo>
                  <a:lnTo>
                    <a:pt x="3712" y="26948"/>
                  </a:lnTo>
                  <a:lnTo>
                    <a:pt x="4001" y="27220"/>
                  </a:lnTo>
                  <a:lnTo>
                    <a:pt x="4257" y="27424"/>
                  </a:lnTo>
                  <a:lnTo>
                    <a:pt x="4376" y="27543"/>
                  </a:lnTo>
                  <a:lnTo>
                    <a:pt x="4478" y="27663"/>
                  </a:lnTo>
                  <a:lnTo>
                    <a:pt x="4580" y="27782"/>
                  </a:lnTo>
                  <a:lnTo>
                    <a:pt x="4665" y="27918"/>
                  </a:lnTo>
                  <a:lnTo>
                    <a:pt x="4716" y="28071"/>
                  </a:lnTo>
                  <a:lnTo>
                    <a:pt x="4750" y="28224"/>
                  </a:lnTo>
                  <a:lnTo>
                    <a:pt x="4767" y="28395"/>
                  </a:lnTo>
                  <a:lnTo>
                    <a:pt x="4767" y="28480"/>
                  </a:lnTo>
                  <a:lnTo>
                    <a:pt x="4784" y="28565"/>
                  </a:lnTo>
                  <a:lnTo>
                    <a:pt x="4835" y="28684"/>
                  </a:lnTo>
                  <a:lnTo>
                    <a:pt x="4920" y="28786"/>
                  </a:lnTo>
                  <a:lnTo>
                    <a:pt x="5023" y="28854"/>
                  </a:lnTo>
                  <a:lnTo>
                    <a:pt x="5142" y="28905"/>
                  </a:lnTo>
                  <a:lnTo>
                    <a:pt x="5278" y="28939"/>
                  </a:lnTo>
                  <a:lnTo>
                    <a:pt x="5397" y="28956"/>
                  </a:lnTo>
                  <a:lnTo>
                    <a:pt x="5533" y="28922"/>
                  </a:lnTo>
                  <a:lnTo>
                    <a:pt x="5652" y="28871"/>
                  </a:lnTo>
                  <a:lnTo>
                    <a:pt x="5755" y="28803"/>
                  </a:lnTo>
                  <a:lnTo>
                    <a:pt x="5857" y="28701"/>
                  </a:lnTo>
                  <a:lnTo>
                    <a:pt x="5925" y="28582"/>
                  </a:lnTo>
                  <a:lnTo>
                    <a:pt x="5976" y="28463"/>
                  </a:lnTo>
                  <a:lnTo>
                    <a:pt x="5993" y="28343"/>
                  </a:lnTo>
                  <a:lnTo>
                    <a:pt x="6010" y="28207"/>
                  </a:lnTo>
                  <a:lnTo>
                    <a:pt x="5993" y="28071"/>
                  </a:lnTo>
                  <a:lnTo>
                    <a:pt x="5976" y="27935"/>
                  </a:lnTo>
                  <a:lnTo>
                    <a:pt x="5908" y="27782"/>
                  </a:lnTo>
                  <a:lnTo>
                    <a:pt x="5840" y="27646"/>
                  </a:lnTo>
                  <a:lnTo>
                    <a:pt x="5755" y="27492"/>
                  </a:lnTo>
                  <a:lnTo>
                    <a:pt x="5687" y="27339"/>
                  </a:lnTo>
                  <a:lnTo>
                    <a:pt x="5635" y="27220"/>
                  </a:lnTo>
                  <a:lnTo>
                    <a:pt x="5601" y="27084"/>
                  </a:lnTo>
                  <a:lnTo>
                    <a:pt x="5567" y="26828"/>
                  </a:lnTo>
                  <a:lnTo>
                    <a:pt x="5567" y="26556"/>
                  </a:lnTo>
                  <a:lnTo>
                    <a:pt x="5567" y="26284"/>
                  </a:lnTo>
                  <a:lnTo>
                    <a:pt x="5567" y="25433"/>
                  </a:lnTo>
                  <a:lnTo>
                    <a:pt x="5550" y="24564"/>
                  </a:lnTo>
                  <a:lnTo>
                    <a:pt x="5533" y="24139"/>
                  </a:lnTo>
                  <a:lnTo>
                    <a:pt x="5482" y="23696"/>
                  </a:lnTo>
                  <a:lnTo>
                    <a:pt x="5448" y="23271"/>
                  </a:lnTo>
                  <a:lnTo>
                    <a:pt x="5380" y="22845"/>
                  </a:lnTo>
                  <a:lnTo>
                    <a:pt x="5295" y="22437"/>
                  </a:lnTo>
                  <a:lnTo>
                    <a:pt x="5210" y="22011"/>
                  </a:lnTo>
                  <a:lnTo>
                    <a:pt x="5108" y="21602"/>
                  </a:lnTo>
                  <a:lnTo>
                    <a:pt x="4972" y="21194"/>
                  </a:lnTo>
                  <a:lnTo>
                    <a:pt x="4835" y="20802"/>
                  </a:lnTo>
                  <a:lnTo>
                    <a:pt x="4665" y="20411"/>
                  </a:lnTo>
                  <a:lnTo>
                    <a:pt x="4478" y="20019"/>
                  </a:lnTo>
                  <a:lnTo>
                    <a:pt x="4274" y="19645"/>
                  </a:lnTo>
                  <a:lnTo>
                    <a:pt x="4206" y="19509"/>
                  </a:lnTo>
                  <a:lnTo>
                    <a:pt x="4171" y="19424"/>
                  </a:lnTo>
                  <a:lnTo>
                    <a:pt x="4171" y="19338"/>
                  </a:lnTo>
                  <a:lnTo>
                    <a:pt x="4206" y="19236"/>
                  </a:lnTo>
                  <a:lnTo>
                    <a:pt x="4257" y="19151"/>
                  </a:lnTo>
                  <a:lnTo>
                    <a:pt x="4750" y="18317"/>
                  </a:lnTo>
                  <a:lnTo>
                    <a:pt x="5193" y="17466"/>
                  </a:lnTo>
                  <a:lnTo>
                    <a:pt x="5635" y="16598"/>
                  </a:lnTo>
                  <a:lnTo>
                    <a:pt x="6027" y="15713"/>
                  </a:lnTo>
                  <a:lnTo>
                    <a:pt x="6282" y="15883"/>
                  </a:lnTo>
                  <a:lnTo>
                    <a:pt x="6555" y="16036"/>
                  </a:lnTo>
                  <a:lnTo>
                    <a:pt x="6810" y="16206"/>
                  </a:lnTo>
                  <a:lnTo>
                    <a:pt x="6946" y="16291"/>
                  </a:lnTo>
                  <a:lnTo>
                    <a:pt x="7048" y="16393"/>
                  </a:lnTo>
                  <a:lnTo>
                    <a:pt x="7167" y="16513"/>
                  </a:lnTo>
                  <a:lnTo>
                    <a:pt x="7270" y="16632"/>
                  </a:lnTo>
                  <a:lnTo>
                    <a:pt x="7372" y="16751"/>
                  </a:lnTo>
                  <a:lnTo>
                    <a:pt x="7457" y="16887"/>
                  </a:lnTo>
                  <a:lnTo>
                    <a:pt x="7610" y="17177"/>
                  </a:lnTo>
                  <a:lnTo>
                    <a:pt x="7729" y="17466"/>
                  </a:lnTo>
                  <a:lnTo>
                    <a:pt x="7865" y="17874"/>
                  </a:lnTo>
                  <a:lnTo>
                    <a:pt x="7968" y="18283"/>
                  </a:lnTo>
                  <a:lnTo>
                    <a:pt x="7951" y="18300"/>
                  </a:lnTo>
                  <a:lnTo>
                    <a:pt x="7934" y="18402"/>
                  </a:lnTo>
                  <a:lnTo>
                    <a:pt x="8036" y="18606"/>
                  </a:lnTo>
                  <a:lnTo>
                    <a:pt x="8121" y="18845"/>
                  </a:lnTo>
                  <a:lnTo>
                    <a:pt x="8189" y="19083"/>
                  </a:lnTo>
                  <a:lnTo>
                    <a:pt x="8240" y="19321"/>
                  </a:lnTo>
                  <a:lnTo>
                    <a:pt x="8274" y="19594"/>
                  </a:lnTo>
                  <a:lnTo>
                    <a:pt x="8291" y="19866"/>
                  </a:lnTo>
                  <a:lnTo>
                    <a:pt x="8308" y="20138"/>
                  </a:lnTo>
                  <a:lnTo>
                    <a:pt x="8308" y="20428"/>
                  </a:lnTo>
                  <a:lnTo>
                    <a:pt x="8291" y="21007"/>
                  </a:lnTo>
                  <a:lnTo>
                    <a:pt x="8223" y="21585"/>
                  </a:lnTo>
                  <a:lnTo>
                    <a:pt x="8138" y="22164"/>
                  </a:lnTo>
                  <a:lnTo>
                    <a:pt x="8019" y="22726"/>
                  </a:lnTo>
                  <a:lnTo>
                    <a:pt x="8155" y="22862"/>
                  </a:lnTo>
                  <a:lnTo>
                    <a:pt x="8308" y="22981"/>
                  </a:lnTo>
                  <a:lnTo>
                    <a:pt x="8597" y="23237"/>
                  </a:lnTo>
                  <a:lnTo>
                    <a:pt x="8921" y="23441"/>
                  </a:lnTo>
                  <a:lnTo>
                    <a:pt x="9227" y="23628"/>
                  </a:lnTo>
                  <a:lnTo>
                    <a:pt x="9534" y="23781"/>
                  </a:lnTo>
                  <a:lnTo>
                    <a:pt x="9857" y="23918"/>
                  </a:lnTo>
                  <a:lnTo>
                    <a:pt x="10181" y="24037"/>
                  </a:lnTo>
                  <a:lnTo>
                    <a:pt x="10504" y="24122"/>
                  </a:lnTo>
                  <a:lnTo>
                    <a:pt x="10827" y="24190"/>
                  </a:lnTo>
                  <a:lnTo>
                    <a:pt x="11168" y="24241"/>
                  </a:lnTo>
                  <a:lnTo>
                    <a:pt x="11508" y="24258"/>
                  </a:lnTo>
                  <a:lnTo>
                    <a:pt x="11832" y="24258"/>
                  </a:lnTo>
                  <a:lnTo>
                    <a:pt x="12172" y="24241"/>
                  </a:lnTo>
                  <a:lnTo>
                    <a:pt x="12513" y="24190"/>
                  </a:lnTo>
                  <a:lnTo>
                    <a:pt x="12836" y="24139"/>
                  </a:lnTo>
                  <a:lnTo>
                    <a:pt x="13159" y="24054"/>
                  </a:lnTo>
                  <a:lnTo>
                    <a:pt x="13483" y="23952"/>
                  </a:lnTo>
                  <a:lnTo>
                    <a:pt x="13806" y="23815"/>
                  </a:lnTo>
                  <a:lnTo>
                    <a:pt x="14113" y="23662"/>
                  </a:lnTo>
                  <a:lnTo>
                    <a:pt x="14402" y="23492"/>
                  </a:lnTo>
                  <a:lnTo>
                    <a:pt x="14504" y="23424"/>
                  </a:lnTo>
                  <a:lnTo>
                    <a:pt x="14606" y="23339"/>
                  </a:lnTo>
                  <a:lnTo>
                    <a:pt x="14675" y="23254"/>
                  </a:lnTo>
                  <a:lnTo>
                    <a:pt x="14726" y="23152"/>
                  </a:lnTo>
                  <a:lnTo>
                    <a:pt x="14845" y="23100"/>
                  </a:lnTo>
                  <a:lnTo>
                    <a:pt x="14947" y="23032"/>
                  </a:lnTo>
                  <a:lnTo>
                    <a:pt x="15049" y="22930"/>
                  </a:lnTo>
                  <a:lnTo>
                    <a:pt x="15117" y="22828"/>
                  </a:lnTo>
                  <a:lnTo>
                    <a:pt x="14998" y="22249"/>
                  </a:lnTo>
                  <a:lnTo>
                    <a:pt x="14896" y="21636"/>
                  </a:lnTo>
                  <a:lnTo>
                    <a:pt x="14828" y="21007"/>
                  </a:lnTo>
                  <a:lnTo>
                    <a:pt x="14794" y="20683"/>
                  </a:lnTo>
                  <a:lnTo>
                    <a:pt x="14794" y="20377"/>
                  </a:lnTo>
                  <a:lnTo>
                    <a:pt x="14777" y="20053"/>
                  </a:lnTo>
                  <a:lnTo>
                    <a:pt x="14794" y="19747"/>
                  </a:lnTo>
                  <a:lnTo>
                    <a:pt x="14828" y="19441"/>
                  </a:lnTo>
                  <a:lnTo>
                    <a:pt x="14862" y="19134"/>
                  </a:lnTo>
                  <a:lnTo>
                    <a:pt x="14930" y="18845"/>
                  </a:lnTo>
                  <a:lnTo>
                    <a:pt x="14998" y="18555"/>
                  </a:lnTo>
                  <a:lnTo>
                    <a:pt x="15100" y="18283"/>
                  </a:lnTo>
                  <a:lnTo>
                    <a:pt x="15202" y="18028"/>
                  </a:lnTo>
                  <a:lnTo>
                    <a:pt x="15287" y="17721"/>
                  </a:lnTo>
                  <a:lnTo>
                    <a:pt x="15372" y="17415"/>
                  </a:lnTo>
                  <a:lnTo>
                    <a:pt x="15475" y="17125"/>
                  </a:lnTo>
                  <a:lnTo>
                    <a:pt x="15594" y="16836"/>
                  </a:lnTo>
                  <a:lnTo>
                    <a:pt x="15713" y="16564"/>
                  </a:lnTo>
                  <a:lnTo>
                    <a:pt x="15866" y="16291"/>
                  </a:lnTo>
                  <a:lnTo>
                    <a:pt x="16053" y="16036"/>
                  </a:lnTo>
                  <a:lnTo>
                    <a:pt x="16258" y="15798"/>
                  </a:lnTo>
                  <a:lnTo>
                    <a:pt x="16394" y="15662"/>
                  </a:lnTo>
                  <a:lnTo>
                    <a:pt x="16598" y="16104"/>
                  </a:lnTo>
                  <a:lnTo>
                    <a:pt x="16785" y="16564"/>
                  </a:lnTo>
                  <a:lnTo>
                    <a:pt x="17228" y="17432"/>
                  </a:lnTo>
                  <a:lnTo>
                    <a:pt x="17688" y="18300"/>
                  </a:lnTo>
                  <a:lnTo>
                    <a:pt x="18181" y="19151"/>
                  </a:lnTo>
                  <a:lnTo>
                    <a:pt x="18232" y="19236"/>
                  </a:lnTo>
                  <a:lnTo>
                    <a:pt x="18266" y="19338"/>
                  </a:lnTo>
                  <a:lnTo>
                    <a:pt x="18266" y="19424"/>
                  </a:lnTo>
                  <a:lnTo>
                    <a:pt x="18232" y="19509"/>
                  </a:lnTo>
                  <a:lnTo>
                    <a:pt x="18164" y="19645"/>
                  </a:lnTo>
                  <a:lnTo>
                    <a:pt x="17960" y="20019"/>
                  </a:lnTo>
                  <a:lnTo>
                    <a:pt x="17773" y="20411"/>
                  </a:lnTo>
                  <a:lnTo>
                    <a:pt x="17619" y="20802"/>
                  </a:lnTo>
                  <a:lnTo>
                    <a:pt x="17466" y="21194"/>
                  </a:lnTo>
                  <a:lnTo>
                    <a:pt x="17347" y="21602"/>
                  </a:lnTo>
                  <a:lnTo>
                    <a:pt x="17228" y="22011"/>
                  </a:lnTo>
                  <a:lnTo>
                    <a:pt x="17143" y="22437"/>
                  </a:lnTo>
                  <a:lnTo>
                    <a:pt x="17058" y="22845"/>
                  </a:lnTo>
                  <a:lnTo>
                    <a:pt x="17007" y="23271"/>
                  </a:lnTo>
                  <a:lnTo>
                    <a:pt x="16956" y="23696"/>
                  </a:lnTo>
                  <a:lnTo>
                    <a:pt x="16922" y="24139"/>
                  </a:lnTo>
                  <a:lnTo>
                    <a:pt x="16887" y="24564"/>
                  </a:lnTo>
                  <a:lnTo>
                    <a:pt x="16870" y="25433"/>
                  </a:lnTo>
                  <a:lnTo>
                    <a:pt x="16870" y="26284"/>
                  </a:lnTo>
                  <a:lnTo>
                    <a:pt x="16887" y="26556"/>
                  </a:lnTo>
                  <a:lnTo>
                    <a:pt x="16870" y="26828"/>
                  </a:lnTo>
                  <a:lnTo>
                    <a:pt x="16836" y="27084"/>
                  </a:lnTo>
                  <a:lnTo>
                    <a:pt x="16802" y="27220"/>
                  </a:lnTo>
                  <a:lnTo>
                    <a:pt x="16768" y="27339"/>
                  </a:lnTo>
                  <a:lnTo>
                    <a:pt x="16683" y="27492"/>
                  </a:lnTo>
                  <a:lnTo>
                    <a:pt x="16615" y="27646"/>
                  </a:lnTo>
                  <a:lnTo>
                    <a:pt x="16530" y="27782"/>
                  </a:lnTo>
                  <a:lnTo>
                    <a:pt x="16479" y="27935"/>
                  </a:lnTo>
                  <a:lnTo>
                    <a:pt x="16445" y="28071"/>
                  </a:lnTo>
                  <a:lnTo>
                    <a:pt x="16428" y="28207"/>
                  </a:lnTo>
                  <a:lnTo>
                    <a:pt x="16445" y="28343"/>
                  </a:lnTo>
                  <a:lnTo>
                    <a:pt x="16479" y="28463"/>
                  </a:lnTo>
                  <a:lnTo>
                    <a:pt x="16530" y="28582"/>
                  </a:lnTo>
                  <a:lnTo>
                    <a:pt x="16598" y="28701"/>
                  </a:lnTo>
                  <a:lnTo>
                    <a:pt x="16683" y="28803"/>
                  </a:lnTo>
                  <a:lnTo>
                    <a:pt x="16785" y="28871"/>
                  </a:lnTo>
                  <a:lnTo>
                    <a:pt x="16904" y="28922"/>
                  </a:lnTo>
                  <a:lnTo>
                    <a:pt x="17041" y="28956"/>
                  </a:lnTo>
                  <a:lnTo>
                    <a:pt x="17177" y="28939"/>
                  </a:lnTo>
                  <a:lnTo>
                    <a:pt x="17296" y="28905"/>
                  </a:lnTo>
                  <a:lnTo>
                    <a:pt x="17415" y="28854"/>
                  </a:lnTo>
                  <a:lnTo>
                    <a:pt x="17517" y="28786"/>
                  </a:lnTo>
                  <a:lnTo>
                    <a:pt x="17602" y="28684"/>
                  </a:lnTo>
                  <a:lnTo>
                    <a:pt x="17653" y="28565"/>
                  </a:lnTo>
                  <a:lnTo>
                    <a:pt x="17671" y="28480"/>
                  </a:lnTo>
                  <a:lnTo>
                    <a:pt x="17671" y="28395"/>
                  </a:lnTo>
                  <a:lnTo>
                    <a:pt x="17688" y="28224"/>
                  </a:lnTo>
                  <a:lnTo>
                    <a:pt x="17722" y="28071"/>
                  </a:lnTo>
                  <a:lnTo>
                    <a:pt x="17790" y="27918"/>
                  </a:lnTo>
                  <a:lnTo>
                    <a:pt x="17858" y="27782"/>
                  </a:lnTo>
                  <a:lnTo>
                    <a:pt x="17960" y="27663"/>
                  </a:lnTo>
                  <a:lnTo>
                    <a:pt x="18079" y="27543"/>
                  </a:lnTo>
                  <a:lnTo>
                    <a:pt x="18198" y="27424"/>
                  </a:lnTo>
                  <a:lnTo>
                    <a:pt x="18437" y="27220"/>
                  </a:lnTo>
                  <a:lnTo>
                    <a:pt x="18743" y="26948"/>
                  </a:lnTo>
                  <a:lnTo>
                    <a:pt x="19032" y="26675"/>
                  </a:lnTo>
                  <a:lnTo>
                    <a:pt x="19305" y="26386"/>
                  </a:lnTo>
                  <a:lnTo>
                    <a:pt x="19594" y="26096"/>
                  </a:lnTo>
                  <a:lnTo>
                    <a:pt x="19849" y="25807"/>
                  </a:lnTo>
                  <a:lnTo>
                    <a:pt x="20105" y="25501"/>
                  </a:lnTo>
                  <a:lnTo>
                    <a:pt x="20360" y="25177"/>
                  </a:lnTo>
                  <a:lnTo>
                    <a:pt x="20598" y="24854"/>
                  </a:lnTo>
                  <a:lnTo>
                    <a:pt x="20820" y="24530"/>
                  </a:lnTo>
                  <a:lnTo>
                    <a:pt x="21041" y="24190"/>
                  </a:lnTo>
                  <a:lnTo>
                    <a:pt x="21245" y="23849"/>
                  </a:lnTo>
                  <a:lnTo>
                    <a:pt x="21433" y="23492"/>
                  </a:lnTo>
                  <a:lnTo>
                    <a:pt x="21620" y="23135"/>
                  </a:lnTo>
                  <a:lnTo>
                    <a:pt x="21790" y="22777"/>
                  </a:lnTo>
                  <a:lnTo>
                    <a:pt x="21960" y="22403"/>
                  </a:lnTo>
                  <a:lnTo>
                    <a:pt x="22113" y="22028"/>
                  </a:lnTo>
                  <a:lnTo>
                    <a:pt x="22216" y="21739"/>
                  </a:lnTo>
                  <a:lnTo>
                    <a:pt x="22301" y="21449"/>
                  </a:lnTo>
                  <a:lnTo>
                    <a:pt x="22386" y="21143"/>
                  </a:lnTo>
                  <a:lnTo>
                    <a:pt x="22420" y="20836"/>
                  </a:lnTo>
                  <a:lnTo>
                    <a:pt x="22454" y="20530"/>
                  </a:lnTo>
                  <a:lnTo>
                    <a:pt x="22437" y="20224"/>
                  </a:lnTo>
                  <a:lnTo>
                    <a:pt x="22403" y="20087"/>
                  </a:lnTo>
                  <a:lnTo>
                    <a:pt x="22369" y="19934"/>
                  </a:lnTo>
                  <a:lnTo>
                    <a:pt x="22318" y="19798"/>
                  </a:lnTo>
                  <a:lnTo>
                    <a:pt x="22267" y="19662"/>
                  </a:lnTo>
                  <a:lnTo>
                    <a:pt x="22147" y="19424"/>
                  </a:lnTo>
                  <a:lnTo>
                    <a:pt x="22011" y="19202"/>
                  </a:lnTo>
                  <a:lnTo>
                    <a:pt x="21892" y="18981"/>
                  </a:lnTo>
                  <a:lnTo>
                    <a:pt x="21841" y="18862"/>
                  </a:lnTo>
                  <a:lnTo>
                    <a:pt x="21790" y="18743"/>
                  </a:lnTo>
                  <a:lnTo>
                    <a:pt x="21756" y="18555"/>
                  </a:lnTo>
                  <a:lnTo>
                    <a:pt x="21756" y="18351"/>
                  </a:lnTo>
                  <a:lnTo>
                    <a:pt x="21773" y="17960"/>
                  </a:lnTo>
                  <a:lnTo>
                    <a:pt x="21790" y="17534"/>
                  </a:lnTo>
                  <a:lnTo>
                    <a:pt x="21773" y="17091"/>
                  </a:lnTo>
                  <a:lnTo>
                    <a:pt x="21739" y="16666"/>
                  </a:lnTo>
                  <a:lnTo>
                    <a:pt x="21671" y="16240"/>
                  </a:lnTo>
                  <a:lnTo>
                    <a:pt x="21586" y="15815"/>
                  </a:lnTo>
                  <a:lnTo>
                    <a:pt x="21484" y="15406"/>
                  </a:lnTo>
                  <a:lnTo>
                    <a:pt x="21347" y="14998"/>
                  </a:lnTo>
                  <a:lnTo>
                    <a:pt x="21194" y="14589"/>
                  </a:lnTo>
                  <a:lnTo>
                    <a:pt x="21075" y="14317"/>
                  </a:lnTo>
                  <a:lnTo>
                    <a:pt x="20973" y="14044"/>
                  </a:lnTo>
                  <a:lnTo>
                    <a:pt x="20922" y="13891"/>
                  </a:lnTo>
                  <a:lnTo>
                    <a:pt x="20905" y="13755"/>
                  </a:lnTo>
                  <a:lnTo>
                    <a:pt x="20905" y="13619"/>
                  </a:lnTo>
                  <a:lnTo>
                    <a:pt x="20905" y="13466"/>
                  </a:lnTo>
                  <a:lnTo>
                    <a:pt x="20956" y="13312"/>
                  </a:lnTo>
                  <a:lnTo>
                    <a:pt x="21007" y="13159"/>
                  </a:lnTo>
                  <a:lnTo>
                    <a:pt x="21160" y="12870"/>
                  </a:lnTo>
                  <a:lnTo>
                    <a:pt x="21262" y="12614"/>
                  </a:lnTo>
                  <a:lnTo>
                    <a:pt x="21364" y="12359"/>
                  </a:lnTo>
                  <a:lnTo>
                    <a:pt x="21433" y="12104"/>
                  </a:lnTo>
                  <a:lnTo>
                    <a:pt x="21484" y="11848"/>
                  </a:lnTo>
                  <a:lnTo>
                    <a:pt x="21518" y="11576"/>
                  </a:lnTo>
                  <a:lnTo>
                    <a:pt x="21552" y="11304"/>
                  </a:lnTo>
                  <a:lnTo>
                    <a:pt x="21552" y="11031"/>
                  </a:lnTo>
                  <a:lnTo>
                    <a:pt x="21535" y="10759"/>
                  </a:lnTo>
                  <a:lnTo>
                    <a:pt x="21501" y="10487"/>
                  </a:lnTo>
                  <a:lnTo>
                    <a:pt x="21450" y="10231"/>
                  </a:lnTo>
                  <a:lnTo>
                    <a:pt x="21364" y="9959"/>
                  </a:lnTo>
                  <a:lnTo>
                    <a:pt x="21279" y="9704"/>
                  </a:lnTo>
                  <a:lnTo>
                    <a:pt x="21177" y="9448"/>
                  </a:lnTo>
                  <a:lnTo>
                    <a:pt x="21058" y="9210"/>
                  </a:lnTo>
                  <a:lnTo>
                    <a:pt x="20922" y="8989"/>
                  </a:lnTo>
                  <a:lnTo>
                    <a:pt x="20769" y="8750"/>
                  </a:lnTo>
                  <a:lnTo>
                    <a:pt x="20615" y="8563"/>
                  </a:lnTo>
                  <a:lnTo>
                    <a:pt x="20445" y="8376"/>
                  </a:lnTo>
                  <a:lnTo>
                    <a:pt x="20258" y="8206"/>
                  </a:lnTo>
                  <a:lnTo>
                    <a:pt x="20071" y="8052"/>
                  </a:lnTo>
                  <a:lnTo>
                    <a:pt x="19866" y="7899"/>
                  </a:lnTo>
                  <a:lnTo>
                    <a:pt x="19645" y="7763"/>
                  </a:lnTo>
                  <a:lnTo>
                    <a:pt x="19441" y="7644"/>
                  </a:lnTo>
                  <a:lnTo>
                    <a:pt x="19203" y="7525"/>
                  </a:lnTo>
                  <a:lnTo>
                    <a:pt x="18981" y="7440"/>
                  </a:lnTo>
                  <a:lnTo>
                    <a:pt x="18743" y="7354"/>
                  </a:lnTo>
                  <a:lnTo>
                    <a:pt x="18522" y="7286"/>
                  </a:lnTo>
                  <a:lnTo>
                    <a:pt x="18283" y="7235"/>
                  </a:lnTo>
                  <a:lnTo>
                    <a:pt x="18045" y="7201"/>
                  </a:lnTo>
                  <a:lnTo>
                    <a:pt x="17807" y="7184"/>
                  </a:lnTo>
                  <a:lnTo>
                    <a:pt x="17568" y="7184"/>
                  </a:lnTo>
                  <a:lnTo>
                    <a:pt x="17347" y="7201"/>
                  </a:lnTo>
                  <a:lnTo>
                    <a:pt x="16853" y="6827"/>
                  </a:lnTo>
                  <a:lnTo>
                    <a:pt x="16615" y="6639"/>
                  </a:lnTo>
                  <a:lnTo>
                    <a:pt x="16377" y="6503"/>
                  </a:lnTo>
                  <a:lnTo>
                    <a:pt x="15985" y="6316"/>
                  </a:lnTo>
                  <a:lnTo>
                    <a:pt x="15594" y="6146"/>
                  </a:lnTo>
                  <a:lnTo>
                    <a:pt x="15185" y="6027"/>
                  </a:lnTo>
                  <a:lnTo>
                    <a:pt x="14760" y="5925"/>
                  </a:lnTo>
                  <a:lnTo>
                    <a:pt x="14419" y="5873"/>
                  </a:lnTo>
                  <a:lnTo>
                    <a:pt x="14062" y="5822"/>
                  </a:lnTo>
                  <a:lnTo>
                    <a:pt x="13721" y="5805"/>
                  </a:lnTo>
                  <a:lnTo>
                    <a:pt x="13364" y="5788"/>
                  </a:lnTo>
                  <a:lnTo>
                    <a:pt x="13159" y="5346"/>
                  </a:lnTo>
                  <a:lnTo>
                    <a:pt x="12972" y="4886"/>
                  </a:lnTo>
                  <a:lnTo>
                    <a:pt x="12768" y="4392"/>
                  </a:lnTo>
                  <a:lnTo>
                    <a:pt x="12581" y="3899"/>
                  </a:lnTo>
                  <a:lnTo>
                    <a:pt x="12410" y="3422"/>
                  </a:lnTo>
                  <a:lnTo>
                    <a:pt x="12274" y="2963"/>
                  </a:lnTo>
                  <a:lnTo>
                    <a:pt x="12155" y="2537"/>
                  </a:lnTo>
                  <a:lnTo>
                    <a:pt x="12053" y="2162"/>
                  </a:lnTo>
                  <a:lnTo>
                    <a:pt x="12036" y="2026"/>
                  </a:lnTo>
                  <a:lnTo>
                    <a:pt x="12036" y="1907"/>
                  </a:lnTo>
                  <a:lnTo>
                    <a:pt x="12036" y="1805"/>
                  </a:lnTo>
                  <a:lnTo>
                    <a:pt x="12053" y="1703"/>
                  </a:lnTo>
                  <a:lnTo>
                    <a:pt x="12087" y="1533"/>
                  </a:lnTo>
                  <a:lnTo>
                    <a:pt x="12138" y="1396"/>
                  </a:lnTo>
                  <a:lnTo>
                    <a:pt x="12189" y="1260"/>
                  </a:lnTo>
                  <a:lnTo>
                    <a:pt x="12189" y="1175"/>
                  </a:lnTo>
                  <a:lnTo>
                    <a:pt x="12189" y="1107"/>
                  </a:lnTo>
                  <a:lnTo>
                    <a:pt x="12172" y="1022"/>
                  </a:lnTo>
                  <a:lnTo>
                    <a:pt x="12138" y="937"/>
                  </a:lnTo>
                  <a:lnTo>
                    <a:pt x="12070" y="835"/>
                  </a:lnTo>
                  <a:lnTo>
                    <a:pt x="12002" y="716"/>
                  </a:lnTo>
                  <a:lnTo>
                    <a:pt x="11900" y="596"/>
                  </a:lnTo>
                  <a:lnTo>
                    <a:pt x="11815" y="494"/>
                  </a:lnTo>
                  <a:lnTo>
                    <a:pt x="11713" y="392"/>
                  </a:lnTo>
                  <a:lnTo>
                    <a:pt x="11593" y="307"/>
                  </a:lnTo>
                  <a:lnTo>
                    <a:pt x="11491" y="239"/>
                  </a:lnTo>
                  <a:lnTo>
                    <a:pt x="11372" y="171"/>
                  </a:lnTo>
                  <a:lnTo>
                    <a:pt x="11253" y="120"/>
                  </a:lnTo>
                  <a:lnTo>
                    <a:pt x="11117" y="69"/>
                  </a:lnTo>
                  <a:lnTo>
                    <a:pt x="10998" y="35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895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9438533" y="1874775"/>
              <a:ext cx="714363" cy="1592563"/>
            </a:xfrm>
            <a:custGeom>
              <a:avLst/>
              <a:gdLst/>
              <a:ahLst/>
              <a:cxnLst/>
              <a:rect l="l" t="t" r="r" b="b"/>
              <a:pathLst>
                <a:path w="12989" h="28957" extrusionOk="0">
                  <a:moveTo>
                    <a:pt x="1005" y="1"/>
                  </a:moveTo>
                  <a:lnTo>
                    <a:pt x="852" y="18"/>
                  </a:lnTo>
                  <a:lnTo>
                    <a:pt x="716" y="69"/>
                  </a:lnTo>
                  <a:lnTo>
                    <a:pt x="579" y="103"/>
                  </a:lnTo>
                  <a:lnTo>
                    <a:pt x="409" y="188"/>
                  </a:lnTo>
                  <a:lnTo>
                    <a:pt x="256" y="699"/>
                  </a:lnTo>
                  <a:lnTo>
                    <a:pt x="103" y="1209"/>
                  </a:lnTo>
                  <a:lnTo>
                    <a:pt x="52" y="1448"/>
                  </a:lnTo>
                  <a:lnTo>
                    <a:pt x="52" y="1482"/>
                  </a:lnTo>
                  <a:lnTo>
                    <a:pt x="52" y="1516"/>
                  </a:lnTo>
                  <a:lnTo>
                    <a:pt x="86" y="1550"/>
                  </a:lnTo>
                  <a:lnTo>
                    <a:pt x="120" y="1567"/>
                  </a:lnTo>
                  <a:lnTo>
                    <a:pt x="171" y="1601"/>
                  </a:lnTo>
                  <a:lnTo>
                    <a:pt x="205" y="1652"/>
                  </a:lnTo>
                  <a:lnTo>
                    <a:pt x="273" y="1754"/>
                  </a:lnTo>
                  <a:lnTo>
                    <a:pt x="222" y="1771"/>
                  </a:lnTo>
                  <a:lnTo>
                    <a:pt x="171" y="1822"/>
                  </a:lnTo>
                  <a:lnTo>
                    <a:pt x="154" y="1890"/>
                  </a:lnTo>
                  <a:lnTo>
                    <a:pt x="137" y="1958"/>
                  </a:lnTo>
                  <a:lnTo>
                    <a:pt x="52" y="2469"/>
                  </a:lnTo>
                  <a:lnTo>
                    <a:pt x="18" y="2980"/>
                  </a:lnTo>
                  <a:lnTo>
                    <a:pt x="1" y="3490"/>
                  </a:lnTo>
                  <a:lnTo>
                    <a:pt x="18" y="4001"/>
                  </a:lnTo>
                  <a:lnTo>
                    <a:pt x="477" y="3848"/>
                  </a:lnTo>
                  <a:lnTo>
                    <a:pt x="920" y="3660"/>
                  </a:lnTo>
                  <a:lnTo>
                    <a:pt x="1328" y="3439"/>
                  </a:lnTo>
                  <a:lnTo>
                    <a:pt x="1737" y="3184"/>
                  </a:lnTo>
                  <a:lnTo>
                    <a:pt x="1839" y="4154"/>
                  </a:lnTo>
                  <a:lnTo>
                    <a:pt x="1907" y="5141"/>
                  </a:lnTo>
                  <a:lnTo>
                    <a:pt x="1958" y="6112"/>
                  </a:lnTo>
                  <a:lnTo>
                    <a:pt x="1958" y="7099"/>
                  </a:lnTo>
                  <a:lnTo>
                    <a:pt x="2026" y="7116"/>
                  </a:lnTo>
                  <a:lnTo>
                    <a:pt x="2111" y="7116"/>
                  </a:lnTo>
                  <a:lnTo>
                    <a:pt x="2248" y="7099"/>
                  </a:lnTo>
                  <a:lnTo>
                    <a:pt x="2401" y="7048"/>
                  </a:lnTo>
                  <a:lnTo>
                    <a:pt x="2537" y="6963"/>
                  </a:lnTo>
                  <a:lnTo>
                    <a:pt x="2792" y="6759"/>
                  </a:lnTo>
                  <a:lnTo>
                    <a:pt x="2928" y="6656"/>
                  </a:lnTo>
                  <a:lnTo>
                    <a:pt x="3065" y="6571"/>
                  </a:lnTo>
                  <a:lnTo>
                    <a:pt x="3184" y="6503"/>
                  </a:lnTo>
                  <a:lnTo>
                    <a:pt x="3303" y="6452"/>
                  </a:lnTo>
                  <a:lnTo>
                    <a:pt x="3422" y="6418"/>
                  </a:lnTo>
                  <a:lnTo>
                    <a:pt x="3541" y="6384"/>
                  </a:lnTo>
                  <a:lnTo>
                    <a:pt x="3797" y="6367"/>
                  </a:lnTo>
                  <a:lnTo>
                    <a:pt x="4052" y="6350"/>
                  </a:lnTo>
                  <a:lnTo>
                    <a:pt x="4290" y="6367"/>
                  </a:lnTo>
                  <a:lnTo>
                    <a:pt x="4512" y="6401"/>
                  </a:lnTo>
                  <a:lnTo>
                    <a:pt x="4750" y="6452"/>
                  </a:lnTo>
                  <a:lnTo>
                    <a:pt x="4988" y="6520"/>
                  </a:lnTo>
                  <a:lnTo>
                    <a:pt x="5210" y="6605"/>
                  </a:lnTo>
                  <a:lnTo>
                    <a:pt x="5414" y="6708"/>
                  </a:lnTo>
                  <a:lnTo>
                    <a:pt x="5635" y="6810"/>
                  </a:lnTo>
                  <a:lnTo>
                    <a:pt x="5822" y="6946"/>
                  </a:lnTo>
                  <a:lnTo>
                    <a:pt x="5686" y="7099"/>
                  </a:lnTo>
                  <a:lnTo>
                    <a:pt x="5516" y="7235"/>
                  </a:lnTo>
                  <a:lnTo>
                    <a:pt x="5329" y="7337"/>
                  </a:lnTo>
                  <a:lnTo>
                    <a:pt x="5141" y="7423"/>
                  </a:lnTo>
                  <a:lnTo>
                    <a:pt x="4937" y="7474"/>
                  </a:lnTo>
                  <a:lnTo>
                    <a:pt x="4716" y="7525"/>
                  </a:lnTo>
                  <a:lnTo>
                    <a:pt x="4512" y="7559"/>
                  </a:lnTo>
                  <a:lnTo>
                    <a:pt x="4290" y="7576"/>
                  </a:lnTo>
                  <a:lnTo>
                    <a:pt x="3865" y="7593"/>
                  </a:lnTo>
                  <a:lnTo>
                    <a:pt x="3439" y="7610"/>
                  </a:lnTo>
                  <a:lnTo>
                    <a:pt x="3218" y="7627"/>
                  </a:lnTo>
                  <a:lnTo>
                    <a:pt x="3014" y="7644"/>
                  </a:lnTo>
                  <a:lnTo>
                    <a:pt x="2809" y="7678"/>
                  </a:lnTo>
                  <a:lnTo>
                    <a:pt x="2605" y="7729"/>
                  </a:lnTo>
                  <a:lnTo>
                    <a:pt x="2486" y="7763"/>
                  </a:lnTo>
                  <a:lnTo>
                    <a:pt x="2435" y="7797"/>
                  </a:lnTo>
                  <a:lnTo>
                    <a:pt x="2401" y="7831"/>
                  </a:lnTo>
                  <a:lnTo>
                    <a:pt x="2350" y="7916"/>
                  </a:lnTo>
                  <a:lnTo>
                    <a:pt x="2350" y="8001"/>
                  </a:lnTo>
                  <a:lnTo>
                    <a:pt x="2384" y="8069"/>
                  </a:lnTo>
                  <a:lnTo>
                    <a:pt x="2435" y="8154"/>
                  </a:lnTo>
                  <a:lnTo>
                    <a:pt x="2503" y="8223"/>
                  </a:lnTo>
                  <a:lnTo>
                    <a:pt x="2588" y="8291"/>
                  </a:lnTo>
                  <a:lnTo>
                    <a:pt x="2673" y="8342"/>
                  </a:lnTo>
                  <a:lnTo>
                    <a:pt x="2775" y="8393"/>
                  </a:lnTo>
                  <a:lnTo>
                    <a:pt x="3269" y="8546"/>
                  </a:lnTo>
                  <a:lnTo>
                    <a:pt x="3780" y="8682"/>
                  </a:lnTo>
                  <a:lnTo>
                    <a:pt x="4290" y="8801"/>
                  </a:lnTo>
                  <a:lnTo>
                    <a:pt x="4801" y="8886"/>
                  </a:lnTo>
                  <a:lnTo>
                    <a:pt x="5312" y="8955"/>
                  </a:lnTo>
                  <a:lnTo>
                    <a:pt x="5839" y="8989"/>
                  </a:lnTo>
                  <a:lnTo>
                    <a:pt x="6367" y="9006"/>
                  </a:lnTo>
                  <a:lnTo>
                    <a:pt x="6878" y="9006"/>
                  </a:lnTo>
                  <a:lnTo>
                    <a:pt x="7065" y="8989"/>
                  </a:lnTo>
                  <a:lnTo>
                    <a:pt x="7252" y="8972"/>
                  </a:lnTo>
                  <a:lnTo>
                    <a:pt x="7439" y="8921"/>
                  </a:lnTo>
                  <a:lnTo>
                    <a:pt x="7610" y="8852"/>
                  </a:lnTo>
                  <a:lnTo>
                    <a:pt x="7729" y="8784"/>
                  </a:lnTo>
                  <a:lnTo>
                    <a:pt x="7831" y="8716"/>
                  </a:lnTo>
                  <a:lnTo>
                    <a:pt x="7933" y="8631"/>
                  </a:lnTo>
                  <a:lnTo>
                    <a:pt x="8035" y="8580"/>
                  </a:lnTo>
                  <a:lnTo>
                    <a:pt x="8188" y="8512"/>
                  </a:lnTo>
                  <a:lnTo>
                    <a:pt x="8342" y="8495"/>
                  </a:lnTo>
                  <a:lnTo>
                    <a:pt x="8495" y="8495"/>
                  </a:lnTo>
                  <a:lnTo>
                    <a:pt x="8665" y="8529"/>
                  </a:lnTo>
                  <a:lnTo>
                    <a:pt x="8818" y="8563"/>
                  </a:lnTo>
                  <a:lnTo>
                    <a:pt x="8972" y="8631"/>
                  </a:lnTo>
                  <a:lnTo>
                    <a:pt x="9108" y="8699"/>
                  </a:lnTo>
                  <a:lnTo>
                    <a:pt x="9244" y="8784"/>
                  </a:lnTo>
                  <a:lnTo>
                    <a:pt x="9482" y="8972"/>
                  </a:lnTo>
                  <a:lnTo>
                    <a:pt x="9704" y="9176"/>
                  </a:lnTo>
                  <a:lnTo>
                    <a:pt x="9891" y="9414"/>
                  </a:lnTo>
                  <a:lnTo>
                    <a:pt x="10061" y="9670"/>
                  </a:lnTo>
                  <a:lnTo>
                    <a:pt x="10180" y="9925"/>
                  </a:lnTo>
                  <a:lnTo>
                    <a:pt x="10282" y="10214"/>
                  </a:lnTo>
                  <a:lnTo>
                    <a:pt x="10350" y="10504"/>
                  </a:lnTo>
                  <a:lnTo>
                    <a:pt x="10367" y="10640"/>
                  </a:lnTo>
                  <a:lnTo>
                    <a:pt x="10367" y="10793"/>
                  </a:lnTo>
                  <a:lnTo>
                    <a:pt x="10367" y="10946"/>
                  </a:lnTo>
                  <a:lnTo>
                    <a:pt x="10350" y="11099"/>
                  </a:lnTo>
                  <a:lnTo>
                    <a:pt x="10333" y="11236"/>
                  </a:lnTo>
                  <a:lnTo>
                    <a:pt x="10299" y="11389"/>
                  </a:lnTo>
                  <a:lnTo>
                    <a:pt x="10248" y="11525"/>
                  </a:lnTo>
                  <a:lnTo>
                    <a:pt x="10197" y="11661"/>
                  </a:lnTo>
                  <a:lnTo>
                    <a:pt x="10129" y="11797"/>
                  </a:lnTo>
                  <a:lnTo>
                    <a:pt x="10044" y="11934"/>
                  </a:lnTo>
                  <a:lnTo>
                    <a:pt x="9976" y="12053"/>
                  </a:lnTo>
                  <a:lnTo>
                    <a:pt x="9874" y="12172"/>
                  </a:lnTo>
                  <a:lnTo>
                    <a:pt x="9772" y="12274"/>
                  </a:lnTo>
                  <a:lnTo>
                    <a:pt x="9669" y="12376"/>
                  </a:lnTo>
                  <a:lnTo>
                    <a:pt x="9550" y="12478"/>
                  </a:lnTo>
                  <a:lnTo>
                    <a:pt x="9431" y="12563"/>
                  </a:lnTo>
                  <a:lnTo>
                    <a:pt x="9312" y="12631"/>
                  </a:lnTo>
                  <a:lnTo>
                    <a:pt x="9176" y="12700"/>
                  </a:lnTo>
                  <a:lnTo>
                    <a:pt x="9159" y="12751"/>
                  </a:lnTo>
                  <a:lnTo>
                    <a:pt x="9159" y="12802"/>
                  </a:lnTo>
                  <a:lnTo>
                    <a:pt x="9159" y="12853"/>
                  </a:lnTo>
                  <a:lnTo>
                    <a:pt x="9193" y="12904"/>
                  </a:lnTo>
                  <a:lnTo>
                    <a:pt x="9227" y="12938"/>
                  </a:lnTo>
                  <a:lnTo>
                    <a:pt x="9278" y="12972"/>
                  </a:lnTo>
                  <a:lnTo>
                    <a:pt x="9329" y="13006"/>
                  </a:lnTo>
                  <a:lnTo>
                    <a:pt x="9397" y="13023"/>
                  </a:lnTo>
                  <a:lnTo>
                    <a:pt x="9499" y="13040"/>
                  </a:lnTo>
                  <a:lnTo>
                    <a:pt x="9618" y="13057"/>
                  </a:lnTo>
                  <a:lnTo>
                    <a:pt x="9738" y="13057"/>
                  </a:lnTo>
                  <a:lnTo>
                    <a:pt x="9857" y="13091"/>
                  </a:lnTo>
                  <a:lnTo>
                    <a:pt x="9942" y="13142"/>
                  </a:lnTo>
                  <a:lnTo>
                    <a:pt x="10010" y="13210"/>
                  </a:lnTo>
                  <a:lnTo>
                    <a:pt x="10078" y="13295"/>
                  </a:lnTo>
                  <a:lnTo>
                    <a:pt x="10112" y="13397"/>
                  </a:lnTo>
                  <a:lnTo>
                    <a:pt x="10146" y="13500"/>
                  </a:lnTo>
                  <a:lnTo>
                    <a:pt x="10146" y="13619"/>
                  </a:lnTo>
                  <a:lnTo>
                    <a:pt x="10146" y="13721"/>
                  </a:lnTo>
                  <a:lnTo>
                    <a:pt x="10112" y="13823"/>
                  </a:lnTo>
                  <a:lnTo>
                    <a:pt x="10078" y="13925"/>
                  </a:lnTo>
                  <a:lnTo>
                    <a:pt x="10044" y="14027"/>
                  </a:lnTo>
                  <a:lnTo>
                    <a:pt x="9925" y="14215"/>
                  </a:lnTo>
                  <a:lnTo>
                    <a:pt x="9686" y="14572"/>
                  </a:lnTo>
                  <a:lnTo>
                    <a:pt x="9601" y="14742"/>
                  </a:lnTo>
                  <a:lnTo>
                    <a:pt x="9533" y="14913"/>
                  </a:lnTo>
                  <a:lnTo>
                    <a:pt x="9465" y="15083"/>
                  </a:lnTo>
                  <a:lnTo>
                    <a:pt x="9431" y="15253"/>
                  </a:lnTo>
                  <a:lnTo>
                    <a:pt x="9397" y="15423"/>
                  </a:lnTo>
                  <a:lnTo>
                    <a:pt x="9363" y="15610"/>
                  </a:lnTo>
                  <a:lnTo>
                    <a:pt x="9363" y="15781"/>
                  </a:lnTo>
                  <a:lnTo>
                    <a:pt x="9363" y="15968"/>
                  </a:lnTo>
                  <a:lnTo>
                    <a:pt x="9363" y="16155"/>
                  </a:lnTo>
                  <a:lnTo>
                    <a:pt x="9380" y="16325"/>
                  </a:lnTo>
                  <a:lnTo>
                    <a:pt x="9448" y="16700"/>
                  </a:lnTo>
                  <a:lnTo>
                    <a:pt x="9567" y="17057"/>
                  </a:lnTo>
                  <a:lnTo>
                    <a:pt x="9704" y="17398"/>
                  </a:lnTo>
                  <a:lnTo>
                    <a:pt x="9857" y="17721"/>
                  </a:lnTo>
                  <a:lnTo>
                    <a:pt x="10044" y="18028"/>
                  </a:lnTo>
                  <a:lnTo>
                    <a:pt x="10248" y="18334"/>
                  </a:lnTo>
                  <a:lnTo>
                    <a:pt x="10470" y="18623"/>
                  </a:lnTo>
                  <a:lnTo>
                    <a:pt x="10708" y="18896"/>
                  </a:lnTo>
                  <a:lnTo>
                    <a:pt x="10946" y="19185"/>
                  </a:lnTo>
                  <a:lnTo>
                    <a:pt x="11440" y="19713"/>
                  </a:lnTo>
                  <a:lnTo>
                    <a:pt x="11321" y="19662"/>
                  </a:lnTo>
                  <a:lnTo>
                    <a:pt x="11184" y="19611"/>
                  </a:lnTo>
                  <a:lnTo>
                    <a:pt x="11048" y="19594"/>
                  </a:lnTo>
                  <a:lnTo>
                    <a:pt x="10912" y="19594"/>
                  </a:lnTo>
                  <a:lnTo>
                    <a:pt x="10793" y="19611"/>
                  </a:lnTo>
                  <a:lnTo>
                    <a:pt x="10657" y="19628"/>
                  </a:lnTo>
                  <a:lnTo>
                    <a:pt x="10521" y="19679"/>
                  </a:lnTo>
                  <a:lnTo>
                    <a:pt x="10384" y="19747"/>
                  </a:lnTo>
                  <a:lnTo>
                    <a:pt x="10265" y="19815"/>
                  </a:lnTo>
                  <a:lnTo>
                    <a:pt x="10146" y="19900"/>
                  </a:lnTo>
                  <a:lnTo>
                    <a:pt x="10044" y="19985"/>
                  </a:lnTo>
                  <a:lnTo>
                    <a:pt x="9925" y="20087"/>
                  </a:lnTo>
                  <a:lnTo>
                    <a:pt x="9840" y="20207"/>
                  </a:lnTo>
                  <a:lnTo>
                    <a:pt x="9755" y="20326"/>
                  </a:lnTo>
                  <a:lnTo>
                    <a:pt x="9669" y="20445"/>
                  </a:lnTo>
                  <a:lnTo>
                    <a:pt x="9618" y="20564"/>
                  </a:lnTo>
                  <a:lnTo>
                    <a:pt x="9516" y="20836"/>
                  </a:lnTo>
                  <a:lnTo>
                    <a:pt x="9465" y="21109"/>
                  </a:lnTo>
                  <a:lnTo>
                    <a:pt x="9431" y="21398"/>
                  </a:lnTo>
                  <a:lnTo>
                    <a:pt x="9414" y="21671"/>
                  </a:lnTo>
                  <a:lnTo>
                    <a:pt x="9414" y="21960"/>
                  </a:lnTo>
                  <a:lnTo>
                    <a:pt x="9414" y="22249"/>
                  </a:lnTo>
                  <a:lnTo>
                    <a:pt x="9431" y="22828"/>
                  </a:lnTo>
                  <a:lnTo>
                    <a:pt x="9448" y="23254"/>
                  </a:lnTo>
                  <a:lnTo>
                    <a:pt x="9431" y="23662"/>
                  </a:lnTo>
                  <a:lnTo>
                    <a:pt x="9397" y="24088"/>
                  </a:lnTo>
                  <a:lnTo>
                    <a:pt x="9346" y="24496"/>
                  </a:lnTo>
                  <a:lnTo>
                    <a:pt x="9278" y="24922"/>
                  </a:lnTo>
                  <a:lnTo>
                    <a:pt x="9193" y="25330"/>
                  </a:lnTo>
                  <a:lnTo>
                    <a:pt x="9091" y="25739"/>
                  </a:lnTo>
                  <a:lnTo>
                    <a:pt x="8972" y="26131"/>
                  </a:lnTo>
                  <a:lnTo>
                    <a:pt x="8852" y="26488"/>
                  </a:lnTo>
                  <a:lnTo>
                    <a:pt x="8784" y="26641"/>
                  </a:lnTo>
                  <a:lnTo>
                    <a:pt x="8699" y="26811"/>
                  </a:lnTo>
                  <a:lnTo>
                    <a:pt x="8614" y="26965"/>
                  </a:lnTo>
                  <a:lnTo>
                    <a:pt x="8512" y="27118"/>
                  </a:lnTo>
                  <a:lnTo>
                    <a:pt x="8393" y="27254"/>
                  </a:lnTo>
                  <a:lnTo>
                    <a:pt x="8274" y="27373"/>
                  </a:lnTo>
                  <a:lnTo>
                    <a:pt x="8120" y="27492"/>
                  </a:lnTo>
                  <a:lnTo>
                    <a:pt x="8035" y="27560"/>
                  </a:lnTo>
                  <a:lnTo>
                    <a:pt x="7967" y="27646"/>
                  </a:lnTo>
                  <a:lnTo>
                    <a:pt x="7916" y="27714"/>
                  </a:lnTo>
                  <a:lnTo>
                    <a:pt x="7865" y="27816"/>
                  </a:lnTo>
                  <a:lnTo>
                    <a:pt x="7797" y="28003"/>
                  </a:lnTo>
                  <a:lnTo>
                    <a:pt x="7457" y="28922"/>
                  </a:lnTo>
                  <a:lnTo>
                    <a:pt x="7559" y="28956"/>
                  </a:lnTo>
                  <a:lnTo>
                    <a:pt x="7678" y="28939"/>
                  </a:lnTo>
                  <a:lnTo>
                    <a:pt x="7797" y="28922"/>
                  </a:lnTo>
                  <a:lnTo>
                    <a:pt x="7899" y="28888"/>
                  </a:lnTo>
                  <a:lnTo>
                    <a:pt x="8001" y="28837"/>
                  </a:lnTo>
                  <a:lnTo>
                    <a:pt x="8086" y="28752"/>
                  </a:lnTo>
                  <a:lnTo>
                    <a:pt x="8154" y="28667"/>
                  </a:lnTo>
                  <a:lnTo>
                    <a:pt x="8188" y="28565"/>
                  </a:lnTo>
                  <a:lnTo>
                    <a:pt x="8206" y="28480"/>
                  </a:lnTo>
                  <a:lnTo>
                    <a:pt x="8206" y="28395"/>
                  </a:lnTo>
                  <a:lnTo>
                    <a:pt x="8223" y="28224"/>
                  </a:lnTo>
                  <a:lnTo>
                    <a:pt x="8257" y="28071"/>
                  </a:lnTo>
                  <a:lnTo>
                    <a:pt x="8325" y="27918"/>
                  </a:lnTo>
                  <a:lnTo>
                    <a:pt x="8393" y="27782"/>
                  </a:lnTo>
                  <a:lnTo>
                    <a:pt x="8495" y="27663"/>
                  </a:lnTo>
                  <a:lnTo>
                    <a:pt x="8614" y="27543"/>
                  </a:lnTo>
                  <a:lnTo>
                    <a:pt x="8733" y="27424"/>
                  </a:lnTo>
                  <a:lnTo>
                    <a:pt x="8972" y="27220"/>
                  </a:lnTo>
                  <a:lnTo>
                    <a:pt x="9278" y="26948"/>
                  </a:lnTo>
                  <a:lnTo>
                    <a:pt x="9567" y="26675"/>
                  </a:lnTo>
                  <a:lnTo>
                    <a:pt x="9840" y="26386"/>
                  </a:lnTo>
                  <a:lnTo>
                    <a:pt x="10129" y="26096"/>
                  </a:lnTo>
                  <a:lnTo>
                    <a:pt x="10384" y="25807"/>
                  </a:lnTo>
                  <a:lnTo>
                    <a:pt x="10640" y="25501"/>
                  </a:lnTo>
                  <a:lnTo>
                    <a:pt x="10895" y="25177"/>
                  </a:lnTo>
                  <a:lnTo>
                    <a:pt x="11133" y="24854"/>
                  </a:lnTo>
                  <a:lnTo>
                    <a:pt x="11355" y="24530"/>
                  </a:lnTo>
                  <a:lnTo>
                    <a:pt x="11576" y="24190"/>
                  </a:lnTo>
                  <a:lnTo>
                    <a:pt x="11780" y="23849"/>
                  </a:lnTo>
                  <a:lnTo>
                    <a:pt x="11968" y="23492"/>
                  </a:lnTo>
                  <a:lnTo>
                    <a:pt x="12155" y="23135"/>
                  </a:lnTo>
                  <a:lnTo>
                    <a:pt x="12325" y="22777"/>
                  </a:lnTo>
                  <a:lnTo>
                    <a:pt x="12495" y="22403"/>
                  </a:lnTo>
                  <a:lnTo>
                    <a:pt x="12648" y="22028"/>
                  </a:lnTo>
                  <a:lnTo>
                    <a:pt x="12751" y="21739"/>
                  </a:lnTo>
                  <a:lnTo>
                    <a:pt x="12836" y="21449"/>
                  </a:lnTo>
                  <a:lnTo>
                    <a:pt x="12921" y="21143"/>
                  </a:lnTo>
                  <a:lnTo>
                    <a:pt x="12955" y="20836"/>
                  </a:lnTo>
                  <a:lnTo>
                    <a:pt x="12989" y="20530"/>
                  </a:lnTo>
                  <a:lnTo>
                    <a:pt x="12972" y="20224"/>
                  </a:lnTo>
                  <a:lnTo>
                    <a:pt x="12938" y="20087"/>
                  </a:lnTo>
                  <a:lnTo>
                    <a:pt x="12904" y="19934"/>
                  </a:lnTo>
                  <a:lnTo>
                    <a:pt x="12853" y="19798"/>
                  </a:lnTo>
                  <a:lnTo>
                    <a:pt x="12802" y="19662"/>
                  </a:lnTo>
                  <a:lnTo>
                    <a:pt x="12682" y="19424"/>
                  </a:lnTo>
                  <a:lnTo>
                    <a:pt x="12546" y="19202"/>
                  </a:lnTo>
                  <a:lnTo>
                    <a:pt x="12427" y="18981"/>
                  </a:lnTo>
                  <a:lnTo>
                    <a:pt x="12376" y="18862"/>
                  </a:lnTo>
                  <a:lnTo>
                    <a:pt x="12325" y="18743"/>
                  </a:lnTo>
                  <a:lnTo>
                    <a:pt x="12291" y="18555"/>
                  </a:lnTo>
                  <a:lnTo>
                    <a:pt x="12291" y="18351"/>
                  </a:lnTo>
                  <a:lnTo>
                    <a:pt x="12308" y="17960"/>
                  </a:lnTo>
                  <a:lnTo>
                    <a:pt x="12325" y="17534"/>
                  </a:lnTo>
                  <a:lnTo>
                    <a:pt x="12308" y="17091"/>
                  </a:lnTo>
                  <a:lnTo>
                    <a:pt x="12274" y="16666"/>
                  </a:lnTo>
                  <a:lnTo>
                    <a:pt x="12206" y="16240"/>
                  </a:lnTo>
                  <a:lnTo>
                    <a:pt x="12121" y="15815"/>
                  </a:lnTo>
                  <a:lnTo>
                    <a:pt x="12019" y="15406"/>
                  </a:lnTo>
                  <a:lnTo>
                    <a:pt x="11882" y="14998"/>
                  </a:lnTo>
                  <a:lnTo>
                    <a:pt x="11729" y="14589"/>
                  </a:lnTo>
                  <a:lnTo>
                    <a:pt x="11610" y="14317"/>
                  </a:lnTo>
                  <a:lnTo>
                    <a:pt x="11508" y="14044"/>
                  </a:lnTo>
                  <a:lnTo>
                    <a:pt x="11457" y="13891"/>
                  </a:lnTo>
                  <a:lnTo>
                    <a:pt x="11440" y="13755"/>
                  </a:lnTo>
                  <a:lnTo>
                    <a:pt x="11440" y="13619"/>
                  </a:lnTo>
                  <a:lnTo>
                    <a:pt x="11440" y="13466"/>
                  </a:lnTo>
                  <a:lnTo>
                    <a:pt x="11491" y="13312"/>
                  </a:lnTo>
                  <a:lnTo>
                    <a:pt x="11542" y="13159"/>
                  </a:lnTo>
                  <a:lnTo>
                    <a:pt x="11695" y="12870"/>
                  </a:lnTo>
                  <a:lnTo>
                    <a:pt x="11797" y="12614"/>
                  </a:lnTo>
                  <a:lnTo>
                    <a:pt x="11899" y="12359"/>
                  </a:lnTo>
                  <a:lnTo>
                    <a:pt x="11968" y="12104"/>
                  </a:lnTo>
                  <a:lnTo>
                    <a:pt x="12019" y="11848"/>
                  </a:lnTo>
                  <a:lnTo>
                    <a:pt x="12053" y="11576"/>
                  </a:lnTo>
                  <a:lnTo>
                    <a:pt x="12087" y="11304"/>
                  </a:lnTo>
                  <a:lnTo>
                    <a:pt x="12087" y="11031"/>
                  </a:lnTo>
                  <a:lnTo>
                    <a:pt x="12070" y="10759"/>
                  </a:lnTo>
                  <a:lnTo>
                    <a:pt x="12036" y="10487"/>
                  </a:lnTo>
                  <a:lnTo>
                    <a:pt x="11985" y="10231"/>
                  </a:lnTo>
                  <a:lnTo>
                    <a:pt x="11899" y="9959"/>
                  </a:lnTo>
                  <a:lnTo>
                    <a:pt x="11814" y="9704"/>
                  </a:lnTo>
                  <a:lnTo>
                    <a:pt x="11712" y="9448"/>
                  </a:lnTo>
                  <a:lnTo>
                    <a:pt x="11593" y="9210"/>
                  </a:lnTo>
                  <a:lnTo>
                    <a:pt x="11457" y="8989"/>
                  </a:lnTo>
                  <a:lnTo>
                    <a:pt x="11304" y="8750"/>
                  </a:lnTo>
                  <a:lnTo>
                    <a:pt x="11150" y="8563"/>
                  </a:lnTo>
                  <a:lnTo>
                    <a:pt x="10980" y="8376"/>
                  </a:lnTo>
                  <a:lnTo>
                    <a:pt x="10793" y="8206"/>
                  </a:lnTo>
                  <a:lnTo>
                    <a:pt x="10606" y="8052"/>
                  </a:lnTo>
                  <a:lnTo>
                    <a:pt x="10401" y="7899"/>
                  </a:lnTo>
                  <a:lnTo>
                    <a:pt x="10180" y="7763"/>
                  </a:lnTo>
                  <a:lnTo>
                    <a:pt x="9976" y="7644"/>
                  </a:lnTo>
                  <a:lnTo>
                    <a:pt x="9738" y="7525"/>
                  </a:lnTo>
                  <a:lnTo>
                    <a:pt x="9516" y="7440"/>
                  </a:lnTo>
                  <a:lnTo>
                    <a:pt x="9278" y="7354"/>
                  </a:lnTo>
                  <a:lnTo>
                    <a:pt x="9057" y="7286"/>
                  </a:lnTo>
                  <a:lnTo>
                    <a:pt x="8818" y="7235"/>
                  </a:lnTo>
                  <a:lnTo>
                    <a:pt x="8580" y="7201"/>
                  </a:lnTo>
                  <a:lnTo>
                    <a:pt x="8342" y="7184"/>
                  </a:lnTo>
                  <a:lnTo>
                    <a:pt x="8103" y="7184"/>
                  </a:lnTo>
                  <a:lnTo>
                    <a:pt x="7882" y="7201"/>
                  </a:lnTo>
                  <a:lnTo>
                    <a:pt x="7388" y="6827"/>
                  </a:lnTo>
                  <a:lnTo>
                    <a:pt x="7150" y="6639"/>
                  </a:lnTo>
                  <a:lnTo>
                    <a:pt x="6912" y="6503"/>
                  </a:lnTo>
                  <a:lnTo>
                    <a:pt x="6520" y="6316"/>
                  </a:lnTo>
                  <a:lnTo>
                    <a:pt x="6129" y="6146"/>
                  </a:lnTo>
                  <a:lnTo>
                    <a:pt x="5720" y="6027"/>
                  </a:lnTo>
                  <a:lnTo>
                    <a:pt x="5295" y="5925"/>
                  </a:lnTo>
                  <a:lnTo>
                    <a:pt x="4954" y="5873"/>
                  </a:lnTo>
                  <a:lnTo>
                    <a:pt x="4597" y="5822"/>
                  </a:lnTo>
                  <a:lnTo>
                    <a:pt x="4256" y="5805"/>
                  </a:lnTo>
                  <a:lnTo>
                    <a:pt x="3899" y="5788"/>
                  </a:lnTo>
                  <a:lnTo>
                    <a:pt x="3694" y="5346"/>
                  </a:lnTo>
                  <a:lnTo>
                    <a:pt x="3507" y="4886"/>
                  </a:lnTo>
                  <a:lnTo>
                    <a:pt x="3303" y="4392"/>
                  </a:lnTo>
                  <a:lnTo>
                    <a:pt x="3116" y="3899"/>
                  </a:lnTo>
                  <a:lnTo>
                    <a:pt x="2945" y="3422"/>
                  </a:lnTo>
                  <a:lnTo>
                    <a:pt x="2809" y="2963"/>
                  </a:lnTo>
                  <a:lnTo>
                    <a:pt x="2690" y="2537"/>
                  </a:lnTo>
                  <a:lnTo>
                    <a:pt x="2588" y="2162"/>
                  </a:lnTo>
                  <a:lnTo>
                    <a:pt x="2571" y="2026"/>
                  </a:lnTo>
                  <a:lnTo>
                    <a:pt x="2571" y="1907"/>
                  </a:lnTo>
                  <a:lnTo>
                    <a:pt x="2571" y="1805"/>
                  </a:lnTo>
                  <a:lnTo>
                    <a:pt x="2588" y="1703"/>
                  </a:lnTo>
                  <a:lnTo>
                    <a:pt x="2622" y="1533"/>
                  </a:lnTo>
                  <a:lnTo>
                    <a:pt x="2673" y="1396"/>
                  </a:lnTo>
                  <a:lnTo>
                    <a:pt x="2724" y="1260"/>
                  </a:lnTo>
                  <a:lnTo>
                    <a:pt x="2724" y="1175"/>
                  </a:lnTo>
                  <a:lnTo>
                    <a:pt x="2724" y="1107"/>
                  </a:lnTo>
                  <a:lnTo>
                    <a:pt x="2707" y="1022"/>
                  </a:lnTo>
                  <a:lnTo>
                    <a:pt x="2673" y="937"/>
                  </a:lnTo>
                  <a:lnTo>
                    <a:pt x="2605" y="835"/>
                  </a:lnTo>
                  <a:lnTo>
                    <a:pt x="2537" y="716"/>
                  </a:lnTo>
                  <a:lnTo>
                    <a:pt x="2435" y="596"/>
                  </a:lnTo>
                  <a:lnTo>
                    <a:pt x="2350" y="494"/>
                  </a:lnTo>
                  <a:lnTo>
                    <a:pt x="2248" y="392"/>
                  </a:lnTo>
                  <a:lnTo>
                    <a:pt x="2128" y="307"/>
                  </a:lnTo>
                  <a:lnTo>
                    <a:pt x="2026" y="239"/>
                  </a:lnTo>
                  <a:lnTo>
                    <a:pt x="1907" y="171"/>
                  </a:lnTo>
                  <a:lnTo>
                    <a:pt x="1788" y="120"/>
                  </a:lnTo>
                  <a:lnTo>
                    <a:pt x="1652" y="69"/>
                  </a:lnTo>
                  <a:lnTo>
                    <a:pt x="1533" y="35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9400144" y="1874775"/>
              <a:ext cx="188256" cy="246279"/>
            </a:xfrm>
            <a:custGeom>
              <a:avLst/>
              <a:gdLst/>
              <a:ahLst/>
              <a:cxnLst/>
              <a:rect l="l" t="t" r="r" b="b"/>
              <a:pathLst>
                <a:path w="3423" h="4478" extrusionOk="0">
                  <a:moveTo>
                    <a:pt x="1720" y="1"/>
                  </a:moveTo>
                  <a:lnTo>
                    <a:pt x="1584" y="18"/>
                  </a:lnTo>
                  <a:lnTo>
                    <a:pt x="1448" y="52"/>
                  </a:lnTo>
                  <a:lnTo>
                    <a:pt x="1311" y="103"/>
                  </a:lnTo>
                  <a:lnTo>
                    <a:pt x="1294" y="120"/>
                  </a:lnTo>
                  <a:lnTo>
                    <a:pt x="1294" y="120"/>
                  </a:lnTo>
                  <a:lnTo>
                    <a:pt x="1362" y="86"/>
                  </a:lnTo>
                  <a:lnTo>
                    <a:pt x="1567" y="86"/>
                  </a:lnTo>
                  <a:lnTo>
                    <a:pt x="1635" y="103"/>
                  </a:lnTo>
                  <a:lnTo>
                    <a:pt x="1686" y="137"/>
                  </a:lnTo>
                  <a:lnTo>
                    <a:pt x="1754" y="171"/>
                  </a:lnTo>
                  <a:lnTo>
                    <a:pt x="1805" y="222"/>
                  </a:lnTo>
                  <a:lnTo>
                    <a:pt x="1839" y="273"/>
                  </a:lnTo>
                  <a:lnTo>
                    <a:pt x="1873" y="341"/>
                  </a:lnTo>
                  <a:lnTo>
                    <a:pt x="1890" y="409"/>
                  </a:lnTo>
                  <a:lnTo>
                    <a:pt x="1890" y="477"/>
                  </a:lnTo>
                  <a:lnTo>
                    <a:pt x="1890" y="545"/>
                  </a:lnTo>
                  <a:lnTo>
                    <a:pt x="1873" y="613"/>
                  </a:lnTo>
                  <a:lnTo>
                    <a:pt x="1856" y="664"/>
                  </a:lnTo>
                  <a:lnTo>
                    <a:pt x="1822" y="733"/>
                  </a:lnTo>
                  <a:lnTo>
                    <a:pt x="1754" y="801"/>
                  </a:lnTo>
                  <a:lnTo>
                    <a:pt x="1669" y="869"/>
                  </a:lnTo>
                  <a:lnTo>
                    <a:pt x="1499" y="954"/>
                  </a:lnTo>
                  <a:lnTo>
                    <a:pt x="1328" y="1056"/>
                  </a:lnTo>
                  <a:lnTo>
                    <a:pt x="1243" y="1124"/>
                  </a:lnTo>
                  <a:lnTo>
                    <a:pt x="1175" y="1192"/>
                  </a:lnTo>
                  <a:lnTo>
                    <a:pt x="1243" y="1260"/>
                  </a:lnTo>
                  <a:lnTo>
                    <a:pt x="1294" y="1345"/>
                  </a:lnTo>
                  <a:lnTo>
                    <a:pt x="1328" y="1430"/>
                  </a:lnTo>
                  <a:lnTo>
                    <a:pt x="1345" y="1533"/>
                  </a:lnTo>
                  <a:lnTo>
                    <a:pt x="1345" y="1635"/>
                  </a:lnTo>
                  <a:lnTo>
                    <a:pt x="1328" y="1737"/>
                  </a:lnTo>
                  <a:lnTo>
                    <a:pt x="1294" y="1839"/>
                  </a:lnTo>
                  <a:lnTo>
                    <a:pt x="1243" y="1924"/>
                  </a:lnTo>
                  <a:lnTo>
                    <a:pt x="1192" y="2009"/>
                  </a:lnTo>
                  <a:lnTo>
                    <a:pt x="1124" y="2077"/>
                  </a:lnTo>
                  <a:lnTo>
                    <a:pt x="971" y="2214"/>
                  </a:lnTo>
                  <a:lnTo>
                    <a:pt x="818" y="2333"/>
                  </a:lnTo>
                  <a:lnTo>
                    <a:pt x="630" y="2435"/>
                  </a:lnTo>
                  <a:lnTo>
                    <a:pt x="409" y="2554"/>
                  </a:lnTo>
                  <a:lnTo>
                    <a:pt x="205" y="2690"/>
                  </a:lnTo>
                  <a:lnTo>
                    <a:pt x="205" y="2929"/>
                  </a:lnTo>
                  <a:lnTo>
                    <a:pt x="188" y="3133"/>
                  </a:lnTo>
                  <a:lnTo>
                    <a:pt x="154" y="3269"/>
                  </a:lnTo>
                  <a:lnTo>
                    <a:pt x="103" y="3405"/>
                  </a:lnTo>
                  <a:lnTo>
                    <a:pt x="35" y="3609"/>
                  </a:lnTo>
                  <a:lnTo>
                    <a:pt x="1" y="3729"/>
                  </a:lnTo>
                  <a:lnTo>
                    <a:pt x="1" y="3865"/>
                  </a:lnTo>
                  <a:lnTo>
                    <a:pt x="35" y="3984"/>
                  </a:lnTo>
                  <a:lnTo>
                    <a:pt x="86" y="4103"/>
                  </a:lnTo>
                  <a:lnTo>
                    <a:pt x="154" y="4205"/>
                  </a:lnTo>
                  <a:lnTo>
                    <a:pt x="239" y="4290"/>
                  </a:lnTo>
                  <a:lnTo>
                    <a:pt x="324" y="4375"/>
                  </a:lnTo>
                  <a:lnTo>
                    <a:pt x="426" y="4427"/>
                  </a:lnTo>
                  <a:lnTo>
                    <a:pt x="545" y="4461"/>
                  </a:lnTo>
                  <a:lnTo>
                    <a:pt x="647" y="4478"/>
                  </a:lnTo>
                  <a:lnTo>
                    <a:pt x="682" y="4461"/>
                  </a:lnTo>
                  <a:lnTo>
                    <a:pt x="1294" y="3967"/>
                  </a:lnTo>
                  <a:lnTo>
                    <a:pt x="1431" y="3848"/>
                  </a:lnTo>
                  <a:lnTo>
                    <a:pt x="1499" y="3780"/>
                  </a:lnTo>
                  <a:lnTo>
                    <a:pt x="1550" y="3695"/>
                  </a:lnTo>
                  <a:lnTo>
                    <a:pt x="1601" y="3575"/>
                  </a:lnTo>
                  <a:lnTo>
                    <a:pt x="1635" y="3439"/>
                  </a:lnTo>
                  <a:lnTo>
                    <a:pt x="1635" y="3303"/>
                  </a:lnTo>
                  <a:lnTo>
                    <a:pt x="1652" y="3167"/>
                  </a:lnTo>
                  <a:lnTo>
                    <a:pt x="1669" y="2758"/>
                  </a:lnTo>
                  <a:lnTo>
                    <a:pt x="1703" y="2367"/>
                  </a:lnTo>
                  <a:lnTo>
                    <a:pt x="1754" y="1975"/>
                  </a:lnTo>
                  <a:lnTo>
                    <a:pt x="1839" y="1567"/>
                  </a:lnTo>
                  <a:lnTo>
                    <a:pt x="1873" y="1448"/>
                  </a:lnTo>
                  <a:lnTo>
                    <a:pt x="1941" y="1328"/>
                  </a:lnTo>
                  <a:lnTo>
                    <a:pt x="1975" y="1294"/>
                  </a:lnTo>
                  <a:lnTo>
                    <a:pt x="2026" y="1260"/>
                  </a:lnTo>
                  <a:lnTo>
                    <a:pt x="2077" y="1243"/>
                  </a:lnTo>
                  <a:lnTo>
                    <a:pt x="2128" y="1243"/>
                  </a:lnTo>
                  <a:lnTo>
                    <a:pt x="2180" y="1260"/>
                  </a:lnTo>
                  <a:lnTo>
                    <a:pt x="2214" y="1294"/>
                  </a:lnTo>
                  <a:lnTo>
                    <a:pt x="2248" y="1345"/>
                  </a:lnTo>
                  <a:lnTo>
                    <a:pt x="2265" y="1396"/>
                  </a:lnTo>
                  <a:lnTo>
                    <a:pt x="2265" y="1499"/>
                  </a:lnTo>
                  <a:lnTo>
                    <a:pt x="2265" y="1618"/>
                  </a:lnTo>
                  <a:lnTo>
                    <a:pt x="2197" y="1856"/>
                  </a:lnTo>
                  <a:lnTo>
                    <a:pt x="2094" y="2094"/>
                  </a:lnTo>
                  <a:lnTo>
                    <a:pt x="1975" y="2316"/>
                  </a:lnTo>
                  <a:lnTo>
                    <a:pt x="1822" y="2537"/>
                  </a:lnTo>
                  <a:lnTo>
                    <a:pt x="2180" y="2469"/>
                  </a:lnTo>
                  <a:lnTo>
                    <a:pt x="2537" y="2401"/>
                  </a:lnTo>
                  <a:lnTo>
                    <a:pt x="2929" y="2299"/>
                  </a:lnTo>
                  <a:lnTo>
                    <a:pt x="3286" y="2162"/>
                  </a:lnTo>
                  <a:lnTo>
                    <a:pt x="3269" y="2026"/>
                  </a:lnTo>
                  <a:lnTo>
                    <a:pt x="3269" y="1907"/>
                  </a:lnTo>
                  <a:lnTo>
                    <a:pt x="3269" y="1788"/>
                  </a:lnTo>
                  <a:lnTo>
                    <a:pt x="3286" y="1703"/>
                  </a:lnTo>
                  <a:lnTo>
                    <a:pt x="3337" y="1533"/>
                  </a:lnTo>
                  <a:lnTo>
                    <a:pt x="3388" y="1396"/>
                  </a:lnTo>
                  <a:lnTo>
                    <a:pt x="3422" y="1243"/>
                  </a:lnTo>
                  <a:lnTo>
                    <a:pt x="3422" y="1175"/>
                  </a:lnTo>
                  <a:lnTo>
                    <a:pt x="3422" y="1107"/>
                  </a:lnTo>
                  <a:lnTo>
                    <a:pt x="3405" y="1022"/>
                  </a:lnTo>
                  <a:lnTo>
                    <a:pt x="3371" y="937"/>
                  </a:lnTo>
                  <a:lnTo>
                    <a:pt x="3303" y="835"/>
                  </a:lnTo>
                  <a:lnTo>
                    <a:pt x="3235" y="716"/>
                  </a:lnTo>
                  <a:lnTo>
                    <a:pt x="3048" y="494"/>
                  </a:lnTo>
                  <a:lnTo>
                    <a:pt x="2843" y="324"/>
                  </a:lnTo>
                  <a:lnTo>
                    <a:pt x="2724" y="239"/>
                  </a:lnTo>
                  <a:lnTo>
                    <a:pt x="2605" y="171"/>
                  </a:lnTo>
                  <a:lnTo>
                    <a:pt x="2486" y="120"/>
                  </a:lnTo>
                  <a:lnTo>
                    <a:pt x="2367" y="69"/>
                  </a:lnTo>
                  <a:lnTo>
                    <a:pt x="2248" y="35"/>
                  </a:lnTo>
                  <a:lnTo>
                    <a:pt x="2128" y="18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9052831" y="3046018"/>
              <a:ext cx="750881" cy="1214290"/>
            </a:xfrm>
            <a:custGeom>
              <a:avLst/>
              <a:gdLst/>
              <a:ahLst/>
              <a:cxnLst/>
              <a:rect l="l" t="t" r="r" b="b"/>
              <a:pathLst>
                <a:path w="13653" h="22079" extrusionOk="0">
                  <a:moveTo>
                    <a:pt x="5805" y="0"/>
                  </a:moveTo>
                  <a:lnTo>
                    <a:pt x="5499" y="613"/>
                  </a:lnTo>
                  <a:lnTo>
                    <a:pt x="5209" y="1243"/>
                  </a:lnTo>
                  <a:lnTo>
                    <a:pt x="4937" y="1873"/>
                  </a:lnTo>
                  <a:lnTo>
                    <a:pt x="4698" y="2519"/>
                  </a:lnTo>
                  <a:lnTo>
                    <a:pt x="4477" y="3183"/>
                  </a:lnTo>
                  <a:lnTo>
                    <a:pt x="4273" y="3864"/>
                  </a:lnTo>
                  <a:lnTo>
                    <a:pt x="4103" y="4545"/>
                  </a:lnTo>
                  <a:lnTo>
                    <a:pt x="3966" y="5226"/>
                  </a:lnTo>
                  <a:lnTo>
                    <a:pt x="3847" y="5924"/>
                  </a:lnTo>
                  <a:lnTo>
                    <a:pt x="3762" y="6605"/>
                  </a:lnTo>
                  <a:lnTo>
                    <a:pt x="3711" y="7303"/>
                  </a:lnTo>
                  <a:lnTo>
                    <a:pt x="3677" y="8001"/>
                  </a:lnTo>
                  <a:lnTo>
                    <a:pt x="3677" y="8682"/>
                  </a:lnTo>
                  <a:lnTo>
                    <a:pt x="3728" y="9363"/>
                  </a:lnTo>
                  <a:lnTo>
                    <a:pt x="3796" y="10043"/>
                  </a:lnTo>
                  <a:lnTo>
                    <a:pt x="3915" y="10707"/>
                  </a:lnTo>
                  <a:lnTo>
                    <a:pt x="3932" y="10861"/>
                  </a:lnTo>
                  <a:lnTo>
                    <a:pt x="3949" y="11014"/>
                  </a:lnTo>
                  <a:lnTo>
                    <a:pt x="3932" y="11150"/>
                  </a:lnTo>
                  <a:lnTo>
                    <a:pt x="3915" y="11286"/>
                  </a:lnTo>
                  <a:lnTo>
                    <a:pt x="3864" y="11558"/>
                  </a:lnTo>
                  <a:lnTo>
                    <a:pt x="3813" y="11848"/>
                  </a:lnTo>
                  <a:lnTo>
                    <a:pt x="3796" y="11967"/>
                  </a:lnTo>
                  <a:lnTo>
                    <a:pt x="3813" y="12086"/>
                  </a:lnTo>
                  <a:lnTo>
                    <a:pt x="3864" y="12273"/>
                  </a:lnTo>
                  <a:lnTo>
                    <a:pt x="3881" y="12376"/>
                  </a:lnTo>
                  <a:lnTo>
                    <a:pt x="3898" y="12478"/>
                  </a:lnTo>
                  <a:lnTo>
                    <a:pt x="3881" y="12563"/>
                  </a:lnTo>
                  <a:lnTo>
                    <a:pt x="3847" y="12682"/>
                  </a:lnTo>
                  <a:lnTo>
                    <a:pt x="3592" y="13142"/>
                  </a:lnTo>
                  <a:lnTo>
                    <a:pt x="3371" y="13601"/>
                  </a:lnTo>
                  <a:lnTo>
                    <a:pt x="3149" y="14095"/>
                  </a:lnTo>
                  <a:lnTo>
                    <a:pt x="2962" y="14572"/>
                  </a:lnTo>
                  <a:lnTo>
                    <a:pt x="2809" y="15082"/>
                  </a:lnTo>
                  <a:lnTo>
                    <a:pt x="2673" y="15576"/>
                  </a:lnTo>
                  <a:lnTo>
                    <a:pt x="2554" y="16087"/>
                  </a:lnTo>
                  <a:lnTo>
                    <a:pt x="2468" y="16597"/>
                  </a:lnTo>
                  <a:lnTo>
                    <a:pt x="2332" y="17568"/>
                  </a:lnTo>
                  <a:lnTo>
                    <a:pt x="2264" y="18044"/>
                  </a:lnTo>
                  <a:lnTo>
                    <a:pt x="2213" y="18282"/>
                  </a:lnTo>
                  <a:lnTo>
                    <a:pt x="2145" y="18521"/>
                  </a:lnTo>
                  <a:lnTo>
                    <a:pt x="2026" y="18963"/>
                  </a:lnTo>
                  <a:lnTo>
                    <a:pt x="1924" y="19372"/>
                  </a:lnTo>
                  <a:lnTo>
                    <a:pt x="1822" y="19746"/>
                  </a:lnTo>
                  <a:lnTo>
                    <a:pt x="1754" y="19934"/>
                  </a:lnTo>
                  <a:lnTo>
                    <a:pt x="1668" y="20104"/>
                  </a:lnTo>
                  <a:lnTo>
                    <a:pt x="1566" y="20291"/>
                  </a:lnTo>
                  <a:lnTo>
                    <a:pt x="1447" y="20478"/>
                  </a:lnTo>
                  <a:lnTo>
                    <a:pt x="1294" y="20683"/>
                  </a:lnTo>
                  <a:lnTo>
                    <a:pt x="1107" y="20887"/>
                  </a:lnTo>
                  <a:lnTo>
                    <a:pt x="885" y="21091"/>
                  </a:lnTo>
                  <a:lnTo>
                    <a:pt x="647" y="21313"/>
                  </a:lnTo>
                  <a:lnTo>
                    <a:pt x="341" y="21568"/>
                  </a:lnTo>
                  <a:lnTo>
                    <a:pt x="0" y="21823"/>
                  </a:lnTo>
                  <a:lnTo>
                    <a:pt x="238" y="21908"/>
                  </a:lnTo>
                  <a:lnTo>
                    <a:pt x="494" y="21993"/>
                  </a:lnTo>
                  <a:lnTo>
                    <a:pt x="749" y="22045"/>
                  </a:lnTo>
                  <a:lnTo>
                    <a:pt x="1005" y="22079"/>
                  </a:lnTo>
                  <a:lnTo>
                    <a:pt x="1243" y="22079"/>
                  </a:lnTo>
                  <a:lnTo>
                    <a:pt x="1362" y="22062"/>
                  </a:lnTo>
                  <a:lnTo>
                    <a:pt x="1481" y="22027"/>
                  </a:lnTo>
                  <a:lnTo>
                    <a:pt x="1583" y="21993"/>
                  </a:lnTo>
                  <a:lnTo>
                    <a:pt x="1702" y="21942"/>
                  </a:lnTo>
                  <a:lnTo>
                    <a:pt x="1788" y="21874"/>
                  </a:lnTo>
                  <a:lnTo>
                    <a:pt x="1890" y="21789"/>
                  </a:lnTo>
                  <a:lnTo>
                    <a:pt x="1992" y="21670"/>
                  </a:lnTo>
                  <a:lnTo>
                    <a:pt x="2111" y="21517"/>
                  </a:lnTo>
                  <a:lnTo>
                    <a:pt x="2298" y="21193"/>
                  </a:lnTo>
                  <a:lnTo>
                    <a:pt x="2400" y="21057"/>
                  </a:lnTo>
                  <a:lnTo>
                    <a:pt x="2520" y="20955"/>
                  </a:lnTo>
                  <a:lnTo>
                    <a:pt x="2588" y="20904"/>
                  </a:lnTo>
                  <a:lnTo>
                    <a:pt x="2656" y="20870"/>
                  </a:lnTo>
                  <a:lnTo>
                    <a:pt x="2741" y="20853"/>
                  </a:lnTo>
                  <a:lnTo>
                    <a:pt x="2826" y="20836"/>
                  </a:lnTo>
                  <a:lnTo>
                    <a:pt x="2707" y="20598"/>
                  </a:lnTo>
                  <a:lnTo>
                    <a:pt x="2639" y="20359"/>
                  </a:lnTo>
                  <a:lnTo>
                    <a:pt x="2605" y="20138"/>
                  </a:lnTo>
                  <a:lnTo>
                    <a:pt x="2588" y="19917"/>
                  </a:lnTo>
                  <a:lnTo>
                    <a:pt x="2622" y="19712"/>
                  </a:lnTo>
                  <a:lnTo>
                    <a:pt x="2673" y="19508"/>
                  </a:lnTo>
                  <a:lnTo>
                    <a:pt x="2741" y="19321"/>
                  </a:lnTo>
                  <a:lnTo>
                    <a:pt x="2826" y="19134"/>
                  </a:lnTo>
                  <a:lnTo>
                    <a:pt x="2928" y="18963"/>
                  </a:lnTo>
                  <a:lnTo>
                    <a:pt x="3064" y="18776"/>
                  </a:lnTo>
                  <a:lnTo>
                    <a:pt x="3320" y="18436"/>
                  </a:lnTo>
                  <a:lnTo>
                    <a:pt x="3609" y="18112"/>
                  </a:lnTo>
                  <a:lnTo>
                    <a:pt x="3881" y="17772"/>
                  </a:lnTo>
                  <a:lnTo>
                    <a:pt x="4409" y="17108"/>
                  </a:lnTo>
                  <a:lnTo>
                    <a:pt x="4664" y="16767"/>
                  </a:lnTo>
                  <a:lnTo>
                    <a:pt x="4903" y="16410"/>
                  </a:lnTo>
                  <a:lnTo>
                    <a:pt x="5124" y="16052"/>
                  </a:lnTo>
                  <a:lnTo>
                    <a:pt x="5209" y="15865"/>
                  </a:lnTo>
                  <a:lnTo>
                    <a:pt x="5294" y="15678"/>
                  </a:lnTo>
                  <a:lnTo>
                    <a:pt x="5362" y="15491"/>
                  </a:lnTo>
                  <a:lnTo>
                    <a:pt x="5413" y="15286"/>
                  </a:lnTo>
                  <a:lnTo>
                    <a:pt x="5447" y="15082"/>
                  </a:lnTo>
                  <a:lnTo>
                    <a:pt x="5482" y="14878"/>
                  </a:lnTo>
                  <a:lnTo>
                    <a:pt x="5499" y="14623"/>
                  </a:lnTo>
                  <a:lnTo>
                    <a:pt x="5482" y="14367"/>
                  </a:lnTo>
                  <a:lnTo>
                    <a:pt x="5464" y="13857"/>
                  </a:lnTo>
                  <a:lnTo>
                    <a:pt x="5464" y="13601"/>
                  </a:lnTo>
                  <a:lnTo>
                    <a:pt x="5482" y="13363"/>
                  </a:lnTo>
                  <a:lnTo>
                    <a:pt x="5533" y="13125"/>
                  </a:lnTo>
                  <a:lnTo>
                    <a:pt x="5584" y="13005"/>
                  </a:lnTo>
                  <a:lnTo>
                    <a:pt x="5635" y="12886"/>
                  </a:lnTo>
                  <a:lnTo>
                    <a:pt x="5703" y="12767"/>
                  </a:lnTo>
                  <a:lnTo>
                    <a:pt x="5788" y="12648"/>
                  </a:lnTo>
                  <a:lnTo>
                    <a:pt x="5975" y="12427"/>
                  </a:lnTo>
                  <a:lnTo>
                    <a:pt x="6384" y="12018"/>
                  </a:lnTo>
                  <a:lnTo>
                    <a:pt x="6588" y="11797"/>
                  </a:lnTo>
                  <a:lnTo>
                    <a:pt x="6758" y="11558"/>
                  </a:lnTo>
                  <a:lnTo>
                    <a:pt x="6911" y="11320"/>
                  </a:lnTo>
                  <a:lnTo>
                    <a:pt x="7048" y="11065"/>
                  </a:lnTo>
                  <a:lnTo>
                    <a:pt x="7184" y="10792"/>
                  </a:lnTo>
                  <a:lnTo>
                    <a:pt x="7286" y="10520"/>
                  </a:lnTo>
                  <a:lnTo>
                    <a:pt x="7371" y="10231"/>
                  </a:lnTo>
                  <a:lnTo>
                    <a:pt x="7456" y="9958"/>
                  </a:lnTo>
                  <a:lnTo>
                    <a:pt x="7524" y="9652"/>
                  </a:lnTo>
                  <a:lnTo>
                    <a:pt x="7592" y="9363"/>
                  </a:lnTo>
                  <a:lnTo>
                    <a:pt x="7694" y="8767"/>
                  </a:lnTo>
                  <a:lnTo>
                    <a:pt x="7763" y="8154"/>
                  </a:lnTo>
                  <a:lnTo>
                    <a:pt x="7814" y="7558"/>
                  </a:lnTo>
                  <a:lnTo>
                    <a:pt x="8869" y="7405"/>
                  </a:lnTo>
                  <a:lnTo>
                    <a:pt x="8835" y="7916"/>
                  </a:lnTo>
                  <a:lnTo>
                    <a:pt x="8818" y="8426"/>
                  </a:lnTo>
                  <a:lnTo>
                    <a:pt x="8818" y="8954"/>
                  </a:lnTo>
                  <a:lnTo>
                    <a:pt x="8852" y="9465"/>
                  </a:lnTo>
                  <a:lnTo>
                    <a:pt x="8886" y="9975"/>
                  </a:lnTo>
                  <a:lnTo>
                    <a:pt x="8937" y="10486"/>
                  </a:lnTo>
                  <a:lnTo>
                    <a:pt x="9005" y="10997"/>
                  </a:lnTo>
                  <a:lnTo>
                    <a:pt x="9107" y="11490"/>
                  </a:lnTo>
                  <a:lnTo>
                    <a:pt x="9175" y="11848"/>
                  </a:lnTo>
                  <a:lnTo>
                    <a:pt x="9227" y="12205"/>
                  </a:lnTo>
                  <a:lnTo>
                    <a:pt x="9244" y="12376"/>
                  </a:lnTo>
                  <a:lnTo>
                    <a:pt x="9261" y="12563"/>
                  </a:lnTo>
                  <a:lnTo>
                    <a:pt x="9261" y="12733"/>
                  </a:lnTo>
                  <a:lnTo>
                    <a:pt x="9244" y="12903"/>
                  </a:lnTo>
                  <a:lnTo>
                    <a:pt x="9175" y="13193"/>
                  </a:lnTo>
                  <a:lnTo>
                    <a:pt x="9090" y="13465"/>
                  </a:lnTo>
                  <a:lnTo>
                    <a:pt x="8886" y="14010"/>
                  </a:lnTo>
                  <a:lnTo>
                    <a:pt x="8818" y="14231"/>
                  </a:lnTo>
                  <a:lnTo>
                    <a:pt x="8767" y="14452"/>
                  </a:lnTo>
                  <a:lnTo>
                    <a:pt x="8682" y="14895"/>
                  </a:lnTo>
                  <a:lnTo>
                    <a:pt x="8648" y="15338"/>
                  </a:lnTo>
                  <a:lnTo>
                    <a:pt x="8631" y="15797"/>
                  </a:lnTo>
                  <a:lnTo>
                    <a:pt x="8631" y="16257"/>
                  </a:lnTo>
                  <a:lnTo>
                    <a:pt x="8648" y="16716"/>
                  </a:lnTo>
                  <a:lnTo>
                    <a:pt x="8733" y="17636"/>
                  </a:lnTo>
                  <a:lnTo>
                    <a:pt x="8920" y="19712"/>
                  </a:lnTo>
                  <a:lnTo>
                    <a:pt x="8954" y="19985"/>
                  </a:lnTo>
                  <a:lnTo>
                    <a:pt x="9005" y="20274"/>
                  </a:lnTo>
                  <a:lnTo>
                    <a:pt x="9056" y="20546"/>
                  </a:lnTo>
                  <a:lnTo>
                    <a:pt x="9107" y="20683"/>
                  </a:lnTo>
                  <a:lnTo>
                    <a:pt x="9158" y="20819"/>
                  </a:lnTo>
                  <a:lnTo>
                    <a:pt x="9261" y="21006"/>
                  </a:lnTo>
                  <a:lnTo>
                    <a:pt x="9397" y="21159"/>
                  </a:lnTo>
                  <a:lnTo>
                    <a:pt x="9533" y="21313"/>
                  </a:lnTo>
                  <a:lnTo>
                    <a:pt x="9686" y="21449"/>
                  </a:lnTo>
                  <a:lnTo>
                    <a:pt x="9873" y="21551"/>
                  </a:lnTo>
                  <a:lnTo>
                    <a:pt x="10061" y="21636"/>
                  </a:lnTo>
                  <a:lnTo>
                    <a:pt x="10248" y="21704"/>
                  </a:lnTo>
                  <a:lnTo>
                    <a:pt x="10452" y="21738"/>
                  </a:lnTo>
                  <a:lnTo>
                    <a:pt x="10673" y="21738"/>
                  </a:lnTo>
                  <a:lnTo>
                    <a:pt x="10776" y="21704"/>
                  </a:lnTo>
                  <a:lnTo>
                    <a:pt x="10861" y="21653"/>
                  </a:lnTo>
                  <a:lnTo>
                    <a:pt x="10929" y="21568"/>
                  </a:lnTo>
                  <a:lnTo>
                    <a:pt x="10963" y="21500"/>
                  </a:lnTo>
                  <a:lnTo>
                    <a:pt x="10963" y="21398"/>
                  </a:lnTo>
                  <a:lnTo>
                    <a:pt x="10946" y="21313"/>
                  </a:lnTo>
                  <a:lnTo>
                    <a:pt x="10912" y="21210"/>
                  </a:lnTo>
                  <a:lnTo>
                    <a:pt x="10861" y="21125"/>
                  </a:lnTo>
                  <a:lnTo>
                    <a:pt x="10810" y="21040"/>
                  </a:lnTo>
                  <a:lnTo>
                    <a:pt x="10742" y="20972"/>
                  </a:lnTo>
                  <a:lnTo>
                    <a:pt x="10571" y="20887"/>
                  </a:lnTo>
                  <a:lnTo>
                    <a:pt x="10384" y="20802"/>
                  </a:lnTo>
                  <a:lnTo>
                    <a:pt x="10214" y="20717"/>
                  </a:lnTo>
                  <a:lnTo>
                    <a:pt x="10044" y="20615"/>
                  </a:lnTo>
                  <a:lnTo>
                    <a:pt x="9924" y="20529"/>
                  </a:lnTo>
                  <a:lnTo>
                    <a:pt x="9822" y="20410"/>
                  </a:lnTo>
                  <a:lnTo>
                    <a:pt x="9737" y="20291"/>
                  </a:lnTo>
                  <a:lnTo>
                    <a:pt x="9669" y="20155"/>
                  </a:lnTo>
                  <a:lnTo>
                    <a:pt x="9618" y="20019"/>
                  </a:lnTo>
                  <a:lnTo>
                    <a:pt x="9584" y="19866"/>
                  </a:lnTo>
                  <a:lnTo>
                    <a:pt x="9567" y="19712"/>
                  </a:lnTo>
                  <a:lnTo>
                    <a:pt x="9567" y="19559"/>
                  </a:lnTo>
                  <a:lnTo>
                    <a:pt x="9567" y="19389"/>
                  </a:lnTo>
                  <a:lnTo>
                    <a:pt x="9584" y="19219"/>
                  </a:lnTo>
                  <a:lnTo>
                    <a:pt x="9652" y="18895"/>
                  </a:lnTo>
                  <a:lnTo>
                    <a:pt x="9754" y="18555"/>
                  </a:lnTo>
                  <a:lnTo>
                    <a:pt x="9890" y="18248"/>
                  </a:lnTo>
                  <a:lnTo>
                    <a:pt x="10129" y="17738"/>
                  </a:lnTo>
                  <a:lnTo>
                    <a:pt x="10401" y="17227"/>
                  </a:lnTo>
                  <a:lnTo>
                    <a:pt x="10707" y="16733"/>
                  </a:lnTo>
                  <a:lnTo>
                    <a:pt x="11014" y="16257"/>
                  </a:lnTo>
                  <a:lnTo>
                    <a:pt x="11252" y="15916"/>
                  </a:lnTo>
                  <a:lnTo>
                    <a:pt x="11491" y="15559"/>
                  </a:lnTo>
                  <a:lnTo>
                    <a:pt x="11593" y="15372"/>
                  </a:lnTo>
                  <a:lnTo>
                    <a:pt x="11678" y="15201"/>
                  </a:lnTo>
                  <a:lnTo>
                    <a:pt x="11746" y="14997"/>
                  </a:lnTo>
                  <a:lnTo>
                    <a:pt x="11797" y="14793"/>
                  </a:lnTo>
                  <a:lnTo>
                    <a:pt x="11814" y="14589"/>
                  </a:lnTo>
                  <a:lnTo>
                    <a:pt x="11814" y="14367"/>
                  </a:lnTo>
                  <a:lnTo>
                    <a:pt x="11814" y="14163"/>
                  </a:lnTo>
                  <a:lnTo>
                    <a:pt x="11780" y="13942"/>
                  </a:lnTo>
                  <a:lnTo>
                    <a:pt x="11746" y="13516"/>
                  </a:lnTo>
                  <a:lnTo>
                    <a:pt x="11729" y="13295"/>
                  </a:lnTo>
                  <a:lnTo>
                    <a:pt x="11729" y="13091"/>
                  </a:lnTo>
                  <a:lnTo>
                    <a:pt x="11746" y="12852"/>
                  </a:lnTo>
                  <a:lnTo>
                    <a:pt x="11797" y="12614"/>
                  </a:lnTo>
                  <a:lnTo>
                    <a:pt x="11848" y="12393"/>
                  </a:lnTo>
                  <a:lnTo>
                    <a:pt x="11933" y="12171"/>
                  </a:lnTo>
                  <a:lnTo>
                    <a:pt x="12018" y="11950"/>
                  </a:lnTo>
                  <a:lnTo>
                    <a:pt x="12120" y="11746"/>
                  </a:lnTo>
                  <a:lnTo>
                    <a:pt x="12359" y="11320"/>
                  </a:lnTo>
                  <a:lnTo>
                    <a:pt x="12869" y="10486"/>
                  </a:lnTo>
                  <a:lnTo>
                    <a:pt x="13108" y="10060"/>
                  </a:lnTo>
                  <a:lnTo>
                    <a:pt x="13227" y="9839"/>
                  </a:lnTo>
                  <a:lnTo>
                    <a:pt x="13312" y="9618"/>
                  </a:lnTo>
                  <a:lnTo>
                    <a:pt x="13431" y="9260"/>
                  </a:lnTo>
                  <a:lnTo>
                    <a:pt x="13533" y="8903"/>
                  </a:lnTo>
                  <a:lnTo>
                    <a:pt x="13584" y="8528"/>
                  </a:lnTo>
                  <a:lnTo>
                    <a:pt x="13635" y="8154"/>
                  </a:lnTo>
                  <a:lnTo>
                    <a:pt x="13652" y="7762"/>
                  </a:lnTo>
                  <a:lnTo>
                    <a:pt x="13652" y="7388"/>
                  </a:lnTo>
                  <a:lnTo>
                    <a:pt x="13635" y="6622"/>
                  </a:lnTo>
                  <a:lnTo>
                    <a:pt x="13567" y="5805"/>
                  </a:lnTo>
                  <a:lnTo>
                    <a:pt x="13499" y="4988"/>
                  </a:lnTo>
                  <a:lnTo>
                    <a:pt x="13397" y="4171"/>
                  </a:lnTo>
                  <a:lnTo>
                    <a:pt x="13278" y="3371"/>
                  </a:lnTo>
                  <a:lnTo>
                    <a:pt x="13142" y="2570"/>
                  </a:lnTo>
                  <a:lnTo>
                    <a:pt x="12989" y="1770"/>
                  </a:lnTo>
                  <a:lnTo>
                    <a:pt x="12835" y="970"/>
                  </a:lnTo>
                  <a:lnTo>
                    <a:pt x="12648" y="153"/>
                  </a:lnTo>
                  <a:lnTo>
                    <a:pt x="12495" y="272"/>
                  </a:lnTo>
                  <a:lnTo>
                    <a:pt x="12325" y="392"/>
                  </a:lnTo>
                  <a:lnTo>
                    <a:pt x="12154" y="477"/>
                  </a:lnTo>
                  <a:lnTo>
                    <a:pt x="11967" y="545"/>
                  </a:lnTo>
                  <a:lnTo>
                    <a:pt x="11780" y="613"/>
                  </a:lnTo>
                  <a:lnTo>
                    <a:pt x="11593" y="664"/>
                  </a:lnTo>
                  <a:lnTo>
                    <a:pt x="11201" y="749"/>
                  </a:lnTo>
                  <a:lnTo>
                    <a:pt x="10503" y="868"/>
                  </a:lnTo>
                  <a:lnTo>
                    <a:pt x="10163" y="919"/>
                  </a:lnTo>
                  <a:lnTo>
                    <a:pt x="9805" y="970"/>
                  </a:lnTo>
                  <a:lnTo>
                    <a:pt x="9448" y="987"/>
                  </a:lnTo>
                  <a:lnTo>
                    <a:pt x="9107" y="1004"/>
                  </a:lnTo>
                  <a:lnTo>
                    <a:pt x="8750" y="1004"/>
                  </a:lnTo>
                  <a:lnTo>
                    <a:pt x="8392" y="987"/>
                  </a:lnTo>
                  <a:lnTo>
                    <a:pt x="8052" y="953"/>
                  </a:lnTo>
                  <a:lnTo>
                    <a:pt x="7694" y="885"/>
                  </a:lnTo>
                  <a:lnTo>
                    <a:pt x="7354" y="800"/>
                  </a:lnTo>
                  <a:lnTo>
                    <a:pt x="7014" y="698"/>
                  </a:lnTo>
                  <a:lnTo>
                    <a:pt x="6690" y="562"/>
                  </a:lnTo>
                  <a:lnTo>
                    <a:pt x="6384" y="409"/>
                  </a:lnTo>
                  <a:lnTo>
                    <a:pt x="6077" y="221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8667074" y="3386787"/>
              <a:ext cx="510322" cy="30964"/>
            </a:xfrm>
            <a:custGeom>
              <a:avLst/>
              <a:gdLst/>
              <a:ahLst/>
              <a:cxnLst/>
              <a:rect l="l" t="t" r="r" b="b"/>
              <a:pathLst>
                <a:path w="9279" h="563" extrusionOk="0">
                  <a:moveTo>
                    <a:pt x="1" y="0"/>
                  </a:moveTo>
                  <a:lnTo>
                    <a:pt x="1" y="562"/>
                  </a:lnTo>
                  <a:lnTo>
                    <a:pt x="9278" y="562"/>
                  </a:lnTo>
                  <a:lnTo>
                    <a:pt x="9210" y="409"/>
                  </a:lnTo>
                  <a:lnTo>
                    <a:pt x="9125" y="273"/>
                  </a:lnTo>
                  <a:lnTo>
                    <a:pt x="9006" y="137"/>
                  </a:lnTo>
                  <a:lnTo>
                    <a:pt x="88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9234435" y="3386787"/>
              <a:ext cx="602058" cy="30964"/>
            </a:xfrm>
            <a:custGeom>
              <a:avLst/>
              <a:gdLst/>
              <a:ahLst/>
              <a:cxnLst/>
              <a:rect l="l" t="t" r="r" b="b"/>
              <a:pathLst>
                <a:path w="10947" h="563" extrusionOk="0">
                  <a:moveTo>
                    <a:pt x="1" y="0"/>
                  </a:moveTo>
                  <a:lnTo>
                    <a:pt x="120" y="222"/>
                  </a:lnTo>
                  <a:lnTo>
                    <a:pt x="171" y="324"/>
                  </a:lnTo>
                  <a:lnTo>
                    <a:pt x="222" y="443"/>
                  </a:lnTo>
                  <a:lnTo>
                    <a:pt x="239" y="562"/>
                  </a:lnTo>
                  <a:lnTo>
                    <a:pt x="10691" y="562"/>
                  </a:lnTo>
                  <a:lnTo>
                    <a:pt x="10725" y="443"/>
                  </a:lnTo>
                  <a:lnTo>
                    <a:pt x="10759" y="324"/>
                  </a:lnTo>
                  <a:lnTo>
                    <a:pt x="10810" y="222"/>
                  </a:lnTo>
                  <a:lnTo>
                    <a:pt x="109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9892597" y="3386787"/>
              <a:ext cx="461594" cy="30964"/>
            </a:xfrm>
            <a:custGeom>
              <a:avLst/>
              <a:gdLst/>
              <a:ahLst/>
              <a:cxnLst/>
              <a:rect l="l" t="t" r="r" b="b"/>
              <a:pathLst>
                <a:path w="8393" h="563" extrusionOk="0">
                  <a:moveTo>
                    <a:pt x="409" y="0"/>
                  </a:moveTo>
                  <a:lnTo>
                    <a:pt x="273" y="137"/>
                  </a:lnTo>
                  <a:lnTo>
                    <a:pt x="171" y="273"/>
                  </a:lnTo>
                  <a:lnTo>
                    <a:pt x="69" y="409"/>
                  </a:lnTo>
                  <a:lnTo>
                    <a:pt x="1" y="562"/>
                  </a:lnTo>
                  <a:lnTo>
                    <a:pt x="8393" y="562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10150978" y="3128406"/>
              <a:ext cx="187321" cy="552395"/>
            </a:xfrm>
            <a:custGeom>
              <a:avLst/>
              <a:gdLst/>
              <a:ahLst/>
              <a:cxnLst/>
              <a:rect l="l" t="t" r="r" b="b"/>
              <a:pathLst>
                <a:path w="3406" h="10044" extrusionOk="0">
                  <a:moveTo>
                    <a:pt x="1" y="0"/>
                  </a:moveTo>
                  <a:lnTo>
                    <a:pt x="1" y="10043"/>
                  </a:lnTo>
                  <a:lnTo>
                    <a:pt x="3405" y="10043"/>
                  </a:ln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10354141" y="3126481"/>
              <a:ext cx="188256" cy="551515"/>
            </a:xfrm>
            <a:custGeom>
              <a:avLst/>
              <a:gdLst/>
              <a:ahLst/>
              <a:cxnLst/>
              <a:rect l="l" t="t" r="r" b="b"/>
              <a:pathLst>
                <a:path w="3423" h="10028" extrusionOk="0">
                  <a:moveTo>
                    <a:pt x="1" y="1"/>
                  </a:moveTo>
                  <a:lnTo>
                    <a:pt x="1" y="10027"/>
                  </a:lnTo>
                  <a:lnTo>
                    <a:pt x="3422" y="10027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8506975" y="3128406"/>
              <a:ext cx="187321" cy="552395"/>
            </a:xfrm>
            <a:custGeom>
              <a:avLst/>
              <a:gdLst/>
              <a:ahLst/>
              <a:cxnLst/>
              <a:rect l="l" t="t" r="r" b="b"/>
              <a:pathLst>
                <a:path w="3406" h="10044" extrusionOk="0">
                  <a:moveTo>
                    <a:pt x="1" y="0"/>
                  </a:moveTo>
                  <a:lnTo>
                    <a:pt x="1" y="10043"/>
                  </a:lnTo>
                  <a:lnTo>
                    <a:pt x="3405" y="10043"/>
                  </a:ln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8710138" y="3126481"/>
              <a:ext cx="188256" cy="551515"/>
            </a:xfrm>
            <a:custGeom>
              <a:avLst/>
              <a:gdLst/>
              <a:ahLst/>
              <a:cxnLst/>
              <a:rect l="l" t="t" r="r" b="b"/>
              <a:pathLst>
                <a:path w="3423" h="10028" extrusionOk="0">
                  <a:moveTo>
                    <a:pt x="1" y="1"/>
                  </a:moveTo>
                  <a:lnTo>
                    <a:pt x="1" y="10027"/>
                  </a:lnTo>
                  <a:lnTo>
                    <a:pt x="3422" y="10027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9314017" y="2262403"/>
              <a:ext cx="181657" cy="70232"/>
            </a:xfrm>
            <a:custGeom>
              <a:avLst/>
              <a:gdLst/>
              <a:ahLst/>
              <a:cxnLst/>
              <a:rect l="l" t="t" r="r" b="b"/>
              <a:pathLst>
                <a:path w="3303" h="1277" extrusionOk="0">
                  <a:moveTo>
                    <a:pt x="171" y="0"/>
                  </a:moveTo>
                  <a:lnTo>
                    <a:pt x="137" y="17"/>
                  </a:lnTo>
                  <a:lnTo>
                    <a:pt x="103" y="34"/>
                  </a:lnTo>
                  <a:lnTo>
                    <a:pt x="86" y="85"/>
                  </a:lnTo>
                  <a:lnTo>
                    <a:pt x="35" y="204"/>
                  </a:lnTo>
                  <a:lnTo>
                    <a:pt x="18" y="306"/>
                  </a:lnTo>
                  <a:lnTo>
                    <a:pt x="1" y="409"/>
                  </a:lnTo>
                  <a:lnTo>
                    <a:pt x="18" y="511"/>
                  </a:lnTo>
                  <a:lnTo>
                    <a:pt x="52" y="596"/>
                  </a:lnTo>
                  <a:lnTo>
                    <a:pt x="103" y="681"/>
                  </a:lnTo>
                  <a:lnTo>
                    <a:pt x="154" y="766"/>
                  </a:lnTo>
                  <a:lnTo>
                    <a:pt x="239" y="834"/>
                  </a:lnTo>
                  <a:lnTo>
                    <a:pt x="324" y="902"/>
                  </a:lnTo>
                  <a:lnTo>
                    <a:pt x="426" y="953"/>
                  </a:lnTo>
                  <a:lnTo>
                    <a:pt x="647" y="1055"/>
                  </a:lnTo>
                  <a:lnTo>
                    <a:pt x="903" y="1141"/>
                  </a:lnTo>
                  <a:lnTo>
                    <a:pt x="1192" y="1192"/>
                  </a:lnTo>
                  <a:lnTo>
                    <a:pt x="1482" y="1243"/>
                  </a:lnTo>
                  <a:lnTo>
                    <a:pt x="1788" y="1260"/>
                  </a:lnTo>
                  <a:lnTo>
                    <a:pt x="2077" y="1277"/>
                  </a:lnTo>
                  <a:lnTo>
                    <a:pt x="2622" y="1277"/>
                  </a:lnTo>
                  <a:lnTo>
                    <a:pt x="2860" y="1260"/>
                  </a:lnTo>
                  <a:lnTo>
                    <a:pt x="3048" y="1226"/>
                  </a:lnTo>
                  <a:lnTo>
                    <a:pt x="3184" y="1209"/>
                  </a:lnTo>
                  <a:lnTo>
                    <a:pt x="3235" y="1175"/>
                  </a:lnTo>
                  <a:lnTo>
                    <a:pt x="3269" y="1141"/>
                  </a:lnTo>
                  <a:lnTo>
                    <a:pt x="3286" y="1106"/>
                  </a:lnTo>
                  <a:lnTo>
                    <a:pt x="3303" y="1055"/>
                  </a:lnTo>
                  <a:lnTo>
                    <a:pt x="3286" y="1004"/>
                  </a:lnTo>
                  <a:lnTo>
                    <a:pt x="3269" y="970"/>
                  </a:lnTo>
                  <a:lnTo>
                    <a:pt x="3235" y="936"/>
                  </a:lnTo>
                  <a:lnTo>
                    <a:pt x="3184" y="919"/>
                  </a:lnTo>
                  <a:lnTo>
                    <a:pt x="2843" y="868"/>
                  </a:lnTo>
                  <a:lnTo>
                    <a:pt x="2503" y="851"/>
                  </a:lnTo>
                  <a:lnTo>
                    <a:pt x="2162" y="817"/>
                  </a:lnTo>
                  <a:lnTo>
                    <a:pt x="1822" y="800"/>
                  </a:lnTo>
                  <a:lnTo>
                    <a:pt x="1601" y="766"/>
                  </a:lnTo>
                  <a:lnTo>
                    <a:pt x="1379" y="732"/>
                  </a:lnTo>
                  <a:lnTo>
                    <a:pt x="1175" y="681"/>
                  </a:lnTo>
                  <a:lnTo>
                    <a:pt x="988" y="613"/>
                  </a:lnTo>
                  <a:lnTo>
                    <a:pt x="818" y="528"/>
                  </a:lnTo>
                  <a:lnTo>
                    <a:pt x="664" y="409"/>
                  </a:lnTo>
                  <a:lnTo>
                    <a:pt x="494" y="272"/>
                  </a:lnTo>
                  <a:lnTo>
                    <a:pt x="341" y="85"/>
                  </a:lnTo>
                  <a:lnTo>
                    <a:pt x="290" y="34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9020987" y="2321361"/>
              <a:ext cx="918458" cy="1145048"/>
            </a:xfrm>
            <a:custGeom>
              <a:avLst/>
              <a:gdLst/>
              <a:ahLst/>
              <a:cxnLst/>
              <a:rect l="l" t="t" r="r" b="b"/>
              <a:pathLst>
                <a:path w="16700" h="20820" extrusionOk="0">
                  <a:moveTo>
                    <a:pt x="3303" y="0"/>
                  </a:moveTo>
                  <a:lnTo>
                    <a:pt x="3064" y="17"/>
                  </a:lnTo>
                  <a:lnTo>
                    <a:pt x="2826" y="52"/>
                  </a:lnTo>
                  <a:lnTo>
                    <a:pt x="2605" y="103"/>
                  </a:lnTo>
                  <a:lnTo>
                    <a:pt x="2384" y="188"/>
                  </a:lnTo>
                  <a:lnTo>
                    <a:pt x="2179" y="290"/>
                  </a:lnTo>
                  <a:lnTo>
                    <a:pt x="1975" y="426"/>
                  </a:lnTo>
                  <a:lnTo>
                    <a:pt x="1788" y="562"/>
                  </a:lnTo>
                  <a:lnTo>
                    <a:pt x="1618" y="732"/>
                  </a:lnTo>
                  <a:lnTo>
                    <a:pt x="1481" y="903"/>
                  </a:lnTo>
                  <a:lnTo>
                    <a:pt x="1345" y="1107"/>
                  </a:lnTo>
                  <a:lnTo>
                    <a:pt x="1260" y="1311"/>
                  </a:lnTo>
                  <a:lnTo>
                    <a:pt x="1192" y="1532"/>
                  </a:lnTo>
                  <a:lnTo>
                    <a:pt x="1141" y="1754"/>
                  </a:lnTo>
                  <a:lnTo>
                    <a:pt x="1124" y="1992"/>
                  </a:lnTo>
                  <a:lnTo>
                    <a:pt x="1124" y="2213"/>
                  </a:lnTo>
                  <a:lnTo>
                    <a:pt x="1158" y="2435"/>
                  </a:lnTo>
                  <a:lnTo>
                    <a:pt x="1175" y="2673"/>
                  </a:lnTo>
                  <a:lnTo>
                    <a:pt x="1226" y="2894"/>
                  </a:lnTo>
                  <a:lnTo>
                    <a:pt x="1328" y="3337"/>
                  </a:lnTo>
                  <a:lnTo>
                    <a:pt x="1430" y="3694"/>
                  </a:lnTo>
                  <a:lnTo>
                    <a:pt x="1532" y="4069"/>
                  </a:lnTo>
                  <a:lnTo>
                    <a:pt x="1669" y="4426"/>
                  </a:lnTo>
                  <a:lnTo>
                    <a:pt x="1822" y="4767"/>
                  </a:lnTo>
                  <a:lnTo>
                    <a:pt x="1924" y="4920"/>
                  </a:lnTo>
                  <a:lnTo>
                    <a:pt x="2026" y="5073"/>
                  </a:lnTo>
                  <a:lnTo>
                    <a:pt x="2128" y="5226"/>
                  </a:lnTo>
                  <a:lnTo>
                    <a:pt x="2247" y="5363"/>
                  </a:lnTo>
                  <a:lnTo>
                    <a:pt x="2367" y="5482"/>
                  </a:lnTo>
                  <a:lnTo>
                    <a:pt x="2503" y="5601"/>
                  </a:lnTo>
                  <a:lnTo>
                    <a:pt x="2656" y="5703"/>
                  </a:lnTo>
                  <a:lnTo>
                    <a:pt x="2826" y="5788"/>
                  </a:lnTo>
                  <a:lnTo>
                    <a:pt x="2639" y="5856"/>
                  </a:lnTo>
                  <a:lnTo>
                    <a:pt x="2452" y="5924"/>
                  </a:lnTo>
                  <a:lnTo>
                    <a:pt x="2281" y="6009"/>
                  </a:lnTo>
                  <a:lnTo>
                    <a:pt x="2111" y="6112"/>
                  </a:lnTo>
                  <a:lnTo>
                    <a:pt x="1958" y="6214"/>
                  </a:lnTo>
                  <a:lnTo>
                    <a:pt x="1805" y="6350"/>
                  </a:lnTo>
                  <a:lnTo>
                    <a:pt x="1669" y="6469"/>
                  </a:lnTo>
                  <a:lnTo>
                    <a:pt x="1532" y="6622"/>
                  </a:lnTo>
                  <a:lnTo>
                    <a:pt x="1413" y="6775"/>
                  </a:lnTo>
                  <a:lnTo>
                    <a:pt x="1311" y="6946"/>
                  </a:lnTo>
                  <a:lnTo>
                    <a:pt x="1209" y="7116"/>
                  </a:lnTo>
                  <a:lnTo>
                    <a:pt x="1107" y="7286"/>
                  </a:lnTo>
                  <a:lnTo>
                    <a:pt x="1039" y="7473"/>
                  </a:lnTo>
                  <a:lnTo>
                    <a:pt x="971" y="7661"/>
                  </a:lnTo>
                  <a:lnTo>
                    <a:pt x="903" y="7848"/>
                  </a:lnTo>
                  <a:lnTo>
                    <a:pt x="869" y="8035"/>
                  </a:lnTo>
                  <a:lnTo>
                    <a:pt x="835" y="8222"/>
                  </a:lnTo>
                  <a:lnTo>
                    <a:pt x="817" y="8427"/>
                  </a:lnTo>
                  <a:lnTo>
                    <a:pt x="800" y="8818"/>
                  </a:lnTo>
                  <a:lnTo>
                    <a:pt x="817" y="9193"/>
                  </a:lnTo>
                  <a:lnTo>
                    <a:pt x="886" y="9584"/>
                  </a:lnTo>
                  <a:lnTo>
                    <a:pt x="971" y="9976"/>
                  </a:lnTo>
                  <a:lnTo>
                    <a:pt x="1073" y="10350"/>
                  </a:lnTo>
                  <a:lnTo>
                    <a:pt x="1226" y="10725"/>
                  </a:lnTo>
                  <a:lnTo>
                    <a:pt x="1379" y="11082"/>
                  </a:lnTo>
                  <a:lnTo>
                    <a:pt x="1379" y="11082"/>
                  </a:lnTo>
                  <a:lnTo>
                    <a:pt x="1260" y="11031"/>
                  </a:lnTo>
                  <a:lnTo>
                    <a:pt x="1158" y="10980"/>
                  </a:lnTo>
                  <a:lnTo>
                    <a:pt x="1039" y="10963"/>
                  </a:lnTo>
                  <a:lnTo>
                    <a:pt x="920" y="10980"/>
                  </a:lnTo>
                  <a:lnTo>
                    <a:pt x="817" y="10997"/>
                  </a:lnTo>
                  <a:lnTo>
                    <a:pt x="698" y="11031"/>
                  </a:lnTo>
                  <a:lnTo>
                    <a:pt x="596" y="11082"/>
                  </a:lnTo>
                  <a:lnTo>
                    <a:pt x="477" y="11150"/>
                  </a:lnTo>
                  <a:lnTo>
                    <a:pt x="392" y="11235"/>
                  </a:lnTo>
                  <a:lnTo>
                    <a:pt x="290" y="11321"/>
                  </a:lnTo>
                  <a:lnTo>
                    <a:pt x="222" y="11423"/>
                  </a:lnTo>
                  <a:lnTo>
                    <a:pt x="154" y="11525"/>
                  </a:lnTo>
                  <a:lnTo>
                    <a:pt x="86" y="11644"/>
                  </a:lnTo>
                  <a:lnTo>
                    <a:pt x="51" y="11763"/>
                  </a:lnTo>
                  <a:lnTo>
                    <a:pt x="17" y="11882"/>
                  </a:lnTo>
                  <a:lnTo>
                    <a:pt x="0" y="12018"/>
                  </a:lnTo>
                  <a:lnTo>
                    <a:pt x="0" y="12138"/>
                  </a:lnTo>
                  <a:lnTo>
                    <a:pt x="17" y="12257"/>
                  </a:lnTo>
                  <a:lnTo>
                    <a:pt x="68" y="12495"/>
                  </a:lnTo>
                  <a:lnTo>
                    <a:pt x="171" y="12733"/>
                  </a:lnTo>
                  <a:lnTo>
                    <a:pt x="290" y="12955"/>
                  </a:lnTo>
                  <a:lnTo>
                    <a:pt x="426" y="13159"/>
                  </a:lnTo>
                  <a:lnTo>
                    <a:pt x="596" y="13363"/>
                  </a:lnTo>
                  <a:lnTo>
                    <a:pt x="766" y="13551"/>
                  </a:lnTo>
                  <a:lnTo>
                    <a:pt x="954" y="13721"/>
                  </a:lnTo>
                  <a:lnTo>
                    <a:pt x="1396" y="14129"/>
                  </a:lnTo>
                  <a:lnTo>
                    <a:pt x="1618" y="14334"/>
                  </a:lnTo>
                  <a:lnTo>
                    <a:pt x="1822" y="14555"/>
                  </a:lnTo>
                  <a:lnTo>
                    <a:pt x="2026" y="14776"/>
                  </a:lnTo>
                  <a:lnTo>
                    <a:pt x="2196" y="14997"/>
                  </a:lnTo>
                  <a:lnTo>
                    <a:pt x="2350" y="15253"/>
                  </a:lnTo>
                  <a:lnTo>
                    <a:pt x="2486" y="15525"/>
                  </a:lnTo>
                  <a:lnTo>
                    <a:pt x="2537" y="15712"/>
                  </a:lnTo>
                  <a:lnTo>
                    <a:pt x="2588" y="15900"/>
                  </a:lnTo>
                  <a:lnTo>
                    <a:pt x="2622" y="16104"/>
                  </a:lnTo>
                  <a:lnTo>
                    <a:pt x="2639" y="16291"/>
                  </a:lnTo>
                  <a:lnTo>
                    <a:pt x="2656" y="16700"/>
                  </a:lnTo>
                  <a:lnTo>
                    <a:pt x="2656" y="17108"/>
                  </a:lnTo>
                  <a:lnTo>
                    <a:pt x="2673" y="17517"/>
                  </a:lnTo>
                  <a:lnTo>
                    <a:pt x="2690" y="17908"/>
                  </a:lnTo>
                  <a:lnTo>
                    <a:pt x="2724" y="18113"/>
                  </a:lnTo>
                  <a:lnTo>
                    <a:pt x="2775" y="18300"/>
                  </a:lnTo>
                  <a:lnTo>
                    <a:pt x="2826" y="18487"/>
                  </a:lnTo>
                  <a:lnTo>
                    <a:pt x="2894" y="18674"/>
                  </a:lnTo>
                  <a:lnTo>
                    <a:pt x="3099" y="19032"/>
                  </a:lnTo>
                  <a:lnTo>
                    <a:pt x="3201" y="19236"/>
                  </a:lnTo>
                  <a:lnTo>
                    <a:pt x="3286" y="19423"/>
                  </a:lnTo>
                  <a:lnTo>
                    <a:pt x="3354" y="19611"/>
                  </a:lnTo>
                  <a:lnTo>
                    <a:pt x="3371" y="19696"/>
                  </a:lnTo>
                  <a:lnTo>
                    <a:pt x="3388" y="19798"/>
                  </a:lnTo>
                  <a:lnTo>
                    <a:pt x="3371" y="19883"/>
                  </a:lnTo>
                  <a:lnTo>
                    <a:pt x="3354" y="19968"/>
                  </a:lnTo>
                  <a:lnTo>
                    <a:pt x="3337" y="20070"/>
                  </a:lnTo>
                  <a:lnTo>
                    <a:pt x="3286" y="20155"/>
                  </a:lnTo>
                  <a:lnTo>
                    <a:pt x="3218" y="20240"/>
                  </a:lnTo>
                  <a:lnTo>
                    <a:pt x="3133" y="20326"/>
                  </a:lnTo>
                  <a:lnTo>
                    <a:pt x="3030" y="20411"/>
                  </a:lnTo>
                  <a:lnTo>
                    <a:pt x="2962" y="20496"/>
                  </a:lnTo>
                  <a:lnTo>
                    <a:pt x="2945" y="20513"/>
                  </a:lnTo>
                  <a:lnTo>
                    <a:pt x="3013" y="20615"/>
                  </a:lnTo>
                  <a:lnTo>
                    <a:pt x="3099" y="20700"/>
                  </a:lnTo>
                  <a:lnTo>
                    <a:pt x="3201" y="20768"/>
                  </a:lnTo>
                  <a:lnTo>
                    <a:pt x="3303" y="20802"/>
                  </a:lnTo>
                  <a:lnTo>
                    <a:pt x="3422" y="20819"/>
                  </a:lnTo>
                  <a:lnTo>
                    <a:pt x="3558" y="20819"/>
                  </a:lnTo>
                  <a:lnTo>
                    <a:pt x="3677" y="20802"/>
                  </a:lnTo>
                  <a:lnTo>
                    <a:pt x="3779" y="20751"/>
                  </a:lnTo>
                  <a:lnTo>
                    <a:pt x="3882" y="20683"/>
                  </a:lnTo>
                  <a:lnTo>
                    <a:pt x="3984" y="20581"/>
                  </a:lnTo>
                  <a:lnTo>
                    <a:pt x="4052" y="20462"/>
                  </a:lnTo>
                  <a:lnTo>
                    <a:pt x="4103" y="20343"/>
                  </a:lnTo>
                  <a:lnTo>
                    <a:pt x="4120" y="20223"/>
                  </a:lnTo>
                  <a:lnTo>
                    <a:pt x="4137" y="20087"/>
                  </a:lnTo>
                  <a:lnTo>
                    <a:pt x="4120" y="19951"/>
                  </a:lnTo>
                  <a:lnTo>
                    <a:pt x="4103" y="19815"/>
                  </a:lnTo>
                  <a:lnTo>
                    <a:pt x="4035" y="19662"/>
                  </a:lnTo>
                  <a:lnTo>
                    <a:pt x="3967" y="19526"/>
                  </a:lnTo>
                  <a:lnTo>
                    <a:pt x="3882" y="19372"/>
                  </a:lnTo>
                  <a:lnTo>
                    <a:pt x="3814" y="19219"/>
                  </a:lnTo>
                  <a:lnTo>
                    <a:pt x="3762" y="19100"/>
                  </a:lnTo>
                  <a:lnTo>
                    <a:pt x="3728" y="18964"/>
                  </a:lnTo>
                  <a:lnTo>
                    <a:pt x="3694" y="18708"/>
                  </a:lnTo>
                  <a:lnTo>
                    <a:pt x="3694" y="18436"/>
                  </a:lnTo>
                  <a:lnTo>
                    <a:pt x="3694" y="18164"/>
                  </a:lnTo>
                  <a:lnTo>
                    <a:pt x="3694" y="17313"/>
                  </a:lnTo>
                  <a:lnTo>
                    <a:pt x="3677" y="16444"/>
                  </a:lnTo>
                  <a:lnTo>
                    <a:pt x="3660" y="16019"/>
                  </a:lnTo>
                  <a:lnTo>
                    <a:pt x="3609" y="15576"/>
                  </a:lnTo>
                  <a:lnTo>
                    <a:pt x="3575" y="15151"/>
                  </a:lnTo>
                  <a:lnTo>
                    <a:pt x="3507" y="14725"/>
                  </a:lnTo>
                  <a:lnTo>
                    <a:pt x="3422" y="14317"/>
                  </a:lnTo>
                  <a:lnTo>
                    <a:pt x="3337" y="13891"/>
                  </a:lnTo>
                  <a:lnTo>
                    <a:pt x="3235" y="13482"/>
                  </a:lnTo>
                  <a:lnTo>
                    <a:pt x="3099" y="13074"/>
                  </a:lnTo>
                  <a:lnTo>
                    <a:pt x="2962" y="12682"/>
                  </a:lnTo>
                  <a:lnTo>
                    <a:pt x="2792" y="12291"/>
                  </a:lnTo>
                  <a:lnTo>
                    <a:pt x="2605" y="11899"/>
                  </a:lnTo>
                  <a:lnTo>
                    <a:pt x="2401" y="11525"/>
                  </a:lnTo>
                  <a:lnTo>
                    <a:pt x="2333" y="11389"/>
                  </a:lnTo>
                  <a:lnTo>
                    <a:pt x="2298" y="11304"/>
                  </a:lnTo>
                  <a:lnTo>
                    <a:pt x="2298" y="11218"/>
                  </a:lnTo>
                  <a:lnTo>
                    <a:pt x="2333" y="11116"/>
                  </a:lnTo>
                  <a:lnTo>
                    <a:pt x="2384" y="11031"/>
                  </a:lnTo>
                  <a:lnTo>
                    <a:pt x="2877" y="10197"/>
                  </a:lnTo>
                  <a:lnTo>
                    <a:pt x="3320" y="9346"/>
                  </a:lnTo>
                  <a:lnTo>
                    <a:pt x="3762" y="8478"/>
                  </a:lnTo>
                  <a:lnTo>
                    <a:pt x="4154" y="7593"/>
                  </a:lnTo>
                  <a:lnTo>
                    <a:pt x="4188" y="7610"/>
                  </a:lnTo>
                  <a:lnTo>
                    <a:pt x="4256" y="7337"/>
                  </a:lnTo>
                  <a:lnTo>
                    <a:pt x="4307" y="7065"/>
                  </a:lnTo>
                  <a:lnTo>
                    <a:pt x="4341" y="6775"/>
                  </a:lnTo>
                  <a:lnTo>
                    <a:pt x="4375" y="6503"/>
                  </a:lnTo>
                  <a:lnTo>
                    <a:pt x="4375" y="6231"/>
                  </a:lnTo>
                  <a:lnTo>
                    <a:pt x="4358" y="5941"/>
                  </a:lnTo>
                  <a:lnTo>
                    <a:pt x="4324" y="5669"/>
                  </a:lnTo>
                  <a:lnTo>
                    <a:pt x="4273" y="5397"/>
                  </a:lnTo>
                  <a:lnTo>
                    <a:pt x="4494" y="5499"/>
                  </a:lnTo>
                  <a:lnTo>
                    <a:pt x="4733" y="5618"/>
                  </a:lnTo>
                  <a:lnTo>
                    <a:pt x="4971" y="5703"/>
                  </a:lnTo>
                  <a:lnTo>
                    <a:pt x="5209" y="5788"/>
                  </a:lnTo>
                  <a:lnTo>
                    <a:pt x="5448" y="5856"/>
                  </a:lnTo>
                  <a:lnTo>
                    <a:pt x="5703" y="5924"/>
                  </a:lnTo>
                  <a:lnTo>
                    <a:pt x="5941" y="5975"/>
                  </a:lnTo>
                  <a:lnTo>
                    <a:pt x="6197" y="6026"/>
                  </a:lnTo>
                  <a:lnTo>
                    <a:pt x="6299" y="6231"/>
                  </a:lnTo>
                  <a:lnTo>
                    <a:pt x="6401" y="6418"/>
                  </a:lnTo>
                  <a:lnTo>
                    <a:pt x="6622" y="6793"/>
                  </a:lnTo>
                  <a:lnTo>
                    <a:pt x="6861" y="7133"/>
                  </a:lnTo>
                  <a:lnTo>
                    <a:pt x="7082" y="7405"/>
                  </a:lnTo>
                  <a:lnTo>
                    <a:pt x="6929" y="7337"/>
                  </a:lnTo>
                  <a:lnTo>
                    <a:pt x="6758" y="7269"/>
                  </a:lnTo>
                  <a:lnTo>
                    <a:pt x="6605" y="7201"/>
                  </a:lnTo>
                  <a:lnTo>
                    <a:pt x="6435" y="7150"/>
                  </a:lnTo>
                  <a:lnTo>
                    <a:pt x="6265" y="7116"/>
                  </a:lnTo>
                  <a:lnTo>
                    <a:pt x="6095" y="7099"/>
                  </a:lnTo>
                  <a:lnTo>
                    <a:pt x="5924" y="7082"/>
                  </a:lnTo>
                  <a:lnTo>
                    <a:pt x="5754" y="7065"/>
                  </a:lnTo>
                  <a:lnTo>
                    <a:pt x="5924" y="7337"/>
                  </a:lnTo>
                  <a:lnTo>
                    <a:pt x="6129" y="7610"/>
                  </a:lnTo>
                  <a:lnTo>
                    <a:pt x="6350" y="7831"/>
                  </a:lnTo>
                  <a:lnTo>
                    <a:pt x="6588" y="8052"/>
                  </a:lnTo>
                  <a:lnTo>
                    <a:pt x="6861" y="8239"/>
                  </a:lnTo>
                  <a:lnTo>
                    <a:pt x="7133" y="8393"/>
                  </a:lnTo>
                  <a:lnTo>
                    <a:pt x="7439" y="8529"/>
                  </a:lnTo>
                  <a:lnTo>
                    <a:pt x="7746" y="8648"/>
                  </a:lnTo>
                  <a:lnTo>
                    <a:pt x="7627" y="8733"/>
                  </a:lnTo>
                  <a:lnTo>
                    <a:pt x="7524" y="8835"/>
                  </a:lnTo>
                  <a:lnTo>
                    <a:pt x="7439" y="8954"/>
                  </a:lnTo>
                  <a:lnTo>
                    <a:pt x="7371" y="9074"/>
                  </a:lnTo>
                  <a:lnTo>
                    <a:pt x="7303" y="9210"/>
                  </a:lnTo>
                  <a:lnTo>
                    <a:pt x="7269" y="9346"/>
                  </a:lnTo>
                  <a:lnTo>
                    <a:pt x="7235" y="9482"/>
                  </a:lnTo>
                  <a:lnTo>
                    <a:pt x="7218" y="9635"/>
                  </a:lnTo>
                  <a:lnTo>
                    <a:pt x="7201" y="9789"/>
                  </a:lnTo>
                  <a:lnTo>
                    <a:pt x="7201" y="9942"/>
                  </a:lnTo>
                  <a:lnTo>
                    <a:pt x="7235" y="10248"/>
                  </a:lnTo>
                  <a:lnTo>
                    <a:pt x="7286" y="10555"/>
                  </a:lnTo>
                  <a:lnTo>
                    <a:pt x="7388" y="10844"/>
                  </a:lnTo>
                  <a:lnTo>
                    <a:pt x="7507" y="11150"/>
                  </a:lnTo>
                  <a:lnTo>
                    <a:pt x="7593" y="11304"/>
                  </a:lnTo>
                  <a:lnTo>
                    <a:pt x="7678" y="11457"/>
                  </a:lnTo>
                  <a:lnTo>
                    <a:pt x="7780" y="11593"/>
                  </a:lnTo>
                  <a:lnTo>
                    <a:pt x="7899" y="11712"/>
                  </a:lnTo>
                  <a:lnTo>
                    <a:pt x="8018" y="11831"/>
                  </a:lnTo>
                  <a:lnTo>
                    <a:pt x="8154" y="11933"/>
                  </a:lnTo>
                  <a:lnTo>
                    <a:pt x="8308" y="12018"/>
                  </a:lnTo>
                  <a:lnTo>
                    <a:pt x="8461" y="12070"/>
                  </a:lnTo>
                  <a:lnTo>
                    <a:pt x="8631" y="12104"/>
                  </a:lnTo>
                  <a:lnTo>
                    <a:pt x="8801" y="12104"/>
                  </a:lnTo>
                  <a:lnTo>
                    <a:pt x="8971" y="12087"/>
                  </a:lnTo>
                  <a:lnTo>
                    <a:pt x="9142" y="12036"/>
                  </a:lnTo>
                  <a:lnTo>
                    <a:pt x="9278" y="11967"/>
                  </a:lnTo>
                  <a:lnTo>
                    <a:pt x="9397" y="11848"/>
                  </a:lnTo>
                  <a:lnTo>
                    <a:pt x="9465" y="11780"/>
                  </a:lnTo>
                  <a:lnTo>
                    <a:pt x="9499" y="11712"/>
                  </a:lnTo>
                  <a:lnTo>
                    <a:pt x="9516" y="11644"/>
                  </a:lnTo>
                  <a:lnTo>
                    <a:pt x="9533" y="11559"/>
                  </a:lnTo>
                  <a:lnTo>
                    <a:pt x="9499" y="11457"/>
                  </a:lnTo>
                  <a:lnTo>
                    <a:pt x="9448" y="11389"/>
                  </a:lnTo>
                  <a:lnTo>
                    <a:pt x="9363" y="11338"/>
                  </a:lnTo>
                  <a:lnTo>
                    <a:pt x="9278" y="11287"/>
                  </a:lnTo>
                  <a:lnTo>
                    <a:pt x="9057" y="11235"/>
                  </a:lnTo>
                  <a:lnTo>
                    <a:pt x="8835" y="11167"/>
                  </a:lnTo>
                  <a:lnTo>
                    <a:pt x="8682" y="11116"/>
                  </a:lnTo>
                  <a:lnTo>
                    <a:pt x="8546" y="11031"/>
                  </a:lnTo>
                  <a:lnTo>
                    <a:pt x="8427" y="10929"/>
                  </a:lnTo>
                  <a:lnTo>
                    <a:pt x="8308" y="10810"/>
                  </a:lnTo>
                  <a:lnTo>
                    <a:pt x="8222" y="10674"/>
                  </a:lnTo>
                  <a:lnTo>
                    <a:pt x="8137" y="10520"/>
                  </a:lnTo>
                  <a:lnTo>
                    <a:pt x="8086" y="10367"/>
                  </a:lnTo>
                  <a:lnTo>
                    <a:pt x="8035" y="10214"/>
                  </a:lnTo>
                  <a:lnTo>
                    <a:pt x="8018" y="10044"/>
                  </a:lnTo>
                  <a:lnTo>
                    <a:pt x="8001" y="9891"/>
                  </a:lnTo>
                  <a:lnTo>
                    <a:pt x="8018" y="9550"/>
                  </a:lnTo>
                  <a:lnTo>
                    <a:pt x="8052" y="9227"/>
                  </a:lnTo>
                  <a:lnTo>
                    <a:pt x="8103" y="8903"/>
                  </a:lnTo>
                  <a:lnTo>
                    <a:pt x="8205" y="8954"/>
                  </a:lnTo>
                  <a:lnTo>
                    <a:pt x="8308" y="9005"/>
                  </a:lnTo>
                  <a:lnTo>
                    <a:pt x="8512" y="9125"/>
                  </a:lnTo>
                  <a:lnTo>
                    <a:pt x="8886" y="9414"/>
                  </a:lnTo>
                  <a:lnTo>
                    <a:pt x="9091" y="9533"/>
                  </a:lnTo>
                  <a:lnTo>
                    <a:pt x="9176" y="9584"/>
                  </a:lnTo>
                  <a:lnTo>
                    <a:pt x="9278" y="9618"/>
                  </a:lnTo>
                  <a:lnTo>
                    <a:pt x="9380" y="9652"/>
                  </a:lnTo>
                  <a:lnTo>
                    <a:pt x="9584" y="9652"/>
                  </a:lnTo>
                  <a:lnTo>
                    <a:pt x="9686" y="9635"/>
                  </a:lnTo>
                  <a:lnTo>
                    <a:pt x="9806" y="9567"/>
                  </a:lnTo>
                  <a:lnTo>
                    <a:pt x="9891" y="9925"/>
                  </a:lnTo>
                  <a:lnTo>
                    <a:pt x="9942" y="10282"/>
                  </a:lnTo>
                  <a:lnTo>
                    <a:pt x="9959" y="10452"/>
                  </a:lnTo>
                  <a:lnTo>
                    <a:pt x="9976" y="10640"/>
                  </a:lnTo>
                  <a:lnTo>
                    <a:pt x="9959" y="10827"/>
                  </a:lnTo>
                  <a:lnTo>
                    <a:pt x="9908" y="11014"/>
                  </a:lnTo>
                  <a:lnTo>
                    <a:pt x="9857" y="11201"/>
                  </a:lnTo>
                  <a:lnTo>
                    <a:pt x="9840" y="11304"/>
                  </a:lnTo>
                  <a:lnTo>
                    <a:pt x="9823" y="11406"/>
                  </a:lnTo>
                  <a:lnTo>
                    <a:pt x="9840" y="11508"/>
                  </a:lnTo>
                  <a:lnTo>
                    <a:pt x="9857" y="11542"/>
                  </a:lnTo>
                  <a:lnTo>
                    <a:pt x="9874" y="11593"/>
                  </a:lnTo>
                  <a:lnTo>
                    <a:pt x="9908" y="11610"/>
                  </a:lnTo>
                  <a:lnTo>
                    <a:pt x="9959" y="11644"/>
                  </a:lnTo>
                  <a:lnTo>
                    <a:pt x="10078" y="11644"/>
                  </a:lnTo>
                  <a:lnTo>
                    <a:pt x="10163" y="11627"/>
                  </a:lnTo>
                  <a:lnTo>
                    <a:pt x="10231" y="11593"/>
                  </a:lnTo>
                  <a:lnTo>
                    <a:pt x="10282" y="11525"/>
                  </a:lnTo>
                  <a:lnTo>
                    <a:pt x="10333" y="11457"/>
                  </a:lnTo>
                  <a:lnTo>
                    <a:pt x="10418" y="11201"/>
                  </a:lnTo>
                  <a:lnTo>
                    <a:pt x="10469" y="10912"/>
                  </a:lnTo>
                  <a:lnTo>
                    <a:pt x="10503" y="10623"/>
                  </a:lnTo>
                  <a:lnTo>
                    <a:pt x="10486" y="10333"/>
                  </a:lnTo>
                  <a:lnTo>
                    <a:pt x="10469" y="10197"/>
                  </a:lnTo>
                  <a:lnTo>
                    <a:pt x="10452" y="10061"/>
                  </a:lnTo>
                  <a:lnTo>
                    <a:pt x="10418" y="9925"/>
                  </a:lnTo>
                  <a:lnTo>
                    <a:pt x="10367" y="9789"/>
                  </a:lnTo>
                  <a:lnTo>
                    <a:pt x="10299" y="9669"/>
                  </a:lnTo>
                  <a:lnTo>
                    <a:pt x="10214" y="9550"/>
                  </a:lnTo>
                  <a:lnTo>
                    <a:pt x="10129" y="9448"/>
                  </a:lnTo>
                  <a:lnTo>
                    <a:pt x="10027" y="9346"/>
                  </a:lnTo>
                  <a:lnTo>
                    <a:pt x="10078" y="9244"/>
                  </a:lnTo>
                  <a:lnTo>
                    <a:pt x="10129" y="9159"/>
                  </a:lnTo>
                  <a:lnTo>
                    <a:pt x="10180" y="8937"/>
                  </a:lnTo>
                  <a:lnTo>
                    <a:pt x="10231" y="8733"/>
                  </a:lnTo>
                  <a:lnTo>
                    <a:pt x="10248" y="8512"/>
                  </a:lnTo>
                  <a:lnTo>
                    <a:pt x="10333" y="8597"/>
                  </a:lnTo>
                  <a:lnTo>
                    <a:pt x="10418" y="8682"/>
                  </a:lnTo>
                  <a:lnTo>
                    <a:pt x="10486" y="8784"/>
                  </a:lnTo>
                  <a:lnTo>
                    <a:pt x="10537" y="8886"/>
                  </a:lnTo>
                  <a:lnTo>
                    <a:pt x="10589" y="8988"/>
                  </a:lnTo>
                  <a:lnTo>
                    <a:pt x="10623" y="9108"/>
                  </a:lnTo>
                  <a:lnTo>
                    <a:pt x="10640" y="9210"/>
                  </a:lnTo>
                  <a:lnTo>
                    <a:pt x="10657" y="9329"/>
                  </a:lnTo>
                  <a:lnTo>
                    <a:pt x="10844" y="9295"/>
                  </a:lnTo>
                  <a:lnTo>
                    <a:pt x="11031" y="9261"/>
                  </a:lnTo>
                  <a:lnTo>
                    <a:pt x="11201" y="9210"/>
                  </a:lnTo>
                  <a:lnTo>
                    <a:pt x="11389" y="9159"/>
                  </a:lnTo>
                  <a:lnTo>
                    <a:pt x="11559" y="9091"/>
                  </a:lnTo>
                  <a:lnTo>
                    <a:pt x="11729" y="9005"/>
                  </a:lnTo>
                  <a:lnTo>
                    <a:pt x="11882" y="8903"/>
                  </a:lnTo>
                  <a:lnTo>
                    <a:pt x="12035" y="8784"/>
                  </a:lnTo>
                  <a:lnTo>
                    <a:pt x="12053" y="9159"/>
                  </a:lnTo>
                  <a:lnTo>
                    <a:pt x="12035" y="9533"/>
                  </a:lnTo>
                  <a:lnTo>
                    <a:pt x="12018" y="9720"/>
                  </a:lnTo>
                  <a:lnTo>
                    <a:pt x="12001" y="9908"/>
                  </a:lnTo>
                  <a:lnTo>
                    <a:pt x="11950" y="10095"/>
                  </a:lnTo>
                  <a:lnTo>
                    <a:pt x="11899" y="10282"/>
                  </a:lnTo>
                  <a:lnTo>
                    <a:pt x="11780" y="10520"/>
                  </a:lnTo>
                  <a:lnTo>
                    <a:pt x="11644" y="10725"/>
                  </a:lnTo>
                  <a:lnTo>
                    <a:pt x="11474" y="10912"/>
                  </a:lnTo>
                  <a:lnTo>
                    <a:pt x="11269" y="11082"/>
                  </a:lnTo>
                  <a:lnTo>
                    <a:pt x="11099" y="11218"/>
                  </a:lnTo>
                  <a:lnTo>
                    <a:pt x="11031" y="11287"/>
                  </a:lnTo>
                  <a:lnTo>
                    <a:pt x="10980" y="11389"/>
                  </a:lnTo>
                  <a:lnTo>
                    <a:pt x="10963" y="11457"/>
                  </a:lnTo>
                  <a:lnTo>
                    <a:pt x="10980" y="11525"/>
                  </a:lnTo>
                  <a:lnTo>
                    <a:pt x="11014" y="11576"/>
                  </a:lnTo>
                  <a:lnTo>
                    <a:pt x="11082" y="11610"/>
                  </a:lnTo>
                  <a:lnTo>
                    <a:pt x="11167" y="11627"/>
                  </a:lnTo>
                  <a:lnTo>
                    <a:pt x="11269" y="11627"/>
                  </a:lnTo>
                  <a:lnTo>
                    <a:pt x="11372" y="11610"/>
                  </a:lnTo>
                  <a:lnTo>
                    <a:pt x="11457" y="11576"/>
                  </a:lnTo>
                  <a:lnTo>
                    <a:pt x="11542" y="11525"/>
                  </a:lnTo>
                  <a:lnTo>
                    <a:pt x="11644" y="11474"/>
                  </a:lnTo>
                  <a:lnTo>
                    <a:pt x="11797" y="11338"/>
                  </a:lnTo>
                  <a:lnTo>
                    <a:pt x="11950" y="11167"/>
                  </a:lnTo>
                  <a:lnTo>
                    <a:pt x="12070" y="10980"/>
                  </a:lnTo>
                  <a:lnTo>
                    <a:pt x="12172" y="10810"/>
                  </a:lnTo>
                  <a:lnTo>
                    <a:pt x="12257" y="10640"/>
                  </a:lnTo>
                  <a:lnTo>
                    <a:pt x="12359" y="10384"/>
                  </a:lnTo>
                  <a:lnTo>
                    <a:pt x="12427" y="10112"/>
                  </a:lnTo>
                  <a:lnTo>
                    <a:pt x="12461" y="9840"/>
                  </a:lnTo>
                  <a:lnTo>
                    <a:pt x="12478" y="9550"/>
                  </a:lnTo>
                  <a:lnTo>
                    <a:pt x="12478" y="9261"/>
                  </a:lnTo>
                  <a:lnTo>
                    <a:pt x="12444" y="8988"/>
                  </a:lnTo>
                  <a:lnTo>
                    <a:pt x="12410" y="8716"/>
                  </a:lnTo>
                  <a:lnTo>
                    <a:pt x="12342" y="8444"/>
                  </a:lnTo>
                  <a:lnTo>
                    <a:pt x="12478" y="8222"/>
                  </a:lnTo>
                  <a:lnTo>
                    <a:pt x="12546" y="8103"/>
                  </a:lnTo>
                  <a:lnTo>
                    <a:pt x="12580" y="7984"/>
                  </a:lnTo>
                  <a:lnTo>
                    <a:pt x="12614" y="7865"/>
                  </a:lnTo>
                  <a:lnTo>
                    <a:pt x="12648" y="7746"/>
                  </a:lnTo>
                  <a:lnTo>
                    <a:pt x="12648" y="7610"/>
                  </a:lnTo>
                  <a:lnTo>
                    <a:pt x="12648" y="7490"/>
                  </a:lnTo>
                  <a:lnTo>
                    <a:pt x="12648" y="7388"/>
                  </a:lnTo>
                  <a:lnTo>
                    <a:pt x="12614" y="7269"/>
                  </a:lnTo>
                  <a:lnTo>
                    <a:pt x="12546" y="7184"/>
                  </a:lnTo>
                  <a:lnTo>
                    <a:pt x="12512" y="7150"/>
                  </a:lnTo>
                  <a:lnTo>
                    <a:pt x="12461" y="7133"/>
                  </a:lnTo>
                  <a:lnTo>
                    <a:pt x="12410" y="7116"/>
                  </a:lnTo>
                  <a:lnTo>
                    <a:pt x="12359" y="7116"/>
                  </a:lnTo>
                  <a:lnTo>
                    <a:pt x="12240" y="7150"/>
                  </a:lnTo>
                  <a:lnTo>
                    <a:pt x="12138" y="7201"/>
                  </a:lnTo>
                  <a:lnTo>
                    <a:pt x="12035" y="7286"/>
                  </a:lnTo>
                  <a:lnTo>
                    <a:pt x="11746" y="7490"/>
                  </a:lnTo>
                  <a:lnTo>
                    <a:pt x="11423" y="7661"/>
                  </a:lnTo>
                  <a:lnTo>
                    <a:pt x="11082" y="7797"/>
                  </a:lnTo>
                  <a:lnTo>
                    <a:pt x="10742" y="7916"/>
                  </a:lnTo>
                  <a:lnTo>
                    <a:pt x="10674" y="7933"/>
                  </a:lnTo>
                  <a:lnTo>
                    <a:pt x="10589" y="7933"/>
                  </a:lnTo>
                  <a:lnTo>
                    <a:pt x="10520" y="7916"/>
                  </a:lnTo>
                  <a:lnTo>
                    <a:pt x="10469" y="7899"/>
                  </a:lnTo>
                  <a:lnTo>
                    <a:pt x="10435" y="7848"/>
                  </a:lnTo>
                  <a:lnTo>
                    <a:pt x="10401" y="7797"/>
                  </a:lnTo>
                  <a:lnTo>
                    <a:pt x="10384" y="7678"/>
                  </a:lnTo>
                  <a:lnTo>
                    <a:pt x="10231" y="6673"/>
                  </a:lnTo>
                  <a:lnTo>
                    <a:pt x="9857" y="7627"/>
                  </a:lnTo>
                  <a:lnTo>
                    <a:pt x="9771" y="7763"/>
                  </a:lnTo>
                  <a:lnTo>
                    <a:pt x="9737" y="7831"/>
                  </a:lnTo>
                  <a:lnTo>
                    <a:pt x="9669" y="7882"/>
                  </a:lnTo>
                  <a:lnTo>
                    <a:pt x="9533" y="7933"/>
                  </a:lnTo>
                  <a:lnTo>
                    <a:pt x="9414" y="7967"/>
                  </a:lnTo>
                  <a:lnTo>
                    <a:pt x="9278" y="7967"/>
                  </a:lnTo>
                  <a:lnTo>
                    <a:pt x="9142" y="7933"/>
                  </a:lnTo>
                  <a:lnTo>
                    <a:pt x="9005" y="7882"/>
                  </a:lnTo>
                  <a:lnTo>
                    <a:pt x="8869" y="7797"/>
                  </a:lnTo>
                  <a:lnTo>
                    <a:pt x="8750" y="7712"/>
                  </a:lnTo>
                  <a:lnTo>
                    <a:pt x="8614" y="7610"/>
                  </a:lnTo>
                  <a:lnTo>
                    <a:pt x="8512" y="7490"/>
                  </a:lnTo>
                  <a:lnTo>
                    <a:pt x="8393" y="7371"/>
                  </a:lnTo>
                  <a:lnTo>
                    <a:pt x="8205" y="7116"/>
                  </a:lnTo>
                  <a:lnTo>
                    <a:pt x="8035" y="6878"/>
                  </a:lnTo>
                  <a:lnTo>
                    <a:pt x="7933" y="6673"/>
                  </a:lnTo>
                  <a:lnTo>
                    <a:pt x="7865" y="6537"/>
                  </a:lnTo>
                  <a:lnTo>
                    <a:pt x="7814" y="6384"/>
                  </a:lnTo>
                  <a:lnTo>
                    <a:pt x="7729" y="6044"/>
                  </a:lnTo>
                  <a:lnTo>
                    <a:pt x="8052" y="6009"/>
                  </a:lnTo>
                  <a:lnTo>
                    <a:pt x="8359" y="5941"/>
                  </a:lnTo>
                  <a:lnTo>
                    <a:pt x="8682" y="5873"/>
                  </a:lnTo>
                  <a:lnTo>
                    <a:pt x="8988" y="5771"/>
                  </a:lnTo>
                  <a:lnTo>
                    <a:pt x="9295" y="5669"/>
                  </a:lnTo>
                  <a:lnTo>
                    <a:pt x="9584" y="5550"/>
                  </a:lnTo>
                  <a:lnTo>
                    <a:pt x="9874" y="5397"/>
                  </a:lnTo>
                  <a:lnTo>
                    <a:pt x="10163" y="5243"/>
                  </a:lnTo>
                  <a:lnTo>
                    <a:pt x="10333" y="5414"/>
                  </a:lnTo>
                  <a:lnTo>
                    <a:pt x="10520" y="5584"/>
                  </a:lnTo>
                  <a:lnTo>
                    <a:pt x="10725" y="5720"/>
                  </a:lnTo>
                  <a:lnTo>
                    <a:pt x="10946" y="5839"/>
                  </a:lnTo>
                  <a:lnTo>
                    <a:pt x="11167" y="5941"/>
                  </a:lnTo>
                  <a:lnTo>
                    <a:pt x="11406" y="6026"/>
                  </a:lnTo>
                  <a:lnTo>
                    <a:pt x="11644" y="6095"/>
                  </a:lnTo>
                  <a:lnTo>
                    <a:pt x="11899" y="6146"/>
                  </a:lnTo>
                  <a:lnTo>
                    <a:pt x="12155" y="6180"/>
                  </a:lnTo>
                  <a:lnTo>
                    <a:pt x="12410" y="6197"/>
                  </a:lnTo>
                  <a:lnTo>
                    <a:pt x="12665" y="6214"/>
                  </a:lnTo>
                  <a:lnTo>
                    <a:pt x="12938" y="6214"/>
                  </a:lnTo>
                  <a:lnTo>
                    <a:pt x="13448" y="6180"/>
                  </a:lnTo>
                  <a:lnTo>
                    <a:pt x="13976" y="6112"/>
                  </a:lnTo>
                  <a:lnTo>
                    <a:pt x="14402" y="6044"/>
                  </a:lnTo>
                  <a:lnTo>
                    <a:pt x="14827" y="5924"/>
                  </a:lnTo>
                  <a:lnTo>
                    <a:pt x="15049" y="5856"/>
                  </a:lnTo>
                  <a:lnTo>
                    <a:pt x="15253" y="5788"/>
                  </a:lnTo>
                  <a:lnTo>
                    <a:pt x="15457" y="5703"/>
                  </a:lnTo>
                  <a:lnTo>
                    <a:pt x="15644" y="5601"/>
                  </a:lnTo>
                  <a:lnTo>
                    <a:pt x="15832" y="5499"/>
                  </a:lnTo>
                  <a:lnTo>
                    <a:pt x="16002" y="5363"/>
                  </a:lnTo>
                  <a:lnTo>
                    <a:pt x="16155" y="5243"/>
                  </a:lnTo>
                  <a:lnTo>
                    <a:pt x="16308" y="5090"/>
                  </a:lnTo>
                  <a:lnTo>
                    <a:pt x="16427" y="4937"/>
                  </a:lnTo>
                  <a:lnTo>
                    <a:pt x="16529" y="4767"/>
                  </a:lnTo>
                  <a:lnTo>
                    <a:pt x="16615" y="4580"/>
                  </a:lnTo>
                  <a:lnTo>
                    <a:pt x="16666" y="4375"/>
                  </a:lnTo>
                  <a:lnTo>
                    <a:pt x="16700" y="4239"/>
                  </a:lnTo>
                  <a:lnTo>
                    <a:pt x="16700" y="4086"/>
                  </a:lnTo>
                  <a:lnTo>
                    <a:pt x="16700" y="3916"/>
                  </a:lnTo>
                  <a:lnTo>
                    <a:pt x="16700" y="3728"/>
                  </a:lnTo>
                  <a:lnTo>
                    <a:pt x="16649" y="3320"/>
                  </a:lnTo>
                  <a:lnTo>
                    <a:pt x="16547" y="2894"/>
                  </a:lnTo>
                  <a:lnTo>
                    <a:pt x="16427" y="2486"/>
                  </a:lnTo>
                  <a:lnTo>
                    <a:pt x="16359" y="2281"/>
                  </a:lnTo>
                  <a:lnTo>
                    <a:pt x="16274" y="2111"/>
                  </a:lnTo>
                  <a:lnTo>
                    <a:pt x="16189" y="1941"/>
                  </a:lnTo>
                  <a:lnTo>
                    <a:pt x="16104" y="1788"/>
                  </a:lnTo>
                  <a:lnTo>
                    <a:pt x="16019" y="1652"/>
                  </a:lnTo>
                  <a:lnTo>
                    <a:pt x="15917" y="1550"/>
                  </a:lnTo>
                  <a:lnTo>
                    <a:pt x="15815" y="1481"/>
                  </a:lnTo>
                  <a:lnTo>
                    <a:pt x="15695" y="1430"/>
                  </a:lnTo>
                  <a:lnTo>
                    <a:pt x="15576" y="1396"/>
                  </a:lnTo>
                  <a:lnTo>
                    <a:pt x="15304" y="1396"/>
                  </a:lnTo>
                  <a:lnTo>
                    <a:pt x="15168" y="1430"/>
                  </a:lnTo>
                  <a:lnTo>
                    <a:pt x="15049" y="1464"/>
                  </a:lnTo>
                  <a:lnTo>
                    <a:pt x="14912" y="1515"/>
                  </a:lnTo>
                  <a:lnTo>
                    <a:pt x="14810" y="1584"/>
                  </a:lnTo>
                  <a:lnTo>
                    <a:pt x="14708" y="1669"/>
                  </a:lnTo>
                  <a:lnTo>
                    <a:pt x="14623" y="1771"/>
                  </a:lnTo>
                  <a:lnTo>
                    <a:pt x="14538" y="1873"/>
                  </a:lnTo>
                  <a:lnTo>
                    <a:pt x="14504" y="1992"/>
                  </a:lnTo>
                  <a:lnTo>
                    <a:pt x="14470" y="2111"/>
                  </a:lnTo>
                  <a:lnTo>
                    <a:pt x="14470" y="2247"/>
                  </a:lnTo>
                  <a:lnTo>
                    <a:pt x="14504" y="2384"/>
                  </a:lnTo>
                  <a:lnTo>
                    <a:pt x="14589" y="2520"/>
                  </a:lnTo>
                  <a:lnTo>
                    <a:pt x="14674" y="2673"/>
                  </a:lnTo>
                  <a:lnTo>
                    <a:pt x="14861" y="2962"/>
                  </a:lnTo>
                  <a:lnTo>
                    <a:pt x="14929" y="3099"/>
                  </a:lnTo>
                  <a:lnTo>
                    <a:pt x="14963" y="3235"/>
                  </a:lnTo>
                  <a:lnTo>
                    <a:pt x="14963" y="3303"/>
                  </a:lnTo>
                  <a:lnTo>
                    <a:pt x="14963" y="3354"/>
                  </a:lnTo>
                  <a:lnTo>
                    <a:pt x="14929" y="3422"/>
                  </a:lnTo>
                  <a:lnTo>
                    <a:pt x="14895" y="3473"/>
                  </a:lnTo>
                  <a:lnTo>
                    <a:pt x="14810" y="3541"/>
                  </a:lnTo>
                  <a:lnTo>
                    <a:pt x="14725" y="3575"/>
                  </a:lnTo>
                  <a:lnTo>
                    <a:pt x="14623" y="3609"/>
                  </a:lnTo>
                  <a:lnTo>
                    <a:pt x="14538" y="3626"/>
                  </a:lnTo>
                  <a:lnTo>
                    <a:pt x="14248" y="3643"/>
                  </a:lnTo>
                  <a:lnTo>
                    <a:pt x="13704" y="3643"/>
                  </a:lnTo>
                  <a:lnTo>
                    <a:pt x="13414" y="3626"/>
                  </a:lnTo>
                  <a:lnTo>
                    <a:pt x="12853" y="3592"/>
                  </a:lnTo>
                  <a:lnTo>
                    <a:pt x="12580" y="3575"/>
                  </a:lnTo>
                  <a:lnTo>
                    <a:pt x="12018" y="3575"/>
                  </a:lnTo>
                  <a:lnTo>
                    <a:pt x="11729" y="3626"/>
                  </a:lnTo>
                  <a:lnTo>
                    <a:pt x="11457" y="3694"/>
                  </a:lnTo>
                  <a:lnTo>
                    <a:pt x="11201" y="3779"/>
                  </a:lnTo>
                  <a:lnTo>
                    <a:pt x="10946" y="3899"/>
                  </a:lnTo>
                  <a:lnTo>
                    <a:pt x="10827" y="3967"/>
                  </a:lnTo>
                  <a:lnTo>
                    <a:pt x="10725" y="4052"/>
                  </a:lnTo>
                  <a:lnTo>
                    <a:pt x="10623" y="4137"/>
                  </a:lnTo>
                  <a:lnTo>
                    <a:pt x="10520" y="4239"/>
                  </a:lnTo>
                  <a:lnTo>
                    <a:pt x="10435" y="4341"/>
                  </a:lnTo>
                  <a:lnTo>
                    <a:pt x="10367" y="4460"/>
                  </a:lnTo>
                  <a:lnTo>
                    <a:pt x="10282" y="4324"/>
                  </a:lnTo>
                  <a:lnTo>
                    <a:pt x="10197" y="4171"/>
                  </a:lnTo>
                  <a:lnTo>
                    <a:pt x="10112" y="4035"/>
                  </a:lnTo>
                  <a:lnTo>
                    <a:pt x="10010" y="3916"/>
                  </a:lnTo>
                  <a:lnTo>
                    <a:pt x="9891" y="3797"/>
                  </a:lnTo>
                  <a:lnTo>
                    <a:pt x="9771" y="3694"/>
                  </a:lnTo>
                  <a:lnTo>
                    <a:pt x="9499" y="3490"/>
                  </a:lnTo>
                  <a:lnTo>
                    <a:pt x="9210" y="3320"/>
                  </a:lnTo>
                  <a:lnTo>
                    <a:pt x="8886" y="3184"/>
                  </a:lnTo>
                  <a:lnTo>
                    <a:pt x="8563" y="3082"/>
                  </a:lnTo>
                  <a:lnTo>
                    <a:pt x="8239" y="2996"/>
                  </a:lnTo>
                  <a:lnTo>
                    <a:pt x="7916" y="2945"/>
                  </a:lnTo>
                  <a:lnTo>
                    <a:pt x="7576" y="2894"/>
                  </a:lnTo>
                  <a:lnTo>
                    <a:pt x="6912" y="2860"/>
                  </a:lnTo>
                  <a:lnTo>
                    <a:pt x="6248" y="2826"/>
                  </a:lnTo>
                  <a:lnTo>
                    <a:pt x="5907" y="2809"/>
                  </a:lnTo>
                  <a:lnTo>
                    <a:pt x="5567" y="2775"/>
                  </a:lnTo>
                  <a:lnTo>
                    <a:pt x="5312" y="2741"/>
                  </a:lnTo>
                  <a:lnTo>
                    <a:pt x="5056" y="2673"/>
                  </a:lnTo>
                  <a:lnTo>
                    <a:pt x="4801" y="2571"/>
                  </a:lnTo>
                  <a:lnTo>
                    <a:pt x="4580" y="2435"/>
                  </a:lnTo>
                  <a:lnTo>
                    <a:pt x="4477" y="2367"/>
                  </a:lnTo>
                  <a:lnTo>
                    <a:pt x="4392" y="2281"/>
                  </a:lnTo>
                  <a:lnTo>
                    <a:pt x="4307" y="2196"/>
                  </a:lnTo>
                  <a:lnTo>
                    <a:pt x="4239" y="2111"/>
                  </a:lnTo>
                  <a:lnTo>
                    <a:pt x="4188" y="2009"/>
                  </a:lnTo>
                  <a:lnTo>
                    <a:pt x="4171" y="1890"/>
                  </a:lnTo>
                  <a:lnTo>
                    <a:pt x="4154" y="1771"/>
                  </a:lnTo>
                  <a:lnTo>
                    <a:pt x="4154" y="1652"/>
                  </a:lnTo>
                  <a:lnTo>
                    <a:pt x="4205" y="1498"/>
                  </a:lnTo>
                  <a:lnTo>
                    <a:pt x="4256" y="1362"/>
                  </a:lnTo>
                  <a:lnTo>
                    <a:pt x="4409" y="1056"/>
                  </a:lnTo>
                  <a:lnTo>
                    <a:pt x="4460" y="920"/>
                  </a:lnTo>
                  <a:lnTo>
                    <a:pt x="4511" y="783"/>
                  </a:lnTo>
                  <a:lnTo>
                    <a:pt x="4511" y="715"/>
                  </a:lnTo>
                  <a:lnTo>
                    <a:pt x="4511" y="647"/>
                  </a:lnTo>
                  <a:lnTo>
                    <a:pt x="4494" y="579"/>
                  </a:lnTo>
                  <a:lnTo>
                    <a:pt x="4460" y="494"/>
                  </a:lnTo>
                  <a:lnTo>
                    <a:pt x="4409" y="426"/>
                  </a:lnTo>
                  <a:lnTo>
                    <a:pt x="4341" y="358"/>
                  </a:lnTo>
                  <a:lnTo>
                    <a:pt x="4273" y="290"/>
                  </a:lnTo>
                  <a:lnTo>
                    <a:pt x="4188" y="239"/>
                  </a:lnTo>
                  <a:lnTo>
                    <a:pt x="3967" y="137"/>
                  </a:lnTo>
                  <a:lnTo>
                    <a:pt x="3745" y="69"/>
                  </a:lnTo>
                  <a:lnTo>
                    <a:pt x="3524" y="1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AFE150-F2C8-3569-F790-CC432CC1C8DC}"/>
              </a:ext>
            </a:extLst>
          </p:cNvPr>
          <p:cNvSpPr txBox="1"/>
          <p:nvPr/>
        </p:nvSpPr>
        <p:spPr>
          <a:xfrm>
            <a:off x="1480744" y="1866693"/>
            <a:ext cx="498693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6500" dirty="0">
                <a:latin typeface="Anton" pitchFamily="2" charset="0"/>
              </a:rPr>
              <a:t>Our Work</a:t>
            </a:r>
            <a:endParaRPr lang="he-IL" sz="6500" dirty="0">
              <a:latin typeface="Anton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</a:t>
            </a:r>
            <a:endParaRPr dirty="0"/>
          </a:p>
        </p:txBody>
      </p:sp>
      <p:sp>
        <p:nvSpPr>
          <p:cNvPr id="5" name="Google Shape;3027;p38">
            <a:extLst>
              <a:ext uri="{FF2B5EF4-FFF2-40B4-BE49-F238E27FC236}">
                <a16:creationId xmlns:a16="http://schemas.microsoft.com/office/drawing/2014/main" id="{6C3A3C86-55BB-B5F5-F67D-966FB2BBEC38}"/>
              </a:ext>
            </a:extLst>
          </p:cNvPr>
          <p:cNvSpPr txBox="1">
            <a:spLocks/>
          </p:cNvSpPr>
          <p:nvPr/>
        </p:nvSpPr>
        <p:spPr>
          <a:xfrm>
            <a:off x="846370" y="1112487"/>
            <a:ext cx="7451259" cy="25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27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tx1"/>
                </a:solidFill>
                <a:latin typeface="Söhne"/>
              </a:rPr>
              <a:t>We are going to d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evelop a user-friendly and cross-platform application allowing:</a:t>
            </a:r>
          </a:p>
          <a:p>
            <a:pPr marL="0" indent="0" algn="l"/>
            <a:r>
              <a:rPr lang="en-US" sz="2400" dirty="0">
                <a:solidFill>
                  <a:schemeClr val="tx1"/>
                </a:solidFill>
                <a:latin typeface="Söhne"/>
              </a:rPr>
              <a:t>1.Building and sharing healthily lifestyle programs.</a:t>
            </a:r>
          </a:p>
          <a:p>
            <a:pPr marL="0" indent="0" algn="l"/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2.Tracking of the programs im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plementation and feelings.</a:t>
            </a:r>
          </a:p>
          <a:p>
            <a:pPr marL="0" indent="0" algn="l"/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3.Inter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action between specialists and users.</a:t>
            </a:r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2166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5" name="Google Shape;3755;p51"/>
          <p:cNvGrpSpPr/>
          <p:nvPr/>
        </p:nvGrpSpPr>
        <p:grpSpPr>
          <a:xfrm>
            <a:off x="8527025" y="703950"/>
            <a:ext cx="476700" cy="1181200"/>
            <a:chOff x="2025650" y="4295675"/>
            <a:chExt cx="476700" cy="1181200"/>
          </a:xfrm>
        </p:grpSpPr>
        <p:sp>
          <p:nvSpPr>
            <p:cNvPr id="3756" name="Google Shape;3756;p51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131;p41">
            <a:extLst>
              <a:ext uri="{FF2B5EF4-FFF2-40B4-BE49-F238E27FC236}">
                <a16:creationId xmlns:a16="http://schemas.microsoft.com/office/drawing/2014/main" id="{FB51A4BF-42A9-4A53-21D0-A75E7FB9E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5" name="Google Shape;3027;p38">
            <a:extLst>
              <a:ext uri="{FF2B5EF4-FFF2-40B4-BE49-F238E27FC236}">
                <a16:creationId xmlns:a16="http://schemas.microsoft.com/office/drawing/2014/main" id="{6C3A3C86-55BB-B5F5-F67D-966FB2BBEC38}"/>
              </a:ext>
            </a:extLst>
          </p:cNvPr>
          <p:cNvSpPr txBox="1">
            <a:spLocks/>
          </p:cNvSpPr>
          <p:nvPr/>
        </p:nvSpPr>
        <p:spPr>
          <a:xfrm>
            <a:off x="846370" y="1097899"/>
            <a:ext cx="7451259" cy="361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27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1.The app will contain medical information about the patients.</a:t>
            </a:r>
          </a:p>
          <a:p>
            <a:pPr marL="0" indent="0" algn="l"/>
            <a:r>
              <a:rPr lang="en-US" sz="2400" dirty="0">
                <a:solidFill>
                  <a:schemeClr val="tx1"/>
                </a:solidFill>
                <a:latin typeface="Söhne"/>
              </a:rPr>
              <a:t>2.The app will be able to automatically adjust the lifestyle programs to the health conditions of the patients.</a:t>
            </a:r>
          </a:p>
          <a:p>
            <a:pPr marL="0" indent="0" algn="l"/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3. The app will alarm the specialist and the patient when user’s health changes required special attention.</a:t>
            </a:r>
          </a:p>
          <a:p>
            <a:pPr marL="0" indent="0" algn="l"/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19958549"/>
      </p:ext>
    </p:extLst>
  </p:cSld>
  <p:clrMapOvr>
    <a:masterClrMapping/>
  </p:clrMapOvr>
</p:sld>
</file>

<file path=ppt/theme/theme1.xml><?xml version="1.0" encoding="utf-8"?>
<a:theme xmlns:a="http://schemas.openxmlformats.org/drawingml/2006/main" name="Weightlifting Club by Slidesgo">
  <a:themeElements>
    <a:clrScheme name="Simple Light">
      <a:dk1>
        <a:srgbClr val="000000"/>
      </a:dk1>
      <a:lt1>
        <a:srgbClr val="FFFFFF"/>
      </a:lt1>
      <a:dk2>
        <a:srgbClr val="FBB03B"/>
      </a:dk2>
      <a:lt2>
        <a:srgbClr val="9C5C92"/>
      </a:lt2>
      <a:accent1>
        <a:srgbClr val="666666"/>
      </a:accent1>
      <a:accent2>
        <a:srgbClr val="4D4D4D"/>
      </a:accent2>
      <a:accent3>
        <a:srgbClr val="C44335"/>
      </a:accent3>
      <a:accent4>
        <a:srgbClr val="E2E2E2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626</Words>
  <Application>Microsoft Office PowerPoint</Application>
  <PresentationFormat>On-screen Show (16:9)</PresentationFormat>
  <Paragraphs>128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Anton</vt:lpstr>
      <vt:lpstr>Nunito Light</vt:lpstr>
      <vt:lpstr>Calibri</vt:lpstr>
      <vt:lpstr>Arial</vt:lpstr>
      <vt:lpstr>Fira Sans</vt:lpstr>
      <vt:lpstr>Loved by the King</vt:lpstr>
      <vt:lpstr>Söhne</vt:lpstr>
      <vt:lpstr>Times New Roman</vt:lpstr>
      <vt:lpstr>Weightlifting Club by Slidesgo</vt:lpstr>
      <vt:lpstr>Life-Style Builder</vt:lpstr>
      <vt:lpstr>1</vt:lpstr>
      <vt:lpstr>INTRODUCTION</vt:lpstr>
      <vt:lpstr>PowerPoint Presentation</vt:lpstr>
      <vt:lpstr>LifeStyle Affects</vt:lpstr>
      <vt:lpstr>PowerPoint Presentation</vt:lpstr>
      <vt:lpstr>PowerPoint Presentation</vt:lpstr>
      <vt:lpstr>Goals</vt:lpstr>
      <vt:lpstr>Features</vt:lpstr>
      <vt:lpstr>Functionality </vt:lpstr>
      <vt:lpstr>Functionality </vt:lpstr>
      <vt:lpstr>Functionality </vt:lpstr>
      <vt:lpstr>Functionality </vt:lpstr>
      <vt:lpstr>Implementation</vt:lpstr>
      <vt:lpstr>Use Case</vt:lpstr>
      <vt:lpstr>Class</vt:lpstr>
      <vt:lpstr>Activity Diagram #1</vt:lpstr>
      <vt:lpstr>Activity Diagram #2</vt:lpstr>
      <vt:lpstr>PowerPoint Presentation</vt:lpstr>
      <vt:lpstr>Home Page</vt:lpstr>
      <vt:lpstr>Login Page</vt:lpstr>
      <vt:lpstr>Register</vt:lpstr>
      <vt:lpstr>Home Page - Specialist</vt:lpstr>
      <vt:lpstr>Home Page - User</vt:lpstr>
      <vt:lpstr>Profile</vt:lpstr>
      <vt:lpstr>My Libraries</vt:lpstr>
      <vt:lpstr>My Programs</vt:lpstr>
      <vt:lpstr>Create Program</vt:lpstr>
      <vt:lpstr>Chats</vt:lpstr>
      <vt:lpstr>PowerPoint Presentation</vt:lpstr>
      <vt:lpstr>Unit Testing</vt:lpstr>
      <vt:lpstr>Functional Testing</vt:lpstr>
      <vt:lpstr>THANKS FOR LISTETING!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WEIGHTLIFTING CLUB</dc:title>
  <dc:creator>A. Shahar</dc:creator>
  <cp:lastModifiedBy>A. Shahar</cp:lastModifiedBy>
  <cp:revision>18</cp:revision>
  <dcterms:modified xsi:type="dcterms:W3CDTF">2023-03-08T18:28:11Z</dcterms:modified>
</cp:coreProperties>
</file>