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1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6E19-F5F2-44BB-8454-E84FB05F7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pPr algn="ctr"/>
            <a:r>
              <a:rPr lang="en-US" b="1" dirty="0"/>
              <a:t>Electric Car Acceleration Sub-System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6B76-5CCB-425F-BF7E-22DF145C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462" y="2961861"/>
            <a:ext cx="9763538" cy="31805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ECE 303 - 061: ECE Laboratory – Fall 2018</a:t>
            </a:r>
          </a:p>
          <a:p>
            <a:pPr algn="ctr"/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Written By: Yonatan Carver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Farhan Muhammad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Date: 12/03/2018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5BB6-3FF8-4D1C-A987-CF47525B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867F-87DC-4507-9C2E-11D57198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Test-bed for the pedal-to-wheel system of an electric car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Component calibration and analysis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Measurement equipment procedures and automation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Integration of several sub-systems</a:t>
            </a:r>
          </a:p>
        </p:txBody>
      </p:sp>
    </p:spTree>
    <p:extLst>
      <p:ext uri="{BB962C8B-B14F-4D97-AF65-F5344CB8AC3E}">
        <p14:creationId xmlns:p14="http://schemas.microsoft.com/office/powerpoint/2010/main" val="362866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B46-E851-40CC-A493-8F3E7E7A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8DEC-683C-4D5D-B161-C003AF9F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of (2) Arduino Mega microcontroller boards</a:t>
            </a:r>
          </a:p>
          <a:p>
            <a:pPr lvl="1"/>
            <a:r>
              <a:rPr lang="en-US" dirty="0"/>
              <a:t>main controller</a:t>
            </a:r>
          </a:p>
          <a:p>
            <a:pPr lvl="1"/>
            <a:r>
              <a:rPr lang="en-US" dirty="0"/>
              <a:t>data acquisition system</a:t>
            </a:r>
          </a:p>
          <a:p>
            <a:r>
              <a:rPr lang="en-US" dirty="0"/>
              <a:t>Load cell and signal amplifier to emulate acceleration pedal</a:t>
            </a:r>
          </a:p>
          <a:p>
            <a:r>
              <a:rPr lang="en-US" dirty="0"/>
              <a:t>Main controller to read in data and output PWM signal to wheel</a:t>
            </a:r>
          </a:p>
          <a:p>
            <a:r>
              <a:rPr lang="en-US" dirty="0"/>
              <a:t>H-bridge to drive wheel motor and optical counter to measure RPM</a:t>
            </a:r>
          </a:p>
          <a:p>
            <a:r>
              <a:rPr lang="en-US" dirty="0"/>
              <a:t>Serial communication between main controller and DAQ for sharing data</a:t>
            </a:r>
          </a:p>
          <a:p>
            <a:r>
              <a:rPr lang="en-US" dirty="0"/>
              <a:t>Storing load cell calibration factor and maximum RPM in Arduino EEPROM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0DD9-28F9-4714-96A0-30B56F5A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00D-5459-4E86-8ADD-AC68F75D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 system to read RPM and send to GUI for display</a:t>
            </a:r>
          </a:p>
          <a:p>
            <a:r>
              <a:rPr lang="en-US" dirty="0"/>
              <a:t>Maintain various sensors for maintaining normal operation of the system</a:t>
            </a:r>
          </a:p>
          <a:p>
            <a:r>
              <a:rPr lang="en-US" dirty="0"/>
              <a:t>Initiate emergency shutdown protocols to turn off motor using a relay</a:t>
            </a:r>
          </a:p>
          <a:p>
            <a:r>
              <a:rPr lang="en-US" dirty="0"/>
              <a:t>Send all sensor data to GUI to control visual indicators</a:t>
            </a:r>
          </a:p>
          <a:p>
            <a:r>
              <a:rPr lang="en-US" dirty="0"/>
              <a:t>Transfer start-stop instructions from GUI to 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73340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9E8C-0247-40E8-A035-A509370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7EAD-9EC0-475C-B1C3-37D0BAF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Design GUI using MATLAB App Designer</a:t>
            </a:r>
          </a:p>
          <a:p>
            <a:pPr>
              <a:lnSpc>
                <a:spcPct val="200000"/>
              </a:lnSpc>
            </a:pPr>
            <a:r>
              <a:rPr lang="en-US" dirty="0"/>
              <a:t>Maintain serial communication with data acquisition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Dynamic display of motor RPM, battery percentage, and distance travelled</a:t>
            </a:r>
          </a:p>
          <a:p>
            <a:pPr>
              <a:lnSpc>
                <a:spcPct val="200000"/>
              </a:lnSpc>
            </a:pPr>
            <a:r>
              <a:rPr lang="en-US" dirty="0"/>
              <a:t>System start-stop and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25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195F-46F9-48E4-B2C1-FD34A604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9D0-4DEB-4E0E-AA9B-47AF05A6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4-digit 7-segment display for dynamic display of motor RPM</a:t>
            </a:r>
          </a:p>
          <a:p>
            <a:pPr>
              <a:lnSpc>
                <a:spcPct val="200000"/>
              </a:lnSpc>
            </a:pPr>
            <a:r>
              <a:rPr lang="en-US" dirty="0"/>
              <a:t>Secondary data display integrated with data acquisition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GY-521 accelerometer for detecting excessive vibration and tilt</a:t>
            </a:r>
          </a:p>
          <a:p>
            <a:pPr>
              <a:lnSpc>
                <a:spcPct val="200000"/>
              </a:lnSpc>
            </a:pPr>
            <a:r>
              <a:rPr lang="en-US" dirty="0"/>
              <a:t>Additional emergency shutdown system integrated with 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01113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3241-F340-4663-9FB6-1349E6CE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8CD2-A47A-4A85-A001-1210F731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5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238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Tw Cen MT (Body)</vt:lpstr>
      <vt:lpstr>Circuit</vt:lpstr>
      <vt:lpstr>Electric Car Acceleration Sub-System</vt:lpstr>
      <vt:lpstr>objective</vt:lpstr>
      <vt:lpstr>Main Functionality</vt:lpstr>
      <vt:lpstr>Main Functionality (Continued)</vt:lpstr>
      <vt:lpstr>User interface</vt:lpstr>
      <vt:lpstr>Additional Components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Muhammad</dc:creator>
  <cp:lastModifiedBy>Yoni Carver</cp:lastModifiedBy>
  <cp:revision>40</cp:revision>
  <dcterms:created xsi:type="dcterms:W3CDTF">2018-12-01T20:35:42Z</dcterms:created>
  <dcterms:modified xsi:type="dcterms:W3CDTF">2018-12-02T02:29:58Z</dcterms:modified>
</cp:coreProperties>
</file>