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A7AF7CF-EF0B-419F-9E65-338A2BE2EE0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6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2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8913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10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29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14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00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9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3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2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9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1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97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1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2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AF7CF-EF0B-419F-9E65-338A2BE2EE0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45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B6E19-F5F2-44BB-8454-E84FB05F7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/>
          <a:lstStyle/>
          <a:p>
            <a:pPr algn="ctr"/>
            <a:r>
              <a:rPr lang="en-US" b="1" dirty="0"/>
              <a:t>Electric Car Acceleration Sub-System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16B76-5CCB-425F-BF7E-22DF145CC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4462" y="2961861"/>
            <a:ext cx="9763538" cy="318052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ECE 303 - 061: ECE Laboratory – Fall 2018</a:t>
            </a:r>
          </a:p>
          <a:p>
            <a:pPr algn="ctr"/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24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Written By: Yonatan Carver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24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                   Farhan Muhammad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 </a:t>
            </a:r>
          </a:p>
          <a:p>
            <a:pPr algn="ctr"/>
            <a:r>
              <a:rPr lang="en-US" sz="24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Date: 12/03/2018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52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5BB6-3FF8-4D1C-A987-CF47525B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F867F-87DC-4507-9C2E-11D571989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Test-bed for the pedal-to-wheel system of an electric car 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w Cen MT (Body)"/>
              </a:rPr>
              <a:t>Component calibration and analysis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w Cen MT (Body)"/>
              </a:rPr>
              <a:t>Measurement equipment procedures and automation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w Cen MT (Body)"/>
              </a:rPr>
              <a:t>Integration of several sub-systems</a:t>
            </a:r>
          </a:p>
        </p:txBody>
      </p:sp>
    </p:spTree>
    <p:extLst>
      <p:ext uri="{BB962C8B-B14F-4D97-AF65-F5344CB8AC3E}">
        <p14:creationId xmlns:p14="http://schemas.microsoft.com/office/powerpoint/2010/main" val="3628661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9DB46-E851-40CC-A493-8F3E7E7A3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18DEC-683C-4D5D-B161-C003AF9F6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of (2) Arduino Mega microcontroller boards</a:t>
            </a:r>
          </a:p>
          <a:p>
            <a:pPr lvl="1"/>
            <a:r>
              <a:rPr lang="en-US" dirty="0"/>
              <a:t>main controller</a:t>
            </a:r>
          </a:p>
          <a:p>
            <a:pPr lvl="1"/>
            <a:r>
              <a:rPr lang="en-US" dirty="0"/>
              <a:t>data acquisition system</a:t>
            </a:r>
          </a:p>
          <a:p>
            <a:r>
              <a:rPr lang="en-US" dirty="0"/>
              <a:t>Load cell and signal amplifier to emulate acceleration pedal</a:t>
            </a:r>
          </a:p>
          <a:p>
            <a:r>
              <a:rPr lang="en-US" dirty="0"/>
              <a:t>Main controller to read in data and output PWM signal to wheel</a:t>
            </a:r>
          </a:p>
          <a:p>
            <a:r>
              <a:rPr lang="en-US" dirty="0"/>
              <a:t>H-bridge to drive wheel motor and optical counter to measure RPM</a:t>
            </a:r>
          </a:p>
          <a:p>
            <a:r>
              <a:rPr lang="en-US" dirty="0"/>
              <a:t>Serial communication between main controller and DAQ for sharing data</a:t>
            </a:r>
          </a:p>
          <a:p>
            <a:r>
              <a:rPr lang="en-US" dirty="0"/>
              <a:t>Storing load cell calibration factor and maximum RPM in Arduino EEPROM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5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70DD9-28F9-4714-96A0-30B56F5AE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Functionality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1500D-5459-4E86-8ADD-AC68F75D5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acquisition system to read RPM and send to GUI for display</a:t>
            </a:r>
          </a:p>
          <a:p>
            <a:r>
              <a:rPr lang="en-US" dirty="0"/>
              <a:t>Maintain various sensors for maintaining normal operation of the system</a:t>
            </a:r>
          </a:p>
          <a:p>
            <a:r>
              <a:rPr lang="en-US" dirty="0"/>
              <a:t>Initiate emergency shutdown protocols to turn off motor using a relay</a:t>
            </a:r>
          </a:p>
          <a:p>
            <a:r>
              <a:rPr lang="en-US" dirty="0"/>
              <a:t>Send all sensor data to GUI to control visual indicators</a:t>
            </a:r>
          </a:p>
          <a:p>
            <a:r>
              <a:rPr lang="en-US" dirty="0"/>
              <a:t>Transfer start-stop instructions from GUI to main controller</a:t>
            </a:r>
          </a:p>
        </p:txBody>
      </p:sp>
    </p:spTree>
    <p:extLst>
      <p:ext uri="{BB962C8B-B14F-4D97-AF65-F5344CB8AC3E}">
        <p14:creationId xmlns:p14="http://schemas.microsoft.com/office/powerpoint/2010/main" val="273340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59E8C-0247-40E8-A035-A509370B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37EAD-9EC0-475C-B1C3-37D0BAF8E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Design GUI using MATLAB App Designer</a:t>
            </a:r>
          </a:p>
          <a:p>
            <a:pPr>
              <a:lnSpc>
                <a:spcPct val="200000"/>
              </a:lnSpc>
            </a:pPr>
            <a:r>
              <a:rPr lang="en-US" dirty="0"/>
              <a:t>Maintain serial communication with data acquisition system</a:t>
            </a:r>
          </a:p>
          <a:p>
            <a:pPr>
              <a:lnSpc>
                <a:spcPct val="200000"/>
              </a:lnSpc>
            </a:pPr>
            <a:r>
              <a:rPr lang="en-US" dirty="0"/>
              <a:t>Dynamic display of motor RPM, battery percentage, and distance travelled</a:t>
            </a:r>
          </a:p>
          <a:p>
            <a:pPr>
              <a:lnSpc>
                <a:spcPct val="200000"/>
              </a:lnSpc>
            </a:pPr>
            <a:r>
              <a:rPr lang="en-US" dirty="0"/>
              <a:t>System start-stop and additional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42251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E195F-46F9-48E4-B2C1-FD34A604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C19D0-4DEB-4E0E-AA9B-47AF05A6E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4-digit 7-segment display for dynamic display of motor RPM</a:t>
            </a:r>
          </a:p>
          <a:p>
            <a:pPr>
              <a:lnSpc>
                <a:spcPct val="200000"/>
              </a:lnSpc>
            </a:pPr>
            <a:r>
              <a:rPr lang="en-US" dirty="0"/>
              <a:t>Secondary data display integrated with data acquisition system</a:t>
            </a:r>
          </a:p>
          <a:p>
            <a:pPr>
              <a:lnSpc>
                <a:spcPct val="200000"/>
              </a:lnSpc>
            </a:pPr>
            <a:r>
              <a:rPr lang="en-US" dirty="0"/>
              <a:t>GY-521 accelerometer for detecting excessive vibration and tilt</a:t>
            </a:r>
          </a:p>
          <a:p>
            <a:pPr>
              <a:lnSpc>
                <a:spcPct val="200000"/>
              </a:lnSpc>
            </a:pPr>
            <a:r>
              <a:rPr lang="en-US" dirty="0"/>
              <a:t>Additional emergency shutdown system integrated with main controller</a:t>
            </a:r>
          </a:p>
        </p:txBody>
      </p:sp>
    </p:spTree>
    <p:extLst>
      <p:ext uri="{BB962C8B-B14F-4D97-AF65-F5344CB8AC3E}">
        <p14:creationId xmlns:p14="http://schemas.microsoft.com/office/powerpoint/2010/main" val="2011134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613A9-1CED-46A5-B745-D45CC3EC9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DAQ Circuit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57556-A183-429A-A7C0-507F9F457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5E1DF64-E97F-456B-BAB4-76ED80C182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1" t="23997" r="23851" b="23686"/>
          <a:stretch/>
        </p:blipFill>
        <p:spPr>
          <a:xfrm>
            <a:off x="3970189" y="2401885"/>
            <a:ext cx="4248443" cy="354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2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D6D3-D011-4057-A53B-0E9DE60F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controller circuit board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CB94C4-DEE1-478B-9C5C-E2B14F9C6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circuit board&#10;&#10;Description generated with very high confidence">
            <a:extLst>
              <a:ext uri="{FF2B5EF4-FFF2-40B4-BE49-F238E27FC236}">
                <a16:creationId xmlns:a16="http://schemas.microsoft.com/office/drawing/2014/main" id="{339CFD35-FF82-4AC9-8C9A-52B85EEFE8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0" t="32000" r="4205" b="15173"/>
          <a:stretch/>
        </p:blipFill>
        <p:spPr>
          <a:xfrm>
            <a:off x="3140195" y="2320709"/>
            <a:ext cx="5908432" cy="362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6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108</TotalTime>
  <Words>244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Tw Cen MT</vt:lpstr>
      <vt:lpstr>Tw Cen MT (Body)</vt:lpstr>
      <vt:lpstr>Circuit</vt:lpstr>
      <vt:lpstr>Electric Car Acceleration Sub-System</vt:lpstr>
      <vt:lpstr>objective</vt:lpstr>
      <vt:lpstr>Main Functionality</vt:lpstr>
      <vt:lpstr>Main Functionality (Continued)</vt:lpstr>
      <vt:lpstr>User interface</vt:lpstr>
      <vt:lpstr>Additional Components</vt:lpstr>
      <vt:lpstr>DAQ Circuit board</vt:lpstr>
      <vt:lpstr>Main controller circuit 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Farhan Muhammad</dc:creator>
  <cp:lastModifiedBy>Yoni Carver</cp:lastModifiedBy>
  <cp:revision>42</cp:revision>
  <dcterms:created xsi:type="dcterms:W3CDTF">2018-12-01T20:35:42Z</dcterms:created>
  <dcterms:modified xsi:type="dcterms:W3CDTF">2018-12-03T23:34:53Z</dcterms:modified>
</cp:coreProperties>
</file>