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66"/>
    <p:restoredTop sz="94643"/>
  </p:normalViewPr>
  <p:slideViewPr>
    <p:cSldViewPr snapToGrid="0" snapToObjects="1">
      <p:cViewPr>
        <p:scale>
          <a:sx n="110" d="100"/>
          <a:sy n="110" d="100"/>
        </p:scale>
        <p:origin x="200" y="-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B781-0ED2-4345-BEFE-C181358C1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7811A-B747-FF4C-A0A5-B655595BF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730D7-ED37-2745-A414-000728F8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4/6/18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BAF1-1BA7-944F-AB27-F7194C12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9E3F5-CF05-654C-936A-B7EE11DA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E01EE-2899-C443-980A-1047A740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DC479-6635-AD4F-BD2E-650AA7769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F340-2143-9941-9C0D-1D96B828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4/6/18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67849-8B5B-094D-97E6-E40CACA4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CEA23-0777-2341-9E8E-E6C1B5BA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7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47C28C-88BB-2F49-A9CA-17AC96625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ADA55-430D-1A4D-AC93-0F2A21D74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3A920-FD37-D746-9B26-EAAB13AA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4/6/18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AA70D-0969-BD4C-8BAB-89A0AD80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5BB90-1FAB-E647-BD12-D3D51627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7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52D0-3979-9941-A24A-B32CDCD2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75386-0B34-114D-B7D2-4CA4AA64F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E3E58-A6D9-C146-946B-E93AB445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4/6/18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24DF6-D3EE-A844-AD76-A2EEDDE6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4E1A7-FB26-CE48-989A-C30683B9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4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CB8F-73FF-974D-8519-48E78B48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BFA36-CA5D-F541-AD70-B6DC115D3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85B00-E2D9-064F-8127-9EE35838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4/6/18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4C603-909E-7C47-9DBF-D4A20FC4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A6C3D-1939-0B47-A115-960DD202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4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783F0-B7B1-7E4E-93F3-788F1295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D3E8E-4619-6845-9A51-255FAD51C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96A7C-70A8-3840-A879-062C27C1D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D0C60-C8B3-6A44-BB80-C7D8E178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4/6/18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2FDCE-08C4-7649-9A2A-E62A4198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4D137-62F8-D44F-91EE-3CB3A75C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1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EB72-06DB-6046-B279-6BC6F53D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16984-B8B7-7046-8650-29AA9C543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805C1-129F-5746-BFEA-2011D3D16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972A5-364D-9049-891E-A481DA3FA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D5873-EEA6-F449-A699-ACC03E81C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05FE68-6557-E74C-A268-579F5637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4/6/18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19859B-8414-6048-ACCF-879CD3BC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EB1D0-65F5-6E44-9DC7-A04CCB08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5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0DC1-2EA7-2243-8A36-D3A7356E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89F8C-AAB9-324B-924A-E9088E0D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4/6/18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EE56D-0597-6140-8485-B89DE77D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FA879-016C-5840-9C5B-226E715F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1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49A32-0A8D-5B4C-AAF9-4791D136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4/6/18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1DA65-E1E3-0A48-81F1-4D2A970C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65A6A-9B42-364C-ADBE-232DF5B2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2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046F-2C14-A447-A8BC-C20475A6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23171-0BA3-D64A-A529-A47F0CF08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E36D6-9991-AD46-B781-0E908AA9D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E6AE-61BF-B240-AA3D-CE90B0EE3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4/6/18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25338-DF6F-404E-A6A3-568B08D1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5D1D5-BF02-8D4F-A954-56B16E19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3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4BD4-7B32-F742-A259-E8C97224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050B1-79EE-D040-9FF4-E44D7D6E5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8C28C-70A4-8845-A22B-7A2869E35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DCAA9-6067-0443-8DF6-7AAABFB4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4/6/18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897E8-74FC-C147-BCA2-7A3B997D4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B87A6-A673-B048-8385-BB971B44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295B0-1D88-9647-A42E-3C9913404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B56D7-1EC1-A34F-B8A3-6580D0321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FB18E-4932-ED40-8EDD-A7A4ADA27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341E-E8D5-574D-9C77-42D65F8270B5}" type="datetimeFigureOut">
              <a:rPr lang="en-US" smtClean="0"/>
              <a:t>4/6/18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404A4-9777-484C-9646-FA1FA153E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C862-D871-BB43-81F2-808EB0347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8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1722F226-1869-8E41-815F-BB265B7B6D53}"/>
              </a:ext>
            </a:extLst>
          </p:cNvPr>
          <p:cNvGrpSpPr/>
          <p:nvPr/>
        </p:nvGrpSpPr>
        <p:grpSpPr>
          <a:xfrm>
            <a:off x="-174735" y="302254"/>
            <a:ext cx="3930285" cy="3051438"/>
            <a:chOff x="1105853" y="3112532"/>
            <a:chExt cx="3930285" cy="305143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50D1902-47FF-2242-B336-0D2052D3BE04}"/>
                </a:ext>
              </a:extLst>
            </p:cNvPr>
            <p:cNvGrpSpPr/>
            <p:nvPr/>
          </p:nvGrpSpPr>
          <p:grpSpPr>
            <a:xfrm>
              <a:off x="1105853" y="3112532"/>
              <a:ext cx="3930285" cy="3051438"/>
              <a:chOff x="1437530" y="3233922"/>
              <a:chExt cx="3930285" cy="3051438"/>
            </a:xfrm>
          </p:grpSpPr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31B49C59-83FA-844A-B1DE-60C8F25E914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800000">
                <a:off x="2099615" y="3605880"/>
                <a:ext cx="2611301" cy="2273022"/>
              </a:xfrm>
              <a:prstGeom prst="hexagon">
                <a:avLst>
                  <a:gd name="adj" fmla="val 28372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698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E895F9-9D5A-1B4D-A720-19BE2B31C910}"/>
                  </a:ext>
                </a:extLst>
              </p:cNvPr>
              <p:cNvSpPr txBox="1"/>
              <p:nvPr/>
            </p:nvSpPr>
            <p:spPr>
              <a:xfrm rot="19733941">
                <a:off x="2136302" y="3528240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0FD5C7F-AC07-AC4E-8B7F-CFBADFDD503C}"/>
                  </a:ext>
                </a:extLst>
              </p:cNvPr>
              <p:cNvSpPr txBox="1"/>
              <p:nvPr/>
            </p:nvSpPr>
            <p:spPr>
              <a:xfrm rot="1826693">
                <a:off x="3156602" y="3970980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65E255F4-C803-AC47-B6FE-468BA3BD9E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18080" y="4084733"/>
                <a:ext cx="1344659" cy="1344659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5CA8DE-3840-BA48-A3BE-A18C846ABAB0}"/>
                  </a:ext>
                </a:extLst>
              </p:cNvPr>
              <p:cNvSpPr txBox="1"/>
              <p:nvPr/>
            </p:nvSpPr>
            <p:spPr>
              <a:xfrm rot="5400000">
                <a:off x="3329321" y="5048949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5B1EBAC-B4A7-3D4F-998E-C7AB7F5FC136}"/>
                  </a:ext>
                </a:extLst>
              </p:cNvPr>
              <p:cNvSpPr txBox="1"/>
              <p:nvPr/>
            </p:nvSpPr>
            <p:spPr>
              <a:xfrm rot="8885002">
                <a:off x="2440645" y="5741687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F786012-11EC-C341-BE9C-7916974631F6}"/>
                  </a:ext>
                </a:extLst>
              </p:cNvPr>
              <p:cNvSpPr txBox="1"/>
              <p:nvPr/>
            </p:nvSpPr>
            <p:spPr>
              <a:xfrm rot="12668743">
                <a:off x="1437530" y="5287716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DF6217C-375B-8941-88DC-8CA681893C89}"/>
                  </a:ext>
                </a:extLst>
              </p:cNvPr>
              <p:cNvSpPr txBox="1"/>
              <p:nvPr/>
            </p:nvSpPr>
            <p:spPr>
              <a:xfrm rot="16200000">
                <a:off x="1272938" y="4208724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78A26EA-7943-3C4F-8756-B90456BD70B0}"/>
                </a:ext>
              </a:extLst>
            </p:cNvPr>
            <p:cNvSpPr/>
            <p:nvPr/>
          </p:nvSpPr>
          <p:spPr>
            <a:xfrm>
              <a:off x="2378378" y="3907783"/>
              <a:ext cx="1356773" cy="18795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3200" b="1" dirty="0">
                  <a:ln w="12700">
                    <a:solidFill>
                      <a:schemeClr val="accent2"/>
                    </a:solidFill>
                    <a:prstDash val="solid"/>
                  </a:ln>
                  <a:solidFill>
                    <a:schemeClr val="accent2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shinycustomloader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EE62A03-0923-D148-96E5-750FD63540D7}"/>
              </a:ext>
            </a:extLst>
          </p:cNvPr>
          <p:cNvGrpSpPr/>
          <p:nvPr/>
        </p:nvGrpSpPr>
        <p:grpSpPr>
          <a:xfrm>
            <a:off x="521671" y="3636371"/>
            <a:ext cx="2721600" cy="2369033"/>
            <a:chOff x="4449163" y="1581680"/>
            <a:chExt cx="2721600" cy="2369033"/>
          </a:xfrm>
        </p:grpSpPr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249726FC-7986-8A4B-866D-A442DA5692AA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449163" y="1581680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698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611CDD7-ACB9-654D-9504-8BB131BBE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59692" y="2133323"/>
              <a:ext cx="1344659" cy="1344659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0AC14C0-08F9-884D-8462-A12F37203523}"/>
                </a:ext>
              </a:extLst>
            </p:cNvPr>
            <p:cNvSpPr/>
            <p:nvPr/>
          </p:nvSpPr>
          <p:spPr>
            <a:xfrm rot="179386">
              <a:off x="4953805" y="1944363"/>
              <a:ext cx="1708855" cy="19802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6600" b="1" dirty="0">
                  <a:ln w="12700">
                    <a:solidFill>
                      <a:schemeClr val="accent2"/>
                    </a:solidFill>
                    <a:prstDash val="solid"/>
                  </a:ln>
                  <a:solidFill>
                    <a:schemeClr val="accent2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shinycustomloader</a:t>
              </a:r>
            </a:p>
          </p:txBody>
        </p:sp>
      </p:grpSp>
      <p:sp>
        <p:nvSpPr>
          <p:cNvPr id="36" name="Hexagon 35">
            <a:extLst>
              <a:ext uri="{FF2B5EF4-FFF2-40B4-BE49-F238E27FC236}">
                <a16:creationId xmlns:a16="http://schemas.microsoft.com/office/drawing/2014/main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1800000">
            <a:off x="4730817" y="1018831"/>
            <a:ext cx="2721600" cy="2369033"/>
          </a:xfrm>
          <a:prstGeom prst="hexagon">
            <a:avLst>
              <a:gd name="adj" fmla="val 28372"/>
              <a:gd name="vf" fmla="val 115470"/>
            </a:avLst>
          </a:prstGeom>
          <a:solidFill>
            <a:schemeClr val="accent1"/>
          </a:solidFill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226189-5293-0C4D-AC40-8A0088908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363" y="856977"/>
            <a:ext cx="2438400" cy="2806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3D18A4-2723-5440-B693-04856A527B7F}"/>
              </a:ext>
            </a:extLst>
          </p:cNvPr>
          <p:cNvSpPr txBox="1"/>
          <p:nvPr/>
        </p:nvSpPr>
        <p:spPr>
          <a:xfrm>
            <a:off x="7747960" y="3900088"/>
            <a:ext cx="26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hexb.in</a:t>
            </a:r>
            <a:r>
              <a:rPr lang="en-US" dirty="0"/>
              <a:t>/</a:t>
            </a:r>
            <a:r>
              <a:rPr lang="en-US" dirty="0" err="1"/>
              <a:t>sticker.html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1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17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Fira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Emi Tanaka</cp:lastModifiedBy>
  <cp:revision>15</cp:revision>
  <dcterms:created xsi:type="dcterms:W3CDTF">2018-03-31T22:20:45Z</dcterms:created>
  <dcterms:modified xsi:type="dcterms:W3CDTF">2018-04-06T21:35:33Z</dcterms:modified>
</cp:coreProperties>
</file>