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1" d="100"/>
          <a:sy n="101" d="100"/>
        </p:scale>
        <p:origin x="69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Sidi, Yoni /US</cp:lastModifiedBy>
  <cp:revision>6</cp:revision>
  <dcterms:created xsi:type="dcterms:W3CDTF">2017-06-05T14:10:58Z</dcterms:created>
  <dcterms:modified xsi:type="dcterms:W3CDTF">2024-06-20T16:49:09Z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88468-0951-4aef-9cc3-0a346e475ddc_Enabled">
    <vt:lpwstr>true</vt:lpwstr>
  </property>
  <property fmtid="{D5CDD505-2E9C-101B-9397-08002B2CF9AE}" pid="3" name="MSIP_Label_d9088468-0951-4aef-9cc3-0a346e475ddc_SetDate">
    <vt:lpwstr>2024-06-20T16:47:24Z</vt:lpwstr>
  </property>
  <property fmtid="{D5CDD505-2E9C-101B-9397-08002B2CF9AE}" pid="4" name="MSIP_Label_d9088468-0951-4aef-9cc3-0a346e475ddc_Method">
    <vt:lpwstr>Privileged</vt:lpwstr>
  </property>
  <property fmtid="{D5CDD505-2E9C-101B-9397-08002B2CF9AE}" pid="5" name="MSIP_Label_d9088468-0951-4aef-9cc3-0a346e475ddc_Name">
    <vt:lpwstr>Public</vt:lpwstr>
  </property>
  <property fmtid="{D5CDD505-2E9C-101B-9397-08002B2CF9AE}" pid="6" name="MSIP_Label_d9088468-0951-4aef-9cc3-0a346e475ddc_SiteId">
    <vt:lpwstr>aca3c8d6-aa71-4e1a-a10e-03572fc58c0b</vt:lpwstr>
  </property>
  <property fmtid="{D5CDD505-2E9C-101B-9397-08002B2CF9AE}" pid="7" name="MSIP_Label_d9088468-0951-4aef-9cc3-0a346e475ddc_ActionId">
    <vt:lpwstr>9b767cbb-1243-4e46-b2c7-e060278d8884</vt:lpwstr>
  </property>
  <property fmtid="{D5CDD505-2E9C-101B-9397-08002B2CF9AE}" pid="8" name="MSIP_Label_d9088468-0951-4aef-9cc3-0a346e475ddc_ContentBits">
    <vt:lpwstr>0</vt:lpwstr>
  </property>
</Properties>
</file>