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1"/>
          <a:sy d="100" n="101"/>
        </p:scale>
        <p:origin x="696" y="9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charset="0" panose="020B0604030504040204" pitchFamily="34" typeface="Verdana"/>
                <a:ea charset="0" panose="020B0604030504040204" pitchFamily="34" typeface="Verdana"/>
              </a:defRPr>
            </a:lvl1pPr>
          </a:lstStyle>
          <a:p>
            <a:fld id="{241EB5C9-1307-BA42-ABA2-0BC069CD8E7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charset="0" panose="020B0604030504040204" pitchFamily="34" typeface="Verdana"/>
                <a:ea charset="0" panose="020B0604030504040204" pitchFamily="34" typeface="Verdana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charset="0" panose="020B0604030504040204" pitchFamily="34" typeface="Verdana"/>
                <a:ea charset="0" panose="020B0604030504040204" pitchFamily="34" typeface="Verdana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604030504040204" pitchFamily="34" typeface="Verdana"/>
          <a:ea charset="0" panose="020B0604030504040204" pitchFamily="34" typeface="Verdan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Two Columns Slide with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content of the first column.</a:t>
            </a:r>
          </a:p>
        </p:txBody>
      </p:sp>
      <p:pic>
        <p:nvPicPr>
          <p:cNvPr descr="https://placehold.co/600x4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 Caption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Columns Slide with Image</dc:title>
  <dc:creator>Your Name</dc:creator>
  <cp:keywords/>
  <dcterms:created xsi:type="dcterms:W3CDTF">2024-06-20T20:04:27Z</dcterms:created>
  <dcterms:modified xsi:type="dcterms:W3CDTF">2024-06-20T20:04:27Z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header-includes">
    <vt:lpwstr/>
  </property>
</Properties>
</file>