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83" r:id="rId2"/>
    <p:sldId id="260" r:id="rId3"/>
    <p:sldId id="261" r:id="rId4"/>
    <p:sldId id="262" r:id="rId5"/>
    <p:sldId id="266" r:id="rId6"/>
    <p:sldId id="267" r:id="rId7"/>
    <p:sldId id="269" r:id="rId8"/>
    <p:sldId id="270" r:id="rId9"/>
    <p:sldId id="280" r:id="rId10"/>
    <p:sldId id="271" r:id="rId11"/>
    <p:sldId id="275" r:id="rId12"/>
    <p:sldId id="281" r:id="rId13"/>
    <p:sldId id="276" r:id="rId14"/>
    <p:sldId id="282" r:id="rId15"/>
  </p:sldIdLst>
  <p:sldSz cx="12192000" cy="6858000"/>
  <p:notesSz cx="6858000" cy="9144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1pPr>
    <a:lvl2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2pPr>
    <a:lvl3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3pPr>
    <a:lvl4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4pPr>
    <a:lvl5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5pPr>
    <a:lvl6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6pPr>
    <a:lvl7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7pPr>
    <a:lvl8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8pPr>
    <a:lvl9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3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5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  <p:ext uri="smNativeData">
      <pr:smAppRevision xmlns:mc="http://schemas.openxmlformats.org/markup-compatibility/2006" xmlns:p14="http://schemas.microsoft.com/office/powerpoint/2010/main" xmlns:p15="http://schemas.microsoft.com/office/powerpoint/2012/main" xmlns:pr="smNativeData" xmlns="smNativeData" dt="1667316930" val="1051" revOS="2"/>
      <pr:smFileRevision xmlns:mc="http://schemas.openxmlformats.org/markup-compatibility/2006" xmlns:p14="http://schemas.microsoft.com/office/powerpoint/2010/main" xmlns:p15="http://schemas.microsoft.com/office/powerpoint/2012/main" xmlns:pr="smNativeData" xmlns="smNativeData" dt="1667316930" val="0"/>
      <pr:guideOptions xmlns:mc="http://schemas.openxmlformats.org/markup-compatibility/2006" xmlns:p14="http://schemas.microsoft.com/office/powerpoint/2010/main" xmlns:p15="http://schemas.microsoft.com/office/powerpoint/2012/main" xmlns:pr="smNativeData" xmlns="smNativeData" dt="1667316930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2192" autoAdjust="0"/>
  </p:normalViewPr>
  <p:slideViewPr>
    <p:cSldViewPr snapToGrid="0">
      <p:cViewPr varScale="1">
        <p:scale>
          <a:sx n="53" d="100"/>
          <a:sy n="53" d="100"/>
        </p:scale>
        <p:origin x="-1380" y="-90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" d="100"/>
        <a:sy n="5" d="100"/>
      </p:scale>
      <p:origin x="0" y="0"/>
    </p:cViewPr>
  </p:sorterViewPr>
  <p:notesViewPr>
    <p:cSldViewPr snapToGrid="0">
      <p:cViewPr>
        <p:scale>
          <a:sx n="21" d="100"/>
          <a:sy n="21" d="100"/>
        </p:scale>
        <p:origin x="80" y="2440"/>
      </p:cViewPr>
      <p:guideLst/>
    </p:cSldViewPr>
  </p:notesViewPr>
  <p:gridSpacing cx="71755" cy="7175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;n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AAAAAAAAABIEgAA0wIAABAAAAAmAAAACAAAAL+fAAD/HwAAMAAAABQAAAAAAAAAAAD//wAAAQAAAP//AAABAA=="/>
              </a:ext>
            </a:extLst>
          </p:cNvSpPr>
          <p:nvPr>
            <p:ph type="hdr" idx="2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1pPr>
            <a:lvl2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2pPr>
            <a:lvl3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3pPr>
            <a:lvl4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4pPr>
            <a:lvl5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5pPr>
            <a:lvl6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6pPr>
            <a:lvl7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7pPr>
            <a:lvl8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8pPr>
            <a:lvl9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9pPr>
          </a:lstStyle>
          <a:p>
            <a:endParaRPr/>
          </a:p>
        </p:txBody>
      </p:sp>
      <p:sp>
        <p:nvSpPr>
          <p:cNvPr id="3" name="Google Shape;4;n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AAAAAAuKgAA0wIAABAAAAAmAAAACAAAAL+fAAD/HwAAMAAAABQAAAAAAAAAAAD//wAAAQAAAP//AAABAA=="/>
              </a:ext>
            </a:extLst>
          </p:cNvSpPr>
          <p:nvPr>
            <p:ph type="dt" idx="10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1pPr>
            <a:lvl2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2pPr>
            <a:lvl3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3pPr>
            <a:lvl4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4pPr>
            <a:lvl5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5pPr>
            <a:lvl6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6pPr>
            <a:lvl7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7pPr>
            <a:lvl8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8pPr>
            <a:lvl9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9pPr>
          </a:lstStyle>
          <a:p>
            <a:endParaRPr/>
          </a:p>
        </p:txBody>
      </p:sp>
      <p:sp>
        <p:nvSpPr>
          <p:cNvPr id="4" name="Google Shape;5;n"/>
          <p:cNvSpPr>
            <a:spLocks noGrp="1" noRot="1" noChangeAspect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Cw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PAAD/HwAAMAAAABQAAAAAAAAAAAD//wAAAQAAAP//AAABAA=="/>
              </a:ext>
            </a:extLst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5486400" b="3086100"/>
            <a:pathLst>
              <a:path w="5486400" h="3086100" fill="none" extrusionOk="0">
                <a:moveTo>
                  <a:pt x="0" y="0"/>
                </a:moveTo>
                <a:lnTo>
                  <a:pt x="5486400" y="0"/>
                </a:lnTo>
                <a:lnTo>
                  <a:pt x="5486400" y="3086100"/>
                </a:lnTo>
                <a:lnTo>
                  <a:pt x="0" y="3086100"/>
                </a:lnTo>
                <a:close/>
              </a:path>
            </a:pathLst>
          </a:cu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</p:sp>
      <p:sp>
        <p:nvSpPr>
          <p:cNvPr id="5" name="Google Shape;6;n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L+fAAD/HwAAMAAAABQAAAAAAAAAAAD//wAAAQAAAP//AAABAA==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457200" marR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1pPr>
            <a:lvl2pPr marL="914400" marR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2pPr>
            <a:lvl3pPr marL="1371600" marR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3pPr>
            <a:lvl4pPr marL="1828800" marR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4pPr>
            <a:lvl5pPr marL="2286000" marR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5pPr>
            <a:lvl6pPr marL="2743200" marR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6pPr>
            <a:lvl7pPr marL="3200400" marR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7pPr>
            <a:lvl8pPr marL="3657600" marR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8pPr>
            <a:lvl9pPr marL="4114800" marR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9pPr>
          </a:lstStyle>
          <a:p>
            <a:endParaRPr/>
          </a:p>
        </p:txBody>
      </p:sp>
      <p:sp>
        <p:nvSpPr>
          <p:cNvPr id="6" name="Google Shape;7;n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kAAAAEgAAACQAAAASA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AAAAG41AABIEgAAQDgAABAAAAAmAAAACAAAAL+fAAD/HwAAMAAAABQAAAAAAAAAAAD//wAAAQAAAP//AAABAA=="/>
              </a:ext>
            </a:extLst>
          </p:cNvSpPr>
          <p:nvPr>
            <p:ph type="ftr" idx="11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1pPr>
            <a:lvl2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2pPr>
            <a:lvl3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3pPr>
            <a:lvl4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4pPr>
            <a:lvl5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5pPr>
            <a:lvl6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6pPr>
            <a:lvl7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7pPr>
            <a:lvl8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8pPr>
            <a:lvl9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9pPr>
          </a:lstStyle>
          <a:p>
            <a:endParaRPr/>
          </a:p>
        </p:txBody>
      </p:sp>
      <p:sp>
        <p:nvSpPr>
          <p:cNvPr id="7" name="Google Shape;8;n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kAAAAEgAAACQAAAASA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L8fAAD/HwAAMAAAABQAAAAAAAAAAAD//wAAAQAAAP//AAABAA=="/>
              </a:ext>
            </a:extLst>
          </p:cNvSpPr>
          <p:nvPr>
            <p:ph type="sldNum" idx="12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095632D-25F7-AB13-B946-D346AB084F86}" type="slidenum">
              <a:rPr lang="es-ES" sz="1200" cap="none">
                <a:latin typeface="Calibri" pitchFamily="2" charset="0"/>
                <a:ea typeface="Calibri" pitchFamily="2" charset="0"/>
                <a:cs typeface="Calibri" pitchFamily="2" charset="0"/>
              </a:rPr>
              <a:t>‹#›</a:t>
            </a:fld>
            <a:endParaRPr sz="1200" cap="none">
              <a:latin typeface="Calibri" pitchFamily="2" charset="0"/>
              <a:ea typeface="Calibri" pitchFamily="2" charset="0"/>
              <a:cs typeface="Calibr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0940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1pPr>
    <a:lvl2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2pPr>
    <a:lvl3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3pPr>
    <a:lvl4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4pPr>
    <a:lvl5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5pPr>
    <a:lvl6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6pPr>
    <a:lvl7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7pPr>
    <a:lvl8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8pPr>
    <a:lvl9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8;p1:notes"/>
          <p:cNvSpPr>
            <a:spLocks noGrp="1" noRot="1" noChangeAspect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CwAAAC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PAAD/HwAAMAAAABQAAAAAAAAAAAD//wAAAQAAAP//AAABAA==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5486400" b="3086100"/>
            <a:pathLst>
              <a:path w="5486400" h="3086100" fill="none" extrusionOk="0">
                <a:moveTo>
                  <a:pt x="0" y="0"/>
                </a:moveTo>
                <a:lnTo>
                  <a:pt x="5486400" y="0"/>
                </a:lnTo>
                <a:lnTo>
                  <a:pt x="5486400" y="3086100"/>
                </a:lnTo>
                <a:lnTo>
                  <a:pt x="0" y="3086100"/>
                </a:lnTo>
                <a:close/>
              </a:path>
            </a:pathLst>
          </a:cu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</p:sp>
      <p:sp>
        <p:nvSpPr>
          <p:cNvPr id="3" name="Google Shape;69;p1:notes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L8fAAD/HwAAMAAAABQAAAAAAAAAAAD//wAAAQAAAP//AAABAA==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70;p1:notes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kAAAAEgAAACQAAAASAAAAAAAAAAC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L8fAAD/HwAAMAAAABQAAAAAAAAAAAD//wAAAQAAAP//AAABAA=="/>
              </a:ext>
            </a:extLst>
          </p:cNvSpPr>
          <p:nvPr>
            <p:ph type="sldNum" idx="12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095632D-9480-5875-CEB5-6220CDFB3837}" type="slidenum">
              <a:rPr lang="es-ES" cap="none"/>
              <a:t>1</a:t>
            </a:fld>
            <a:endParaRPr lang="es-ES" cap="none"/>
          </a:p>
        </p:txBody>
      </p:sp>
    </p:spTree>
    <p:extLst>
      <p:ext uri="{BB962C8B-B14F-4D97-AF65-F5344CB8AC3E}">
        <p14:creationId xmlns:p14="http://schemas.microsoft.com/office/powerpoint/2010/main" val="7123635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56;p16:notes"/>
          <p:cNvSpPr>
            <a:spLocks noGrp="1" noRot="1" noChangeAspect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CwAAAC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PAAD/HwAAMAAAABQAAAAAAAAAAAD//wAAAQAAAP//AAABAA==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5486400" b="3086100"/>
            <a:pathLst>
              <a:path w="5486400" h="3086100" fill="none" extrusionOk="0">
                <a:moveTo>
                  <a:pt x="0" y="0"/>
                </a:moveTo>
                <a:lnTo>
                  <a:pt x="5486400" y="0"/>
                </a:lnTo>
                <a:lnTo>
                  <a:pt x="5486400" y="3086100"/>
                </a:lnTo>
                <a:lnTo>
                  <a:pt x="0" y="3086100"/>
                </a:lnTo>
                <a:close/>
              </a:path>
            </a:pathLst>
          </a:cu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</p:sp>
      <p:sp>
        <p:nvSpPr>
          <p:cNvPr id="3" name="Google Shape;357;p16:notes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L8fAAD/HwAAMAAAABQAAAAAAAAAAAD//wAAAQAAAP//AAABAA==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cap="none"/>
              <a:t>Para un amayor integración se determina la utilización del patrón MVC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cap="none"/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cap="none"/>
              <a:t>Y la creación de las claese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cap="none"/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cap="none"/>
              <a:t>A las clases, se le aplicaron diferentes patrones de diseño…</a:t>
            </a:r>
          </a:p>
        </p:txBody>
      </p:sp>
      <p:sp>
        <p:nvSpPr>
          <p:cNvPr id="4" name="Google Shape;358;p16:notes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kAAAAEgAAACQAAAASAAAAAAAAAAC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L8fAAD/HwAAMAAAABQAAAAAAAAAAAD//wAAAQAAAP//AAABAA=="/>
              </a:ext>
            </a:extLst>
          </p:cNvSpPr>
          <p:nvPr>
            <p:ph type="sldNum" idx="12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095632D-EB88-7284-C69F-1DD13CD13048}" type="slidenum">
              <a:rPr lang="es-ES" cap="none"/>
              <a:t>10</a:t>
            </a:fld>
            <a:endParaRPr lang="es-ES" cap="none"/>
          </a:p>
        </p:txBody>
      </p:sp>
    </p:spTree>
    <p:extLst>
      <p:ext uri="{BB962C8B-B14F-4D97-AF65-F5344CB8AC3E}">
        <p14:creationId xmlns:p14="http://schemas.microsoft.com/office/powerpoint/2010/main" val="1639061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34;p20:notes"/>
          <p:cNvSpPr>
            <a:spLocks noGrp="1" noRot="1" noChangeAspect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CwAAAC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PAAD/HwAAMAAAABQAAAAAAAAAAAD//wAAAQAAAP//AAABAA==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5486400" b="3086100"/>
            <a:pathLst>
              <a:path w="5486400" h="3086100" fill="none" extrusionOk="0">
                <a:moveTo>
                  <a:pt x="0" y="0"/>
                </a:moveTo>
                <a:lnTo>
                  <a:pt x="5486400" y="0"/>
                </a:lnTo>
                <a:lnTo>
                  <a:pt x="5486400" y="3086100"/>
                </a:lnTo>
                <a:lnTo>
                  <a:pt x="0" y="3086100"/>
                </a:lnTo>
                <a:close/>
              </a:path>
            </a:pathLst>
          </a:cu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</p:sp>
      <p:sp>
        <p:nvSpPr>
          <p:cNvPr id="3" name="Google Shape;435;p20:notes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L8fAAD/HwAAMAAAABQAAAAAAAAAAAD//wAAAQAAAP//AAABAA==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436;p20:notes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kAAAAEgAAACQAAAASAAAAAAAAAAC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L8fAAD/HwAAMAAAABQAAAAAAAAAAAD//wAAAQAAAP//AAABAA=="/>
              </a:ext>
            </a:extLst>
          </p:cNvSpPr>
          <p:nvPr>
            <p:ph type="sldNum" idx="12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095632D-B3D6-0FAF-98E2-45FA17AC6E10}" type="slidenum">
              <a:rPr lang="es-ES" cap="none"/>
              <a:t>11</a:t>
            </a:fld>
            <a:endParaRPr lang="es-ES" cap="none"/>
          </a:p>
        </p:txBody>
      </p:sp>
    </p:spTree>
    <p:extLst>
      <p:ext uri="{BB962C8B-B14F-4D97-AF65-F5344CB8AC3E}">
        <p14:creationId xmlns:p14="http://schemas.microsoft.com/office/powerpoint/2010/main" val="40128969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34;p20:notes"/>
          <p:cNvSpPr>
            <a:spLocks noGrp="1" noRot="1" noChangeAspect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CwAAAC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PAAD/HwAAMAAAABQAAAAAAAAAAAD//wAAAQAAAP//AAABAA==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5486400" b="3086100"/>
            <a:pathLst>
              <a:path w="5486400" h="3086100" fill="none" extrusionOk="0">
                <a:moveTo>
                  <a:pt x="0" y="0"/>
                </a:moveTo>
                <a:lnTo>
                  <a:pt x="5486400" y="0"/>
                </a:lnTo>
                <a:lnTo>
                  <a:pt x="5486400" y="3086100"/>
                </a:lnTo>
                <a:lnTo>
                  <a:pt x="0" y="3086100"/>
                </a:lnTo>
                <a:close/>
              </a:path>
            </a:pathLst>
          </a:cu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</p:sp>
      <p:sp>
        <p:nvSpPr>
          <p:cNvPr id="3" name="Google Shape;435;p20:notes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L8fAAD/HwAAMAAAABQAAAAAAAAAAAD//wAAAQAAAP//AAABAA==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436;p20:notes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kAAAAEgAAACQAAAASAAAAAAAAAAC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L8fAAD/HwAAMAAAABQAAAAAAAAAAAD//wAAAQAAAP//AAABAA=="/>
              </a:ext>
            </a:extLst>
          </p:cNvSpPr>
          <p:nvPr>
            <p:ph type="sldNum" idx="12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095632D-B3D6-0FAF-98E2-45FA17AC6E10}" type="slidenum">
              <a:rPr lang="es-ES" cap="none"/>
              <a:t>12</a:t>
            </a:fld>
            <a:endParaRPr lang="es-ES" cap="none"/>
          </a:p>
        </p:txBody>
      </p:sp>
    </p:spTree>
    <p:extLst>
      <p:ext uri="{BB962C8B-B14F-4D97-AF65-F5344CB8AC3E}">
        <p14:creationId xmlns:p14="http://schemas.microsoft.com/office/powerpoint/2010/main" val="40128969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46;p21:notes"/>
          <p:cNvSpPr>
            <a:spLocks noGrp="1" noRot="1" noChangeAspect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CwAAAC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ICAgI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PAAD/HwAAMAAAABQAAAAAAAAAAAD//wAAAQAAAP//AAABAA==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5486400" b="3086100"/>
            <a:pathLst>
              <a:path w="5486400" h="3086100" fill="none" extrusionOk="0">
                <a:moveTo>
                  <a:pt x="0" y="0"/>
                </a:moveTo>
                <a:lnTo>
                  <a:pt x="5486400" y="0"/>
                </a:lnTo>
                <a:lnTo>
                  <a:pt x="5486400" y="3086100"/>
                </a:lnTo>
                <a:lnTo>
                  <a:pt x="0" y="3086100"/>
                </a:lnTo>
                <a:close/>
              </a:path>
            </a:pathLst>
          </a:cu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</p:sp>
      <p:sp>
        <p:nvSpPr>
          <p:cNvPr id="3" name="Google Shape;447;p21:notes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ICAgI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L8fAAD/HwAAMAAAABQAAAAAAAAAAAD//wAAAQAAAP//AAABAA==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448;p21:notes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kAAAAEgAAACQAAAASAAAAAAAAAAC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IGBgY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L8fAAD/HwAAMAAAABQAAAAAAAAAAAD//wAAAQAAAP//AAABAA=="/>
              </a:ext>
            </a:extLst>
          </p:cNvSpPr>
          <p:nvPr>
            <p:ph type="sldNum" idx="12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095632D-65A9-1982-E7F4-93D73ABA11C6}" type="slidenum">
              <a:rPr lang="es-ES" cap="none"/>
              <a:t>13</a:t>
            </a:fld>
            <a:endParaRPr lang="es-ES" cap="none"/>
          </a:p>
        </p:txBody>
      </p:sp>
    </p:spTree>
    <p:extLst>
      <p:ext uri="{BB962C8B-B14F-4D97-AF65-F5344CB8AC3E}">
        <p14:creationId xmlns:p14="http://schemas.microsoft.com/office/powerpoint/2010/main" val="21445423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8;p1:notes"/>
          <p:cNvSpPr>
            <a:spLocks noGrp="1" noRot="1" noChangeAspect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CwAAAC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PAAD/HwAAMAAAABQAAAAAAAAAAAD//wAAAQAAAP//AAABAA==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5486400" b="3086100"/>
            <a:pathLst>
              <a:path w="5486400" h="3086100" fill="none" extrusionOk="0">
                <a:moveTo>
                  <a:pt x="0" y="0"/>
                </a:moveTo>
                <a:lnTo>
                  <a:pt x="5486400" y="0"/>
                </a:lnTo>
                <a:lnTo>
                  <a:pt x="5486400" y="3086100"/>
                </a:lnTo>
                <a:lnTo>
                  <a:pt x="0" y="3086100"/>
                </a:lnTo>
                <a:close/>
              </a:path>
            </a:pathLst>
          </a:cu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</p:sp>
      <p:sp>
        <p:nvSpPr>
          <p:cNvPr id="3" name="Google Shape;69;p1:notes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L8fAAD/HwAAMAAAABQAAAAAAAAAAAD//wAAAQAAAP//AAABAA==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70;p1:notes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kAAAAEgAAACQAAAASAAAAAAAAAAC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L8fAAD/HwAAMAAAABQAAAAAAAAAAAD//wAAAQAAAP//AAABAA=="/>
              </a:ext>
            </a:extLst>
          </p:cNvSpPr>
          <p:nvPr>
            <p:ph type="sldNum" idx="12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095632D-9480-5875-CEB5-6220CDFB3837}" type="slidenum">
              <a:rPr lang="es-ES" cap="none"/>
              <a:t>14</a:t>
            </a:fld>
            <a:endParaRPr lang="es-ES" cap="none"/>
          </a:p>
        </p:txBody>
      </p:sp>
    </p:spTree>
    <p:extLst>
      <p:ext uri="{BB962C8B-B14F-4D97-AF65-F5344CB8AC3E}">
        <p14:creationId xmlns:p14="http://schemas.microsoft.com/office/powerpoint/2010/main" val="712363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0;p5:notes"/>
          <p:cNvSpPr>
            <a:spLocks noGrp="1" noRot="1" noChangeAspect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CwAAAC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PAAD/HwAAMAAAABQAAAAAAAAAAAD//wAAAQAAAP//AAABAA==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5486400" b="3086100"/>
            <a:pathLst>
              <a:path w="5486400" h="3086100" fill="none" extrusionOk="0">
                <a:moveTo>
                  <a:pt x="0" y="0"/>
                </a:moveTo>
                <a:lnTo>
                  <a:pt x="5486400" y="0"/>
                </a:lnTo>
                <a:lnTo>
                  <a:pt x="5486400" y="3086100"/>
                </a:lnTo>
                <a:lnTo>
                  <a:pt x="0" y="3086100"/>
                </a:lnTo>
                <a:close/>
              </a:path>
            </a:pathLst>
          </a:cu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</p:sp>
      <p:sp>
        <p:nvSpPr>
          <p:cNvPr id="3" name="Google Shape;171;p5:notes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L8fAAD/HwAAMAAAABQAAAAAAAAAAAD//wAAAQAAAP//AAABAA==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cap="none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se identifica como problema investigativo…</a:t>
            </a:r>
            <a:endParaRPr cap="none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cap="none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Teniendo como… </a:t>
            </a:r>
          </a:p>
        </p:txBody>
      </p:sp>
      <p:sp>
        <p:nvSpPr>
          <p:cNvPr id="4" name="Google Shape;172;p5:notes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kAAAAEgAAACQAAAASAAAAAAAAAAC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L8fAAD/HwAAMAAAABQAAAAAAAAAAAD//wAAAQAAAP//AAABAA=="/>
              </a:ext>
            </a:extLst>
          </p:cNvSpPr>
          <p:nvPr>
            <p:ph type="sldNum" idx="12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095632D-50FD-D732-B33A-A6678A7445F3}" type="slidenum">
              <a:rPr lang="es-ES" cap="none"/>
              <a:t>2</a:t>
            </a:fld>
            <a:endParaRPr lang="es-ES" cap="none"/>
          </a:p>
        </p:txBody>
      </p:sp>
    </p:spTree>
    <p:extLst>
      <p:ext uri="{BB962C8B-B14F-4D97-AF65-F5344CB8AC3E}">
        <p14:creationId xmlns:p14="http://schemas.microsoft.com/office/powerpoint/2010/main" val="4012313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2;p6:notes"/>
          <p:cNvSpPr>
            <a:spLocks noGrp="1" noRot="1" noChangeAspect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CwAAAC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PAAD/HwAAMAAAABQAAAAAAAAAAAD//wAAAQAAAP//AAABAA==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5486400" b="3086100"/>
            <a:pathLst>
              <a:path w="5486400" h="3086100" fill="none" extrusionOk="0">
                <a:moveTo>
                  <a:pt x="0" y="0"/>
                </a:moveTo>
                <a:lnTo>
                  <a:pt x="5486400" y="0"/>
                </a:lnTo>
                <a:lnTo>
                  <a:pt x="5486400" y="3086100"/>
                </a:lnTo>
                <a:lnTo>
                  <a:pt x="0" y="3086100"/>
                </a:lnTo>
                <a:close/>
              </a:path>
            </a:pathLst>
          </a:cu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</p:sp>
      <p:sp>
        <p:nvSpPr>
          <p:cNvPr id="3" name="Google Shape;183;p6:notes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L8fAAD/HwAAMAAAABQAAAAAAAAAAAD//wAAAQAAAP//AAABAA==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cap="none" dirty="0"/>
              <a:t>Objeto de estudio....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cap="none" dirty="0"/>
              <a:t>Enmarcando como…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cap="none" dirty="0"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cap="none" dirty="0"/>
              <a:t>Para dar solución al problema investigativo…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cap="none" dirty="0"/>
          </a:p>
        </p:txBody>
      </p:sp>
      <p:sp>
        <p:nvSpPr>
          <p:cNvPr id="4" name="Google Shape;184;p6:notes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kAAAAEgAAACQAAAASAAAAAAAAAAC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L8fAAD/HwAAMAAAABQAAAAAAAAAAAD//wAAAQAAAP//AAABAA=="/>
              </a:ext>
            </a:extLst>
          </p:cNvSpPr>
          <p:nvPr>
            <p:ph type="sldNum" idx="12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095632D-63E8-ABAA-A646-95FF120850C0}" type="slidenum">
              <a:rPr lang="es-ES" cap="none"/>
              <a:t>3</a:t>
            </a:fld>
            <a:endParaRPr lang="es-ES" cap="none"/>
          </a:p>
        </p:txBody>
      </p:sp>
    </p:spTree>
    <p:extLst>
      <p:ext uri="{BB962C8B-B14F-4D97-AF65-F5344CB8AC3E}">
        <p14:creationId xmlns:p14="http://schemas.microsoft.com/office/powerpoint/2010/main" val="2843875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8;p7:notes"/>
          <p:cNvSpPr>
            <a:spLocks noGrp="1" noRot="1" noChangeAspect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CwAAAC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PAAD/HwAAMAAAABQAAAAAAAAAAAD//wAAAQAAAP//AAABAA==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5486400" b="3086100"/>
            <a:pathLst>
              <a:path w="5486400" h="3086100" fill="none" extrusionOk="0">
                <a:moveTo>
                  <a:pt x="0" y="0"/>
                </a:moveTo>
                <a:lnTo>
                  <a:pt x="5486400" y="0"/>
                </a:lnTo>
                <a:lnTo>
                  <a:pt x="5486400" y="3086100"/>
                </a:lnTo>
                <a:lnTo>
                  <a:pt x="0" y="3086100"/>
                </a:lnTo>
                <a:close/>
              </a:path>
            </a:pathLst>
          </a:cu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</p:sp>
      <p:sp>
        <p:nvSpPr>
          <p:cNvPr id="3" name="Google Shape;199;p7:notes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L8fAAD/HwAAMAAAABQAAAAAAAAAAAD//wAAAQAAAP//AAABAA==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cap="none"/>
              <a:t>Se plantea como…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cap="none"/>
          </a:p>
        </p:txBody>
      </p:sp>
      <p:sp>
        <p:nvSpPr>
          <p:cNvPr id="4" name="Google Shape;200;p7:notes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kAAAAEgAAACQAAAASAAAAAAAAAAC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L8fAAD/HwAAMAAAABQAAAAAAAAAAAD//wAAAQAAAP//AAABAA=="/>
              </a:ext>
            </a:extLst>
          </p:cNvSpPr>
          <p:nvPr>
            <p:ph type="sldNum" idx="12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095632D-9283-4894-CDA5-64C12CEB3B31}" type="slidenum">
              <a:rPr lang="es-ES" cap="none"/>
              <a:t>4</a:t>
            </a:fld>
            <a:endParaRPr lang="es-ES" cap="none"/>
          </a:p>
        </p:txBody>
      </p:sp>
    </p:spTree>
    <p:extLst>
      <p:ext uri="{BB962C8B-B14F-4D97-AF65-F5344CB8AC3E}">
        <p14:creationId xmlns:p14="http://schemas.microsoft.com/office/powerpoint/2010/main" val="985928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3;p11:notes"/>
          <p:cNvSpPr>
            <a:spLocks noGrp="1" noRot="1" noChangeAspect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CwAAAC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PAAD/HwAAMAAAABQAAAAAAAAAAAD//wAAAQAAAP//AAABAA==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5486400" b="3086100"/>
            <a:pathLst>
              <a:path w="5486400" h="3086100" fill="none" extrusionOk="0">
                <a:moveTo>
                  <a:pt x="0" y="0"/>
                </a:moveTo>
                <a:lnTo>
                  <a:pt x="5486400" y="0"/>
                </a:lnTo>
                <a:lnTo>
                  <a:pt x="5486400" y="3086100"/>
                </a:lnTo>
                <a:lnTo>
                  <a:pt x="0" y="3086100"/>
                </a:lnTo>
                <a:close/>
              </a:path>
            </a:pathLst>
          </a:cu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</p:sp>
      <p:sp>
        <p:nvSpPr>
          <p:cNvPr id="3" name="Google Shape;244;p11:notes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L8fAAD/HwAAMAAAABQAAAAAAAAAAAD//wAAAQAAAP//AAABAA==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457200" marR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4" name="Google Shape;245;p11:notes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kAAAAEgAAACQAAAASAAAAAAAAAAC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L8fAAD/HwAAMAAAABQAAAAAAAAAAAD//wAAAQAAAP//AAABAA=="/>
              </a:ext>
            </a:extLst>
          </p:cNvSpPr>
          <p:nvPr>
            <p:ph type="sldNum" idx="12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095632D-47B1-3A3B-FFD7-B16E839909E4}" type="slidenum">
              <a:rPr lang="es-ES" cap="none"/>
              <a:t>5</a:t>
            </a:fld>
            <a:endParaRPr lang="es-ES" cap="none"/>
          </a:p>
        </p:txBody>
      </p:sp>
    </p:spTree>
    <p:extLst>
      <p:ext uri="{BB962C8B-B14F-4D97-AF65-F5344CB8AC3E}">
        <p14:creationId xmlns:p14="http://schemas.microsoft.com/office/powerpoint/2010/main" val="917733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67;p12:notes"/>
          <p:cNvSpPr>
            <a:spLocks noGrp="1" noRot="1" noChangeAspect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CwAAAC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PAAD/HwAAMAAAABQAAAAAAAAAAAD//wAAAQAAAP//AAABAA==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5486400" b="3086100"/>
            <a:pathLst>
              <a:path w="5486400" h="3086100" fill="none" extrusionOk="0">
                <a:moveTo>
                  <a:pt x="0" y="0"/>
                </a:moveTo>
                <a:lnTo>
                  <a:pt x="5486400" y="0"/>
                </a:lnTo>
                <a:lnTo>
                  <a:pt x="5486400" y="3086100"/>
                </a:lnTo>
                <a:lnTo>
                  <a:pt x="0" y="3086100"/>
                </a:lnTo>
                <a:close/>
              </a:path>
            </a:pathLst>
          </a:cu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</p:sp>
      <p:sp>
        <p:nvSpPr>
          <p:cNvPr id="3" name="Google Shape;268;p12:notes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L8fAAD/HwAAMAAAABQAAAAAAAAAAAD//wAAAQAAAP//AAABAA==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cap="none"/>
              <a:t>Varias herramientas y tecnologías, las cuales fueron seleccionadas 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cap="none"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cap="none"/>
              <a:t>Tras el estudio del negicio se obtiene el siguiente..</a:t>
            </a:r>
          </a:p>
        </p:txBody>
      </p:sp>
      <p:sp>
        <p:nvSpPr>
          <p:cNvPr id="4" name="Google Shape;269;p12:notes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kAAAAEgAAACQAAAASAAAAAAAAAAC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L8fAAD/HwAAMAAAABQAAAAAAAAAAAD//wAAAQAAAP//AAABAA=="/>
              </a:ext>
            </a:extLst>
          </p:cNvSpPr>
          <p:nvPr>
            <p:ph type="sldNum" idx="12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095632D-2F86-9393-C87E-D9C62B303E8C}" type="slidenum">
              <a:rPr lang="es-ES" cap="none"/>
              <a:t>6</a:t>
            </a:fld>
            <a:endParaRPr lang="es-ES" cap="none"/>
          </a:p>
        </p:txBody>
      </p:sp>
    </p:spTree>
    <p:extLst>
      <p:ext uri="{BB962C8B-B14F-4D97-AF65-F5344CB8AC3E}">
        <p14:creationId xmlns:p14="http://schemas.microsoft.com/office/powerpoint/2010/main" val="2518739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14;p14:notes"/>
          <p:cNvSpPr>
            <a:spLocks noGrp="1" noRot="1" noChangeAspect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CwAAAC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PAAD/HwAAMAAAABQAAAAAAAAAAAD//wAAAQAAAP//AAABAA==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5486400" b="3086100"/>
            <a:pathLst>
              <a:path w="5486400" h="3086100" fill="none" extrusionOk="0">
                <a:moveTo>
                  <a:pt x="0" y="0"/>
                </a:moveTo>
                <a:lnTo>
                  <a:pt x="5486400" y="0"/>
                </a:lnTo>
                <a:lnTo>
                  <a:pt x="5486400" y="3086100"/>
                </a:lnTo>
                <a:lnTo>
                  <a:pt x="0" y="3086100"/>
                </a:lnTo>
                <a:close/>
              </a:path>
            </a:pathLst>
          </a:cu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</p:sp>
      <p:sp>
        <p:nvSpPr>
          <p:cNvPr id="3" name="Google Shape;315;p14:notes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L8fAAD/HwAAMAAAABQAAAAAAAAAAAD//wAAAQAAAP//AAABAA==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316;p14:notes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kAAAAEgAAACQAAAASAAAAAAAAAAC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L8fAAD/HwAAMAAAABQAAAAAAAAAAAD//wAAAQAAAP//AAABAA=="/>
              </a:ext>
            </a:extLst>
          </p:cNvSpPr>
          <p:nvPr>
            <p:ph type="sldNum" idx="12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095632D-CBE9-75F8-A798-3DAD40D65168}" type="slidenum">
              <a:rPr lang="es-ES" cap="none"/>
              <a:t>7</a:t>
            </a:fld>
            <a:endParaRPr lang="es-ES" cap="none"/>
          </a:p>
        </p:txBody>
      </p:sp>
    </p:spTree>
    <p:extLst>
      <p:ext uri="{BB962C8B-B14F-4D97-AF65-F5344CB8AC3E}">
        <p14:creationId xmlns:p14="http://schemas.microsoft.com/office/powerpoint/2010/main" val="1033405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8;p15:notes"/>
          <p:cNvSpPr>
            <a:spLocks noGrp="1" noRot="1" noChangeAspect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CwAAAC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PAAD/HwAAMAAAABQAAAAAAAAAAAD//wAAAQAAAP//AAABAA==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5486400" b="3086100"/>
            <a:pathLst>
              <a:path w="5486400" h="3086100" fill="none" extrusionOk="0">
                <a:moveTo>
                  <a:pt x="0" y="0"/>
                </a:moveTo>
                <a:lnTo>
                  <a:pt x="5486400" y="0"/>
                </a:lnTo>
                <a:lnTo>
                  <a:pt x="5486400" y="3086100"/>
                </a:lnTo>
                <a:lnTo>
                  <a:pt x="0" y="3086100"/>
                </a:lnTo>
                <a:close/>
              </a:path>
            </a:pathLst>
          </a:cu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</p:sp>
      <p:sp>
        <p:nvSpPr>
          <p:cNvPr id="3" name="Google Shape;329;p15:notes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L8fAAD/HwAAMAAAABQAAAAAAAAAAAD//wAAAQAAAP//AAABAA==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330;p15:notes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kAAAAEgAAACQAAAASAAAAAAAAAAC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L8fAAD/HwAAMAAAABQAAAAAAAAAAAD//wAAAQAAAP//AAABAA=="/>
              </a:ext>
            </a:extLst>
          </p:cNvSpPr>
          <p:nvPr>
            <p:ph type="sldNum" idx="12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095632D-B888-0A0A-C6E7-4E5FB2A9301B}" type="slidenum">
              <a:rPr lang="es-ES" cap="none"/>
              <a:t>8</a:t>
            </a:fld>
            <a:endParaRPr lang="es-ES" cap="none"/>
          </a:p>
        </p:txBody>
      </p:sp>
    </p:spTree>
    <p:extLst>
      <p:ext uri="{BB962C8B-B14F-4D97-AF65-F5344CB8AC3E}">
        <p14:creationId xmlns:p14="http://schemas.microsoft.com/office/powerpoint/2010/main" val="24028238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56;p16:notes"/>
          <p:cNvSpPr>
            <a:spLocks noGrp="1" noRot="1" noChangeAspect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CwAAAC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PAAD/HwAAMAAAABQAAAAAAAAAAAD//wAAAQAAAP//AAABAA==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5486400" b="3086100"/>
            <a:pathLst>
              <a:path w="5486400" h="3086100" fill="none" extrusionOk="0">
                <a:moveTo>
                  <a:pt x="0" y="0"/>
                </a:moveTo>
                <a:lnTo>
                  <a:pt x="5486400" y="0"/>
                </a:lnTo>
                <a:lnTo>
                  <a:pt x="5486400" y="3086100"/>
                </a:lnTo>
                <a:lnTo>
                  <a:pt x="0" y="3086100"/>
                </a:lnTo>
                <a:close/>
              </a:path>
            </a:pathLst>
          </a:cu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</p:sp>
      <p:sp>
        <p:nvSpPr>
          <p:cNvPr id="3" name="Google Shape;357;p16:notes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L8fAAD/HwAAMAAAABQAAAAAAAAAAAD//wAAAQAAAP//AAABAA==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cap="none"/>
              <a:t>Para un amayor integración se determina la utilización del patrón MVC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cap="none"/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cap="none"/>
              <a:t>Y la creación de las claese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cap="none"/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cap="none"/>
              <a:t>A las clases, se le aplicaron diferentes patrones de diseño…</a:t>
            </a:r>
          </a:p>
        </p:txBody>
      </p:sp>
      <p:sp>
        <p:nvSpPr>
          <p:cNvPr id="4" name="Google Shape;358;p16:notes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kAAAAEgAAACQAAAASAAAAAAAAAAC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L8fAAD/HwAAMAAAABQAAAAAAAAAAAD//wAAAQAAAP//AAABAA=="/>
              </a:ext>
            </a:extLst>
          </p:cNvSpPr>
          <p:nvPr>
            <p:ph type="sldNum" idx="12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095632D-0E89-F630-C71B-F865885531AD}" type="slidenum">
              <a:rPr lang="es-ES" cap="none"/>
              <a:t>9</a:t>
            </a:fld>
            <a:endParaRPr lang="es-ES" cap="none"/>
          </a:p>
        </p:txBody>
      </p:sp>
    </p:spTree>
    <p:extLst>
      <p:ext uri="{BB962C8B-B14F-4D97-AF65-F5344CB8AC3E}">
        <p14:creationId xmlns:p14="http://schemas.microsoft.com/office/powerpoint/2010/main" val="359257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;p25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wAAAAMAAAADAAAAAwAAAAAAAAAAB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QQAALEDAABAOAAAPyUAABAAAAAmAAAACAAAAL2QAAD/HwAAMAAAABQAAAAAAAAAAAD//wAAAQAAAP//AAABAA=="/>
              </a:ext>
            </a:extLst>
          </p:cNvSpPr>
          <p:nvPr>
            <p:ph type="title"/>
          </p:nvPr>
        </p:nvSpPr>
        <p:spPr>
          <a:xfrm>
            <a:off x="653415" y="600075"/>
            <a:ext cx="8490585" cy="5454650"/>
          </a:xfrm>
          <a:noFill/>
          <a:ln>
            <a:noFill/>
          </a:ln>
        </p:spPr>
        <p:txBody>
          <a:bodyPr vert="horz" wrap="square" lIns="121920" tIns="121920" rIns="121920" bIns="121920" numCol="1" spcCol="215900" anchor="ctr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400" cap="none"/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400" cap="none"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400" cap="none"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400" cap="none"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400" cap="none"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400" cap="none"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400" cap="none"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400" cap="none"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400" cap="none"/>
            </a:lvl9pPr>
          </a:lstStyle>
          <a:p>
            <a:endParaRPr/>
          </a:p>
        </p:txBody>
      </p:sp>
      <p:sp>
        <p:nvSpPr>
          <p:cNvPr id="3" name="Google Shape;15;p25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wAAAAMAAAADAAAAAwAAAAAAAAAAB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fkUAAEAmAAD+SQAAeikAABAAAAAmAAAACAAAADyQAAD/HwAAMAAAABQAAAAAAAAAAAD//wAAAQAAAP//AAABAA==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121920" tIns="121920" rIns="121920" bIns="121920" numCol="1" spcCol="215900" anchor="ctr">
            <a:prstTxWarp prst="textNoShape">
              <a:avLst/>
            </a:prstTxWarp>
          </a:bodyPr>
          <a:lstStyle>
            <a:lvl1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5pPr>
            <a:lvl6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6pPr>
            <a:lvl7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7pPr>
            <a:lvl8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8pPr>
            <a:lvl9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C095632D-D390-543A-DEB9-256F82F72870}" type="slidenum">
              <a:rPr lang="es-ES" cap="none"/>
              <a:t>‹#›</a:t>
            </a:fld>
            <a:endParaRPr lang="es-ES" cap="none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2;p36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wAAAAMAAAADAAAAAwAAAAAAAAAAC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jgIAABMJAABxSAAALhkAABAAAAAmAAAACAAAAL2QAAD/HwAAMAAAABQAAAAAAAAAAAD//wAAAQAAAP//AAABAA=="/>
              </a:ext>
            </a:extLst>
          </p:cNvSpPr>
          <p:nvPr>
            <p:ph type="title"/>
          </p:nvPr>
        </p:nvSpPr>
        <p:spPr>
          <a:xfrm>
            <a:off x="415290" y="1475105"/>
            <a:ext cx="11360785" cy="2618105"/>
          </a:xfrm>
          <a:noFill/>
          <a:ln>
            <a:noFill/>
          </a:ln>
        </p:spPr>
        <p:txBody>
          <a:bodyPr vert="horz" wrap="square" lIns="121920" tIns="121920" rIns="121920" bIns="121920" numCol="1" spcCol="215900" anchor="b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0" cap="none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0" cap="none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0" cap="none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0" cap="none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0" cap="none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0" cap="none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0" cap="none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0" cap="none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0" cap="none"/>
            </a:lvl9pPr>
          </a:lstStyle>
          <a:p>
            <a:r>
              <a:t>xx%</a:t>
            </a:r>
          </a:p>
        </p:txBody>
      </p:sp>
      <p:sp>
        <p:nvSpPr>
          <p:cNvPr id="3" name="Google Shape;63;p36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wAAAAMAAAADAAAAAw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jgIAANsZAABxSAAAhiQAABAAAAAmAAAACAAAAD2QAAD/HwAAMAAAABQAAAAAAAAAAAD//wAAAQAAAP//AAABAA=="/>
              </a:ext>
            </a:extLst>
          </p:cNvSpPr>
          <p:nvPr>
            <p:ph idx="1"/>
          </p:nvPr>
        </p:nvSpPr>
        <p:spPr>
          <a:xfrm>
            <a:off x="415290" y="4203065"/>
            <a:ext cx="11360785" cy="1734185"/>
          </a:xfrm>
          <a:noFill/>
          <a:ln>
            <a:noFill/>
          </a:ln>
        </p:spPr>
        <p:txBody>
          <a:bodyPr vert="horz" wrap="square" lIns="121920" tIns="121920" rIns="121920" bIns="121920" numCol="1" spcCol="215900" anchor="t">
            <a:prstTxWarp prst="textNoShape">
              <a:avLst/>
            </a:prstTxWarp>
          </a:bodyPr>
          <a:lstStyle>
            <a:lvl1pPr marL="457200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lvl1pPr>
            <a:lvl2pPr marL="914400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lvl2pPr>
            <a:lvl3pPr marL="1371600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</a:lvl3pPr>
            <a:lvl4pPr marL="1828800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lvl4pPr>
            <a:lvl5pPr marL="2286000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lvl5pPr>
            <a:lvl6pPr marL="2743200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</a:lvl6pPr>
            <a:lvl7pPr marL="3200400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lvl7pPr>
            <a:lvl8pPr marL="3657600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lvl8pPr>
            <a:lvl9pPr marL="4114800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</a:lvl9pPr>
          </a:lstStyle>
          <a:p>
            <a:endParaRPr/>
          </a:p>
        </p:txBody>
      </p:sp>
      <p:sp>
        <p:nvSpPr>
          <p:cNvPr id="4" name="Google Shape;64;p36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wAAAAMAAAADAAAAAwAAAAAAAAAAB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fkUAAEAmAAD+SQAAeikAABAAAAAmAAAACAAAADyQAAD/HwAAMAAAABQAAAAAAAAAAAD//wAAAQAAAP//AAABAA==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121920" tIns="121920" rIns="121920" bIns="121920" numCol="1" spcCol="215900" anchor="ctr">
            <a:prstTxWarp prst="textNoShape">
              <a:avLst/>
            </a:prstTxWarp>
          </a:bodyPr>
          <a:lstStyle>
            <a:lvl1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5pPr>
            <a:lvl6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6pPr>
            <a:lvl7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7pPr>
            <a:lvl8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8pPr>
            <a:lvl9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C095632D-15A3-C676-ED2B-E323CE651BB6}" type="slidenum">
              <a:rPr lang="es-ES" cap="none"/>
              <a:t>‹#›</a:t>
            </a:fld>
            <a:endParaRPr lang="es-ES" cap="none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6;p37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wAAAAMAAAADAAAAAwAAAAAAAAAAB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fkUAAEAmAAD+SQAAeikAABAAAAAmAAAACAAAADyQAAD/HwAAMAAAABQAAAAAAAAAAAD//wAAAQAAAP//AAABAA==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121920" tIns="121920" rIns="121920" bIns="121920" numCol="1" spcCol="215900" anchor="ctr">
            <a:prstTxWarp prst="textNoShape">
              <a:avLst/>
            </a:prstTxWarp>
          </a:bodyPr>
          <a:lstStyle>
            <a:lvl1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5pPr>
            <a:lvl6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6pPr>
            <a:lvl7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7pPr>
            <a:lvl8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8pPr>
            <a:lvl9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C095632D-95E8-0300-A6EE-6355B8A05036}" type="slidenum">
              <a:rPr lang="es-ES" cap="none"/>
              <a:t>‹#›</a:t>
            </a:fld>
            <a:endParaRPr lang="es-ES" cap="none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;p26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kAAAAEgAAACQAAAASAAAAAAAAAAB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L2QAAD/HwAAMAAAABQAAAAAAAAAAAD//wAAAQAAAP//AAABAA==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endParaRPr/>
          </a:p>
        </p:txBody>
      </p:sp>
      <p:sp>
        <p:nvSpPr>
          <p:cNvPr id="3" name="Google Shape;18;p26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sLAADYRQAA/yUAABAAAAAmAAAACAAAAD2QAAD/HwAAMAAAABQAAAAAAAAAAAD//wAAAQAAAP//AAABAA=="/>
              </a:ext>
            </a:extLst>
          </p:cNvSpPr>
          <p:nvPr>
            <p:ph idx="1"/>
          </p:nvPr>
        </p:nvSpPr>
        <p:spPr>
          <a:xfrm>
            <a:off x="838200" y="1825625"/>
            <a:ext cx="10515600" cy="4351020"/>
          </a:xfr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45720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lvl1pPr>
            <a:lvl2pPr marL="914400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lvl2pPr>
            <a:lvl3pPr marL="1371600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lvl3pPr>
            <a:lvl4pPr marL="1828800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lvl4pPr>
            <a:lvl5pPr marL="2286000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lvl5pPr>
            <a:lvl6pPr marL="2743200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lvl6pPr>
            <a:lvl7pPr marL="3200400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lvl7pPr>
            <a:lvl8pPr marL="3657600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lvl8pPr>
            <a:lvl9pPr marL="4114800" indent="-3429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800"/>
              <a:buChar char="■"/>
            </a:lvl9pPr>
          </a:lstStyle>
          <a:p>
            <a:endParaRPr/>
          </a:p>
        </p:txBody>
      </p:sp>
      <p:sp>
        <p:nvSpPr>
          <p:cNvPr id="4" name="Google Shape;19;p26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kAAAAEgAAACQAAAASAAAAAAAAAAB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L2QAAD/HwAAMAAAABQAAAAAAAAAAAD//wAAAQAAAP//AAABAA=="/>
              </a:ext>
            </a:extLst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5pPr>
            <a:lvl6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6pPr>
            <a:lvl7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7pPr>
            <a:lvl8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8pPr>
            <a:lvl9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9pPr>
          </a:lstStyle>
          <a:p>
            <a:endParaRPr/>
          </a:p>
        </p:txBody>
      </p:sp>
      <p:sp>
        <p:nvSpPr>
          <p:cNvPr id="5" name="Google Shape;20;p26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kAAAAEgAAACQAAAASAAAAAAAAAAB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L2QAAD/HwAAMAAAABQAAAAAAAAAAAD//wAAAQAAAP//AAABAA=="/>
              </a:ext>
            </a:extLst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5pPr>
            <a:lvl6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6pPr>
            <a:lvl7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7pPr>
            <a:lvl8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8pPr>
            <a:lvl9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9pPr>
          </a:lstStyle>
          <a:p>
            <a:endParaRPr/>
          </a:p>
        </p:txBody>
      </p:sp>
      <p:sp>
        <p:nvSpPr>
          <p:cNvPr id="6" name="Google Shape;21;p26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kAAAAEgAAACQAAAASAAAAAAAAAAB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D2QAAD/HwAAMAAAABQAAAAAAAAAAAD//wAAAQAAAP//AAABAA=="/>
              </a:ext>
            </a:extLst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5pPr>
            <a:lvl6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6pPr>
            <a:lvl7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7pPr>
            <a:lvl8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8pPr>
            <a:lvl9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C095632D-79E9-FBB0-A716-8FE5085851DA}" type="slidenum">
              <a:rPr lang="es-ES" cap="none"/>
              <a:t>‹#›</a:t>
            </a:fld>
            <a:endParaRPr lang="es-ES" cap="none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4;p29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wAAAAMAAAADAAAAAwAAAAAAAAAAB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FjaoM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jgIAAKQRAABxSAAAjBgAABAAAAAmAAAACAAAAL2QAAD/HwAAMAAAABQAAAAAAAAAAAD//wAAAQAAAP//AAABAA=="/>
              </a:ext>
            </a:extLst>
          </p:cNvSpPr>
          <p:nvPr>
            <p:ph type="title"/>
          </p:nvPr>
        </p:nvSpPr>
        <p:spPr>
          <a:xfrm>
            <a:off x="415290" y="2867660"/>
            <a:ext cx="11360785" cy="1122680"/>
          </a:xfrm>
          <a:noFill/>
          <a:ln>
            <a:noFill/>
          </a:ln>
        </p:spPr>
        <p:txBody>
          <a:bodyPr vert="horz" wrap="square" lIns="121920" tIns="121920" rIns="121920" bIns="121920" numCol="1" spcCol="215900" anchor="ctr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cap="none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cap="none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cap="none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cap="none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cap="none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cap="none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cap="none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cap="none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cap="none"/>
            </a:lvl9pPr>
          </a:lstStyle>
          <a:p>
            <a:endParaRPr/>
          </a:p>
        </p:txBody>
      </p:sp>
      <p:sp>
        <p:nvSpPr>
          <p:cNvPr id="3" name="Google Shape;35;p29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wAAAAMAAAADAAAAAwAAAAAAAAAAB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bJl8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fkUAAEAmAAD+SQAAeikAABAAAAAmAAAACAAAADyQAAD/HwAAMAAAABQAAAAAAAAAAAD//wAAAQAAAP//AAABAA==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121920" tIns="121920" rIns="121920" bIns="121920" numCol="1" spcCol="215900" anchor="ctr">
            <a:prstTxWarp prst="textNoShape">
              <a:avLst/>
            </a:prstTxWarp>
          </a:bodyPr>
          <a:lstStyle>
            <a:lvl1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5pPr>
            <a:lvl6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6pPr>
            <a:lvl7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7pPr>
            <a:lvl8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8pPr>
            <a:lvl9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C095632D-17B2-BB0C-FC56-E159B4180AB4}" type="slidenum">
              <a:rPr lang="es-ES" cap="none"/>
              <a:t>‹#›</a:t>
            </a:fld>
            <a:endParaRPr lang="es-ES" cap="none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7;p30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wAAAAMAAAADAAAAAw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jgIAAKYDAABxSAAAWQgAABAAAAAmAAAACAAAADyQAAD/HwAAMAAAABQAAAAAAAAAAAD//wAAAQAAAP//AAABAA==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21920" tIns="121920" rIns="121920" bIns="121920" numCol="1" spcCol="215900" anchor="t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endParaRPr/>
          </a:p>
        </p:txBody>
      </p:sp>
      <p:sp>
        <p:nvSpPr>
          <p:cNvPr id="3" name="Google Shape;38;p30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wAAAAMAAAADAAAAAw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JK/oM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jgIAAHQJAABxSAAAeSUAABAAAAAmAAAACAAAADyQAAD/HwAAMAAAABQAAAAAAAAAAAD//wAAAQAAAP//AAABAA=="/>
              </a:ext>
            </a:extLst>
          </p:cNvSpPr>
          <p:nvPr>
            <p:ph idx="1"/>
          </p:nvPr>
        </p:nvSpPr>
        <p:spPr>
          <a:noFill/>
          <a:ln>
            <a:noFill/>
          </a:ln>
        </p:spPr>
        <p:txBody>
          <a:bodyPr vert="horz" wrap="square" lIns="121920" tIns="121920" rIns="121920" bIns="121920" numCol="1" spcCol="215900" anchor="t">
            <a:prstTxWarp prst="textNoShape">
              <a:avLst/>
            </a:prstTxWarp>
          </a:bodyPr>
          <a:lstStyle>
            <a:lvl1pPr marL="45720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lvl1pPr>
            <a:lvl2pPr marL="91440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lvl2pPr>
            <a:lvl3pPr marL="137160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</a:lvl3pPr>
            <a:lvl4pPr marL="182880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lvl4pPr>
            <a:lvl5pPr marL="228600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lvl5pPr>
            <a:lvl6pPr marL="274320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</a:lvl6pPr>
            <a:lvl7pPr marL="320040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lvl7pPr>
            <a:lvl8pPr marL="365760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lvl8pPr>
            <a:lvl9pPr marL="411480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</a:lvl9pPr>
          </a:lstStyle>
          <a:p>
            <a:endParaRPr/>
          </a:p>
        </p:txBody>
      </p:sp>
      <p:sp>
        <p:nvSpPr>
          <p:cNvPr id="4" name="Google Shape;39;p30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wAAAAMAAAADAAAAAwAAAAAAAAAAB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FhJms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fkUAAEAmAAD+SQAAeikAABAAAAAmAAAACAAAADyQAAD/HwAAMAAAABQAAAAAAAAAAAD//wAAAQAAAP//AAABAA==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121920" tIns="121920" rIns="121920" bIns="121920" numCol="1" spcCol="215900" anchor="ctr">
            <a:prstTxWarp prst="textNoShape">
              <a:avLst/>
            </a:prstTxWarp>
          </a:bodyPr>
          <a:lstStyle>
            <a:lvl1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5pPr>
            <a:lvl6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6pPr>
            <a:lvl7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7pPr>
            <a:lvl8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8pPr>
            <a:lvl9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C095632D-B2E1-3C49-AFD1-441CF19F5911}" type="slidenum">
              <a:rPr lang="es-ES" cap="none"/>
              <a:t>‹#›</a:t>
            </a:fld>
            <a:endParaRPr lang="es-ES" cap="none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1;p3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wAAAAMAAAADAAAAAw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jgIAAKYDAABxSAAAWQgAABAAAAAmAAAACAAAADyQAAD/HwAAMAAAABQAAAAAAAAAAAD//wAAAQAAAP//AAABAA==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21920" tIns="121920" rIns="121920" bIns="121920" numCol="1" spcCol="215900" anchor="t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endParaRPr/>
          </a:p>
        </p:txBody>
      </p:sp>
      <p:sp>
        <p:nvSpPr>
          <p:cNvPr id="3" name="Google Shape;42;p3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wAAAAMAAAADAAAAAw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jgIAAHQJAABdIwAAeSUAABAAAAAmAAAACAAAAD2QAAD/HwAAMAAAABQAAAAAAAAAAAD//wAAAQAAAP//AAABAA=="/>
              </a:ext>
            </a:extLst>
          </p:cNvSpPr>
          <p:nvPr>
            <p:ph idx="1"/>
          </p:nvPr>
        </p:nvSpPr>
        <p:spPr>
          <a:xfrm>
            <a:off x="415290" y="1536700"/>
            <a:ext cx="5333365" cy="4554855"/>
          </a:xfrm>
          <a:noFill/>
          <a:ln>
            <a:noFill/>
          </a:ln>
        </p:spPr>
        <p:txBody>
          <a:bodyPr vert="horz" wrap="square" lIns="121920" tIns="121920" rIns="121920" bIns="121920" numCol="1" spcCol="215900" anchor="t">
            <a:prstTxWarp prst="textNoShape">
              <a:avLst/>
            </a:prstTxWarp>
          </a:bodyPr>
          <a:lstStyle>
            <a:lvl1pPr marL="45720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 pitchFamily="2" charset="0"/>
              <a:buChar char="●"/>
              <a:defRPr sz="1900" cap="none"/>
            </a:lvl1pPr>
            <a:lvl2pPr marL="91440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itchFamily="2" charset="0"/>
              <a:buChar char="○"/>
              <a:defRPr sz="1600" cap="none"/>
            </a:lvl2pPr>
            <a:lvl3pPr marL="137160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itchFamily="2" charset="0"/>
              <a:buChar char="■"/>
              <a:defRPr sz="1600" cap="none"/>
            </a:lvl3pPr>
            <a:lvl4pPr marL="182880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itchFamily="2" charset="0"/>
              <a:buChar char="●"/>
              <a:defRPr sz="1600" cap="none"/>
            </a:lvl4pPr>
            <a:lvl5pPr marL="228600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itchFamily="2" charset="0"/>
              <a:buChar char="○"/>
              <a:defRPr sz="1600" cap="none"/>
            </a:lvl5pPr>
            <a:lvl6pPr marL="274320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itchFamily="2" charset="0"/>
              <a:buChar char="■"/>
              <a:defRPr sz="1600" cap="none"/>
            </a:lvl6pPr>
            <a:lvl7pPr marL="320040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itchFamily="2" charset="0"/>
              <a:buChar char="●"/>
              <a:defRPr sz="1600" cap="none"/>
            </a:lvl7pPr>
            <a:lvl8pPr marL="365760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itchFamily="2" charset="0"/>
              <a:buChar char="○"/>
              <a:defRPr sz="1600" cap="none"/>
            </a:lvl8pPr>
            <a:lvl9pPr marL="411480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itchFamily="2" charset="0"/>
              <a:buChar char="■"/>
              <a:defRPr sz="1600" cap="none"/>
            </a:lvl9pPr>
          </a:lstStyle>
          <a:p>
            <a:endParaRPr/>
          </a:p>
        </p:txBody>
      </p:sp>
      <p:sp>
        <p:nvSpPr>
          <p:cNvPr id="4" name="Google Shape;43;p3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wAAAAMAAAADAAAAAw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Msnn8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ycAAHQJAABxSAAAeSUAABAAAAAmAAAACAAAAD2QAAD/HwAAMAAAABQAAAAAAAAAAAD//wAAAQAAAP//AAABAA=="/>
              </a:ext>
            </a:extLst>
          </p:cNvSpPr>
          <p:nvPr>
            <p:ph idx="2"/>
          </p:nvPr>
        </p:nvSpPr>
        <p:spPr>
          <a:xfrm>
            <a:off x="6443345" y="1536700"/>
            <a:ext cx="5332730" cy="4554855"/>
          </a:xfrm>
          <a:noFill/>
          <a:ln>
            <a:noFill/>
          </a:ln>
        </p:spPr>
        <p:txBody>
          <a:bodyPr vert="horz" wrap="square" lIns="121920" tIns="121920" rIns="121920" bIns="121920" numCol="1" spcCol="215900" anchor="t">
            <a:prstTxWarp prst="textNoShape">
              <a:avLst/>
            </a:prstTxWarp>
          </a:bodyPr>
          <a:lstStyle>
            <a:lvl1pPr marL="45720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 pitchFamily="2" charset="0"/>
              <a:buChar char="●"/>
              <a:defRPr sz="1900" cap="none"/>
            </a:lvl1pPr>
            <a:lvl2pPr marL="91440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itchFamily="2" charset="0"/>
              <a:buChar char="○"/>
              <a:defRPr sz="1600" cap="none"/>
            </a:lvl2pPr>
            <a:lvl3pPr marL="137160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itchFamily="2" charset="0"/>
              <a:buChar char="■"/>
              <a:defRPr sz="1600" cap="none"/>
            </a:lvl3pPr>
            <a:lvl4pPr marL="182880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itchFamily="2" charset="0"/>
              <a:buChar char="●"/>
              <a:defRPr sz="1600" cap="none"/>
            </a:lvl4pPr>
            <a:lvl5pPr marL="228600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itchFamily="2" charset="0"/>
              <a:buChar char="○"/>
              <a:defRPr sz="1600" cap="none"/>
            </a:lvl5pPr>
            <a:lvl6pPr marL="274320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itchFamily="2" charset="0"/>
              <a:buChar char="■"/>
              <a:defRPr sz="1600" cap="none"/>
            </a:lvl6pPr>
            <a:lvl7pPr marL="320040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itchFamily="2" charset="0"/>
              <a:buChar char="●"/>
              <a:defRPr sz="1600" cap="none"/>
            </a:lvl7pPr>
            <a:lvl8pPr marL="365760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itchFamily="2" charset="0"/>
              <a:buChar char="○"/>
              <a:defRPr sz="1600" cap="none"/>
            </a:lvl8pPr>
            <a:lvl9pPr marL="411480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itchFamily="2" charset="0"/>
              <a:buChar char="■"/>
              <a:defRPr sz="1600" cap="none"/>
            </a:lvl9pPr>
          </a:lstStyle>
          <a:p>
            <a:endParaRPr/>
          </a:p>
        </p:txBody>
      </p:sp>
      <p:sp>
        <p:nvSpPr>
          <p:cNvPr id="5" name="Google Shape;44;p3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wAAAAMAAAADAAAAAwAAAAAAAAAAB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fkUAAEAmAAD+SQAAeikAABAAAAAmAAAACAAAADyQAAD/HwAAMAAAABQAAAAAAAAAAAD//wAAAQAAAP//AAABAA==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121920" tIns="121920" rIns="121920" bIns="121920" numCol="1" spcCol="215900" anchor="ctr">
            <a:prstTxWarp prst="textNoShape">
              <a:avLst/>
            </a:prstTxWarp>
          </a:bodyPr>
          <a:lstStyle>
            <a:lvl1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5pPr>
            <a:lvl6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6pPr>
            <a:lvl7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7pPr>
            <a:lvl8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8pPr>
            <a:lvl9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C095632D-75BC-5914-F2B4-8341ACFA04D6}" type="slidenum">
              <a:rPr lang="es-ES" cap="none"/>
              <a:t>‹#›</a:t>
            </a:fld>
            <a:endParaRPr lang="es-ES" cap="none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6;p3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wAAAAMAAAADAAAAAw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jgIAAKYDAABxSAAAWQgAABAAAAAmAAAACAAAADyQAAD/HwAAMAAAABQAAAAAAAAAAAD//wAAAQAAAP//AAABAA==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21920" tIns="121920" rIns="121920" bIns="121920" numCol="1" spcCol="215900" anchor="t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endParaRPr/>
          </a:p>
        </p:txBody>
      </p:sp>
      <p:sp>
        <p:nvSpPr>
          <p:cNvPr id="3" name="Google Shape;47;p3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wAAAAMAAAADAAAAAwAAAAAAAAAAB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fkUAAEAmAAD+SQAAeikAABAAAAAmAAAACAAAADyQAAD/HwAAMAAAABQAAAAAAAAAAAD//wAAAQAAAP//AAABAA==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121920" tIns="121920" rIns="121920" bIns="121920" numCol="1" spcCol="215900" anchor="ctr">
            <a:prstTxWarp prst="textNoShape">
              <a:avLst/>
            </a:prstTxWarp>
          </a:bodyPr>
          <a:lstStyle>
            <a:lvl1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5pPr>
            <a:lvl6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6pPr>
            <a:lvl7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7pPr>
            <a:lvl8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8pPr>
            <a:lvl9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C095632D-B5D4-9322-9A7E-43779A306C16}" type="slidenum">
              <a:rPr lang="es-ES" cap="none"/>
              <a:t>‹#›</a:t>
            </a:fld>
            <a:endParaRPr lang="es-ES" cap="none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9;p3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wAAAAMAAAADAAAAAwAAAAAAAAAAC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jgIAAI8EAACXGQAAwgoAABAAAAAmAAAACAAAAL2QAAD/HwAAMAAAABQAAAAAAAAAAAD//wAAAQAAAP//AAABAA=="/>
              </a:ext>
            </a:extLst>
          </p:cNvSpPr>
          <p:nvPr>
            <p:ph type="title"/>
          </p:nvPr>
        </p:nvSpPr>
        <p:spPr>
          <a:xfrm>
            <a:off x="415290" y="741045"/>
            <a:ext cx="3744595" cy="1007745"/>
          </a:xfrm>
          <a:noFill/>
          <a:ln>
            <a:noFill/>
          </a:ln>
        </p:spPr>
        <p:txBody>
          <a:bodyPr vert="horz" wrap="square" lIns="121920" tIns="121920" rIns="121920" bIns="121920" numCol="1" spcCol="215900" anchor="b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cap="none"/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cap="none"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cap="none"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cap="none"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cap="none"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cap="none"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cap="none"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cap="none"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cap="none"/>
            </a:lvl9pPr>
          </a:lstStyle>
          <a:p>
            <a:endParaRPr/>
          </a:p>
        </p:txBody>
      </p:sp>
      <p:sp>
        <p:nvSpPr>
          <p:cNvPr id="3" name="Google Shape;50;p3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wAAAAMAAAADAAAAAw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jgIAAGYLAACXGQAAeiUAABAAAAAmAAAACAAAAD2QAAD/HwAAMAAAABQAAAAAAAAAAAD//wAAAQAAAP//AAABAA=="/>
              </a:ext>
            </a:extLst>
          </p:cNvSpPr>
          <p:nvPr>
            <p:ph idx="1"/>
          </p:nvPr>
        </p:nvSpPr>
        <p:spPr>
          <a:xfrm>
            <a:off x="415290" y="1852930"/>
            <a:ext cx="3744595" cy="4239260"/>
          </a:xfrm>
          <a:noFill/>
          <a:ln>
            <a:noFill/>
          </a:ln>
        </p:spPr>
        <p:txBody>
          <a:bodyPr vert="horz" wrap="square" lIns="121920" tIns="121920" rIns="121920" bIns="121920" numCol="1" spcCol="215900" anchor="t">
            <a:prstTxWarp prst="textNoShape">
              <a:avLst/>
            </a:prstTxWarp>
          </a:bodyPr>
          <a:lstStyle>
            <a:lvl1pPr marL="45720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itchFamily="2" charset="0"/>
              <a:buChar char="●"/>
              <a:defRPr sz="1600" cap="none"/>
            </a:lvl1pPr>
            <a:lvl2pPr marL="91440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itchFamily="2" charset="0"/>
              <a:buChar char="○"/>
              <a:defRPr sz="1600" cap="none"/>
            </a:lvl2pPr>
            <a:lvl3pPr marL="137160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itchFamily="2" charset="0"/>
              <a:buChar char="■"/>
              <a:defRPr sz="1600" cap="none"/>
            </a:lvl3pPr>
            <a:lvl4pPr marL="182880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itchFamily="2" charset="0"/>
              <a:buChar char="●"/>
              <a:defRPr sz="1600" cap="none"/>
            </a:lvl4pPr>
            <a:lvl5pPr marL="228600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itchFamily="2" charset="0"/>
              <a:buChar char="○"/>
              <a:defRPr sz="1600" cap="none"/>
            </a:lvl5pPr>
            <a:lvl6pPr marL="274320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itchFamily="2" charset="0"/>
              <a:buChar char="■"/>
              <a:defRPr sz="1600" cap="none"/>
            </a:lvl6pPr>
            <a:lvl7pPr marL="320040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itchFamily="2" charset="0"/>
              <a:buChar char="●"/>
              <a:defRPr sz="1600" cap="none"/>
            </a:lvl7pPr>
            <a:lvl8pPr marL="365760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itchFamily="2" charset="0"/>
              <a:buChar char="○"/>
              <a:defRPr sz="1600" cap="none"/>
            </a:lvl8pPr>
            <a:lvl9pPr marL="411480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itchFamily="2" charset="0"/>
              <a:buChar char="■"/>
              <a:defRPr sz="1600" cap="none"/>
            </a:lvl9pPr>
          </a:lstStyle>
          <a:p>
            <a:endParaRPr/>
          </a:p>
        </p:txBody>
      </p:sp>
      <p:sp>
        <p:nvSpPr>
          <p:cNvPr id="4" name="Google Shape;51;p3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wAAAAMAAAADAAAAAwAAAAAAAAAAB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fkUAAEAmAAD+SQAAeikAABAAAAAmAAAACAAAADyQAAD/HwAAMAAAABQAAAAAAAAAAAD//wAAAQAAAP//AAABAA==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121920" tIns="121920" rIns="121920" bIns="121920" numCol="1" spcCol="215900" anchor="ctr">
            <a:prstTxWarp prst="textNoShape">
              <a:avLst/>
            </a:prstTxWarp>
          </a:bodyPr>
          <a:lstStyle>
            <a:lvl1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5pPr>
            <a:lvl6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6pPr>
            <a:lvl7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7pPr>
            <a:lvl8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8pPr>
            <a:lvl9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C095632D-F6FC-D958-B234-000DE07A4455}" type="slidenum">
              <a:rPr lang="es-ES" cap="none"/>
              <a:t>‹#›</a:t>
            </a:fld>
            <a:endParaRPr lang="es-ES" cap="none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3;p34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wAAAAMAAAADAAAAAwAAAAAAAAAABAAAAAAAAAAEAAABQAAAAAAAAAAAA4D8AAAAAAADgPwAAAAAAAOA/AAAAAAAA4D8AAAAAAADgPwAAAAAAAOA/AAAAAAAA4D8AAAAAAADgPwAAAAAAAOA/AAAAAAAA4D8CAAAAjAAAAAEAAAAAAAAA7u7u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Ifrms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7u7uAAAAAAEAAAAAAAAAAAAAAAAAAAAAAAAAAAAAAAAAAAAAAAAAAAAAAAJ/f38AAAAAA8zMzADAwP8Af39/AAAAAAAAAAAAAAAAAAAAAAAAAAAAIQAAABgAAAAUAAAAgCUAAAAAAAAASwAAMCoAABAAAAAmAAAACAAAAP//////////MAAAABQAAAAAAAAAAAD//wAAAQAAAP//AAABAA=="/>
              </a:ext>
            </a:extLst>
          </p:cNvSpPr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</p:spPr>
        <p:txBody>
          <a:bodyPr vert="horz" wrap="square" lIns="121920" tIns="121920" rIns="121920" bIns="121920" numCol="1" spcCol="215900" anchor="ctr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54;p34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wAAAAMAAAADAAAAAwAAAAAAAAAAC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LQIAAB0KAABbIwAARhYAABAAAAAmAAAACAAAAL2QAAD/HwAAMAAAABQAAAAAAAAAAAD//wAAAQAAAP//AAABAA=="/>
              </a:ext>
            </a:extLst>
          </p:cNvSpPr>
          <p:nvPr>
            <p:ph type="title"/>
          </p:nvPr>
        </p:nvSpPr>
        <p:spPr>
          <a:xfrm>
            <a:off x="353695" y="1644015"/>
            <a:ext cx="5393690" cy="1976755"/>
          </a:xfrm>
          <a:noFill/>
          <a:ln>
            <a:noFill/>
          </a:ln>
        </p:spPr>
        <p:txBody>
          <a:bodyPr vert="horz" wrap="square" lIns="121920" tIns="121920" rIns="121920" bIns="121920" numCol="1" spcCol="215900" anchor="b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600" cap="none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600" cap="none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600" cap="none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600" cap="none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600" cap="none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600" cap="none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600" cap="none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600" cap="none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600" cap="none"/>
            </a:lvl9pPr>
          </a:lstStyle>
          <a:p>
            <a:endParaRPr/>
          </a:p>
        </p:txBody>
      </p:sp>
      <p:sp>
        <p:nvSpPr>
          <p:cNvPr id="4" name="Google Shape;55;p34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wAAAAMAAAADAAAAAw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LQIAAP4WAABbIwAAHyEAABAAAAAmAAAACAAAAD2QAAD/HwAAMAAAABQAAAAAAAAAAAD//wAAAQAAAP//AAABAA=="/>
              </a:ext>
            </a:extLst>
          </p:cNvSpPr>
          <p:nvPr>
            <p:ph type="subTitle" idx="1"/>
          </p:nvPr>
        </p:nvSpPr>
        <p:spPr>
          <a:xfrm>
            <a:off x="353695" y="3737610"/>
            <a:ext cx="5393690" cy="1646555"/>
          </a:xfrm>
          <a:noFill/>
          <a:ln>
            <a:noFill/>
          </a:ln>
        </p:spPr>
        <p:txBody>
          <a:bodyPr vert="horz" wrap="square" lIns="121920" tIns="121920" rIns="121920" bIns="121920" numCol="1" spcCol="215900" anchor="t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cap="none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cap="none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cap="none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cap="none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cap="none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cap="none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cap="none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cap="none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cap="none"/>
            </a:lvl9pPr>
          </a:lstStyle>
          <a:p>
            <a:endParaRPr/>
          </a:p>
        </p:txBody>
      </p:sp>
      <p:sp>
        <p:nvSpPr>
          <p:cNvPr id="5" name="Google Shape;56;p34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wAAAAMAAAADAAAAAwAAAAAAAAAAB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BjCms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CgAAPAFAAD8RwAAPyQAABAAAAAmAAAACAAAAL2QAAD/HwAAMAAAABQAAAAAAAAAAAD//wAAAQAAAP//AAABAA=="/>
              </a:ext>
            </a:extLst>
          </p:cNvSpPr>
          <p:nvPr>
            <p:ph idx="2"/>
          </p:nvPr>
        </p:nvSpPr>
        <p:spPr>
          <a:xfrm>
            <a:off x="6586220" y="965200"/>
            <a:ext cx="5115560" cy="4926965"/>
          </a:xfrm>
          <a:noFill/>
          <a:ln>
            <a:noFill/>
          </a:ln>
        </p:spPr>
        <p:txBody>
          <a:bodyPr vert="horz" wrap="square" lIns="121920" tIns="121920" rIns="121920" bIns="121920" numCol="1" spcCol="215900" anchor="ctr">
            <a:prstTxWarp prst="textNoShape">
              <a:avLst/>
            </a:prstTxWarp>
          </a:bodyPr>
          <a:lstStyle>
            <a:lvl1pPr marL="45720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lvl1pPr>
            <a:lvl2pPr marL="91440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lvl2pPr>
            <a:lvl3pPr marL="137160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</a:lvl3pPr>
            <a:lvl4pPr marL="182880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lvl4pPr>
            <a:lvl5pPr marL="228600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lvl5pPr>
            <a:lvl6pPr marL="274320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</a:lvl6pPr>
            <a:lvl7pPr marL="320040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lvl7pPr>
            <a:lvl8pPr marL="365760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lvl8pPr>
            <a:lvl9pPr marL="411480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</a:lvl9pPr>
          </a:lstStyle>
          <a:p>
            <a:endParaRPr/>
          </a:p>
        </p:txBody>
      </p:sp>
      <p:sp>
        <p:nvSpPr>
          <p:cNvPr id="6" name="Google Shape;57;p34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wAAAAMAAAADAAAAAwAAAAAAAAAAB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ClyoM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fkUAAEAmAAD+SQAAeikAABAAAAAmAAAACAAAADyQAAD/HwAAMAAAABQAAAAAAAAAAAD//wAAAQAAAP//AAABAA==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121920" tIns="121920" rIns="121920" bIns="121920" numCol="1" spcCol="215900" anchor="ctr">
            <a:prstTxWarp prst="textNoShape">
              <a:avLst/>
            </a:prstTxWarp>
          </a:bodyPr>
          <a:lstStyle>
            <a:lvl1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5pPr>
            <a:lvl6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6pPr>
            <a:lvl7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7pPr>
            <a:lvl8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8pPr>
            <a:lvl9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C095632D-6796-ED1C-D800-9149A44E2EC4}" type="slidenum">
              <a:rPr lang="es-ES" cap="none"/>
              <a:t>‹#›</a:t>
            </a:fld>
            <a:endParaRPr lang="es-ES" cap="none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;p35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wAAAAMAAAADAAAAAwAAAAAAAAAAB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jgIAALMiAADCMwAAqScAABAAAAAmAAAACAAAAL2QAAD/HwAAMAAAABQAAAAAAAAAAAD//wAAAQAAAP//AAABAA=="/>
              </a:ext>
            </a:extLst>
          </p:cNvSpPr>
          <p:nvPr>
            <p:ph idx="1"/>
          </p:nvPr>
        </p:nvSpPr>
        <p:spPr>
          <a:xfrm>
            <a:off x="415290" y="5640705"/>
            <a:ext cx="7998460" cy="806450"/>
          </a:xfrm>
          <a:noFill/>
          <a:ln>
            <a:noFill/>
          </a:ln>
        </p:spPr>
        <p:txBody>
          <a:bodyPr vert="horz" wrap="square" lIns="121920" tIns="121920" rIns="121920" bIns="121920" numCol="1" spcCol="215900" anchor="ctr">
            <a:prstTxWarp prst="textNoShape">
              <a:avLst/>
            </a:prstTxWarp>
          </a:bodyPr>
          <a:lstStyle>
            <a:lvl1pPr marL="45720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1pPr>
          </a:lstStyle>
          <a:p>
            <a:endParaRPr/>
          </a:p>
        </p:txBody>
      </p:sp>
      <p:sp>
        <p:nvSpPr>
          <p:cNvPr id="3" name="Google Shape;60;p35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wAAAAMAAAADAAAAAwAAAAAAAAAAB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DegnM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fkUAAEAmAAD+SQAAeikAABAAAAAmAAAACAAAADyQAAD/HwAAMAAAABQAAAAAAAAAAAD//wAAAQAAAP//AAABAA==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121920" tIns="121920" rIns="121920" bIns="121920" numCol="1" spcCol="215900" anchor="ctr">
            <a:prstTxWarp prst="textNoShape">
              <a:avLst/>
            </a:prstTxWarp>
          </a:bodyPr>
          <a:lstStyle>
            <a:lvl1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5pPr>
            <a:lvl6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6pPr>
            <a:lvl7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7pPr>
            <a:lvl8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8pPr>
            <a:lvl9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C095632D-3193-E67B-DD0B-C72EC3452B92}" type="slidenum">
              <a:rPr lang="es-ES" cap="none"/>
              <a:t>‹#›</a:t>
            </a:fld>
            <a:endParaRPr lang="es-ES" cap="none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;p24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wAAAAMAAAADAAAAAw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jgIAAKYDAABxSAAAWQgAABAAAAAmAAAACAAAAL+fAAD/HwAAMAAAABQAAAAAAAAAAAD//wAAAQAAAP//AAABAA=="/>
              </a:ext>
            </a:extLst>
          </p:cNvSpPr>
          <p:nvPr>
            <p:ph type="title"/>
          </p:nvPr>
        </p:nvSpPr>
        <p:spPr>
          <a:xfrm>
            <a:off x="415290" y="593090"/>
            <a:ext cx="11360785" cy="763905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20" tIns="121920" rIns="121920" bIns="121920" numCol="1" spcCol="215900" anchor="t">
            <a:prstTxWarp prst="textNoShape">
              <a:avLst/>
            </a:prstTxWarp>
          </a:bodyPr>
          <a:lstStyle>
            <a:lvl1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7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7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7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7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7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5pPr>
            <a:lvl6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7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6pPr>
            <a:lvl7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7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7pPr>
            <a:lvl8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7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8pPr>
            <a:lvl9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7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9pPr>
          </a:lstStyle>
          <a:p>
            <a:endParaRPr/>
          </a:p>
        </p:txBody>
      </p:sp>
      <p:sp>
        <p:nvSpPr>
          <p:cNvPr id="3" name="Google Shape;11;p24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wAAAAMAAAADAAAAAw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jgIAAHQJAABxSAAAeSUAABAAAAAmAAAACAAAAL+fAAD/HwAAMAAAABQAAAAAAAAAAAD//wAAAQAAAP//AAABAA=="/>
              </a:ext>
            </a:extLst>
          </p:cNvSpPr>
          <p:nvPr>
            <p:ph type="body" idx="1"/>
          </p:nvPr>
        </p:nvSpPr>
        <p:spPr>
          <a:xfrm>
            <a:off x="415290" y="1536700"/>
            <a:ext cx="11360785" cy="4554855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20" tIns="121920" rIns="121920" bIns="121920" numCol="1" spcCol="215900" anchor="t">
            <a:prstTxWarp prst="textNoShape">
              <a:avLst/>
            </a:prstTxWarp>
          </a:bodyPr>
          <a:lstStyle>
            <a:lvl1pPr marL="457200" marR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 pitchFamily="2" charset="0"/>
              <a:buChar char="●"/>
              <a:defRPr sz="24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 marL="914400" marR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900"/>
              <a:buFont typeface="Arial" pitchFamily="2" charset="0"/>
              <a:buChar char="○"/>
              <a:defRPr sz="19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L="1371600" marR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900"/>
              <a:buFont typeface="Arial" pitchFamily="2" charset="0"/>
              <a:buChar char="■"/>
              <a:defRPr sz="19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L="1828800" marR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900"/>
              <a:buFont typeface="Arial" pitchFamily="2" charset="0"/>
              <a:buChar char="●"/>
              <a:defRPr sz="19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L="2286000" marR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900"/>
              <a:buFont typeface="Arial" pitchFamily="2" charset="0"/>
              <a:buChar char="○"/>
              <a:defRPr sz="19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5pPr>
            <a:lvl6pPr marL="2743200" marR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900"/>
              <a:buFont typeface="Arial" pitchFamily="2" charset="0"/>
              <a:buChar char="■"/>
              <a:defRPr sz="19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6pPr>
            <a:lvl7pPr marL="3200400" marR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900"/>
              <a:buFont typeface="Arial" pitchFamily="2" charset="0"/>
              <a:buChar char="●"/>
              <a:defRPr sz="19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7pPr>
            <a:lvl8pPr marL="3657600" marR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900"/>
              <a:buFont typeface="Arial" pitchFamily="2" charset="0"/>
              <a:buChar char="○"/>
              <a:defRPr sz="19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8pPr>
            <a:lvl9pPr marL="4114800" marR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900"/>
              <a:buFont typeface="Arial" pitchFamily="2" charset="0"/>
              <a:buChar char="■"/>
              <a:defRPr sz="19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9pPr>
          </a:lstStyle>
          <a:p>
            <a:endParaRPr/>
          </a:p>
        </p:txBody>
      </p:sp>
      <p:sp>
        <p:nvSpPr>
          <p:cNvPr id="4" name="Google Shape;12;p24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wAAAAMAAAADAAAAAwAAAAAAAAAAB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fkUAAEAmAAD+SQAAeikAABAAAAAmAAAACAAAAL+fAAD/HwAAMAAAABQAAAAAAAAAAAD//wAAAQAAAP//AAABAA=="/>
              </a:ext>
            </a:extLst>
          </p:cNvSpPr>
          <p:nvPr>
            <p:ph type="sldNum" idx="12"/>
          </p:nvPr>
        </p:nvSpPr>
        <p:spPr>
          <a:xfrm>
            <a:off x="11296650" y="6217920"/>
            <a:ext cx="731520" cy="52451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20" tIns="121920" rIns="121920" bIns="121920" numCol="1" spcCol="215900" anchor="ctr">
            <a:prstTxWarp prst="textNoShape">
              <a:avLst/>
            </a:prstTxWarp>
          </a:bodyPr>
          <a:lstStyle>
            <a:lvl1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5pPr>
            <a:lvl6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6pPr>
            <a:lvl7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7pPr>
            <a:lvl8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8pPr>
            <a:lvl9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C095632D-99AD-DF4A-E332-6F1FF27C153A}" type="slidenum">
              <a:rPr lang="es-ES" cap="none"/>
              <a:t>‹#›</a:t>
            </a:fld>
            <a:endParaRPr lang="es-ES" cap="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titleStyle>
    <p:body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jpeg"/><Relationship Id="rId7" Type="http://schemas.openxmlformats.org/officeDocument/2006/relationships/image" Target="../media/image1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72;p1"/>
          <p:cNvPic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8_wjxhYxMAAAAlAAAAEQ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KF9AX///8BAAAAAAAAAAAAAAAAAAAAAAAAAAAAAAAAAAAAAAAAAAAAAAACf39/AO7u7gPMzMwAwMD/AH9/fwAAAAAAAAAAAAAAAAD///8AAAAAACEAAAAYAAAAFAAAAAAAAAAAAAAAAEsAAAgbAAAQAAAAJgAAAAgAAAD//////////zAAAAAUAAAAAAAAAAAA//8AAAEAAAD//wAAAQA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43942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Google Shape;73;p1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7u7uA8zMzADAwP8Af39/AAAAAAAAAAAAAAAAAAAAAAAAAAAAIQAAABgAAAAUAAAAYygAABoeAABlMAAA8SAAABAAAAAmAAAACAAAAP//////////MAAAABQAAAAAAAAAAAD//wAAAQAAAP//AAABAA=="/>
              </a:ext>
            </a:extLst>
          </p:cNvSpPr>
          <p:nvPr/>
        </p:nvSpPr>
        <p:spPr>
          <a:xfrm>
            <a:off x="6565265" y="4893310"/>
            <a:ext cx="1301750" cy="4616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cap="none"/>
              <a:t>Tutores:</a:t>
            </a:r>
            <a:endParaRPr sz="2400" cap="none"/>
          </a:p>
        </p:txBody>
      </p:sp>
      <p:sp>
        <p:nvSpPr>
          <p:cNvPr id="4" name="Google Shape;74;p1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7u7uA8zMzADAwP8Af39/AAAAAAAAAAAAAAAAAAAAAAAAAAAAIQAAABgAAAAUAAAA6wQAALkdAABsDQAAsyEAABAAAAAmAAAACAAAAP//////////MAAAABQAAAAAAAAAAAD//wAAAQAAAP//AAABAA=="/>
              </a:ext>
            </a:extLst>
          </p:cNvSpPr>
          <p:nvPr/>
        </p:nvSpPr>
        <p:spPr>
          <a:xfrm>
            <a:off x="799465" y="4831715"/>
            <a:ext cx="1382395" cy="646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cap="none" dirty="0"/>
              <a:t>Autor:</a:t>
            </a:r>
            <a:endParaRPr sz="2400" cap="none" dirty="0"/>
          </a:p>
        </p:txBody>
      </p:sp>
      <p:sp>
        <p:nvSpPr>
          <p:cNvPr id="5" name="Google Shape;75;p1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7u7uA8zMzADAwP8Af39/AAAAAAAAAAAAAAAAAAAAAAAAAAAAIQAAABgAAAAUAAAAWg8AAFcEAADjLwAAUQgAABAAAAAmAAAACAAAAP//////////MAAAABQAAAAAAAAAAAD//wAAAQAAAP//AAABAA=="/>
              </a:ext>
            </a:extLst>
          </p:cNvSpPr>
          <p:nvPr/>
        </p:nvSpPr>
        <p:spPr>
          <a:xfrm>
            <a:off x="2495550" y="705485"/>
            <a:ext cx="5288915" cy="646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cap="none" dirty="0" smtClean="0">
                <a:solidFill>
                  <a:srgbClr val="FFFFFF"/>
                </a:solidFill>
              </a:rPr>
              <a:t>TRABAJO DE PID</a:t>
            </a:r>
            <a:endParaRPr lang="es-ES" sz="3600" cap="none" dirty="0">
              <a:solidFill>
                <a:srgbClr val="FFFFFF"/>
              </a:solidFill>
            </a:endParaRPr>
          </a:p>
        </p:txBody>
      </p:sp>
      <p:sp>
        <p:nvSpPr>
          <p:cNvPr id="6" name="Google Shape;76;p1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7u7uA8zMzADAwP8Af39/AAAAAAAAAAAAAAAAAAAAAAAAAAAAIQAAABgAAAAUAAAAYygAAEQhAABoSQAAYSYAABAAAAAmAAAACAAAAP//////////MAAAABQAAAAAAAAAAAD//wAAAQAAAP//AAABAA=="/>
              </a:ext>
            </a:extLst>
          </p:cNvSpPr>
          <p:nvPr/>
        </p:nvSpPr>
        <p:spPr>
          <a:xfrm>
            <a:off x="6565265" y="5407660"/>
            <a:ext cx="5367655" cy="8312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r>
              <a:rPr lang="es-ES" sz="2400" b="1" cap="none" dirty="0"/>
              <a:t>Ing.</a:t>
            </a:r>
            <a:r>
              <a:rPr lang="es-ES" sz="2400" cap="none" dirty="0"/>
              <a:t> </a:t>
            </a:r>
            <a:r>
              <a:rPr lang="es-ES" sz="2400" dirty="0" err="1"/>
              <a:t>Yanisleydis</a:t>
            </a:r>
            <a:r>
              <a:rPr lang="es-ES" sz="2400" dirty="0"/>
              <a:t> Rodríguez Tamayo.</a:t>
            </a:r>
            <a:endParaRPr lang="es-ES" sz="2400" cap="none" dirty="0"/>
          </a:p>
          <a:p>
            <a:r>
              <a:rPr lang="es-ES" sz="2400" b="1" cap="none" dirty="0"/>
              <a:t>Ing. </a:t>
            </a:r>
            <a:r>
              <a:rPr lang="es-ES" sz="2400" dirty="0"/>
              <a:t>Julio Alberto Leyva Durán</a:t>
            </a:r>
            <a:endParaRPr sz="2400" b="1" cap="none" dirty="0"/>
          </a:p>
        </p:txBody>
      </p:sp>
      <p:sp>
        <p:nvSpPr>
          <p:cNvPr id="7" name="Google Shape;77;p1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7u7uA8zMzADAwP8Af39/AAAAAAAAAAAAAAAAAAAAAAAAAAAAIQAAABgAAAAUAAAA6wQAAD8hAAAwHQAAOCUAABAAAAAmAAAACAAAAP//////////MAAAABQAAAAAAAAAAAD//wAAAQAAAP//AAABAA=="/>
              </a:ext>
            </a:extLst>
          </p:cNvSpPr>
          <p:nvPr/>
        </p:nvSpPr>
        <p:spPr>
          <a:xfrm>
            <a:off x="799465" y="5404485"/>
            <a:ext cx="3945255" cy="6457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cap="none" dirty="0" err="1" smtClean="0"/>
              <a:t>Yonier</a:t>
            </a:r>
            <a:r>
              <a:rPr lang="es-ES" sz="2400" cap="none" dirty="0" smtClean="0"/>
              <a:t> Lora Ortega</a:t>
            </a:r>
            <a:endParaRPr sz="2400" cap="none" dirty="0"/>
          </a:p>
        </p:txBody>
      </p:sp>
      <p:sp>
        <p:nvSpPr>
          <p:cNvPr id="8" name="Google Shape;78;p1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kAAAAJAAAACQAAAAkAAAAAAAAAAC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7u7uA8zMzADAwP8Af39/AAAAAAAAAAAAAAAAAAAAAAAAAAAAIQAAABgAAAAUAAAA2hYAABkRAADsSAAAABkAABAAAAAmAAAACAAAAP//////////MAAAABQAAAAAAAAAAAD//wAAAQAAAP//AAABAA=="/>
              </a:ext>
            </a:extLst>
          </p:cNvSpPr>
          <p:nvPr/>
        </p:nvSpPr>
        <p:spPr>
          <a:xfrm>
            <a:off x="3973195" y="2197100"/>
            <a:ext cx="8139430" cy="1866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b"/>
          <a:lstStyle/>
          <a:p>
            <a:r>
              <a:rPr lang="es-ES" sz="2800" b="1" dirty="0">
                <a:solidFill>
                  <a:schemeClr val="bg1"/>
                </a:solidFill>
              </a:rPr>
              <a:t>Monitoreo y Control de datos en Estación de Carga de bajo Costo</a:t>
            </a:r>
            <a:endParaRPr lang="en-US" sz="2800" dirty="0">
              <a:solidFill>
                <a:schemeClr val="bg1"/>
              </a:solidFill>
            </a:endParaRP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cap="none" dirty="0">
              <a:solidFill>
                <a:srgbClr val="FFFFFF"/>
              </a:solidFill>
            </a:endParaRPr>
          </a:p>
        </p:txBody>
      </p:sp>
      <p:pic>
        <p:nvPicPr>
          <p:cNvPr id="9" name="Google Shape;79;p1"/>
          <p:cNvPic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8_wjxhYxMAAAAlAAAAEQ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AcAAAA4AAAAAAAAAAAAAAAAAAAA////AAAAAAAAAAAAAAAAAAAAAAAAAAAA+RI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KF9AX///8BAAAAAAAAAAAAAAAAAAAAAAAAAAAAAAAAAAAAAAAAAAAAAAACf39/AO7u7gPMzMwAwMD/AH9/fwAAAAAAAAAAAAAAAAD///8AAAAAACEAAAAYAAAAFAAAABMAAAD8AQAASBgAAAgbAAAQAAAAJgAAAAgAAAD//////////zAAAAAUAAAAAAAAAAAA//8AAAEAAAD//wAAAQA="/>
              </a:ext>
            </a:extLst>
          </p:cNvPicPr>
          <p:nvPr/>
        </p:nvPicPr>
        <p:blipFill>
          <a:blip r:embed="rId4"/>
          <a:srcRect b="48570"/>
          <a:stretch>
            <a:fillRect/>
          </a:stretch>
        </p:blipFill>
        <p:spPr>
          <a:xfrm>
            <a:off x="12065" y="322580"/>
            <a:ext cx="3935095" cy="407162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" name="Google Shape;80;p1"/>
          <p:cNvPic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8_wjxhYxMAAAAlAAAAEQ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AcAAAA4AAAAAAAAAAAAAAAAAAAA////AAAAAAAAAAAAAAAAAAAAAADwAQAAAAAAAAAAAABkAAAAZAAAAAAAAAAjAAAABAAAAGQAAAAXAAAAFAAAAAAAAAAAAAAA/38AAP9/AAAAAAAACQAAAAQAAAAlAAD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KF9AX///8BAAAAAAAAAAAAAAAAAAAAAAAAAAAAAAAAAAAAAAAAAAAAAAACf39/AO7u7gPMzMwAwMD/AH9/fwAAAAAAAAAAAAAAAAD///8AAAAAACEAAAAYAAAAFAAAABMAAAAAAAAAByAAAAgbAAAQAAAAJgAAAAgAAAD//////////zAAAAAUAAAAAAAAAAAA//8AAAEAAAD//wAAAQA="/>
              </a:ext>
            </a:extLst>
          </p:cNvPicPr>
          <p:nvPr/>
        </p:nvPicPr>
        <p:blipFill>
          <a:blip r:embed="rId5"/>
          <a:srcRect r="4960"/>
          <a:stretch>
            <a:fillRect/>
          </a:stretch>
        </p:blipFill>
        <p:spPr>
          <a:xfrm flipH="1">
            <a:off x="12065" y="0"/>
            <a:ext cx="5194300" cy="43942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2" name="Google Shape;82;p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wAAAAMAAAADAAAAAwAAAAAAAAAAB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7u7uA8zMzADAwP8Af39/AAAAAAAAAAAAAAAAAAAAAAAAAAAAIQAAABgAAAAUAAAAfkUAAEAmAAD+SQAAeikAABAAAAAmAAAACAAAADwQAAD/HwAAMAAAABQAAAAAAAAAAAD//wAAAQAAAP//AAABAA==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121920" tIns="121920" rIns="121920" bIns="121920" numCol="1" spcCol="215900" anchor="ctr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095632D-0EF7-C12E-B92C-F87B96624FAD}" type="slidenum">
              <a:rPr lang="es-ES" sz="4000" cap="none"/>
              <a:t>1</a:t>
            </a:fld>
            <a:endParaRPr sz="4000" cap="none"/>
          </a:p>
        </p:txBody>
      </p:sp>
    </p:spTree>
    <p:extLst>
      <p:ext uri="{BB962C8B-B14F-4D97-AF65-F5344CB8AC3E}">
        <p14:creationId xmlns:p14="http://schemas.microsoft.com/office/powerpoint/2010/main" val="2611534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63;p16" descr="upload.wikimedia.org/wikipedia/commons/thumb/c/...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7u7uA8zMzADAwP8Af39/AAAAAAAAAAAAAAAAAAAAAAAAAAAAIQAAABgAAAAUAAAA9QAAAPH6//+BCwAAfQUAABAAAAAmAAAACAAAAP//////////MAAAABQAAAAAAAAAAAD//wAAAQAAAP//AAABAA=="/>
              </a:ext>
            </a:extLst>
          </p:cNvSpPr>
          <p:nvPr/>
        </p:nvSpPr>
        <p:spPr>
          <a:xfrm>
            <a:off x="155575" y="-822325"/>
            <a:ext cx="1714500" cy="17145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cap="none">
              <a:latin typeface="Calibri" pitchFamily="2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7" name="Google Shape;369;p16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kAAAAEgAAACQAAAASAAAAAAAAAAB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7u7uA8zMzADAwP8Af39/AAAAAAAAAAAAAAAAAAAAAAAAAAAAIQAAABgAAAAUAAAA5zcAALgmAADHSAAA9ygAABAAAAAmAAAACAAAAD0QAAD/HwAAMAAAABQAAAAAAAAAAAD//wAAAQAAAP//AAABAA=="/>
              </a:ext>
            </a:extLst>
          </p:cNvSpPr>
          <p:nvPr>
            <p:ph type="sldNum" idx="12"/>
          </p:nvPr>
        </p:nvSpPr>
        <p:spPr>
          <a:xfrm>
            <a:off x="9293225" y="709612"/>
            <a:ext cx="2743200" cy="365125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095632D-9299-2ECD-D7C3-6498758D2131}" type="slidenum">
              <a:rPr lang="es-ES" sz="4000" cap="none">
                <a:solidFill>
                  <a:schemeClr val="bg1"/>
                </a:solidFill>
              </a:rPr>
              <a:t>10</a:t>
            </a:fld>
            <a:endParaRPr sz="4000" cap="none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44" y="892174"/>
            <a:ext cx="4672797" cy="5562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438;p20"/>
          <p:cNvPic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8_wjxhYxMAAAAlAAAAEQ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AcAAAA4AAAAAAAAAAAAAAAAAAAA////AAAAAAAAAAAAAAAAAAAAAAAAAAAAAAAAAAAAAABkAAAAZAAAAAAAAAAjAAAABAAAAGQAAAAXAAAAFAAAAAAAAAAAAAAA/38AAP9/AAAAAAAACQAAAAQAAAA1LzA2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AAAAAAAAAAAAEsAAPoEAAAQAAAAJgAAAAgAAAD//////////zAAAAAUAAAAAAAAAAAA//8AAAEAAAD//wAAAQA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80899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" name="Google Shape;439;p20"/>
          <p:cNvPic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8_wjxhYxMAAAAlAAAAEQ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AcAAAA4AAAAAAAAAAAAAAAAAAAA////AAAAAAAAAAAAAAAAAAAAAADwAQ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CEAAAAAAAAAFSAAAPoEAAAQAAAAJgAAAAgAAAD//////////zAAAAAUAAAAAAAAAAAA//8AAAEAAAD//wAAAQA="/>
              </a:ext>
            </a:extLst>
          </p:cNvPicPr>
          <p:nvPr/>
        </p:nvPicPr>
        <p:blipFill>
          <a:blip r:embed="rId4"/>
          <a:srcRect r="4960"/>
          <a:stretch>
            <a:fillRect/>
          </a:stretch>
        </p:blipFill>
        <p:spPr>
          <a:xfrm flipH="1">
            <a:off x="20955" y="0"/>
            <a:ext cx="5194300" cy="80899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Google Shape;440;p20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gAAAJ8AAAAkEwAAOAQAABAAAAAmAAAACAAAAP//////////MAAAABQAAAAAAAAAAAD//wAAAQAAAP//AAABAA=="/>
              </a:ext>
            </a:extLst>
          </p:cNvSpPr>
          <p:nvPr/>
        </p:nvSpPr>
        <p:spPr>
          <a:xfrm>
            <a:off x="158750" y="100965"/>
            <a:ext cx="2952750" cy="584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cap="none">
                <a:solidFill>
                  <a:srgbClr val="FFFFFF"/>
                </a:solidFill>
                <a:latin typeface="Century Gothic" charset="0"/>
                <a:ea typeface="Century Gothic" charset="0"/>
                <a:cs typeface="Century Gothic" charset="0"/>
              </a:rPr>
              <a:t>Conclusiones</a:t>
            </a:r>
          </a:p>
        </p:txBody>
      </p:sp>
      <p:sp>
        <p:nvSpPr>
          <p:cNvPr id="5" name="Google Shape;441;p20" descr="upload.wikimedia.org/wikipedia/commons/thumb/c/...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9QAAAPH6//+BCwAAfQUAABAAAAAmAAAACAAAAP//////////MAAAABQAAAAAAAAAAAD//wAAAQAAAP//AAABAA=="/>
              </a:ext>
            </a:extLst>
          </p:cNvSpPr>
          <p:nvPr/>
        </p:nvSpPr>
        <p:spPr>
          <a:xfrm>
            <a:off x="155575" y="-822325"/>
            <a:ext cx="1714500" cy="17145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cap="none">
              <a:latin typeface="Calibri" pitchFamily="2" charset="0"/>
              <a:ea typeface="Calibri" pitchFamily="2" charset="0"/>
              <a:cs typeface="Calibri" pitchFamily="2" charset="0"/>
            </a:endParaRPr>
          </a:p>
        </p:txBody>
      </p:sp>
      <p:pic>
        <p:nvPicPr>
          <p:cNvPr id="6" name="Google Shape;442;p20"/>
          <p:cNvPic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8_wjxhYxMAAAAlAAAAEQ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G07AABxAAAAg0oAADgEAAAQAAAAJgAAAAgAAAD//////////zAAAAAUAAAAAAAAAAAA//8AAAEAAAD//wAAAQA=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9660255" y="71755"/>
            <a:ext cx="2452370" cy="61404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Google Shape;443;p20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4wIAAIgIAAAdSAAAQh8AABAAAAAmAAAACAAAAP//////////MAAAABQAAAAAAAAAAAD//wAAAQAAAP//AAABAA=="/>
              </a:ext>
            </a:extLst>
          </p:cNvSpPr>
          <p:nvPr/>
        </p:nvSpPr>
        <p:spPr>
          <a:xfrm>
            <a:off x="469265" y="1386840"/>
            <a:ext cx="11253470" cy="3694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457200" marR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3200"/>
              <a:buFont typeface="Noto Sans" pitchFamily="1" charset="0"/>
              <a:buChar char="✔"/>
            </a:pPr>
            <a:endParaRPr lang="es-ES" sz="3200" cap="none" dirty="0">
              <a:solidFill>
                <a:schemeClr val="tx1"/>
              </a:solidFill>
            </a:endParaRPr>
          </a:p>
        </p:txBody>
      </p:sp>
      <p:sp>
        <p:nvSpPr>
          <p:cNvPr id="8" name="Google Shape;444;p20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kAAAAEgAAACQAAAASAAAAAAAAAAB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DwQAAD/HwAAMAAAABQAAAAAAAAAAAD//wAAAQAAAP//AAABAA=="/>
              </a:ext>
            </a:extLst>
          </p:cNvSpPr>
          <p:nvPr>
            <p:ph type="sldNum" idx="12"/>
          </p:nvPr>
        </p:nvSpPr>
        <p:spPr>
          <a:xfrm>
            <a:off x="9345637" y="6246000"/>
            <a:ext cx="2743200" cy="365125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095632D-AFB4-89B5-FA64-59E00D2A0C0C}" type="slidenum">
              <a:rPr lang="es-ES" sz="4000" cap="none"/>
              <a:t>11</a:t>
            </a:fld>
            <a:endParaRPr sz="4000" cap="none" dirty="0"/>
          </a:p>
        </p:txBody>
      </p:sp>
      <p:sp>
        <p:nvSpPr>
          <p:cNvPr id="10" name="TextBox 9"/>
          <p:cNvSpPr txBox="1"/>
          <p:nvPr/>
        </p:nvSpPr>
        <p:spPr>
          <a:xfrm>
            <a:off x="158750" y="1237129"/>
            <a:ext cx="1195387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s-ES" sz="2800" dirty="0"/>
              <a:t>El empleo de las herramientas y tecnologías seleccionadas para la implementación de la solución propició la correspondencia entre los resultados obtenidos y los esperados, lo cual pudo asegurar el nivel de precisión en el análisis y diseño de la aplicación.</a:t>
            </a:r>
            <a:endParaRPr lang="en-US" sz="2800" dirty="0"/>
          </a:p>
          <a:p>
            <a:pPr marL="457200" indent="-457200" algn="just">
              <a:buFont typeface="Arial" pitchFamily="34" charset="0"/>
              <a:buChar char="•"/>
            </a:pPr>
            <a:endParaRPr lang="en-US" sz="2800" dirty="0"/>
          </a:p>
          <a:p>
            <a:pPr marL="457200" indent="-457200" algn="just">
              <a:buFont typeface="Arial" pitchFamily="34" charset="0"/>
              <a:buChar char="•"/>
            </a:pPr>
            <a:r>
              <a:rPr lang="es-ES" sz="2800" dirty="0"/>
              <a:t>El empleo de la metodología AUP-UCI en su escenario 4 permitió que se trazara una buena planificación de todo el proyecto, ahorrando tiempo y recursos.</a:t>
            </a:r>
            <a:endParaRPr lang="en-US" sz="2800" dirty="0"/>
          </a:p>
          <a:p>
            <a:pPr marL="457200" indent="-457200" algn="just">
              <a:buFont typeface="Arial" pitchFamily="34" charset="0"/>
              <a:buChar char="•"/>
            </a:pPr>
            <a:endParaRPr lang="en-US" sz="2800" dirty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438;p20"/>
          <p:cNvPic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8_wjxhYxMAAAAlAAAAEQ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AcAAAA4AAAAAAAAAAAAAAAAAAAA////AAAAAAAAAAAAAAAAAAAAAAAAAAAAAAAAAAAAAABkAAAAZAAAAAAAAAAjAAAABAAAAGQAAAAXAAAAFAAAAAAAAAAAAAAA/38AAP9/AAAAAAAACQAAAAQAAAA1LzA2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AAAAAAAAAAAAEsAAPoEAAAQAAAAJgAAAAgAAAD//////////zAAAAAUAAAAAAAAAAAA//8AAAEAAAD//wAAAQA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80899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" name="Google Shape;439;p20"/>
          <p:cNvPic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8_wjxhYxMAAAAlAAAAEQ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AcAAAA4AAAAAAAAAAAAAAAAAAAA////AAAAAAAAAAAAAAAAAAAAAADwAQ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CEAAAAAAAAAFSAAAPoEAAAQAAAAJgAAAAgAAAD//////////zAAAAAUAAAAAAAAAAAA//8AAAEAAAD//wAAAQA="/>
              </a:ext>
            </a:extLst>
          </p:cNvPicPr>
          <p:nvPr/>
        </p:nvPicPr>
        <p:blipFill>
          <a:blip r:embed="rId4"/>
          <a:srcRect r="4960"/>
          <a:stretch>
            <a:fillRect/>
          </a:stretch>
        </p:blipFill>
        <p:spPr>
          <a:xfrm flipH="1">
            <a:off x="20955" y="0"/>
            <a:ext cx="5194300" cy="80899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Google Shape;440;p20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gAAAJ8AAAAkEwAAOAQAABAAAAAmAAAACAAAAP//////////MAAAABQAAAAAAAAAAAD//wAAAQAAAP//AAABAA=="/>
              </a:ext>
            </a:extLst>
          </p:cNvSpPr>
          <p:nvPr/>
        </p:nvSpPr>
        <p:spPr>
          <a:xfrm>
            <a:off x="158750" y="100965"/>
            <a:ext cx="2952750" cy="584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cap="none">
                <a:solidFill>
                  <a:srgbClr val="FFFFFF"/>
                </a:solidFill>
                <a:latin typeface="Century Gothic" charset="0"/>
                <a:ea typeface="Century Gothic" charset="0"/>
                <a:cs typeface="Century Gothic" charset="0"/>
              </a:rPr>
              <a:t>Conclusiones</a:t>
            </a:r>
          </a:p>
        </p:txBody>
      </p:sp>
      <p:sp>
        <p:nvSpPr>
          <p:cNvPr id="5" name="Google Shape;441;p20" descr="upload.wikimedia.org/wikipedia/commons/thumb/c/...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9QAAAPH6//+BCwAAfQUAABAAAAAmAAAACAAAAP//////////MAAAABQAAAAAAAAAAAD//wAAAQAAAP//AAABAA=="/>
              </a:ext>
            </a:extLst>
          </p:cNvSpPr>
          <p:nvPr/>
        </p:nvSpPr>
        <p:spPr>
          <a:xfrm>
            <a:off x="155575" y="-822325"/>
            <a:ext cx="1714500" cy="17145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cap="none">
              <a:latin typeface="Calibri" pitchFamily="2" charset="0"/>
              <a:ea typeface="Calibri" pitchFamily="2" charset="0"/>
              <a:cs typeface="Calibri" pitchFamily="2" charset="0"/>
            </a:endParaRPr>
          </a:p>
        </p:txBody>
      </p:sp>
      <p:pic>
        <p:nvPicPr>
          <p:cNvPr id="6" name="Google Shape;442;p20"/>
          <p:cNvPic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8_wjxhYxMAAAAlAAAAEQ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G07AABxAAAAg0oAADgEAAAQAAAAJgAAAAgAAAD//////////zAAAAAUAAAAAAAAAAAA//8AAAEAAAD//wAAAQA=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9660255" y="71755"/>
            <a:ext cx="2452370" cy="61404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Google Shape;443;p20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4wIAAIgIAAAdSAAAQh8AABAAAAAmAAAACAAAAP//////////MAAAABQAAAAAAAAAAAD//wAAAQAAAP//AAABAA=="/>
              </a:ext>
            </a:extLst>
          </p:cNvSpPr>
          <p:nvPr/>
        </p:nvSpPr>
        <p:spPr>
          <a:xfrm>
            <a:off x="469265" y="1386840"/>
            <a:ext cx="11253470" cy="3694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457200" marR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3200"/>
              <a:buFont typeface="Noto Sans" pitchFamily="1" charset="0"/>
              <a:buChar char="✔"/>
            </a:pPr>
            <a:endParaRPr lang="es-ES" sz="3200" cap="none" dirty="0">
              <a:solidFill>
                <a:schemeClr val="tx1"/>
              </a:solidFill>
            </a:endParaRPr>
          </a:p>
        </p:txBody>
      </p:sp>
      <p:sp>
        <p:nvSpPr>
          <p:cNvPr id="8" name="Google Shape;444;p20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kAAAAEgAAACQAAAASAAAAAAAAAAB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DwQAAD/HwAAMAAAABQAAAAAAAAAAAD//wAAAQAAAP//AAABAA=="/>
              </a:ext>
            </a:extLst>
          </p:cNvSpPr>
          <p:nvPr>
            <p:ph type="sldNum" idx="12"/>
          </p:nvPr>
        </p:nvSpPr>
        <p:spPr>
          <a:xfrm>
            <a:off x="9345637" y="6246000"/>
            <a:ext cx="2743200" cy="365125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095632D-AFB4-89B5-FA64-59E00D2A0C0C}" type="slidenum">
              <a:rPr lang="es-ES" sz="4000" cap="none"/>
              <a:t>12</a:t>
            </a:fld>
            <a:endParaRPr sz="4000" cap="none" dirty="0"/>
          </a:p>
        </p:txBody>
      </p:sp>
      <p:sp>
        <p:nvSpPr>
          <p:cNvPr id="10" name="TextBox 9"/>
          <p:cNvSpPr txBox="1"/>
          <p:nvPr/>
        </p:nvSpPr>
        <p:spPr>
          <a:xfrm>
            <a:off x="158750" y="1237129"/>
            <a:ext cx="1195387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s-ES" sz="2800" dirty="0"/>
              <a:t>Se implementó una aplicación para la Medición y Control de datos para el prototipo de Estación de Carga, que mediante el uso de la plataforma </a:t>
            </a:r>
            <a:r>
              <a:rPr lang="es-ES" sz="2800" dirty="0" err="1"/>
              <a:t>Arduino</a:t>
            </a:r>
            <a:r>
              <a:rPr lang="es-ES" sz="2800" dirty="0"/>
              <a:t> como núcleo de procesamiento de la Estación experimental, demuestran la factibilidad del usos del hardware libre y de bajo coste, siendo viable para un escalado industrial.</a:t>
            </a:r>
            <a:endParaRPr lang="en-US" sz="2800" dirty="0"/>
          </a:p>
          <a:p>
            <a:pPr marL="457200" indent="-457200" algn="just">
              <a:buFont typeface="Arial" pitchFamily="34" charset="0"/>
              <a:buChar char="•"/>
            </a:pP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9316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450;p21"/>
          <p:cNvPic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8_wjxhYxMAAAAlAAAAEQ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AAAAAAAAAAAAEsAAPoEAAAQAAAAJgAAAAgAAAD//////////zAAAAAUAAAAAAAAAAAA//8AAAEAAAD//wAAAQA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80899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" name="Google Shape;451;p21"/>
          <p:cNvPic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8_wjxhYxMAAAAlAAAAEQ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AcAAAA4AAAAAAAAAAAAAAAAAAAA////AAAAAAAAAAAAAAAAAAAAAADwAQ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CEAAAAAAAAAFSAAAPoEAAAQAAAAJgAAAAgAAAD//////////zAAAAAUAAAAAAAAAAAA//8AAAEAAAD//wAAAQA="/>
              </a:ext>
            </a:extLst>
          </p:cNvPicPr>
          <p:nvPr/>
        </p:nvPicPr>
        <p:blipFill>
          <a:blip r:embed="rId4"/>
          <a:srcRect r="4960"/>
          <a:stretch>
            <a:fillRect/>
          </a:stretch>
        </p:blipFill>
        <p:spPr>
          <a:xfrm flipH="1">
            <a:off x="20955" y="0"/>
            <a:ext cx="5194300" cy="80899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Google Shape;452;p21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gAAAJ8AAAAkEwAAOAQAABAAAAAmAAAACAAAAP//////////MAAAABQAAAAAAAAAAAD//wAAAQAAAP//AAABAA=="/>
              </a:ext>
            </a:extLst>
          </p:cNvSpPr>
          <p:nvPr/>
        </p:nvSpPr>
        <p:spPr>
          <a:xfrm>
            <a:off x="158749" y="100965"/>
            <a:ext cx="5596591" cy="584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cap="none" dirty="0" smtClean="0">
                <a:solidFill>
                  <a:srgbClr val="FFFFFF"/>
                </a:solidFill>
                <a:latin typeface="Century Gothic" charset="0"/>
                <a:ea typeface="Century Gothic" charset="0"/>
                <a:cs typeface="Century Gothic" charset="0"/>
              </a:rPr>
              <a:t>Recomendaciones</a:t>
            </a:r>
            <a:endParaRPr lang="es-ES" sz="3200" b="1" cap="none" dirty="0">
              <a:solidFill>
                <a:srgbClr val="FFFFFF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" name="Google Shape;453;p21" descr="upload.wikimedia.org/wikipedia/commons/thumb/c/...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9QAAAPH6//+BCwAAfQUAABAAAAAmAAAACAAAAP//////////MAAAABQAAAAAAAAAAAD//wAAAQAAAP//AAABAA=="/>
              </a:ext>
            </a:extLst>
          </p:cNvSpPr>
          <p:nvPr/>
        </p:nvSpPr>
        <p:spPr>
          <a:xfrm>
            <a:off x="155575" y="-822325"/>
            <a:ext cx="1714500" cy="17145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cap="none">
              <a:latin typeface="Calibri" pitchFamily="2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7" name="Google Shape;455;p21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wEAABYXAAAlSQAAviAAABAAAAAmAAAACAAAAP//////////MAAAABQAAAAAAAAAAAD//wAAAQAAAP//AAABAA=="/>
              </a:ext>
            </a:extLst>
          </p:cNvSpPr>
          <p:nvPr/>
        </p:nvSpPr>
        <p:spPr>
          <a:xfrm>
            <a:off x="301625" y="3752850"/>
            <a:ext cx="11588750" cy="15697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457200" marR="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3200"/>
              <a:buFont typeface="Noto Sans" pitchFamily="1" charset="0"/>
              <a:buChar char="✔"/>
            </a:pPr>
            <a:endParaRPr sz="3200" cap="none" dirty="0">
              <a:solidFill>
                <a:srgbClr val="262626"/>
              </a:solidFill>
              <a:latin typeface="Calibri" pitchFamily="2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8" name="Google Shape;456;p21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wEAAAEIAADTQQAAqREAABAAAAAmAAAACAAAAP//////////MAAAABQAAAAAAAAAAAD//wAAAQAAAP//AAABAA=="/>
              </a:ext>
            </a:extLst>
          </p:cNvSpPr>
          <p:nvPr/>
        </p:nvSpPr>
        <p:spPr>
          <a:xfrm>
            <a:off x="301625" y="1301115"/>
            <a:ext cx="10398760" cy="15697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457200" marR="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3200"/>
              <a:buFont typeface="Noto Sans" pitchFamily="1" charset="0"/>
              <a:buChar char="✔"/>
            </a:pPr>
            <a:endParaRPr sz="3200" cap="none" dirty="0">
              <a:solidFill>
                <a:srgbClr val="262626"/>
              </a:solidFill>
            </a:endParaRPr>
          </a:p>
        </p:txBody>
      </p:sp>
      <p:sp>
        <p:nvSpPr>
          <p:cNvPr id="9" name="Google Shape;457;p2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kAAAAEgAAACQAAAASAAAAAAAAAAB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DwQAAD/HwAAMAAAABQAAAAAAAAAAAD//wAAAQAAAP//AAABAA==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095632D-12B6-3D7B-F8D0-E42EC39E0EB1}" type="slidenum">
              <a:rPr lang="es-ES" sz="4000" cap="none"/>
              <a:t>13</a:t>
            </a:fld>
            <a:endParaRPr sz="4000" cap="none"/>
          </a:p>
        </p:txBody>
      </p:sp>
      <p:sp>
        <p:nvSpPr>
          <p:cNvPr id="11" name="TextBox 10"/>
          <p:cNvSpPr txBox="1"/>
          <p:nvPr/>
        </p:nvSpPr>
        <p:spPr>
          <a:xfrm>
            <a:off x="158750" y="1237129"/>
            <a:ext cx="1195387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Con el objetivo de mejorar el funcionamiento y utilidad de la Aplicación para la adquisición de datos</a:t>
            </a:r>
            <a:r>
              <a:rPr lang="es-ES" sz="2800" dirty="0" smtClean="0"/>
              <a:t>:</a:t>
            </a:r>
          </a:p>
          <a:p>
            <a:endParaRPr lang="en-US" sz="2800" dirty="0"/>
          </a:p>
          <a:p>
            <a:pPr marL="457200" lvl="0" indent="-457200">
              <a:buFont typeface="Arial" pitchFamily="34" charset="0"/>
              <a:buChar char="•"/>
            </a:pPr>
            <a:r>
              <a:rPr lang="es-ES" sz="2800" dirty="0"/>
              <a:t>Adaptarlo a otras plataformas (</a:t>
            </a:r>
            <a:r>
              <a:rPr lang="es-ES" sz="2800" dirty="0" err="1"/>
              <a:t>Android</a:t>
            </a:r>
            <a:r>
              <a:rPr lang="es-ES" sz="2800" dirty="0" smtClean="0"/>
              <a:t>).</a:t>
            </a:r>
          </a:p>
          <a:p>
            <a:pPr marL="457200" lvl="0" indent="-457200">
              <a:buFont typeface="Arial" pitchFamily="34" charset="0"/>
              <a:buChar char="•"/>
            </a:pPr>
            <a:endParaRPr lang="en-US" sz="2800" dirty="0"/>
          </a:p>
          <a:p>
            <a:pPr marL="457200" lvl="0" indent="-457200">
              <a:buFont typeface="Arial" pitchFamily="34" charset="0"/>
              <a:buChar char="•"/>
            </a:pPr>
            <a:r>
              <a:rPr lang="es-ES" sz="2800" dirty="0"/>
              <a:t>Integrar las funcionalidades para la gestión de los permisos de los usuarios mediante la identificación de tarjetas RFID</a:t>
            </a:r>
            <a:r>
              <a:rPr lang="es-ES" sz="2800" dirty="0" smtClean="0"/>
              <a:t>.</a:t>
            </a:r>
          </a:p>
          <a:p>
            <a:pPr marL="457200" lvl="0" indent="-457200">
              <a:buFont typeface="Arial" pitchFamily="34" charset="0"/>
              <a:buChar char="•"/>
            </a:pPr>
            <a:endParaRPr lang="en-US" sz="2800" dirty="0"/>
          </a:p>
          <a:p>
            <a:pPr marL="457200" lvl="0" indent="-457200">
              <a:buFont typeface="Arial" pitchFamily="34" charset="0"/>
              <a:buChar char="•"/>
            </a:pPr>
            <a:r>
              <a:rPr lang="es-ES" sz="2800" dirty="0"/>
              <a:t>Incluir otras interfaces y protocolos de comunicación, tanto en el Sistema Embebido de la Estación de Carga y en la Aplicación.</a:t>
            </a:r>
            <a:endParaRPr lang="en-US" sz="2800" dirty="0"/>
          </a:p>
          <a:p>
            <a:r>
              <a:rPr lang="es-ES" sz="2800" dirty="0"/>
              <a:t> 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72;p1"/>
          <p:cNvPic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8_wjxhYxMAAAAlAAAAEQ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KF9AX///8BAAAAAAAAAAAAAAAAAAAAAAAAAAAAAAAAAAAAAAAAAAAAAAACf39/AO7u7gPMzMwAwMD/AH9/fwAAAAAAAAAAAAAAAAD///8AAAAAACEAAAAYAAAAFAAAAAAAAAAAAAAAAEsAAAgbAAAQAAAAJgAAAAgAAAD//////////zAAAAAUAAAAAAAAAAAA//8AAAEAAAD//wAAAQA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43942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Google Shape;73;p1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7u7uA8zMzADAwP8Af39/AAAAAAAAAAAAAAAAAAAAAAAAAAAAIQAAABgAAAAUAAAAYygAABoeAABlMAAA8SAAABAAAAAmAAAACAAAAP//////////MAAAABQAAAAAAAAAAAD//wAAAQAAAP//AAABAA=="/>
              </a:ext>
            </a:extLst>
          </p:cNvSpPr>
          <p:nvPr/>
        </p:nvSpPr>
        <p:spPr>
          <a:xfrm>
            <a:off x="6565265" y="4893310"/>
            <a:ext cx="1301750" cy="4616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cap="none"/>
              <a:t>Tutores:</a:t>
            </a:r>
            <a:endParaRPr sz="2400" cap="none"/>
          </a:p>
        </p:txBody>
      </p:sp>
      <p:sp>
        <p:nvSpPr>
          <p:cNvPr id="4" name="Google Shape;74;p1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7u7uA8zMzADAwP8Af39/AAAAAAAAAAAAAAAAAAAAAAAAAAAAIQAAABgAAAAUAAAA6wQAALkdAABsDQAAsyEAABAAAAAmAAAACAAAAP//////////MAAAABQAAAAAAAAAAAD//wAAAQAAAP//AAABAA=="/>
              </a:ext>
            </a:extLst>
          </p:cNvSpPr>
          <p:nvPr/>
        </p:nvSpPr>
        <p:spPr>
          <a:xfrm>
            <a:off x="799465" y="4831715"/>
            <a:ext cx="1382395" cy="646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cap="none" dirty="0"/>
              <a:t>Autor:</a:t>
            </a:r>
            <a:endParaRPr sz="2400" cap="none" dirty="0"/>
          </a:p>
        </p:txBody>
      </p:sp>
      <p:sp>
        <p:nvSpPr>
          <p:cNvPr id="5" name="Google Shape;75;p1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7u7uA8zMzADAwP8Af39/AAAAAAAAAAAAAAAAAAAAAAAAAAAAIQAAABgAAAAUAAAAWg8AAFcEAADjLwAAUQgAABAAAAAmAAAACAAAAP//////////MAAAABQAAAAAAAAAAAD//wAAAQAAAP//AAABAA=="/>
              </a:ext>
            </a:extLst>
          </p:cNvSpPr>
          <p:nvPr/>
        </p:nvSpPr>
        <p:spPr>
          <a:xfrm>
            <a:off x="2495550" y="705485"/>
            <a:ext cx="5288915" cy="646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cap="none" dirty="0" smtClean="0">
                <a:solidFill>
                  <a:srgbClr val="FFFFFF"/>
                </a:solidFill>
              </a:rPr>
              <a:t>TRABAJO DE PID</a:t>
            </a:r>
            <a:endParaRPr lang="es-ES" sz="3600" cap="none" dirty="0">
              <a:solidFill>
                <a:srgbClr val="FFFFFF"/>
              </a:solidFill>
            </a:endParaRPr>
          </a:p>
        </p:txBody>
      </p:sp>
      <p:sp>
        <p:nvSpPr>
          <p:cNvPr id="6" name="Google Shape;76;p1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7u7uA8zMzADAwP8Af39/AAAAAAAAAAAAAAAAAAAAAAAAAAAAIQAAABgAAAAUAAAAYygAAEQhAABoSQAAYSYAABAAAAAmAAAACAAAAP//////////MAAAABQAAAAAAAAAAAD//wAAAQAAAP//AAABAA=="/>
              </a:ext>
            </a:extLst>
          </p:cNvSpPr>
          <p:nvPr/>
        </p:nvSpPr>
        <p:spPr>
          <a:xfrm>
            <a:off x="6565265" y="5407660"/>
            <a:ext cx="5367655" cy="8312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r>
              <a:rPr lang="es-ES" sz="2400" b="1" cap="none" dirty="0"/>
              <a:t>Ing.</a:t>
            </a:r>
            <a:r>
              <a:rPr lang="es-ES" sz="2400" cap="none" dirty="0"/>
              <a:t> </a:t>
            </a:r>
            <a:r>
              <a:rPr lang="es-ES" sz="2400" dirty="0" err="1"/>
              <a:t>Yanisleydis</a:t>
            </a:r>
            <a:r>
              <a:rPr lang="es-ES" sz="2400" dirty="0"/>
              <a:t> Rodríguez Tamayo.</a:t>
            </a:r>
            <a:endParaRPr lang="es-ES" sz="2400" cap="none" dirty="0"/>
          </a:p>
          <a:p>
            <a:r>
              <a:rPr lang="es-ES" sz="2400" b="1" cap="none" dirty="0"/>
              <a:t>Ing. </a:t>
            </a:r>
            <a:r>
              <a:rPr lang="es-ES" sz="2400" dirty="0"/>
              <a:t>Julio Alberto Leyva Durán</a:t>
            </a:r>
            <a:endParaRPr sz="2400" b="1" cap="none" dirty="0"/>
          </a:p>
        </p:txBody>
      </p:sp>
      <p:sp>
        <p:nvSpPr>
          <p:cNvPr id="7" name="Google Shape;77;p1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7u7uA8zMzADAwP8Af39/AAAAAAAAAAAAAAAAAAAAAAAAAAAAIQAAABgAAAAUAAAA6wQAAD8hAAAwHQAAOCUAABAAAAAmAAAACAAAAP//////////MAAAABQAAAAAAAAAAAD//wAAAQAAAP//AAABAA=="/>
              </a:ext>
            </a:extLst>
          </p:cNvSpPr>
          <p:nvPr/>
        </p:nvSpPr>
        <p:spPr>
          <a:xfrm>
            <a:off x="799465" y="5404485"/>
            <a:ext cx="3945255" cy="6457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cap="none" dirty="0" err="1" smtClean="0"/>
              <a:t>Yonier</a:t>
            </a:r>
            <a:r>
              <a:rPr lang="es-ES" sz="2400" cap="none" dirty="0" smtClean="0"/>
              <a:t> Lora Ortega</a:t>
            </a:r>
            <a:endParaRPr sz="2400" cap="none" dirty="0"/>
          </a:p>
        </p:txBody>
      </p:sp>
      <p:sp>
        <p:nvSpPr>
          <p:cNvPr id="8" name="Google Shape;78;p1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kAAAAJAAAACQAAAAkAAAAAAAAAAC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7u7uA8zMzADAwP8Af39/AAAAAAAAAAAAAAAAAAAAAAAAAAAAIQAAABgAAAAUAAAA2hYAABkRAADsSAAAABkAABAAAAAmAAAACAAAAP//////////MAAAABQAAAAAAAAAAAD//wAAAQAAAP//AAABAA=="/>
              </a:ext>
            </a:extLst>
          </p:cNvSpPr>
          <p:nvPr/>
        </p:nvSpPr>
        <p:spPr>
          <a:xfrm>
            <a:off x="3973195" y="2197100"/>
            <a:ext cx="8139430" cy="1866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b"/>
          <a:lstStyle/>
          <a:p>
            <a:r>
              <a:rPr lang="es-ES" sz="2800" b="1" dirty="0">
                <a:solidFill>
                  <a:schemeClr val="bg1"/>
                </a:solidFill>
              </a:rPr>
              <a:t>Monitoreo y Control de datos en Estación de Carga de bajo Costo</a:t>
            </a:r>
            <a:endParaRPr lang="en-US" sz="2800" dirty="0">
              <a:solidFill>
                <a:schemeClr val="bg1"/>
              </a:solidFill>
            </a:endParaRP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cap="none" dirty="0">
              <a:solidFill>
                <a:srgbClr val="FFFFFF"/>
              </a:solidFill>
            </a:endParaRPr>
          </a:p>
        </p:txBody>
      </p:sp>
      <p:pic>
        <p:nvPicPr>
          <p:cNvPr id="9" name="Google Shape;79;p1"/>
          <p:cNvPic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8_wjxhYxMAAAAlAAAAEQ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AcAAAA4AAAAAAAAAAAAAAAAAAAA////AAAAAAAAAAAAAAAAAAAAAAAAAAAA+RI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KF9AX///8BAAAAAAAAAAAAAAAAAAAAAAAAAAAAAAAAAAAAAAAAAAAAAAACf39/AO7u7gPMzMwAwMD/AH9/fwAAAAAAAAAAAAAAAAD///8AAAAAACEAAAAYAAAAFAAAABMAAAD8AQAASBgAAAgbAAAQAAAAJgAAAAgAAAD//////////zAAAAAUAAAAAAAAAAAA//8AAAEAAAD//wAAAQA="/>
              </a:ext>
            </a:extLst>
          </p:cNvPicPr>
          <p:nvPr/>
        </p:nvPicPr>
        <p:blipFill>
          <a:blip r:embed="rId4"/>
          <a:srcRect b="48570"/>
          <a:stretch>
            <a:fillRect/>
          </a:stretch>
        </p:blipFill>
        <p:spPr>
          <a:xfrm>
            <a:off x="12065" y="322580"/>
            <a:ext cx="3935095" cy="407162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" name="Google Shape;80;p1"/>
          <p:cNvPic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8_wjxhYxMAAAAlAAAAEQ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AcAAAA4AAAAAAAAAAAAAAAAAAAA////AAAAAAAAAAAAAAAAAAAAAADwAQAAAAAAAAAAAABkAAAAZAAAAAAAAAAjAAAABAAAAGQAAAAXAAAAFAAAAAAAAAAAAAAA/38AAP9/AAAAAAAACQAAAAQAAAAlAAD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KF9AX///8BAAAAAAAAAAAAAAAAAAAAAAAAAAAAAAAAAAAAAAAAAAAAAAACf39/AO7u7gPMzMwAwMD/AH9/fwAAAAAAAAAAAAAAAAD///8AAAAAACEAAAAYAAAAFAAAABMAAAAAAAAAByAAAAgbAAAQAAAAJgAAAAgAAAD//////////zAAAAAUAAAAAAAAAAAA//8AAAEAAAD//wAAAQA="/>
              </a:ext>
            </a:extLst>
          </p:cNvPicPr>
          <p:nvPr/>
        </p:nvPicPr>
        <p:blipFill>
          <a:blip r:embed="rId5"/>
          <a:srcRect r="4960"/>
          <a:stretch>
            <a:fillRect/>
          </a:stretch>
        </p:blipFill>
        <p:spPr>
          <a:xfrm flipH="1">
            <a:off x="12065" y="0"/>
            <a:ext cx="5194300" cy="43942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2" name="Google Shape;82;p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wAAAAMAAAADAAAAAwAAAAAAAAAAB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7u7uA8zMzADAwP8Af39/AAAAAAAAAAAAAAAAAAAAAAAAAAAAIQAAABgAAAAUAAAAfkUAAEAmAAD+SQAAeikAABAAAAAmAAAACAAAADwQAAD/HwAAMAAAABQAAAAAAAAAAAD//wAAAQAAAP//AAABAA==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121920" tIns="121920" rIns="121920" bIns="121920" numCol="1" spcCol="215900" anchor="ctr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095632D-0EF7-C12E-B92C-F87B96624FAD}" type="slidenum">
              <a:rPr lang="es-ES" sz="4000" cap="none"/>
              <a:t>14</a:t>
            </a:fld>
            <a:endParaRPr sz="4000" cap="none"/>
          </a:p>
        </p:txBody>
      </p:sp>
    </p:spTree>
    <p:extLst>
      <p:ext uri="{BB962C8B-B14F-4D97-AF65-F5344CB8AC3E}">
        <p14:creationId xmlns:p14="http://schemas.microsoft.com/office/powerpoint/2010/main" val="1133227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74;p5"/>
          <p:cNvPic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8_wjxhYxMAAAAlAAAAEQ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AcAAAA4AAAAAAAAAAAAAAAAAAAA////AAAAAAAAAAAAAAAAAAAAAAAAAAAAAAAAAAAAAABkAAAAZAAAAAAAAAAjAAAABAAAAGQAAAAXAAAAFAAAAAAAAAAAAAAA/38AAP9/AAAAAAAACQAAAAQAAABpJg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KF9AX///8BAAAAAAAAAAAAAAAAAAAAAAAAAAAAAAAAAAAAAAAAAAAAAAACf39/AO7u7gPMzMwAwMD/AH9/fwAAAAAAAAAAAAAAAAD///8AAAAAACEAAAAYAAAAFAAAAAAAAAAAAAAAAEsAAPoEAAAQAAAAJgAAAAgAAAD//////////zAAAAAUAAAAAAAAAAAA//8AAAEAAAD//wAAAQA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80899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" name="Google Shape;175;p5"/>
          <p:cNvPic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8_wjxhYxMAAAAlAAAAEQ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AcAAAA4AAAAAAAAAAAAAAAAAAAA////AAAAAAAAAAAAAAAAAAAAAADwAQAAAAAAAAAAAABkAAAAZAAAAAAAAAAjAAAABAAAAGQAAAAXAAAAFAAAAAAAAAAAAAAA/38AAP9/AAAAAAAACQAAAAQAAAA1LzA2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KF9AX///8BAAAAAAAAAAAAAAAAAAAAAAAAAAAAAAAAAAAAAAAAAAAAAAACf39/AO7u7gPMzMwAwMD/AH9/fwAAAAAAAAAAAAAAAAD///8AAAAAACEAAAAYAAAAFAAAABMAAAAAAAAAByAAAPoEAAAQAAAAJgAAAAgAAAD//////////zAAAAAUAAAAAAAAAAAA//8AAAEAAAD//wAAAQA="/>
              </a:ext>
            </a:extLst>
          </p:cNvPicPr>
          <p:nvPr/>
        </p:nvPicPr>
        <p:blipFill>
          <a:blip r:embed="rId4"/>
          <a:srcRect r="4960"/>
          <a:stretch>
            <a:fillRect/>
          </a:stretch>
        </p:blipFill>
        <p:spPr>
          <a:xfrm flipH="1">
            <a:off x="12065" y="0"/>
            <a:ext cx="5194300" cy="80899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Google Shape;176;p5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7u7uA8zMzADAwP8Af39/AAAAAAAAAAAAAAAAAAAAAAAAAAAAIQAAABgAAAAUAAAA+gAAAJ8AAACmJQAAOAQAABAAAAAmAAAACAAAAP//////////MAAAABQAAAAAAAAAAAD//wAAAQAAAP//AAABAA=="/>
              </a:ext>
            </a:extLst>
          </p:cNvSpPr>
          <p:nvPr/>
        </p:nvSpPr>
        <p:spPr>
          <a:xfrm>
            <a:off x="158750" y="100965"/>
            <a:ext cx="5961380" cy="584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cap="none">
                <a:solidFill>
                  <a:srgbClr val="FFFFFF"/>
                </a:solidFill>
                <a:latin typeface="Century Gothic" charset="0"/>
                <a:ea typeface="Century Gothic" charset="0"/>
                <a:cs typeface="Century Gothic" charset="0"/>
              </a:rPr>
              <a:t>Problema de la </a:t>
            </a:r>
            <a:r>
              <a:rPr lang="es-ES" sz="3200" b="1" cap="none">
                <a:solidFill>
                  <a:srgbClr val="FFFFFF"/>
                </a:solidFill>
              </a:rPr>
              <a:t>investigación</a:t>
            </a:r>
            <a:endParaRPr sz="3200" b="1" cap="none">
              <a:solidFill>
                <a:srgbClr val="FFFFFF"/>
              </a:solidFill>
            </a:endParaRPr>
          </a:p>
        </p:txBody>
      </p:sp>
      <p:sp>
        <p:nvSpPr>
          <p:cNvPr id="5" name="Google Shape;177;p5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7u7uA8zMzADAwP8Af39/AAAAAAAAAAAAAAAAAAAAAAAAAAAAIQAAABgAAAAUAAAAOwYAANkKAACHRwAAfBgAABAAAAAmAAAACAAAAP//////////MAAAABQAAAAAAAAAAAD//wAAAQAAAP//AAABAA=="/>
              </a:ext>
            </a:extLst>
          </p:cNvSpPr>
          <p:nvPr/>
        </p:nvSpPr>
        <p:spPr>
          <a:xfrm>
            <a:off x="502024" y="1763395"/>
            <a:ext cx="11125461" cy="22167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r>
              <a:rPr lang="es-ES" sz="3200" dirty="0"/>
              <a:t>¿Cómo adquirir los datos provenientes de la Estación de Carga mediante la interface de comunicación RS-232? </a:t>
            </a:r>
            <a:endParaRPr lang="en-US" sz="3200" dirty="0"/>
          </a:p>
        </p:txBody>
      </p:sp>
      <p:pic>
        <p:nvPicPr>
          <p:cNvPr id="6" name="Google Shape;178;p5"/>
          <p:cNvPic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8_wjxhYxMAAAAlAAAAEQ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QAAAAAAAAAEAAAAAAAAAAEAAAD///8AIwAAAEgAAAAjAAAAZAAAAGQAAAAAAAAAy8vLACMAAABIAAAAIw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AAAAAAAAAAAAAAAAZAAAAAAAAAB/f38ACgAAACIAAAAYAAAAAAAAAAAAAAAAAAAAAAAAAAAAAAAAAAAAJAAAACQAAAAAAAAABwAAAAAAAAAAAAAAAAAAAAAAAAAAAAAAAAAAAH9/fwAlAAAAWAAAAAAAAAAAAAAAAAAAAAAAAAAAAAAAAAAAAAAAAAAAAAAAAAAAAAAAAAAAAAAAPwAAAAAAAACghgEAAAAAAAAAAAAAAAAADAAAAAEAAAAAAAAAAAAAAAAAAAAfAAAAVAAAAEKF9AX///8BAAAAAAAAAAAAAAAAAAAAAAAAAAAAAAAAAAAAAAAAAAAAAAACf39/AP///wDLy8sAwMD/AH9/fwAAAAAAAAAAAAAAAAD///8AAAAAACEAAAAYAAAAFAAAALs4AABpGgAA+EMAAHQoAAAQAAAAJgAAAAgAAAD//////////zAAAAAUAAAAAAAAAAAA//8AAAEAAAD//wAAAQA=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9222105" y="4293235"/>
            <a:ext cx="1826895" cy="2282825"/>
          </a:xfrm>
          <a:prstGeom prst="rect">
            <a:avLst/>
          </a:prstGeom>
          <a:noFill/>
          <a:ln>
            <a:noFill/>
          </a:ln>
          <a:effectLst>
            <a:outerShdw blurRad="12700" dist="50836" dir="1555494" algn="ctr">
              <a:srgbClr val="FFFFFF">
                <a:alpha val="65000"/>
              </a:srgbClr>
            </a:outerShdw>
          </a:effectLst>
        </p:spPr>
      </p:pic>
      <p:sp>
        <p:nvSpPr>
          <p:cNvPr id="8" name="Google Shape;180;p5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kAAAAEgAAACQAAAASAAAAAAAAAAB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7u7uA8zMzADAwP8Af39/AAAAAAAAAAAAAAAAAAAAAAAAAAAAIQAAABgAAAAUAAAA+DQAABonAADYRQAAWSkAABAAAAAmAAAACAAAADwQAAD/HwAAMAAAABQAAAAAAAAAAAD//wAAAQAAAP//AAABAA==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095632D-33B3-0E9A-FDE3-C5CF22AD0B90}" type="slidenum">
              <a:rPr lang="es-ES" sz="4000" cap="none"/>
              <a:t>2</a:t>
            </a:fld>
            <a:endParaRPr sz="4000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86;p6"/>
          <p:cNvPic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8_wjxhYxMAAAAlAAAAEQ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AcAAAA4AAAAAAAAAAAAAAAAAAAA////AAAAAAAAAAAAAAAAAAAAAADwAQAAAAAAAAAAAABkAAAAZAAAAAAAAAAjAAAABAAAAGQAAAAXAAAAFAAAAAAAAAAAAAAA/38AAP9/AAAAAAAACQAAAAQAAADsMQ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KF9AX///8BAAAAAAAAAAAAAAAAAAAAAAAAAAAAAAAAAAAAAAAAAAAAAAACf39/AO7u7gPMzMwAwMD/AH9/fwAAAAAAAAAAAAAAAAD///8AAAAAACEAAAAYAAAAFAAAAOr////OBAAAcy4AAMgJAAAQAAAAJgAAAAgAAAD//////////zAAAAAUAAAAAAAAAAAA//8AAAEAAAD//wAAAQA="/>
              </a:ext>
            </a:extLst>
          </p:cNvPicPr>
          <p:nvPr/>
        </p:nvPicPr>
        <p:blipFill>
          <a:blip r:embed="rId3"/>
          <a:srcRect r="4960"/>
          <a:stretch>
            <a:fillRect/>
          </a:stretch>
        </p:blipFill>
        <p:spPr>
          <a:xfrm flipH="1">
            <a:off x="-13970" y="781050"/>
            <a:ext cx="7564755" cy="80899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" name="Google Shape;187;p6"/>
          <p:cNvPic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8_wjxhYxMAAAAlAAAAEQ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KF9AX///8BAAAAAAAAAAAAAAAAAAAAAAAAAAAAAAAAAAAAAAAAAAAAAAACf39/AO7u7gPMzMwAwMD/AH9/fwAAAAAAAAAAAAAAAAD///8AAAAAACEAAAAYAAAAFAAAAAAAAAAAAAAAAEsAAPoEAAAQAAAAJgAAAAgAAAD//////////zAAAAAUAAAAAAAAAAAA//8AAAEAAAD//wAAAQA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80899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Google Shape;188;p6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7u7uA8zMzADAwP8Af39/AAAAAAAAAAAAAAAAAAAAAAAAAAAAIQAAABgAAAAUAAAAMQEAAJQFAABeGAAALQkAABAAAAAmAAAACAAAAP//////////MAAAABQAAAAAAAAAAAD//wAAAQAAAP//AAABAA=="/>
              </a:ext>
            </a:extLst>
          </p:cNvSpPr>
          <p:nvPr/>
        </p:nvSpPr>
        <p:spPr>
          <a:xfrm>
            <a:off x="193675" y="906780"/>
            <a:ext cx="3767455" cy="584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cap="none">
                <a:solidFill>
                  <a:srgbClr val="3A3838"/>
                </a:solidFill>
                <a:latin typeface="Century Gothic" charset="0"/>
                <a:ea typeface="Century Gothic" charset="0"/>
                <a:cs typeface="Century Gothic" charset="0"/>
              </a:rPr>
              <a:t>Objeto de estudio</a:t>
            </a:r>
            <a:endParaRPr sz="3200" b="1" cap="none">
              <a:solidFill>
                <a:srgbClr val="3A3838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" name="Google Shape;189;p6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7u7uA8zMzADAwP8Af39/AAAAAAAAAAAAAAAAAAAAAAAAAAAAIQAAABgAAAAUAAAAewAAAJ4JAAC9LQAARhMAABAAAAAmAAAACAAAAP//////////MAAAABQAAAAAAAAAAAD//wAAAQAAAP//AAABAA=="/>
              </a:ext>
            </a:extLst>
          </p:cNvSpPr>
          <p:nvPr/>
        </p:nvSpPr>
        <p:spPr>
          <a:xfrm>
            <a:off x="193675" y="1631875"/>
            <a:ext cx="11163636" cy="15697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r>
              <a:rPr lang="es-ES" sz="3200" dirty="0"/>
              <a:t>los procesos para la Medición y Control de datos una Estación de Carga en plataforma de Hardware </a:t>
            </a:r>
            <a:r>
              <a:rPr lang="es-ES" sz="3200" dirty="0" smtClean="0"/>
              <a:t>Libre</a:t>
            </a:r>
            <a:r>
              <a:rPr lang="es-ES" sz="3200" dirty="0"/>
              <a:t>.</a:t>
            </a:r>
            <a:endParaRPr lang="en-US" sz="3200" dirty="0"/>
          </a:p>
        </p:txBody>
      </p:sp>
      <p:pic>
        <p:nvPicPr>
          <p:cNvPr id="8" name="Google Shape;192;p6"/>
          <p:cNvPic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8_wjxhYxMAAAAlAAAAEQ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AcAAAA4AAAAAAAAAAAAAAAAAAAA////AAAAAAAAAAAAAAAAAAAAAADwAQAAAAAAAAAAAABkAAAAZAAAAAAAAAAjAAAABAAAAGQAAAAXAAAAFAAAAAAAAAAAAAAA/38AAP9/AAAAAAAACQAAAAQAAADsBMTF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KF9AX///8BAAAAAAAAAAAAAAAAAAAAAAAAAAAAAAAAAAAAAAAAAAAAAAACf39/AO7u7gPMzMwAwMD/AH9/fwAAAAAAAAAAAAAAAAD///8AAAAAACEAAAAYAAAAFAAAAKQgAACeFgAAAEsAAJgbAAAQAAAAJgAAAAgAAAD//////////zAAAAAUAAAAAAAAAAAA//8AAAEAAAD//wAAAQA="/>
              </a:ext>
            </a:extLst>
          </p:cNvPicPr>
          <p:nvPr/>
        </p:nvPicPr>
        <p:blipFill>
          <a:blip r:embed="rId3"/>
          <a:srcRect r="4960"/>
          <a:stretch>
            <a:fillRect/>
          </a:stretch>
        </p:blipFill>
        <p:spPr>
          <a:xfrm rot="10800000" flipH="1">
            <a:off x="4883785" y="3716655"/>
            <a:ext cx="6885940" cy="80899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9" name="Google Shape;193;p6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7u7uA8zMzADAwP8Af39/AAAAAAAAAAAAAAAAAAAAAAAAAAAAIQAAABgAAAAUAAAABA4AAL0cAAAyTgAATicAABAAAAAmAAAACAAAAP//////////MAAAABQAAAAAAAAAAAD//wAAAQAAAP//AAABAA=="/>
              </a:ext>
            </a:extLst>
          </p:cNvSpPr>
          <p:nvPr/>
        </p:nvSpPr>
        <p:spPr>
          <a:xfrm>
            <a:off x="193675" y="4666653"/>
            <a:ext cx="12000828" cy="17176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lnSpc>
                <a:spcPct val="150000"/>
              </a:lnSpc>
            </a:pPr>
            <a:r>
              <a:rPr lang="es-ES" sz="3200" dirty="0" smtClean="0"/>
              <a:t>La </a:t>
            </a:r>
            <a:r>
              <a:rPr lang="es-ES" sz="3200" dirty="0"/>
              <a:t>medición y control de datos en Estaciones de Carga mediante comunicación RS232 en plataforma de Hardware Libre.</a:t>
            </a:r>
            <a:endParaRPr sz="3200" cap="none" dirty="0">
              <a:solidFill>
                <a:schemeClr val="tx1"/>
              </a:solidFill>
            </a:endParaRPr>
          </a:p>
        </p:txBody>
      </p:sp>
      <p:sp>
        <p:nvSpPr>
          <p:cNvPr id="11" name="Google Shape;195;p6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7u7uA8zMzADAwP8Af39/AAAAAAAAAAAAAAAAAAAAAAAAAAAAIQAAABgAAAAUAAAAOTMAAI4XAAAASwAAJhsAABAAAAAmAAAACAAAAP//////////MAAAABQAAAAAAAAAAAD//wAAAQAAAP//AAABAA=="/>
              </a:ext>
            </a:extLst>
          </p:cNvSpPr>
          <p:nvPr/>
        </p:nvSpPr>
        <p:spPr>
          <a:xfrm>
            <a:off x="8326755" y="3829050"/>
            <a:ext cx="3865245" cy="584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cap="none">
                <a:solidFill>
                  <a:srgbClr val="3A3838"/>
                </a:solidFill>
                <a:latin typeface="Century Gothic" charset="0"/>
                <a:ea typeface="Century Gothic" charset="0"/>
                <a:cs typeface="Century Gothic" charset="0"/>
              </a:rPr>
              <a:t>Campo de acción</a:t>
            </a:r>
            <a:endParaRPr sz="3200" b="1" cap="none">
              <a:solidFill>
                <a:srgbClr val="3A3838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2" name="Google Shape;196;p6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kAAAAEgAAACQAAAASAAAAAAAAAAB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7u7uA8zMzADAwP8Af39/AAAAAAAAAAAAAAAAAAAAAAAAAAAAIQAAABgAAAAUAAAA+DQAABonAADYRQAAWSkAABAAAAAmAAAACAAAADwQAAD/HwAAMAAAABQAAAAAAAAAAAD//wAAAQAAAP//AAABAA==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095632D-C0A9-E194-E70C-36C12C421163}" type="slidenum">
              <a:rPr lang="es-ES" sz="4000" cap="none"/>
              <a:t>3</a:t>
            </a:fld>
            <a:endParaRPr sz="4000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202;p7"/>
          <p:cNvPic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8_wjxhYxMAAAAlAAAAEQ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AcAAAA4AAAAAAAAAAAAAAAAAAAA////AAAAAAAAAAAAAAAAAAAAAAAAAAAAAAAAAAAAAABkAAAAZAAAAAAAAAAjAAAABAAAAGQAAAAXAAAAFAAAAAAAAAAAAAAA/38AAP9/AAAAAAAACQAAAAQAAAAAX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KF9AX///8BAAAAAAAAAAAAAAAAAAAAAAAAAAAAAAAAAAAAAAAAAAAAAAACf39/AO7u7gPMzMwAwMD/AH9/fwAAAAAAAAAAAAAAAAD///8AAAAAACEAAAAYAAAAFAAAAAAAAAAAAAAAAEsAAPoEAAAQAAAAJgAAAAgAAAD//////////zAAAAAUAAAAAAAAAAAA//8AAAEAAAD//wAAAQA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80899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" name="Google Shape;203;p7"/>
          <p:cNvPic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8_wjxhYxMAAAAlAAAAEQ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AcAAAA4AAAAAAAAAAAAAAAAAAAA////AAAAAAAAAAAAAAAAAAAAAADwAQ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KF9AX///8BAAAAAAAAAAAAAAAAAAAAAAAAAAAAAAAAAAAAAAAAAAAAAAACf39/AO7u7gPMzMwAwMD/AH9/fwAAAAAAAAAAAAAAAAD///8AAAAAACEAAAAYAAAAFAAAABMAAAAAAAAAByAAAPoEAAAQAAAAJgAAAAgAAAD//////////zAAAAAUAAAAAAAAAAAA//8AAAEAAAD//wAAAQA="/>
              </a:ext>
            </a:extLst>
          </p:cNvPicPr>
          <p:nvPr/>
        </p:nvPicPr>
        <p:blipFill>
          <a:blip r:embed="rId4"/>
          <a:srcRect r="4960"/>
          <a:stretch>
            <a:fillRect/>
          </a:stretch>
        </p:blipFill>
        <p:spPr>
          <a:xfrm flipH="1">
            <a:off x="12065" y="0"/>
            <a:ext cx="5194300" cy="80899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Google Shape;204;p7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7u7uA8zMzADAwP8Af39/AAAAAAAAAAAAAAAAAAAAAAAAAAAAIQAAABgAAAAUAAAA+gAAAJ8AAAA5FwAAOAQAABAAAAAmAAAACAAAAP//////////MAAAABQAAAAAAAAAAAD//wAAAQAAAP//AAABAA=="/>
              </a:ext>
            </a:extLst>
          </p:cNvSpPr>
          <p:nvPr/>
        </p:nvSpPr>
        <p:spPr>
          <a:xfrm>
            <a:off x="158750" y="100965"/>
            <a:ext cx="3616325" cy="584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cap="none">
                <a:solidFill>
                  <a:srgbClr val="FFFFFF"/>
                </a:solidFill>
                <a:latin typeface="Century Gothic" charset="0"/>
                <a:ea typeface="Century Gothic" charset="0"/>
                <a:cs typeface="Century Gothic" charset="0"/>
              </a:rPr>
              <a:t>Objetivo General</a:t>
            </a:r>
            <a:endParaRPr sz="3200" b="1" cap="none">
              <a:solidFill>
                <a:srgbClr val="FFFFFF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" name="Google Shape;205;p7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7u7uA8zMzADAwP8Af39/AAAAAAAAAAAAAAAAAAAAAAAAAAAAIQAAABgAAAAUAAAA0gIAAHwJAACwRQAAqhsAABAAAAAmAAAACAAAAP//////////MAAAABQAAAAAAAAAAAD//wAAAQAAAP//AAABAA=="/>
              </a:ext>
            </a:extLst>
          </p:cNvSpPr>
          <p:nvPr/>
        </p:nvSpPr>
        <p:spPr>
          <a:xfrm>
            <a:off x="158750" y="1541780"/>
            <a:ext cx="11907744" cy="29552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just"/>
            <a:r>
              <a:rPr lang="es-ES" sz="3200" dirty="0"/>
              <a:t>Implementar una aplicación informática para el Monitoreo y Control de datos para una Estación de Carga mediante comunicación RS232 en plataforma de Hardware Libre. </a:t>
            </a:r>
            <a:endParaRPr lang="en-US" sz="3200" dirty="0"/>
          </a:p>
        </p:txBody>
      </p:sp>
      <p:pic>
        <p:nvPicPr>
          <p:cNvPr id="6" name="Google Shape;206;p7"/>
          <p:cNvPic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8_wjxhYxMAAAAlAAAAEQ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KF9AX///8BAAAAAAAAAAAAAAAAAAAAAAAAAAAAAAAAAAAAAAAAAAAAAAACf39/AO7u7gPMzMwAwMD/AH9/fwAAAAAAAAAAAAAAAAD///8AAAAAACEAAAAYAAAAFAAAADE6AADCGgAAsEUAAEEmAAAQAAAAJgAAAAgAAAD//////////zAAAAAUAAAAAAAAAAAA//8AAAEAAAD//wAAAQA=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9459595" y="4349750"/>
            <a:ext cx="1868805" cy="186880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" name="Google Shape;208;p7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kAAAAEgAAACQAAAASAAAAAAAAAAB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7u7uA8zMzADAwP8Af39/AAAAAAAAAAAAAAAAAAAAAAAAAAAAIQAAABgAAAAUAAAA+DQAABonAADYRQAAWSkAABAAAAAmAAAACAAAADwQAAD/HwAAMAAAABQAAAAAAAAAAAD//wAAAQAAAP//AAABAA==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095632D-9A8A-7DDF-C490-6C8A67DE3239}" type="slidenum">
              <a:rPr lang="es-ES" sz="4000" cap="none"/>
              <a:t>4</a:t>
            </a:fld>
            <a:endParaRPr sz="4000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255;p11"/>
          <p:cNvPic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8_wjxhYxMAAAAlAAAAEQ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KF9AX///8BAAAAAAAAAAAAAAAAAAAAAAAAAAAAAAAAAAAAAAAAAAAAAAACf39/AO7u7gPMzMwAwMD/AH9/fwAAAAAAAAAAAAAAAAD///8AAAAAACEAAAAYAAAAFAAAACAWAAAcDAAATSUAAHoXAAAQAAAAJgAAAAgAAAD//////////zAAAAAUAAAAAAAAAAAA//8AAAEAAAD//wAAAQA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417088" y="2286360"/>
            <a:ext cx="2466975" cy="18478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" name="Google Shape;247;p11"/>
          <p:cNvPic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8_wjxhYxMAAAAlAAAAEQ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AcAAAA4AAAAAAAAAAAAAAAAAAAA////AAAAAAAAAAAAAAAAAAAAAAAAAAAAAAAAAAAAAABkAAAAZAAAAAAAAAAjAAAABAAAAGQAAAAXAAAAFAAAAAAAAAAAAAAA/38AAP9/AAAAAAAACQAAAAQAAAA7Bg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KF9AX///8BAAAAAAAAAAAAAAAAAAAAAAAAAAAAAAAAAAAAAAAAAAAAAAACf39/AO7u7gPMzMwAwMD/AH9/fwAAAAAAAAAAAAAAAAD///8AAAAAACEAAAAYAAAAFAAAANgoAABwGAAAQDgAANgnAAAQAAAAJgAAAAgAAAD//////////zAAAAAUAAAAAAAAAAAA//8AAAEAAAD//wAAAQA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7812405" y="3943595"/>
            <a:ext cx="2504440" cy="250444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" name="Google Shape;248;p11"/>
          <p:cNvPic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8_wjxhYxMAAAAlAAAAEQ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KF9AX///8BAAAAAAAAAAAAAAAAAAAAAAAAAAAAAAAAAAAAAAAAAAAAAAACf39/AO7u7gPMzMwAwMD/AH9/fwAAAAAAAAAAAAAAAAD///8AAAAAACEAAAAYAAAAFAAAAAAAAAAAAAAAAEsAAPoEAAAQAAAAJgAAAAgAAAD//////////zAAAAAUAAAAAAAAAAAA//8AAAEAAAD//wAAAQA=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80899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Google Shape;249;p11"/>
          <p:cNvPic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8_wjxhYxMAAAAlAAAAEQ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AcAAAA4AAAAAAAAAAAAAAAAAAAA////AAAAAAAAAAAAAAAAAAAAAADwAQ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KF9AX///8BAAAAAAAAAAAAAAAAAAAAAAAAAAAAAAAAAAAAAAAAAAAAAAACf39/AO7u7gPMzMwAwMD/AH9/fwAAAAAAAAAAAAAAAAD///8AAAAAACEAAAAYAAAAFAAAABMAAAAAAAAAIiYAAPoEAAAQAAAAJgAAAAgAAAD//////////zAAAAAUAAAAAAAAAAAA//8AAAEAAAD//wAAAQA="/>
              </a:ext>
            </a:extLst>
          </p:cNvPicPr>
          <p:nvPr/>
        </p:nvPicPr>
        <p:blipFill>
          <a:blip r:embed="rId6"/>
          <a:srcRect r="4960"/>
          <a:stretch>
            <a:fillRect/>
          </a:stretch>
        </p:blipFill>
        <p:spPr>
          <a:xfrm flipH="1">
            <a:off x="12065" y="0"/>
            <a:ext cx="6186805" cy="80899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Google Shape;250;p11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7u7uA8zMzADAwP8Af39/AAAAAAAAAAAAAAAAAAAAAAAAAAAAIQAAABgAAAAUAAAA+gAAAJ8AAABFMQAAOAQAABAAAAAmAAAACAAAAP//////////MAAAABQAAAAAAAAAAAD//wAAAQAAAP//AAABAA=="/>
              </a:ext>
            </a:extLst>
          </p:cNvSpPr>
          <p:nvPr/>
        </p:nvSpPr>
        <p:spPr>
          <a:xfrm>
            <a:off x="158750" y="100965"/>
            <a:ext cx="7850505" cy="584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cap="none" dirty="0">
                <a:solidFill>
                  <a:srgbClr val="FFFFFF"/>
                </a:solidFill>
                <a:latin typeface="Century Gothic" charset="0"/>
                <a:ea typeface="Century Gothic" charset="0"/>
                <a:cs typeface="Century Gothic" charset="0"/>
              </a:rPr>
              <a:t>Prototipo de propuesta de solución</a:t>
            </a:r>
            <a:endParaRPr sz="3200" b="1" cap="none" dirty="0">
              <a:solidFill>
                <a:srgbClr val="FFFFFF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8" name="Google Shape;253;p1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kAAAAEgAAACQAAAASAAAAAAAAAAB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7u7uA8zMzADAwP8Af39/AAAAAAAAAAAAAAAAAAAAAAAAAAAAIQAAABgAAAAUAAAA+DQAABonAADYRQAAWSkAABAAAAAmAAAACAAAADwQAAD/HwAAMAAAABQAAAAAAAAAAAD//wAAAQAAAP//AAABAA==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095632D-39D6-43D6-98AE-CF836EE06E9A}" type="slidenum">
              <a:rPr lang="es-ES" sz="4000" cap="none"/>
              <a:t>5</a:t>
            </a:fld>
            <a:endParaRPr sz="4000" cap="none"/>
          </a:p>
        </p:txBody>
      </p:sp>
      <p:sp>
        <p:nvSpPr>
          <p:cNvPr id="9" name="Google Shape;254;p11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7u7uA8zMzADAwP8Af39/AAAAAAAAAAAAAAAAAAAAAAAAAAAAIQAAABgAAAAUAAAAtBgAAB4XAAD3JgAA9RkAABAAAAAmAAAACAAAAP//////////MAAAABQAAAAAAAAAAAD//wAAAQAAAP//AAABAA=="/>
              </a:ext>
            </a:extLst>
          </p:cNvSpPr>
          <p:nvPr/>
        </p:nvSpPr>
        <p:spPr>
          <a:xfrm>
            <a:off x="687830" y="4964992"/>
            <a:ext cx="2960004" cy="4616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cap="none" dirty="0" smtClean="0"/>
              <a:t>Estación de carga</a:t>
            </a:r>
            <a:endParaRPr sz="2400" b="1" cap="none" dirty="0"/>
          </a:p>
        </p:txBody>
      </p:sp>
      <p:pic>
        <p:nvPicPr>
          <p:cNvPr id="11" name="Google Shape;256;p11"/>
          <p:cNvPic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8_wjxhYxMAAAAlAAAAEQ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AcAAAA4AAAAAAAAAAAAAAAAAAAA////AAAAAAAAAAAAAAAAAAAAAAAAAAAAAAAAAAAAAABkAAAAZAAAAAAAAAAjAAAABAAAAGQAAAAXAAAAFAAAAAAAAAAAAAAA/38AAP9/AAAAAAAACQAAAAQAAAAAAABT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KF9AX///8BAAAAAAAAAAAAAAAAAAAAAAAAAAAAAAAAAAAAAAAAAAAAAAACf39/AO7u7gPMzMwAwMD/AH9/fwAAAAAAAAAAAAAAAAD///8AAAAAACEAAAAYAAAAFAAAAPoAAABBCwAA+BEAAHMVAAAQAAAAJgAAAAgAAAD//////////zAAAAAUAAAAAAAAAAAA//8AAAEAAAD//wAAAQA="/>
              </a:ext>
            </a:extLst>
          </p:cNvPicPr>
          <p:nvPr/>
        </p:nvPicPr>
        <p:blipFill>
          <a:blip r:embed="rId7"/>
          <a:stretch>
            <a:fillRect/>
          </a:stretch>
        </p:blipFill>
        <p:spPr>
          <a:xfrm>
            <a:off x="41327" y="1522834"/>
            <a:ext cx="2762250" cy="1657350"/>
          </a:xfrm>
          <a:prstGeom prst="rect">
            <a:avLst/>
          </a:prstGeom>
          <a:noFill/>
          <a:ln>
            <a:noFill/>
          </a:ln>
          <a:effectLst/>
        </p:spPr>
      </p:pic>
      <p:cxnSp>
        <p:nvCxnSpPr>
          <p:cNvPr id="14" name="Google Shape;259;p11"/>
          <p:cNvCxn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DgAAAA0AAAAAkAAAAEgAAACQAAAASAAAAAAAAAAAAAAAAAAAAAEAAABQAAAAAAAAAAAAAAAAAAAAAAAAAAAAAAAAAP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BAAAAAAAAAAAAAAAPAAAAAQAAACMAAAAjAAAAIwAAAB4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B/f38A7u7uA8zMzADAwP8Af39/AAAAAAAAAAAAAAAAAAAAAAAAAAAAIQAAABgAAAAUAAAAiA8AAEUUAAAxGgAAOh4AABAAAAAmAAAACAAAAP//////////MAAAABQAAAAAAAAAAAD//wAAAQAAAP//AAABAA=="/>
              </a:ext>
            </a:extLst>
          </p:cNvCxnSpPr>
          <p:nvPr/>
        </p:nvCxnSpPr>
        <p:spPr>
          <a:xfrm>
            <a:off x="2599765" y="2408602"/>
            <a:ext cx="2054017" cy="111906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5" name="Google Shape;260;p11"/>
          <p:cNvCxnSpPr>
            <a:stCxn id="2" idx="0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DgAAAA0AAAAAkAAAAEgAAACQAAAASAAAAAAAAAAAAAAAAAAAAAEAAABQAAAAAAAAAAAA8L8AAAAAAAAAAAAAAAAAAP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BAAAAAAAAAAAAAAAPAAAAAQAAACMAAAAjAAAAIwAAAB4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B/f38A7u7uA8zMzADAwP8Af39/AAAAAAAAAAAAAAAAAAAAAAAAAAAAIQAAABgAAAAUAAAAtiEAAFETAACMMAAAcBgAABAAAAAmAAAACAAAAP//////////MAAAABQAAAAAAAAAAAD//wAAAQAAAP//AAABAA=="/>
              </a:ext>
            </a:extLst>
          </p:cNvCxnSpPr>
          <p:nvPr/>
        </p:nvCxnSpPr>
        <p:spPr>
          <a:xfrm rot="5400000" flipH="1">
            <a:off x="7442200" y="2321805"/>
            <a:ext cx="832485" cy="2411730"/>
          </a:xfrm>
          <a:prstGeom prst="bentConnector2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/>
        </p:spPr>
      </p:cxnSp>
      <p:sp>
        <p:nvSpPr>
          <p:cNvPr id="16" name="Google Shape;261;p11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7u7uA8zMzADAwP8Af39/AAAAAAAAAAAAAAAAAAAAAAAAAAAAIQAAABgAAAAUAAAA4gMAAHUkAAAeFQAATCcAABAAAAAmAAAACAAAAP//////////MAAAABQAAAAAAAAAAAD//wAAAQAAAP//AAABAA=="/>
              </a:ext>
            </a:extLst>
          </p:cNvSpPr>
          <p:nvPr/>
        </p:nvSpPr>
        <p:spPr>
          <a:xfrm>
            <a:off x="6858635" y="2322681"/>
            <a:ext cx="2801620" cy="4616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cap="none" dirty="0" smtClean="0"/>
              <a:t>Conector RS232</a:t>
            </a:r>
            <a:endParaRPr sz="2400" b="1" cap="none" dirty="0"/>
          </a:p>
        </p:txBody>
      </p:sp>
      <p:sp>
        <p:nvSpPr>
          <p:cNvPr id="17" name="Google Shape;262;p11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7u7uA8zMzADAwP8Af39/AAAAAAAAAAAAAAAAAAAAAAAAAAAAIQAAABgAAAAUAAAA9yYAAM4mAAB3PwAApSkAABAAAAAmAAAACAAAAP//////////MAAAABQAAAAAAAAAAAD//wAAAQAAAP//AAABAA=="/>
              </a:ext>
            </a:extLst>
          </p:cNvSpPr>
          <p:nvPr/>
        </p:nvSpPr>
        <p:spPr>
          <a:xfrm>
            <a:off x="7665853" y="6230848"/>
            <a:ext cx="3055935" cy="4616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cap="none" dirty="0" smtClean="0"/>
              <a:t>PC con </a:t>
            </a:r>
            <a:r>
              <a:rPr lang="es-ES" sz="2400" b="1" cap="none" dirty="0"/>
              <a:t>el software</a:t>
            </a:r>
            <a:endParaRPr sz="2400" b="1" cap="none" dirty="0"/>
          </a:p>
        </p:txBody>
      </p:sp>
      <p:sp>
        <p:nvSpPr>
          <p:cNvPr id="18" name="Google Shape;263;p11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7u7uA8zMzADAwP8Af39/AAAAAAAAAAAAAAAAAAAAAAAAAAAAIQAAABgAAAAUAAAAHAMAAB8LAABgEQAA9g0AABAAAAAmAAAACAAAAP//////////MAAAABQAAAAAAAAAAAD//wAAAQAAAP//AAABAA=="/>
              </a:ext>
            </a:extLst>
          </p:cNvSpPr>
          <p:nvPr/>
        </p:nvSpPr>
        <p:spPr>
          <a:xfrm>
            <a:off x="579717" y="1292011"/>
            <a:ext cx="1452283" cy="4616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cap="none" dirty="0"/>
              <a:t>Vehículo</a:t>
            </a:r>
            <a:endParaRPr sz="2400" cap="none" dirty="0"/>
          </a:p>
        </p:txBody>
      </p:sp>
      <p:sp>
        <p:nvSpPr>
          <p:cNvPr id="19" name="Google Shape;264;p11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yAAAAA0AAAAAkAAAAJAAAACQAAAAkAAAAAAAAAABAAAAAAAAAAEAAABQAAAAAAAAAAAA4D8AAAAAAADgPwAAAAAAAOA/AAAAAAAA4D8AAAAAAADgPwAAAAAAAOA/AAAAAAAA4D8AAAAAAADgPwAAAAAAAOA/AAAAAAAA4D8CAAAAjAAAAAEAAAAAAAAAWVlZAP///wgAAAAAAAAAAAAAAAAAAAAAAAAAAAAAAAAAAAAAeAAAAAEAAABAAAAAAAAAAAAAAABaAAAAAAAAAAAAAAAAAAAAAAAAAAAAAAAAAAAAAAAAAAAAAAAAAAAAAAAAAAAAAAAAAAAAAAAAAAAAAAAAAAAAAAAAAAAAAAAAAAAAFAAAADwAAAABAAAAAAAAAO7u7gAPAAAAAQAAACMAAAAjAAAAIwAAAB4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VlZAP///wEAAAAAAAAAAAAAAAAAAAAAAAAAAAAAAAAAAAAAAAAAAO7u7gB/f38A7u7uA8zMzADAwP8Af39/AAAAAAAAAAAAAAAAAAAAAAAAAAAAIQAAABgAAAAUAAAAow8AAKUWAAAUFAAAbhoAABAAAAAmAAAACAAAAP//////////MAAAABQAAAAAAAAAAAD//wCAAAAAgP//AIAAAA=="/>
              </a:ext>
            </a:extLst>
          </p:cNvSpPr>
          <p:nvPr/>
        </p:nvSpPr>
        <p:spPr>
          <a:xfrm>
            <a:off x="3173780" y="2047604"/>
            <a:ext cx="615315" cy="72199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95959"/>
          </a:solidFill>
          <a:ln w="9525" cap="flat" cmpd="sng" algn="ctr">
            <a:solidFill>
              <a:srgbClr val="EEEEEE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65;p11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yAAAAA0AAAAAkAAAAJAAAACQAAAAkAAAAAAAAAABAAAAAAAAAAEAAABQAAAAAAAAAAAA4D8AAAAAAADgPwAAAAAAAOA/AAAAAAAA4D8AAAAAAADgPwAAAAAAAOA/AAAAAAAA4D8AAAAAAADgPwAAAAAAAOA/AAAAAAAA4D8CAAAAjAAAAAEAAAAAAAAAWVlZAP///wgAAAAAAAAAAAAAAAAAAAAAAAAAAAAAAAAAAAAAeAAAAAEAAABAAAAAAAAAAAAAAABaAAAAAAAAAAAAAAAAAAAAAAAAAAAAAAAAAAAAAAAAAAAAAAAAAAAAAAAAAAAAAAAAAAAAAAAAAAAAAAAAAAAAAAAAAAAAAAAAAAAAFAAAADwAAAABAAAAAAAAAO7u7gAPAAAAAQAAACMAAAAjAAAAIwAAAB4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VlZAP///wEAAAAAAAAAAAAAAAAAAAAAAAAAAAAAAAAAAAAAAAAAAO7u7gB/f38A7u7uA8zMzADAwP8Af39/AAAAAAAAAAAAAAAAAAAAAAAAAAAAIQAAABgAAAAUAAAAQyYAAKwTAAANKgAAHBgAABAAAAAmAAAACAAAAP//////////MAAAABQAAAAAAAAAAAD//wCAAAAAgP//AIAAAA=="/>
              </a:ext>
            </a:extLst>
          </p:cNvSpPr>
          <p:nvPr/>
        </p:nvSpPr>
        <p:spPr>
          <a:xfrm rot="204543">
            <a:off x="6880615" y="2761678"/>
            <a:ext cx="615950" cy="721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95959"/>
          </a:solidFill>
          <a:ln w="9525" cap="flat" cmpd="sng" algn="ctr">
            <a:solidFill>
              <a:srgbClr val="EEEEEE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" name="Grupo 23">
            <a:extLst>
              <a:ext uri="{FF2B5EF4-FFF2-40B4-BE49-F238E27FC236}">
                <a16:creationId xmlns="" xmlns:a16="http://schemas.microsoft.com/office/drawing/2014/main" id="{B2685606-A030-437A-B8A9-0F10440A5760}"/>
              </a:ext>
            </a:extLst>
          </p:cNvPr>
          <p:cNvGrpSpPr/>
          <p:nvPr/>
        </p:nvGrpSpPr>
        <p:grpSpPr>
          <a:xfrm>
            <a:off x="3031373" y="909956"/>
            <a:ext cx="4157218" cy="1172950"/>
            <a:chOff x="3428507" y="934006"/>
            <a:chExt cx="3428171" cy="1148898"/>
          </a:xfrm>
        </p:grpSpPr>
        <p:sp>
          <p:nvSpPr>
            <p:cNvPr id="22" name="Llamada de flecha hacia abajo 21"/>
            <p:cNvSpPr/>
            <p:nvPr/>
          </p:nvSpPr>
          <p:spPr>
            <a:xfrm>
              <a:off x="3428507" y="959586"/>
              <a:ext cx="3428171" cy="1123318"/>
            </a:xfrm>
            <a:prstGeom prst="downArrowCallou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>
              <a:prstTxWarp prst="textNoShape">
                <a:avLst/>
              </a:prstTxWarp>
              <a:noAutofit/>
            </a:bodyPr>
            <a:lstStyle/>
            <a:p>
              <a:pPr algn="ctr"/>
              <a:endParaRPr lang="es-ES"/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3449410" y="934006"/>
              <a:ext cx="340726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Formato JSON</a:t>
              </a:r>
            </a:p>
            <a:p>
              <a:endParaRPr lang="en-US" b="1" dirty="0"/>
            </a:p>
            <a:p>
              <a:r>
                <a:rPr lang="en-US" b="1" dirty="0" smtClean="0"/>
                <a:t>{measurements:{“V”:</a:t>
              </a:r>
              <a:r>
                <a:rPr lang="en-US" b="1" dirty="0"/>
                <a:t>120</a:t>
              </a:r>
              <a:r>
                <a:rPr lang="en-US" b="1" dirty="0" smtClean="0"/>
                <a:t>,”I”:6,…}}</a:t>
              </a:r>
              <a:endParaRPr lang="es-ES" b="1" dirty="0"/>
            </a:p>
          </p:txBody>
        </p:sp>
      </p:grpSp>
      <p:sp>
        <p:nvSpPr>
          <p:cNvPr id="23" name="Llamada de flecha a la izquierda 22"/>
          <p:cNvSpPr/>
          <p:nvPr/>
        </p:nvSpPr>
        <p:spPr>
          <a:xfrm>
            <a:off x="3778241" y="4426879"/>
            <a:ext cx="2663481" cy="1537872"/>
          </a:xfrm>
          <a:prstGeom prst="leftArrow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prstTxWarp prst="textNoShape">
              <a:avLst/>
            </a:prstTxWarp>
            <a:noAutofit/>
          </a:bodyPr>
          <a:lstStyle/>
          <a:p>
            <a:r>
              <a:rPr lang="en-US" sz="1600" b="1" dirty="0"/>
              <a:t>Datos: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Corriente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Voltaje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Potencia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33" name="Flowchart: Alternate Process 32"/>
          <p:cNvSpPr/>
          <p:nvPr/>
        </p:nvSpPr>
        <p:spPr>
          <a:xfrm>
            <a:off x="412376" y="3180184"/>
            <a:ext cx="1619624" cy="2044596"/>
          </a:xfrm>
          <a:prstGeom prst="flowChartAlternateProcess">
            <a:avLst/>
          </a:prstGeom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271;p12"/>
          <p:cNvPic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8_wjxhYxMAAAAlAAAAEQ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AcAAAA4AAAAAAAAAAAAAAAAAAAA////AAAAAAAAAAAAAAAAAAAAAAAAAAAAAAAAAAAAAABkAAAAZAAAAAAAAAAjAAAABAAAAGQAAAAXAAAAFAAAAAAAAAAAAAAA/38AAP9/AAAAAAAACQAAAAQAAAAC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KF9AX///8BAAAAAAAAAAAAAAAAAAAAAAAAAAAAAAAAAAAAAAAAAAAAAAACf39/AO7u7gPMzMwAwMD/AH9/fwAAAAAAAAAAAAAAAAD///8AAAAAACEAAAAYAAAAFAAAAPYZAACqAgAAcDcAAPkiAAAQAAAAJgAAAAgAAAD//////////zAAAAAUAAAAAAAAAAAA//8AAAEAAAD//wAAAQA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 rot="7680000" flipH="1">
            <a:off x="4130844" y="551267"/>
            <a:ext cx="5252085" cy="479171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" name="Google Shape;272;p12"/>
          <p:cNvPic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8_wjxhYxMAAAAlAAAAEQ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KF9AX///8BAAAAAAAAAAAAAAAAAAAAAAAAAAAAAAAAAAAAAAAAAAAAAAACf39/AO7u7gPMzMwAwMD/AH9/fwAAAAAAAAAAAAAAAAD///8AAAAAACEAAAAYAAAAFAAAAAAAAAAAAAAAAEsAAPoEAAAQAAAAJgAAAAgAAAD//////////zAAAAAUAAAAAAAAAAAA//8AAAEAAAD//wAAAQA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80899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Google Shape;273;p12"/>
          <p:cNvPic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8_wjxhYxMAAAAlAAAAEQ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AcAAAA4AAAAAAAAAAAAAAAAAAAA////AAAAAAAAAAAAAAAAAAAAAADwAQ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KF9AX///8BAAAAAAAAAAAAAAAAAAAAAAAAAAAAAAAAAAAAAAAAAAAAAAACf39/AO7u7gPMzMwAwMD/AH9/fwAAAAAAAAAAAAAAAAD///8AAAAAACEAAAAYAAAAFAAAACEAAAAAAAAAFSAAAPoEAAAQAAAAJgAAAAgAAAD//////////zAAAAAUAAAAAAAAAAAA//8AAAEAAAD//wAAAQA="/>
              </a:ext>
            </a:extLst>
          </p:cNvPicPr>
          <p:nvPr/>
        </p:nvPicPr>
        <p:blipFill>
          <a:blip r:embed="rId5"/>
          <a:srcRect r="4960"/>
          <a:stretch>
            <a:fillRect/>
          </a:stretch>
        </p:blipFill>
        <p:spPr>
          <a:xfrm flipH="1">
            <a:off x="20955" y="0"/>
            <a:ext cx="5194300" cy="80899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Google Shape;274;p1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P/8+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7u7uA8zMzADAwP8Af39/AAAAAAAAAAAAAAAAAAAAAAAAAAAAIQAAABgAAAAUAAAA+gAAAJ8AAACrIwAAOAQAABAAAAAmAAAACAAAAP//////////MAAAABQAAAAAAAAAAAD//wAAAQAAAP//AAABAA=="/>
              </a:ext>
            </a:extLst>
          </p:cNvSpPr>
          <p:nvPr/>
        </p:nvSpPr>
        <p:spPr>
          <a:xfrm>
            <a:off x="158750" y="100965"/>
            <a:ext cx="5639435" cy="584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cap="none">
                <a:solidFill>
                  <a:srgbClr val="FFFFFF"/>
                </a:solidFill>
                <a:latin typeface="Century Gothic" charset="0"/>
                <a:ea typeface="Century Gothic" charset="0"/>
                <a:cs typeface="Century Gothic" charset="0"/>
              </a:rPr>
              <a:t>Herramientas y tecnologías</a:t>
            </a:r>
            <a:endParaRPr sz="3200" b="1" cap="none">
              <a:solidFill>
                <a:srgbClr val="FFFFFF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6" name="Google Shape;275;p1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P7+/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7u7uA8zMzADAwP8Af39/AAAAAAAAAAAAAAAAAAAAAAAAAAAAIQAAABgAAAAUAAAASR8AAOoSAACrLAAAphcAABAAAAAmAAAACAAAAP//////////MAAAABQAAAAAAAAAAAD//wAAAQAAAP//AAABAA=="/>
              </a:ext>
            </a:extLst>
          </p:cNvSpPr>
          <p:nvPr/>
        </p:nvSpPr>
        <p:spPr>
          <a:xfrm>
            <a:off x="5304155" y="2569067"/>
            <a:ext cx="2175510" cy="7696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cap="none" dirty="0">
                <a:latin typeface="Calibri" pitchFamily="2" charset="0"/>
                <a:ea typeface="Calibri" pitchFamily="2" charset="0"/>
                <a:cs typeface="Calibri" pitchFamily="2" charset="0"/>
              </a:rPr>
              <a:t>AUP-UCI</a:t>
            </a:r>
            <a:endParaRPr sz="4400" b="1" cap="none" dirty="0">
              <a:latin typeface="Calibri" pitchFamily="2" charset="0"/>
              <a:ea typeface="Calibri" pitchFamily="2" charset="0"/>
              <a:cs typeface="Calibri" pitchFamily="2" charset="0"/>
            </a:endParaRPr>
          </a:p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cap="none" dirty="0">
                <a:latin typeface="Calibri" pitchFamily="2" charset="0"/>
                <a:ea typeface="Calibri" pitchFamily="2" charset="0"/>
                <a:cs typeface="Calibri" pitchFamily="2" charset="0"/>
              </a:rPr>
              <a:t>4</a:t>
            </a:r>
            <a:endParaRPr sz="4400" b="1" cap="none" dirty="0">
              <a:latin typeface="Calibri" pitchFamily="2" charset="0"/>
              <a:ea typeface="Calibri" pitchFamily="2" charset="0"/>
              <a:cs typeface="Calibri" pitchFamily="2" charset="0"/>
            </a:endParaRPr>
          </a:p>
        </p:txBody>
      </p:sp>
      <p:pic>
        <p:nvPicPr>
          <p:cNvPr id="7" name="Google Shape;276;p12"/>
          <p:cNvPic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8_wjxhYxMAAAAlAAAAEQ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AcAAAA4AAAAAAAAAAAAAAAAAAAA////AAAAAAAAAAAAGAYAAOYHAADlAwAAxwwAAAAAAABkAAAAZAAAAAAAAAAjAAAABAAAAGQAAAAXAAAAFAAAAAAAAAAAAAAA/38AAP9/AAAAAAAACQAAAAQAAAD////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KF9AX///8BAAAAAAAAAAAAAAAAAAAAAAAAAAAAAAAAAAAAAAAAAAAAAAACf39/AO7u7gPMzMwAwMD/AH9/fwAAAAAAAAAAAAAAAAD///8AAAAAACEAAAAYAAAAFAAAAAEHAAAJDwAAthUAALsTAAAQAAAAJgAAAAgAAAD//////////zAAAAAUAAAAAAAAAAAA//8AAAEAAAD//wAAAQA="/>
              </a:ext>
            </a:extLst>
          </p:cNvPicPr>
          <p:nvPr/>
        </p:nvPicPr>
        <p:blipFill>
          <a:blip r:embed="rId6"/>
          <a:srcRect l="15600" t="20220" r="9970" b="32710"/>
          <a:stretch>
            <a:fillRect/>
          </a:stretch>
        </p:blipFill>
        <p:spPr>
          <a:xfrm>
            <a:off x="1786255" y="5085872"/>
            <a:ext cx="2390775" cy="76327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1" name="Google Shape;280;p12" descr="upload.wikimedia.org/wikipedia/commons/thumb/c/...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7u7uA8zMzADAwP8Af39/AAAAAAAAAAAAAAAAAAAAAAAAAAAAIQAAABgAAAAUAAAA9QAAAPH6//+BCwAAfQUAABAAAAAmAAAACAAAAP//////////MAAAABQAAAAAAAAAAAD//wAAAQAAAP//AAABAA=="/>
              </a:ext>
            </a:extLst>
          </p:cNvSpPr>
          <p:nvPr/>
        </p:nvSpPr>
        <p:spPr>
          <a:xfrm>
            <a:off x="155575" y="-822325"/>
            <a:ext cx="1714500" cy="17145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cap="none">
              <a:latin typeface="Calibri" pitchFamily="2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15" name="Google Shape;284;p1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7u7uA8zMzADAwP8Af39/AAAAAAAAAAAAAAAAAAAAAAAAAAAAIQAAABgAAAAUAAAAjhQAANULAAAkGAAASw4AABAAAAAmAAAACAAAAP//////////MAAAABQAAAAAAAAAAAD//wAAAQAAAP//AAABAA=="/>
              </a:ext>
            </a:extLst>
          </p:cNvSpPr>
          <p:nvPr/>
        </p:nvSpPr>
        <p:spPr>
          <a:xfrm>
            <a:off x="3989070" y="4565172"/>
            <a:ext cx="58293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t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285;p12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wjxhYxMAAAAlAAAAAQAAAA8BAAAAkAAAAEgAAACQAAAASAAAAAAAAAAAAAAAAAAAABcAAAAUAAAAAAAAAAAAAAD/fwAA/38AAAAAAAAJAAAABAAAAP8lAAAfAAAAVAAAAAAAAAAAAAAAAAAAAAAAAAAAAAAAAAAAAAAAAAAAAAAAAAAAAAAAAAAAAAAAAAAAAAAAAAAAAAAAAAAAAAAAAAAAAAAAAAAAAAAAAAAAAAAAAAAAACEAAAAYAAAAFAAAABwSAAANBwAAshkAAAYOAAAQAAAAJgAAAAgAAAD/////AAAAAA=="/>
              </a:ext>
            </a:extLst>
          </p:cNvGrpSpPr>
          <p:nvPr/>
        </p:nvGrpSpPr>
        <p:grpSpPr>
          <a:xfrm>
            <a:off x="2365057" y="1948833"/>
            <a:ext cx="1233170" cy="1133475"/>
            <a:chOff x="2943860" y="1146175"/>
            <a:chExt cx="1233170" cy="1133475"/>
          </a:xfrm>
        </p:grpSpPr>
        <p:pic>
          <p:nvPicPr>
            <p:cNvPr id="18" name="Google Shape;286;p12"/>
            <p:cNvPic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8_wjxhYxMAAAAlAAAAEQ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AcAAAA4AAAAAAAAAAAAAAAAAAAA////AAAAAAAAAAAAAAAAAAAAAAAAAAAAAAAAAAAAAABkAAAAZAAAAAAAAAAjAAAABAAAAGQAAAAXAAAAFAAAAAAAAAAAAAAA/38AAP9/AAAAAAAACQAAAAQAAAD////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KF9AX///8BAAAAAAAAAAAAAAAAAAAAAAAAAAAAAAAAAAAAAAAAAAAAAAACf39/AO7u7gPMzMwAwMD/AH9/fwAAAAAAAAAAAAAAAAD///8AAAAAACEAAAAYAAAAFAAAABwSAAANBwAAaRkAABoLAAAAAAAAJgAAAAgAAAD//////////zAAAAAUAAAAAAAAAAAA//8AAAEAAAD//wAAAQA="/>
                </a:ext>
              </a:extLst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43860" y="1146175"/>
              <a:ext cx="1186815" cy="658495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17" name="Google Shape;287;p12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7u7uA8zMzADAwP8Af39/AAAAAAAAAAAAAAAAAAAAAAAAAAAAIQAAABgAAAAUAAAAHBYAAP4KAACyGQAABg4AAAAAAAAmAAAACAAAAP//////////MAAAABQAAAAAAAAAAAD//wAAAQAAAP//AAABAA=="/>
                </a:ext>
              </a:extLst>
            </p:cNvSpPr>
            <p:nvPr/>
          </p:nvSpPr>
          <p:spPr>
            <a:xfrm>
              <a:off x="3594100" y="1786890"/>
              <a:ext cx="582930" cy="4927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91440" rIns="91440" bIns="91440" numCol="1" spcCol="215900" anchor="t"/>
            <a:lstStyle/>
            <a:p>
              <a:pPr marL="0" marR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 b="1" cap="none" dirty="0"/>
                <a:t>8.0</a:t>
              </a:r>
              <a:endParaRPr sz="2000" b="1" cap="none" dirty="0"/>
            </a:p>
          </p:txBody>
        </p:sp>
      </p:grpSp>
      <p:sp>
        <p:nvSpPr>
          <p:cNvPr id="29" name="Google Shape;298;p1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7u7uA8zMzADAwP8Af39/AAAAAAAAAAAAAAAAAAAAAAAAAAAAIQAAABgAAAAUAAAAuhEAAFATAAD8FgAAVxYAABAAAAAmAAAACAAAAP//////////MAAAABQAAAAAAAAAAAD//wAAAQAAAP//AAABAA=="/>
              </a:ext>
            </a:extLst>
          </p:cNvSpPr>
          <p:nvPr/>
        </p:nvSpPr>
        <p:spPr>
          <a:xfrm>
            <a:off x="3529330" y="5781197"/>
            <a:ext cx="854710" cy="492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t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cap="none" dirty="0"/>
              <a:t>16.2</a:t>
            </a:r>
            <a:endParaRPr sz="2000" b="1" cap="none" dirty="0"/>
          </a:p>
        </p:txBody>
      </p:sp>
      <p:sp>
        <p:nvSpPr>
          <p:cNvPr id="31" name="Google Shape;300;p1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kAAAAEgAAACQAAAASAAAAAAAAAAB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7u7uA8zMzADAwP8Af39/AAAAAAAAAAAAAAAAAAAAAAAAAAAAIQAAABgAAAAUAAAA+DQAABonAADYRQAAWSkAABAAAAAmAAAACAAAADwQAAD/HwAAMAAAABQAAAAAAAAAAAD//wAAAQAAAP//AAABAA==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095632D-13DA-412F-94AC-E57A97E262B0}" type="slidenum">
              <a:rPr lang="es-ES" sz="4000" cap="none"/>
              <a:t>6</a:t>
            </a:fld>
            <a:endParaRPr sz="4000" cap="none"/>
          </a:p>
        </p:txBody>
      </p:sp>
      <p:sp>
        <p:nvSpPr>
          <p:cNvPr id="33" name="AutoShape 2" descr="Archivo:Apache NetBeans Logo.svg - Wikipedia, la enciclopedia lib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0198" y="3874598"/>
            <a:ext cx="1381402" cy="1592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8880198" y="5638129"/>
            <a:ext cx="1853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JAVA Net Beans 8.2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318;p14"/>
          <p:cNvPic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8_wjxhYxMAAAAlAAAAEQ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AcAAAA4AAAAAAAAAAAAAAAAAAAA////AAAAAAAAAAAAAAAAAAAAAAAAAAAAAAAAAAAAAABkAAAAZAAAAAAAAAAjAAAABAAAAGQAAAAXAAAAFAAAAAAAAAAAAAAA/38AAP9/AAAAAAAACQAAAAQAAACqAg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KF9AX///8BAAAAAAAAAAAAAAAAAAAAAAAAAAAAAAAAAAAAAAAAAAAAAAACf39/AO7u7gPMzMwAwMD/AH9/fwAAAAAAAAAAAAAAAAD///8AAAAAACEAAAAYAAAAFAAAAAAAAAAAAAAAAEsAAPoEAAAQAAAAJgAAAAgAAAD//////////zAAAAAUAAAAAAAAAAAA//8AAAEAAAD//wAAAQA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80899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" name="Google Shape;319;p14"/>
          <p:cNvPic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8_wjxhYxMAAAAlAAAAEQ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AcAAAA4AAAAAAAAAAAAAAAAAAAA////AAAAAAAAAAAAAAAAAAAAAADwAQ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KF9AX///8BAAAAAAAAAAAAAAAAAAAAAAAAAAAAAAAAAAAAAAAAAAAAAAACf39/AO7u7gPMzMwAwMD/AH9/fwAAAAAAAAAAAAAAAAD///8AAAAAACEAAAAYAAAAFAAAACEAAAAAAAAAFSAAAPoEAAAQAAAAJgAAAAgAAAD//////////zAAAAAUAAAAAAAAAAAA//8AAAEAAAD//wAAAQA="/>
              </a:ext>
            </a:extLst>
          </p:cNvPicPr>
          <p:nvPr/>
        </p:nvPicPr>
        <p:blipFill>
          <a:blip r:embed="rId4"/>
          <a:srcRect r="4960"/>
          <a:stretch>
            <a:fillRect/>
          </a:stretch>
        </p:blipFill>
        <p:spPr>
          <a:xfrm flipH="1">
            <a:off x="20955" y="0"/>
            <a:ext cx="5194300" cy="80899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Google Shape;320;p14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7u7uA8zMzADAwP8Af39/AAAAAAAAAAAAAAAAAAAAAAAAAAAAIQAAABgAAAAUAAAA+gAAAJ8AAAAxDgAAQAcAABAAAAAmAAAACAAAAP//////////MAAAABQAAAAAAAAAAAD//wAAAQAAAP//AAABAA=="/>
              </a:ext>
            </a:extLst>
          </p:cNvSpPr>
          <p:nvPr/>
        </p:nvSpPr>
        <p:spPr>
          <a:xfrm>
            <a:off x="158750" y="100965"/>
            <a:ext cx="8996362" cy="10775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cap="none" dirty="0" smtClean="0">
                <a:solidFill>
                  <a:srgbClr val="FFFFFF"/>
                </a:solidFill>
                <a:latin typeface="Century Gothic" charset="0"/>
                <a:ea typeface="Century Gothic" charset="0"/>
                <a:cs typeface="Century Gothic" charset="0"/>
              </a:rPr>
              <a:t>Requisitos Funcionales </a:t>
            </a:r>
            <a:endParaRPr lang="es-ES" sz="3200" b="1" cap="none" dirty="0">
              <a:solidFill>
                <a:srgbClr val="FFFFFF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cap="none" dirty="0">
              <a:solidFill>
                <a:srgbClr val="FFFFFF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" name="Google Shape;321;p14" descr="upload.wikimedia.org/wikipedia/commons/thumb/c/...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7u7uA8zMzADAwP8Af39/AAAAAAAAAAAAAAAAAAAAAAAAAAAAIQAAABgAAAAUAAAA9QAAAPH6//+BCwAAfQUAABAAAAAmAAAACAAAAP//////////MAAAABQAAAAAAAAAAAD//wAAAQAAAP//AAABAA=="/>
              </a:ext>
            </a:extLst>
          </p:cNvSpPr>
          <p:nvPr/>
        </p:nvSpPr>
        <p:spPr>
          <a:xfrm>
            <a:off x="155575" y="-822325"/>
            <a:ext cx="1714500" cy="17145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cap="none">
              <a:latin typeface="Calibri" pitchFamily="2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7" name="Google Shape;323;p14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7u7uA8zMzADAwP8Af39/AAAAAAAAAAAAAAAAAAAAAAAAAAAAIQAAABgAAAAUAAAArAEAABYJAABlRgAARygAABAAAAAmAAAACAAAAP//////////MAAAABQAAAAAAAAAAAD//wAAAQAAAP//AAABAA=="/>
              </a:ext>
            </a:extLst>
          </p:cNvSpPr>
          <p:nvPr/>
        </p:nvSpPr>
        <p:spPr>
          <a:xfrm>
            <a:off x="158750" y="1433905"/>
            <a:ext cx="11171555" cy="49161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8890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2200"/>
            </a:pPr>
            <a:endParaRPr lang="es-ES" sz="2000" dirty="0"/>
          </a:p>
        </p:txBody>
      </p:sp>
      <p:sp>
        <p:nvSpPr>
          <p:cNvPr id="8" name="Google Shape;324;p14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7u7uA8zMzADAwP8Af39/AAAAAAAAAAAAAAAAAAAAAAAAAAAAIQAAABgAAAAUAAAA9QAAAH0FAACDSgAAFgkAABAAAAAmAAAACAAAAP//////////MAAAABQAAAAAAAAAAAD//wAAAQAAAP//AAABAA=="/>
              </a:ext>
            </a:extLst>
          </p:cNvSpPr>
          <p:nvPr/>
        </p:nvSpPr>
        <p:spPr>
          <a:xfrm>
            <a:off x="158750" y="2965151"/>
            <a:ext cx="6532096" cy="584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cap="none" dirty="0">
                <a:solidFill>
                  <a:srgbClr val="3A3838"/>
                </a:solidFill>
              </a:rPr>
              <a:t>Requisitos funcionales</a:t>
            </a:r>
            <a:r>
              <a:rPr sz="3200" b="1" cap="none" dirty="0">
                <a:solidFill>
                  <a:srgbClr val="3A3838"/>
                </a:solidFill>
              </a:rPr>
              <a:t> </a:t>
            </a:r>
            <a:r>
              <a:rPr sz="3200" b="1" cap="none" dirty="0" smtClean="0">
                <a:solidFill>
                  <a:srgbClr val="3A3838"/>
                </a:solidFill>
              </a:rPr>
              <a:t>(</a:t>
            </a:r>
            <a:r>
              <a:rPr lang="en-US" sz="3200" b="1" cap="none" dirty="0" smtClean="0">
                <a:solidFill>
                  <a:srgbClr val="3A3838"/>
                </a:solidFill>
              </a:rPr>
              <a:t>9</a:t>
            </a:r>
            <a:r>
              <a:rPr sz="3200" b="1" cap="none" dirty="0" smtClean="0">
                <a:solidFill>
                  <a:srgbClr val="3A3838"/>
                </a:solidFill>
              </a:rPr>
              <a:t>)</a:t>
            </a:r>
            <a:endParaRPr sz="3200" b="1" cap="none" dirty="0">
              <a:solidFill>
                <a:srgbClr val="3A3838"/>
              </a:solidFill>
            </a:endParaRPr>
          </a:p>
        </p:txBody>
      </p:sp>
      <p:pic>
        <p:nvPicPr>
          <p:cNvPr id="9" name="Google Shape;325;p14"/>
          <p:cNvPic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8_wjxhYxMAAAAlAAAAEQ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AcAAAA4AAAAAAAAAAAAAAAAAAAA////AAAAAAAAAAAAAAAAANAAAAAAAAAA0Q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KF9AX///8BAAAAAAAAAAAAAAAAAAAAAAAAAAAAAAAAAAAAAAAAAAAAAAACf39/AO7u7gPMzMwAwMD/AH9/fwAAAAAAAAAAAAAAAAD///8AAAAAACEAAAAYAAAAFAAAACksAACwDAAAekQAAJYhAAAQAAAAJgAAAAgAAAD//////////zAAAAAUAAAAAAAAAAAA//8AAAEAAAD//wAAAQA="/>
              </a:ext>
            </a:extLst>
          </p:cNvPicPr>
          <p:nvPr/>
        </p:nvPicPr>
        <p:blipFill>
          <a:blip r:embed="rId5"/>
          <a:srcRect t="2080" b="2090"/>
          <a:stretch>
            <a:fillRect/>
          </a:stretch>
        </p:blipFill>
        <p:spPr>
          <a:xfrm>
            <a:off x="7178675" y="2062480"/>
            <a:ext cx="3952875" cy="33972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" name="Google Shape;326;p14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kAAAAEgAAACQAAAASAAAAAAAAAAB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7u7uA8zMzADAwP8Af39/AAAAAAAAAAAAAAAAAAAAAAAAAAAAIQAAABgAAAAUAAAA+DQAABonAADYRQAAWSkAABAAAAAmAAAACAAAADwQAAD/HwAAMAAAABQAAAAAAAAAAAD//wAAAQAAAP//AAABAA==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095632D-E2F7-41CC-B9AC-149974E24F41}" type="slidenum">
              <a:rPr lang="es-ES" sz="4000" cap="none"/>
              <a:t>7</a:t>
            </a:fld>
            <a:endParaRPr sz="4000" cap="non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332;p15"/>
          <p:cNvPic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8_wjxhYxMAAAAlAAAAEQ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KF9AX///8BAAAAAAAAAAAAAAAAAAAAAAAAAAAAAAAAAAAAAAAAAAAAAAACf39/AO7u7gPMzMwAwMD/AH9/fwAAAAAAAAAAAAAAAAD///8AAAAAACEAAAAYAAAAFAAAAAAAAAAAAAAAAEsAADgEAAAQAAAAJgAAAAgAAAD//////////zAAAAAUAAAAAAAAAAAA//8AAAEAAAD//wAAAQA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" name="Google Shape;333;p15"/>
          <p:cNvPic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8_wjxhYxMAAAAlAAAAEQ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AcAAAA4AAAAAAAAAAAAAAAAAAAA////AAAAAAAAAAAAAAAAAAAAAADwAQ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KF9AX///8BAAAAAAAAAAAAAAAAAAAAAAAAAAAAAAAAAAAAAAAAAAAAAAACf39/AO7u7gPMzMwAwMD/AH9/fwAAAAAAAAAAAAAAAAD///8AAAAAACEAAAAYAAAAFAAAACEAAAAAAAAAFSAAADgEAAAQAAAAJgAAAAgAAAD//////////zAAAAAUAAAAAAAAAAAA//8AAAEAAAD//wAAAQA="/>
              </a:ext>
            </a:extLst>
          </p:cNvPicPr>
          <p:nvPr/>
        </p:nvPicPr>
        <p:blipFill>
          <a:blip r:embed="rId4"/>
          <a:srcRect r="4960"/>
          <a:stretch>
            <a:fillRect/>
          </a:stretch>
        </p:blipFill>
        <p:spPr>
          <a:xfrm flipH="1">
            <a:off x="20955" y="0"/>
            <a:ext cx="5194300" cy="6858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Google Shape;334;p15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7u7uA8zMzADAwP8Af39/AAAAAAAAAAAAAAAAAAAAAAAAAAAAIQAAABgAAAAUAAAA+gAAAAAAAADYJgAAOAQAABAAAAAmAAAACAAAAP//////////MAAAABQAAAAAAAAAAAD//wAAAQAAAP//AAABAA=="/>
              </a:ext>
            </a:extLst>
          </p:cNvSpPr>
          <p:nvPr/>
        </p:nvSpPr>
        <p:spPr>
          <a:xfrm>
            <a:off x="158750" y="0"/>
            <a:ext cx="6155690" cy="685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cap="none">
                <a:solidFill>
                  <a:srgbClr val="FFFFFF"/>
                </a:solidFill>
                <a:latin typeface="Century Gothic" charset="0"/>
                <a:ea typeface="Century Gothic" charset="0"/>
                <a:cs typeface="Century Gothic" charset="0"/>
              </a:rPr>
              <a:t>Historia de Usuario (4)</a:t>
            </a:r>
            <a:endParaRPr sz="3200" b="1" cap="none">
              <a:solidFill>
                <a:srgbClr val="FFFFFF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" name="Google Shape;335;p15" descr="upload.wikimedia.org/wikipedia/commons/thumb/c/...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7u7uA8zMzADAwP8Af39/AAAAAAAAAAAAAAAAAAAAAAAAAAAAIQAAABgAAAAUAAAA9QAAAPH6//+BCwAAfQUAABAAAAAmAAAACAAAAP//////////MAAAABQAAAAAAAAAAAD//wAAAQAAAP//AAABAA=="/>
              </a:ext>
            </a:extLst>
          </p:cNvSpPr>
          <p:nvPr/>
        </p:nvSpPr>
        <p:spPr>
          <a:xfrm>
            <a:off x="155575" y="-822325"/>
            <a:ext cx="1714500" cy="17145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cap="none">
              <a:latin typeface="Calibri" pitchFamily="2" charset="0"/>
              <a:ea typeface="Calibri" pitchFamily="2" charset="0"/>
              <a:cs typeface="Calibri" pitchFamily="2" charset="0"/>
            </a:endParaRPr>
          </a:p>
        </p:txBody>
      </p:sp>
      <p:grpSp>
        <p:nvGrpSpPr>
          <p:cNvPr id="7" name="Google Shape;337;p15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wjxhYxMAAAAlAAAAAQAAAA8BAAAAkAAAAEgAAACQAAAASAAAAAAAAAAAAAAAAAAAABcAAAAUAAAAAAAAAAAAAAD/fwAA/38AAAAAAAAJAAAABAAAAAEzMhYfAAAAVAAAAAAAAAAAAAAAAAAAAAAAAAAAAAAAAAAAAAAAAAAAAAAAAAAAAAAAAAAAAAAAAAAAAAAAAAAAAAAAAAAAAAAAAAAAAAAAAAAAAAAAAAAAAAAAAAAAACEAAAAYAAAAFAAAAPUBAADPBAAAtUQAAAEpAAAQAAAAJgAAAAgAAAD/////AAAAAA=="/>
              </a:ext>
            </a:extLst>
          </p:cNvGrpSpPr>
          <p:nvPr/>
        </p:nvGrpSpPr>
        <p:grpSpPr>
          <a:xfrm>
            <a:off x="318135" y="781685"/>
            <a:ext cx="10850880" cy="5883910"/>
            <a:chOff x="318135" y="781685"/>
            <a:chExt cx="10850880" cy="5883910"/>
          </a:xfrm>
        </p:grpSpPr>
        <p:sp>
          <p:nvSpPr>
            <p:cNvPr id="23" name="Google Shape;338;p15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CwAAAA0AAAAAkAAAAJAAAACQAAAAkAAAAAAAAAABAAAAAAAAAAEAAABQAAAAAAAAAAAA4D8AAAAAAADgPwAAAAAAAOA/AAAAAAAA4D8AAAAAAADgPwAAAAAAAOA/AAAAAAAA4D8AAAAAAADgPwAAAAAAAOA/AAAAAAAA4D8CAAAAjAAAAAEAAAAAAAAAysrKAP///wgOAAAAAAAAAAAAAAAAAAAAAAAAAAAAAAAAAAAAeAAAAAEAAABAAAAAAAAAAAAAAABaAAAAAAAAAAAAAAAAAAAAAAAAAAAAAAAAAAAAAAAAAAAAAAAAAAAAAAAAAAAAAAAAAAAAAAAAAAAAAAAAAAAAAAAAAAAAAAAAAAAAFAAAADwAAAABAAAAAAAAAAAAAAAoAAAAAQAAACMAAAAjAAAAIwAAAB4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ysrKAP///wEAAAAAAAAAAAAAAAAAAAAAAAAAAAAAAAAAAAAAAAAAAAAAAAB/f38A7u7uA8zMzADAwP8Af39/AAAAAAAAAAAAAAAAAAAAAAAAAAAAIQAAABgAAAAUAAAApxgAAM8EAAC1RAAA2w0AAAAAAAAmAAAACAAAAP//////////MAAAABQAAAAAAAAAAAD//wAAAQAAAP//AAABAA=="/>
                </a:ext>
              </a:extLst>
            </p:cNvSpPr>
            <p:nvPr/>
          </p:nvSpPr>
          <p:spPr>
            <a:xfrm rot="10800000">
              <a:off x="4007485" y="781685"/>
              <a:ext cx="7161530" cy="1470660"/>
            </a:xfrm>
            <a:custGeom>
              <a:avLst/>
              <a:gdLst/>
              <a:ahLst/>
              <a:cxnLst/>
              <a:rect l="0" t="0" r="7161530" b="1470660"/>
              <a:pathLst>
                <a:path w="7161530" h="1470660">
                  <a:moveTo>
                    <a:pt x="0" y="1470660"/>
                  </a:moveTo>
                  <a:lnTo>
                    <a:pt x="0" y="0"/>
                  </a:lnTo>
                  <a:lnTo>
                    <a:pt x="6239185" y="0"/>
                  </a:lnTo>
                  <a:lnTo>
                    <a:pt x="7161530" y="1470660"/>
                  </a:lnTo>
                  <a:close/>
                </a:path>
              </a:pathLst>
            </a:custGeom>
            <a:solidFill>
              <a:srgbClr val="CACACA">
                <a:alpha val="86000"/>
              </a:srgbClr>
            </a:solidFill>
            <a:ln w="25400" cap="flat" cmpd="sng" algn="ctr">
              <a:solidFill>
                <a:srgbClr val="000000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39;p15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ugAAALoAAAC6AAAAugAAAAAAAAAB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7u7uA8zMzADAwP8Af39/AAAAAAAAAAAAAAAAAAAAAAAAAAAAIQAAABgAAAAUAAAAUx4AAM8EAAC1RAAA2w0AAAAAAAAmAAAACAAAAP//////////MAAAABQAAAAAAAAAAAD//wAAAQAAAP//AAABAA=="/>
                </a:ext>
              </a:extLst>
            </p:cNvSpPr>
            <p:nvPr/>
          </p:nvSpPr>
          <p:spPr>
            <a:xfrm>
              <a:off x="4929505" y="781685"/>
              <a:ext cx="6239510" cy="14706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118110" tIns="118110" rIns="118110" bIns="118110" numCol="1" spcCol="215900" anchor="ctr"/>
            <a:lstStyle/>
            <a:p>
              <a:pPr marL="285750" marR="0" lvl="1" indent="-28575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3100"/>
                <a:buFont typeface="Arial" pitchFamily="2" charset="0"/>
                <a:buChar char="•"/>
              </a:pPr>
              <a:r>
                <a:rPr lang="es-ES" sz="3100" cap="none"/>
                <a:t>Gestionar conexión</a:t>
              </a:r>
              <a:endParaRPr sz="3100" cap="none"/>
            </a:p>
          </p:txBody>
        </p:sp>
        <p:sp>
          <p:nvSpPr>
            <p:cNvPr id="21" name="Google Shape;340;p15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aAAAAA0AAAAAkAAAAJAAAACQAAAAkAAAAAAAAAABAAAAAAAAAAEAAABQAAAAAAAAAAAAAIAAAAAAAADg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BAAAAAAAAAAAAAAAoAAAAAQAAACMAAAAjAAAAIwAAAB4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7uA8zMzADAwP8Af39/AAAAAAAAAAAAAAAAAAAAAAAAAAAAIQAAABgAAAAUAAAA+hIAAM8EAABTHgAA2w0AAAAAAAAmAAAACAAAAP//////////MAAAABQAAAAAAAAAq6r//1VVAACrqv//AAABAA=="/>
                </a:ext>
              </a:extLst>
            </p:cNvSpPr>
            <p:nvPr/>
          </p:nvSpPr>
          <p:spPr>
            <a:xfrm>
              <a:off x="3084830" y="781685"/>
              <a:ext cx="1844675" cy="1470660"/>
            </a:xfrm>
            <a:prstGeom prst="trapezoid">
              <a:avLst>
                <a:gd name="adj" fmla="val 62716"/>
              </a:avLst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41;p15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ggAAAIIAAACCAAAAggAAAAAAAAAB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7u7uA8zMzADAwP8Af39/AAAAAAAAAAAAAAAAAAAAAAAAAAAAIQAAABgAAAAUAAAA+hIAAM8EAABTHgAA2w0AAAAAAAAmAAAACAAAAP//////////MAAAABQAAAAAAAAAAAD//wAAAQAAAP//AAABAA=="/>
                </a:ext>
              </a:extLst>
            </p:cNvSpPr>
            <p:nvPr/>
          </p:nvSpPr>
          <p:spPr>
            <a:xfrm>
              <a:off x="3084830" y="781685"/>
              <a:ext cx="1844675" cy="14706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82550" tIns="82550" rIns="82550" bIns="82550" numCol="1" spcCol="215900" anchor="ctr"/>
            <a:lstStyle/>
            <a:p>
              <a:pPr marL="0" marR="0" indent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6500" cap="none"/>
                <a:t>1</a:t>
              </a:r>
            </a:p>
          </p:txBody>
        </p:sp>
        <p:sp>
          <p:nvSpPr>
            <p:cNvPr id="19" name="Google Shape;342;p15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CwAAAA0AAAAAkAAAAJAAAACQAAAAkAAAAAAAAAABAAAAAAAAAAEAAABQAAAAAAAAAAAA4D8AAAAAAADgPwAAAAAAAOA/AAAAAAAA4D8AAAAAAADgPwAAAAAAAOA/AAAAAAAA4D8AAAAAAADgPwAAAAAAAOA/AAAAAAAA4D8CAAAAjAAAAAEAAAAAAAAAysrKAP///wgOAAAAAAAAAAAAAAAAAAAAAAAAAAAAAAAAAAAAeAAAAAEAAABAAAAAAAAAAAAAAABaAAAAAAAAAAAAAAAAAAAAAAAAAAAAAAAAAAAAAAAAAAAAAAAAAAAAAAAAAAAAAAAAAAAAAAAAAAAAAAAAAAAAAAAAAAAAAAAAAAAAFAAAADwAAAABAAAAAAAAAAAAAAAoAAAAAQAAACMAAAAjAAAAIwAAAB4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ysrKAP///wEAAAAAAAAAAAAAAAAAAAAAAAAAAAAAAAAAAAAAAAAAAAAAAAB/f38A7u7uA8zMzADAwP8Af39/AAAAAAAAAAAAAAAAAAAAAAAAAAAAIQAAABgAAAAUAAAAUx4AANsNAAC1RAAA6BYAAAAAAAAmAAAACAAAAP//////////MAAAABQAAAAAAAAAAAD//wAAAQAAAP//AAABAA=="/>
                </a:ext>
              </a:extLst>
            </p:cNvSpPr>
            <p:nvPr/>
          </p:nvSpPr>
          <p:spPr>
            <a:xfrm rot="10800000">
              <a:off x="4929505" y="2252345"/>
              <a:ext cx="6239510" cy="1471295"/>
            </a:xfrm>
            <a:custGeom>
              <a:avLst/>
              <a:gdLst/>
              <a:ahLst/>
              <a:cxnLst/>
              <a:rect l="0" t="0" r="6239510" b="1471295"/>
              <a:pathLst>
                <a:path w="6239510" h="1471295">
                  <a:moveTo>
                    <a:pt x="0" y="1471295"/>
                  </a:moveTo>
                  <a:lnTo>
                    <a:pt x="0" y="0"/>
                  </a:lnTo>
                  <a:lnTo>
                    <a:pt x="5317154" y="0"/>
                  </a:lnTo>
                  <a:lnTo>
                    <a:pt x="6239510" y="1471295"/>
                  </a:lnTo>
                  <a:close/>
                </a:path>
              </a:pathLst>
            </a:custGeom>
            <a:solidFill>
              <a:srgbClr val="CACACA">
                <a:alpha val="86000"/>
              </a:srgbClr>
            </a:solidFill>
            <a:ln w="25400" cap="flat" cmpd="sng" algn="ctr">
              <a:solidFill>
                <a:srgbClr val="000000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43;p15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ugAAALoAAAC6AAAAugAAAAAAAAAB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7u7uA8zMzADAwP8Af39/AAAAAAAAAAAAAAAAAAAAAAAAAAAAIQAAABgAAAAUAAAAACQAANsNAAC1RAAA6BYAAAAAAAAmAAAACAAAAP//////////MAAAABQAAAAAAAAAAAD//wAAAQAAAP//AAABAA=="/>
                </a:ext>
              </a:extLst>
            </p:cNvSpPr>
            <p:nvPr/>
          </p:nvSpPr>
          <p:spPr>
            <a:xfrm>
              <a:off x="5852160" y="2252345"/>
              <a:ext cx="5316855" cy="147129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118110" tIns="118110" rIns="118110" bIns="118110" numCol="1" spcCol="215900" anchor="ctr"/>
            <a:lstStyle/>
            <a:p>
              <a:pPr marL="285750" marR="0" lvl="1" indent="-28575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3100"/>
                <a:buFont typeface="Arial" pitchFamily="2" charset="0"/>
                <a:buChar char="•"/>
              </a:pPr>
              <a:r>
                <a:rPr lang="es-ES" sz="3100" cap="none" dirty="0"/>
                <a:t>Gestionar </a:t>
              </a:r>
              <a:r>
                <a:rPr lang="es-ES" sz="3100" cap="none" dirty="0" smtClean="0"/>
                <a:t>Monitoreo de </a:t>
              </a:r>
              <a:r>
                <a:rPr lang="es-ES" sz="3100" cap="none" dirty="0"/>
                <a:t>datos</a:t>
              </a:r>
              <a:endParaRPr sz="3100" cap="none" dirty="0"/>
            </a:p>
          </p:txBody>
        </p:sp>
        <p:sp>
          <p:nvSpPr>
            <p:cNvPr id="17" name="Google Shape;344;p15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aAAAAA0AAAAAkAAAAJAAAACQAAAAkAAAAAAAAAABAAAAAAAAAAEAAABQAAAAAAAAAAAA4D8AAAAAAADg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BAAAAAAAAAAAAAAAoAAAAAQAAACMAAAAjAAAAIwAAAB4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7uA8zMzADAwP8Af39/AAAAAAAAAAAAAAAAAAAAAAAAAAAAIQAAABgAAAAUAAAATg0AANsNAAAAJAAA6BYAAAAAAAAmAAAACAAAAP//////////MAAAABQAAAAAAAAAZ2b//5mZAABnZv//AAABAA=="/>
                </a:ext>
              </a:extLst>
            </p:cNvSpPr>
            <p:nvPr/>
          </p:nvSpPr>
          <p:spPr>
            <a:xfrm>
              <a:off x="2162810" y="2252345"/>
              <a:ext cx="3689350" cy="1471295"/>
            </a:xfrm>
            <a:prstGeom prst="trapezoid">
              <a:avLst>
                <a:gd name="adj" fmla="val 62689"/>
              </a:avLst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45;p15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ggAAAIIAAACCAAAAggAAAAAAAAAB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7u7uA8zMzADAwP8Af39/AAAAAAAAAAAAAAAAAAAAAAAAAAAAIQAAABgAAAAUAAAARxEAANsNAAAHIAAA6BYAAAAAAAAmAAAACAAAAP//////////MAAAABQAAAAAAAAAAAD//wAAAQAAAP//AAABAA=="/>
                </a:ext>
              </a:extLst>
            </p:cNvSpPr>
            <p:nvPr/>
          </p:nvSpPr>
          <p:spPr>
            <a:xfrm>
              <a:off x="2808605" y="2252345"/>
              <a:ext cx="2397760" cy="147129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82550" tIns="82550" rIns="82550" bIns="82550" numCol="1" spcCol="215900" anchor="ctr"/>
            <a:lstStyle/>
            <a:p>
              <a:pPr marL="0" marR="0" indent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6500" cap="none"/>
                <a:t>2</a:t>
              </a:r>
              <a:endParaRPr sz="6500" cap="none"/>
            </a:p>
          </p:txBody>
        </p:sp>
        <p:sp>
          <p:nvSpPr>
            <p:cNvPr id="15" name="Google Shape;346;p15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CwAAAA0AAAAAkAAAAJAAAACQAAAAkAAAAAAAAAABAAAAAAAAAAEAAABQAAAAAAAAAAAA4D8AAAAAAADgPwAAAAAAAOA/AAAAAAAA4D8AAAAAAADgPwAAAAAAAOA/AAAAAAAA4D8AAAAAAADgPwAAAAAAAOA/AAAAAAAA4D8CAAAAjAAAAAEAAAAAAAAAysrKAP///wgOAAAAAAAAAAAAAAAAAAAAAAAAAAAAAAAAAAAAeAAAAAEAAABAAAAAAAAAAAAAAABaAAAAAAAAAAAAAAAAAAAAAAAAAAAAAAAAAAAAAAAAAAAAAAAAAAAAAAAAAAAAAAAAAAAAAAAAAAAAAAAAAAAAAAAAAAAAAAAAAAAAFAAAADwAAAABAAAAAAAAAAAAAAAoAAAAAQAAACMAAAAjAAAAIwAAAB4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ysrKAP///wEAAAAAAAAAAAAAAAAAAAAAAAAAAAAAAAAAAAAAAAAAAAAAAAB/f38A7u7uA8zMzADAwP8Af39/AAAAAAAAAAAAAAAAAAAAAAAAAAAAIQAAABgAAAAUAAAAACQAAOgWAAC1RAAA9R8AAAAAAAAmAAAACAAAAP//////////MAAAABQAAAAAAAAAAAD//wAAAQAAAP//AAABAA=="/>
                </a:ext>
              </a:extLst>
            </p:cNvSpPr>
            <p:nvPr/>
          </p:nvSpPr>
          <p:spPr>
            <a:xfrm rot="10800000">
              <a:off x="5852160" y="3723640"/>
              <a:ext cx="5316855" cy="1471295"/>
            </a:xfrm>
            <a:custGeom>
              <a:avLst/>
              <a:gdLst/>
              <a:ahLst/>
              <a:cxnLst/>
              <a:rect l="0" t="0" r="5316855" b="1471295"/>
              <a:pathLst>
                <a:path w="5316855" h="1471295">
                  <a:moveTo>
                    <a:pt x="0" y="1471295"/>
                  </a:moveTo>
                  <a:lnTo>
                    <a:pt x="0" y="0"/>
                  </a:lnTo>
                  <a:lnTo>
                    <a:pt x="4394557" y="0"/>
                  </a:lnTo>
                  <a:lnTo>
                    <a:pt x="5316855" y="1471295"/>
                  </a:lnTo>
                  <a:close/>
                </a:path>
              </a:pathLst>
            </a:custGeom>
            <a:solidFill>
              <a:srgbClr val="CACACA">
                <a:alpha val="86000"/>
              </a:srgbClr>
            </a:solidFill>
            <a:ln w="25400" cap="flat" cmpd="sng" algn="ctr">
              <a:solidFill>
                <a:srgbClr val="000000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47;p15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ugAAALoAAAC6AAAAugAAAAAAAAAB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7u7uA8zMzADAwP8Af39/AAAAAAAAAAAAAAAAAAAAAAAAAAAAIQAAABgAAAAUAAAArCkAAOgWAAC1RAAA9R8AAAAAAAAmAAAACAAAAP//////////MAAAABQAAAAAAAAAAAD//wAAAQAAAP//AAABAA=="/>
                </a:ext>
              </a:extLst>
            </p:cNvSpPr>
            <p:nvPr/>
          </p:nvSpPr>
          <p:spPr>
            <a:xfrm>
              <a:off x="6774180" y="3723640"/>
              <a:ext cx="4394835" cy="147129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118110" tIns="118110" rIns="118110" bIns="118110" numCol="1" spcCol="215900" anchor="ctr"/>
            <a:lstStyle/>
            <a:p>
              <a:pPr marL="285750" marR="0" lvl="1" indent="-28575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3100"/>
                <a:buFont typeface="Arial" pitchFamily="2" charset="0"/>
                <a:buChar char="•"/>
              </a:pPr>
              <a:r>
                <a:rPr lang="es-ES" sz="3100" cap="none" dirty="0" smtClean="0"/>
                <a:t>Visualizar datos medidos</a:t>
              </a:r>
              <a:endParaRPr sz="3100" cap="none" dirty="0"/>
            </a:p>
          </p:txBody>
        </p:sp>
        <p:sp>
          <p:nvSpPr>
            <p:cNvPr id="13" name="Google Shape;348;p15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aAAAAA0AAAAAkAAAAJAAAACQAAAAkAAAAAAAAAABAAAAAAAAAAEAAABQAAAA1cPEnVFV5T8AAAAAAADg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BAAAAAAAAAAAAAAAoAAAAAQAAACMAAAAjAAAAIwAAAB4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7uA8zMzADAwP8Af39/AAAAAAAAAAAAAAAAAAAAAAAAAAAAIQAAABgAAAAUAAAAoQcAAOgWAACsKQAA9R8AAAAAAAAmAAAACAAAAP//////////MAAAABQAAAAAAAAAJUn//9u2AAAlSf//AAABAA=="/>
                </a:ext>
              </a:extLst>
            </p:cNvSpPr>
            <p:nvPr/>
          </p:nvSpPr>
          <p:spPr>
            <a:xfrm>
              <a:off x="1240155" y="3723640"/>
              <a:ext cx="5534025" cy="1471295"/>
            </a:xfrm>
            <a:prstGeom prst="trapezoid">
              <a:avLst>
                <a:gd name="adj" fmla="val 62689"/>
              </a:avLst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49;p15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ggAAAIIAAACCAAAAggAAAAAAAAAB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7u7uA8zMzADAwP8Af39/AAAAAAAAAAAAAAAAAAAAAAAAAAAAIQAAABgAAAAUAAAAlw0AAOgWAAC3IwAA9R8AAAAAAAAmAAAACAAAAP//////////MAAAABQAAAAAAAAAAAD//wAAAQAAAP//AAABAA=="/>
                </a:ext>
              </a:extLst>
            </p:cNvSpPr>
            <p:nvPr/>
          </p:nvSpPr>
          <p:spPr>
            <a:xfrm>
              <a:off x="2209165" y="3723640"/>
              <a:ext cx="3596640" cy="147129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82550" tIns="82550" rIns="82550" bIns="82550" numCol="1" spcCol="215900" anchor="ctr"/>
            <a:lstStyle/>
            <a:p>
              <a:pPr marL="0" marR="0" indent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6500" cap="none"/>
                <a:t>3</a:t>
              </a:r>
              <a:endParaRPr sz="6500" cap="none"/>
            </a:p>
          </p:txBody>
        </p:sp>
        <p:sp>
          <p:nvSpPr>
            <p:cNvPr id="11" name="Google Shape;350;p15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CwAAAA0AAAAAkAAAAJAAAACQAAAAkAAAAAAAAAABAAAAAAAAAAEAAABQAAAAAAAAAAAA4D8AAAAAAADgPwAAAAAAAOA/AAAAAAAA4D8AAAAAAADgPwAAAAAAAOA/AAAAAAAA4D8AAAAAAADgPwAAAAAAAOA/AAAAAAAA4D8CAAAAjAAAAAEAAAAAAAAAysrKAP///wgOAAAAAAAAAAAAAAAAAAAAAAAAAAAAAAAAAAAAeAAAAAEAAABAAAAAAAAAAAAAAABaAAAAAAAAAAAAAAAAAAAAAAAAAAAAAAAAAAAAAAAAAAAAAAAAAAAAAAAAAAAAAAAAAAAAAAAAAAAAAAAAAAAAAAAAAAAAAAAAAAAAFAAAADwAAAABAAAAAAAAAAAAAAAoAAAAAQAAACMAAAAjAAAAIwAAAB4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ysrKAP///wEAAAAAAAAAAAAAAAAAAAAAAAAAAAAAAAAAAAAAAAAAAAAAAAB/f38A7u7uA8zMzADAwP8Af39/AAAAAAAAAAAAAAAAAAAAAAAAAAAAIQAAABgAAAAUAAAArCkAAPUfAAC1RAAAASkAAAAAAAAmAAAACAAAAP//////////MAAAABQAAAAAAAAAAAD//wAAAQAAAP//AAABAA=="/>
                </a:ext>
              </a:extLst>
            </p:cNvSpPr>
            <p:nvPr/>
          </p:nvSpPr>
          <p:spPr>
            <a:xfrm rot="10800000">
              <a:off x="6774180" y="5194935"/>
              <a:ext cx="4394835" cy="1470660"/>
            </a:xfrm>
            <a:custGeom>
              <a:avLst/>
              <a:gdLst/>
              <a:ahLst/>
              <a:cxnLst/>
              <a:rect l="0" t="0" r="4394835" b="1470660"/>
              <a:pathLst>
                <a:path w="4394835" h="1470660">
                  <a:moveTo>
                    <a:pt x="0" y="1470660"/>
                  </a:moveTo>
                  <a:lnTo>
                    <a:pt x="0" y="0"/>
                  </a:lnTo>
                  <a:lnTo>
                    <a:pt x="3472469" y="0"/>
                  </a:lnTo>
                  <a:lnTo>
                    <a:pt x="4394835" y="1470660"/>
                  </a:lnTo>
                  <a:close/>
                </a:path>
              </a:pathLst>
            </a:custGeom>
            <a:solidFill>
              <a:srgbClr val="CACACA">
                <a:alpha val="86000"/>
              </a:srgbClr>
            </a:solidFill>
            <a:ln w="25400" cap="flat" cmpd="sng" algn="ctr">
              <a:solidFill>
                <a:srgbClr val="000000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51;p15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ugAAALoAAAC6AAAAugAAAAAAAAAB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7u7uA8zMzADAwP8Af39/AAAAAAAAAAAAAAAAAAAAAAAAAAAAIQAAABgAAAAUAAAAWS8AAPUfAAC1RAAAASkAAAAAAAAmAAAACAAAAP//////////MAAAABQAAAAAAAAAAAD//wAAAQAAAP//AAABAA=="/>
                </a:ext>
              </a:extLst>
            </p:cNvSpPr>
            <p:nvPr/>
          </p:nvSpPr>
          <p:spPr>
            <a:xfrm>
              <a:off x="7696835" y="5194935"/>
              <a:ext cx="3472180" cy="14706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118110" tIns="118110" rIns="118110" bIns="118110" numCol="1" spcCol="215900" anchor="ctr"/>
            <a:lstStyle/>
            <a:p>
              <a:pPr marL="285750" marR="0" lvl="1" indent="-28575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3100"/>
                <a:buFont typeface="Arial" pitchFamily="2" charset="0"/>
                <a:buChar char="•"/>
              </a:pPr>
              <a:r>
                <a:rPr lang="es-ES" sz="3100" cap="none" dirty="0" smtClean="0"/>
                <a:t>Establecer Control</a:t>
              </a:r>
              <a:endParaRPr sz="3100" cap="none" dirty="0"/>
            </a:p>
          </p:txBody>
        </p:sp>
        <p:sp>
          <p:nvSpPr>
            <p:cNvPr id="9" name="Google Shape;352;p15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aAAAAA0AAAAAkAAAAJAAAACQAAAAkAAAAAAAAAABAAAAAAAAAAEAAABQAAAAAAAAAAAA6D8AAAAAAADg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BAAAAAAAAAAAAAAAoAAAAAQAAACMAAAAjAAAAIwAAAB4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7uA8zMzADAwP8Af39/AAAAAAAAAAAAAAAAAAAAAAAAAAAAIQAAABgAAAAUAAAA9QEAAPUfAABZLwAAASkAAAAAAAAmAAAACAAAAP//////////MAAAABQAAAAAAAAA5Dj//xzHAADkOP//AAABAA=="/>
                </a:ext>
              </a:extLst>
            </p:cNvSpPr>
            <p:nvPr/>
          </p:nvSpPr>
          <p:spPr>
            <a:xfrm>
              <a:off x="318135" y="5194935"/>
              <a:ext cx="7378700" cy="1470660"/>
            </a:xfrm>
            <a:prstGeom prst="trapezoid">
              <a:avLst>
                <a:gd name="adj" fmla="val 62716"/>
              </a:avLst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53;p15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ggAAAIIAAACCAAAAggAAAAAAAAAB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7u7uA8zMzADAwP8Af39/AAAAAAAAAAAAAAAAAAAAAAAAAAAAIQAAABgAAAAUAAAA5gkAAPUfAABnJwAAASkAAAAAAAAmAAAACAAAAP//////////MAAAABQAAAAAAAAAAAD//wAAAQAAAP//AAABAA=="/>
                </a:ext>
              </a:extLst>
            </p:cNvSpPr>
            <p:nvPr/>
          </p:nvSpPr>
          <p:spPr>
            <a:xfrm>
              <a:off x="1609090" y="5194935"/>
              <a:ext cx="4796155" cy="14706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82550" tIns="82550" rIns="82550" bIns="82550" numCol="1" spcCol="215900" anchor="ctr"/>
            <a:lstStyle/>
            <a:p>
              <a:pPr marL="0" marR="0" indent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6500" cap="none"/>
                <a:t>4</a:t>
              </a:r>
              <a:endParaRPr sz="6500" cap="none"/>
            </a:p>
          </p:txBody>
        </p:sp>
      </p:grpSp>
      <p:sp>
        <p:nvSpPr>
          <p:cNvPr id="24" name="Google Shape;354;p15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kAAAAEgAAACQAAAASAAAAAAAAAAB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7u7uA8zMzADAwP8Af39/AAAAAAAAAAAAAAAAAAAAAAAAAAAAIQAAABgAAAAUAAAAozkAAJkmAACDSgAA2CgAABAAAAAmAAAACAAAAD0QAAD/HwAAMAAAABQAAAAAAAAAAAD//wAAAQAAAP//AAABAA=="/>
              </a:ext>
            </a:extLst>
          </p:cNvSpPr>
          <p:nvPr>
            <p:ph type="sldNum" idx="12"/>
          </p:nvPr>
        </p:nvSpPr>
        <p:spPr>
          <a:xfrm>
            <a:off x="9369425" y="6274435"/>
            <a:ext cx="2743200" cy="365125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095632D-27C4-E625-8A0B-D1709D457C84}" type="slidenum">
              <a:rPr lang="es-ES" sz="4000" cap="none"/>
              <a:t>8</a:t>
            </a:fld>
            <a:endParaRPr sz="4000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360;p16"/>
          <p:cNvPic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8_wjxhYxMAAAAlAAAAEQ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KF9AX///8BAAAAAAAAAAAAAAAAAAAAAAAAAAAAAAAAAAAAAAAAAAAAAAACf39/AO7u7gPMzMwAwMD/AH9/fwAAAAAAAAAAAAAAAAD///8AAAAAACEAAAAYAAAAFAAAAAAAAAAAAAAAAEsAAPoEAAAQAAAAJgAAAAgAAAD//////////zAAAAAUAAAAAAAAAAAA//8AAAEAAAD//wAAAQA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80899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" name="Google Shape;361;p16"/>
          <p:cNvPic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8_wjxhYxMAAAAlAAAAEQ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AcAAAA4AAAAAAAAAAAAAAAAAAAA////AAAAAAAAAAAAAAAAAAAAAADwAQ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KF9AX///8BAAAAAAAAAAAAAAAAAAAAAAAAAAAAAAAAAAAAAAAAAAAAAAACf39/AO7u7gPMzMwAwMD/AH9/fwAAAAAAAAAAAAAAAAD///8AAAAAACEAAAAYAAAAFAAAACEAAAAAAAAAFSAAAPoEAAAQAAAAJgAAAAgAAAD//////////zAAAAAUAAAAAAAAAAAA//8AAAEAAAD//wAAAQA="/>
              </a:ext>
            </a:extLst>
          </p:cNvPicPr>
          <p:nvPr/>
        </p:nvPicPr>
        <p:blipFill>
          <a:blip r:embed="rId4"/>
          <a:srcRect r="4960"/>
          <a:stretch>
            <a:fillRect/>
          </a:stretch>
        </p:blipFill>
        <p:spPr>
          <a:xfrm flipH="1">
            <a:off x="20955" y="0"/>
            <a:ext cx="5194300" cy="80899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Google Shape;362;p16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P//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7u7uA8zMzADAwP8Af39/AAAAAAAAAAAAAAAAAAAAAAAAAAAAIQAAABgAAAAUAAAA+gAAAJ8AAACVNgAAPwcAABAAAAAmAAAACAAAAP//////////MAAAABQAAAAAAAAAAAD//wAAAQAAAP//AAABAA=="/>
              </a:ext>
            </a:extLst>
          </p:cNvSpPr>
          <p:nvPr/>
        </p:nvSpPr>
        <p:spPr>
          <a:xfrm>
            <a:off x="158750" y="100965"/>
            <a:ext cx="8714105" cy="10769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U" sz="3200" b="1" cap="none" dirty="0">
                <a:solidFill>
                  <a:srgbClr val="FFFFFF"/>
                </a:solidFill>
              </a:rPr>
              <a:t>Modelo</a:t>
            </a:r>
            <a:r>
              <a:rPr lang="en-US" sz="3200" b="1" cap="none" dirty="0">
                <a:solidFill>
                  <a:srgbClr val="FFFFFF"/>
                </a:solidFill>
              </a:rPr>
              <a:t> de </a:t>
            </a:r>
            <a:r>
              <a:rPr lang="es-CU" sz="3200" b="1" cap="none" dirty="0">
                <a:solidFill>
                  <a:srgbClr val="FFFFFF"/>
                </a:solidFill>
              </a:rPr>
              <a:t>despliegue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cap="none" dirty="0">
              <a:solidFill>
                <a:srgbClr val="FFFFFF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" name="Google Shape;363;p16" descr="upload.wikimedia.org/wikipedia/commons/thumb/c/...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7u7uA8zMzADAwP8Af39/AAAAAAAAAAAAAAAAAAAAAAAAAAAAIQAAABgAAAAUAAAA9QAAAPH6//+BCwAAfQUAABAAAAAmAAAACAAAAP//////////MAAAABQAAAAAAAAAAAD//wAAAQAAAP//AAABAA=="/>
              </a:ext>
            </a:extLst>
          </p:cNvSpPr>
          <p:nvPr/>
        </p:nvSpPr>
        <p:spPr>
          <a:xfrm>
            <a:off x="155575" y="-822325"/>
            <a:ext cx="1714500" cy="17145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cap="none">
              <a:latin typeface="Calibri" pitchFamily="2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11" name="Google Shape;369;p16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wjxhYxMAAAAlAAAAZAAAAA0AAAAAkAAAAEgAAACQAAAASAAAAAAAAAAB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u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7u7uA8zMzADAwP8Af39/AAAAAAAAAAAAAAAAAAAAAAAAAAAAIQAAABgAAAAUAAAA5zcAALgmAADHSAAA9ygAABAAAAAmAAAACAAAAD0QAAD/HwAAMAAAABQAAAAAAAAAAAD//wAAAQAAAP//AAABAA=="/>
              </a:ext>
            </a:extLst>
          </p:cNvSpPr>
          <p:nvPr>
            <p:ph type="sldNum" idx="12"/>
          </p:nvPr>
        </p:nvSpPr>
        <p:spPr>
          <a:xfrm>
            <a:off x="9087485" y="6294120"/>
            <a:ext cx="2743200" cy="365125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095632D-1BC0-1F34-8EF2-ED618CBC78B8}" type="slidenum">
              <a:rPr lang="es-ES" sz="4000" cap="none"/>
              <a:t>9</a:t>
            </a:fld>
            <a:endParaRPr sz="4000" cap="none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47" y="808990"/>
            <a:ext cx="10488705" cy="5960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017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595959"/>
        </a:dk2>
        <a:lt2>
          <a:srgbClr val="EEEEEE"/>
        </a:lt2>
        <a:accent1>
          <a:srgbClr val="4285F4"/>
        </a:accent1>
        <a:accent2>
          <a:srgbClr val="212121"/>
        </a:accent2>
        <a:accent3>
          <a:srgbClr val="78909C"/>
        </a:accent3>
        <a:accent4>
          <a:srgbClr val="FFAB40"/>
        </a:accent4>
        <a:accent5>
          <a:srgbClr val="0097A7"/>
        </a:accent5>
        <a:accent6>
          <a:srgbClr val="EEFF41"/>
        </a:accent6>
        <a:hlink>
          <a:srgbClr val="0097A7"/>
        </a:hlink>
        <a:folHlink>
          <a:srgbClr val="0097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595959"/>
        </a:dk2>
        <a:lt2>
          <a:srgbClr val="EEEEEE"/>
        </a:lt2>
        <a:accent1>
          <a:srgbClr val="4285F4"/>
        </a:accent1>
        <a:accent2>
          <a:srgbClr val="212121"/>
        </a:accent2>
        <a:accent3>
          <a:srgbClr val="78909C"/>
        </a:accent3>
        <a:accent4>
          <a:srgbClr val="FFAB40"/>
        </a:accent4>
        <a:accent5>
          <a:srgbClr val="0097A7"/>
        </a:accent5>
        <a:accent6>
          <a:srgbClr val="EEFF41"/>
        </a:accent6>
        <a:hlink>
          <a:srgbClr val="0097A7"/>
        </a:hlink>
        <a:folHlink>
          <a:srgbClr val="0097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595959"/>
        </a:dk2>
        <a:lt2>
          <a:srgbClr val="EEEEEE"/>
        </a:lt2>
        <a:accent1>
          <a:srgbClr val="4285F4"/>
        </a:accent1>
        <a:accent2>
          <a:srgbClr val="212121"/>
        </a:accent2>
        <a:accent3>
          <a:srgbClr val="78909C"/>
        </a:accent3>
        <a:accent4>
          <a:srgbClr val="FFAB40"/>
        </a:accent4>
        <a:accent5>
          <a:srgbClr val="0097A7"/>
        </a:accent5>
        <a:accent6>
          <a:srgbClr val="EEFF41"/>
        </a:accent6>
        <a:hlink>
          <a:srgbClr val="0097A7"/>
        </a:hlink>
        <a:folHlink>
          <a:srgbClr val="0097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</TotalTime>
  <Words>563</Words>
  <Application>Microsoft Office PowerPoint</Application>
  <PresentationFormat>Custom</PresentationFormat>
  <Paragraphs>115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Yandry Roger</dc:creator>
  <cp:keywords/>
  <dc:description/>
  <cp:lastModifiedBy>Xero</cp:lastModifiedBy>
  <cp:revision>66</cp:revision>
  <dcterms:created xsi:type="dcterms:W3CDTF">2019-05-16T16:24:00Z</dcterms:created>
  <dcterms:modified xsi:type="dcterms:W3CDTF">2023-07-09T22:22:04Z</dcterms:modified>
</cp:coreProperties>
</file>