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72" r:id="rId3"/>
    <p:sldId id="274" r:id="rId4"/>
    <p:sldId id="275" r:id="rId5"/>
    <p:sldId id="276" r:id="rId6"/>
    <p:sldId id="273" r:id="rId7"/>
    <p:sldId id="270" r:id="rId8"/>
    <p:sldId id="271" r:id="rId9"/>
    <p:sldId id="277" r:id="rId10"/>
    <p:sldId id="278" r:id="rId11"/>
    <p:sldId id="279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D89DF10-5730-4A05-A2B9-A2B022BB6360}">
          <p14:sldIdLst>
            <p14:sldId id="256"/>
            <p14:sldId id="272"/>
            <p14:sldId id="274"/>
            <p14:sldId id="275"/>
            <p14:sldId id="276"/>
            <p14:sldId id="273"/>
            <p14:sldId id="270"/>
            <p14:sldId id="271"/>
            <p14:sldId id="277"/>
            <p14:sldId id="278"/>
            <p14:sldId id="279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8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1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26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postgre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991F27D-7728-6314-C871-A2DFC3800EBF}"/>
              </a:ext>
            </a:extLst>
          </p:cNvPr>
          <p:cNvSpPr txBox="1"/>
          <p:nvPr/>
        </p:nvSpPr>
        <p:spPr>
          <a:xfrm>
            <a:off x="720596" y="1536287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</a:t>
            </a:r>
            <a:r>
              <a:rPr lang="en-US" sz="3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Docker</a:t>
            </a:r>
            <a:endParaRPr lang="en-US" sz="3200" b="1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3200" b="1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3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Relaciones</a:t>
            </a: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JPA de Spring Data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ManyToMany</a:t>
            </a: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ManyToOne</a:t>
            </a: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3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3200" b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-</a:t>
            </a:r>
            <a:r>
              <a:rPr lang="en-US" sz="3200" b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OneToMany</a:t>
            </a:r>
            <a:endParaRPr lang="en-US" sz="3200" b="1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B4C295-A15C-79F4-985D-DE355777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r="16874" b="-1"/>
          <a:stretch/>
        </p:blipFill>
        <p:spPr bwMode="auto">
          <a:xfrm>
            <a:off x="7229932" y="76200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9BE25D-B790-78A2-34D7-2714A024F533}"/>
              </a:ext>
            </a:extLst>
          </p:cNvPr>
          <p:cNvSpPr txBox="1"/>
          <p:nvPr/>
        </p:nvSpPr>
        <p:spPr>
          <a:xfrm>
            <a:off x="2226253" y="927161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1. </a:t>
            </a:r>
            <a:r>
              <a:rPr lang="es-GT" dirty="0" err="1"/>
              <a:t>docker</a:t>
            </a:r>
            <a:r>
              <a:rPr lang="es-GT" dirty="0"/>
              <a:t> </a:t>
            </a:r>
            <a:r>
              <a:rPr lang="es-GT" dirty="0" err="1"/>
              <a:t>pull</a:t>
            </a:r>
            <a:r>
              <a:rPr lang="es-GT" dirty="0"/>
              <a:t> mysql:8.0</a:t>
            </a:r>
          </a:p>
          <a:p>
            <a:r>
              <a:rPr lang="es-GT" dirty="0"/>
              <a:t>2. </a:t>
            </a:r>
            <a:r>
              <a:rPr lang="es-GT" dirty="0" err="1"/>
              <a:t>docker</a:t>
            </a:r>
            <a:r>
              <a:rPr lang="es-GT" dirty="0"/>
              <a:t> </a:t>
            </a:r>
            <a:r>
              <a:rPr lang="es-GT" dirty="0" err="1"/>
              <a:t>pull</a:t>
            </a:r>
            <a:r>
              <a:rPr lang="es-GT" dirty="0"/>
              <a:t> </a:t>
            </a:r>
            <a:r>
              <a:rPr lang="es-GT" dirty="0" err="1"/>
              <a:t>postgres:lattest</a:t>
            </a:r>
            <a:r>
              <a:rPr lang="es-GT" dirty="0"/>
              <a:t>  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Visualizar imágenes:  Docker </a:t>
            </a:r>
            <a:r>
              <a:rPr lang="es-GT" dirty="0" err="1"/>
              <a:t>images</a:t>
            </a:r>
            <a:endParaRPr lang="es-GT" dirty="0"/>
          </a:p>
          <a:p>
            <a:endParaRPr lang="es-GT" dirty="0"/>
          </a:p>
          <a:p>
            <a:r>
              <a:rPr lang="es-GT" dirty="0"/>
              <a:t>Ubuntu 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462C11-AD94-3C3D-3128-022F0CFA5C33}"/>
              </a:ext>
            </a:extLst>
          </p:cNvPr>
          <p:cNvSpPr txBox="1"/>
          <p:nvPr/>
        </p:nvSpPr>
        <p:spPr>
          <a:xfrm>
            <a:off x="3048866" y="3244334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>
                <a:hlinkClick r:id="rId2"/>
              </a:rPr>
              <a:t>https://hub.docker.com/_/postgres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 err="1"/>
              <a:t>docker</a:t>
            </a:r>
            <a:r>
              <a:rPr lang="es-GT" dirty="0"/>
              <a:t> </a:t>
            </a:r>
            <a:r>
              <a:rPr lang="es-GT" dirty="0" err="1"/>
              <a:t>pull</a:t>
            </a:r>
            <a:r>
              <a:rPr lang="es-GT" dirty="0"/>
              <a:t> </a:t>
            </a:r>
            <a:r>
              <a:rPr lang="es-GT" dirty="0" err="1"/>
              <a:t>postgres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773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1B08ED-CC4E-1850-B9E1-C4D911E8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07"/>
          <a:stretch/>
        </p:blipFill>
        <p:spPr>
          <a:xfrm>
            <a:off x="432521" y="205654"/>
            <a:ext cx="9705975" cy="19348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A1DFDD-2DCF-51A5-417C-DD80B094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1" y="2509404"/>
            <a:ext cx="7953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8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E6C560-2420-C2F6-ECE6-02F10FD6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93"/>
            <a:ext cx="12192000" cy="60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5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227BC5-F7AA-8E33-03D5-8C981DFC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7" y="0"/>
            <a:ext cx="10420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9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082257-33BB-2480-065E-B9ED95A59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39"/>
          <a:stretch/>
        </p:blipFill>
        <p:spPr>
          <a:xfrm>
            <a:off x="0" y="-107740"/>
            <a:ext cx="7834745" cy="65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23DAA7-D306-765E-9327-1150105C3760}"/>
              </a:ext>
            </a:extLst>
          </p:cNvPr>
          <p:cNvSpPr txBox="1"/>
          <p:nvPr/>
        </p:nvSpPr>
        <p:spPr>
          <a:xfrm>
            <a:off x="0" y="5951833"/>
            <a:ext cx="113399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GT" sz="1400" dirty="0">
                <a:solidFill>
                  <a:schemeClr val="bg1"/>
                </a:solidFill>
              </a:rPr>
              <a:t>C:\Windows\System32&gt;docker run --</a:t>
            </a:r>
            <a:r>
              <a:rPr lang="es-GT" sz="1400" dirty="0" err="1">
                <a:solidFill>
                  <a:schemeClr val="bg1"/>
                </a:solidFill>
              </a:rPr>
              <a:t>name</a:t>
            </a:r>
            <a:r>
              <a:rPr lang="es-GT" sz="1400" dirty="0">
                <a:solidFill>
                  <a:schemeClr val="bg1"/>
                </a:solidFill>
              </a:rPr>
              <a:t> </a:t>
            </a:r>
            <a:r>
              <a:rPr lang="es-GT" sz="1400" dirty="0" err="1">
                <a:solidFill>
                  <a:schemeClr val="bg1"/>
                </a:solidFill>
              </a:rPr>
              <a:t>some-postgres</a:t>
            </a:r>
            <a:r>
              <a:rPr lang="es-GT" sz="1400" dirty="0">
                <a:solidFill>
                  <a:schemeClr val="bg1"/>
                </a:solidFill>
              </a:rPr>
              <a:t> -e POSTGRES_USER=</a:t>
            </a:r>
            <a:r>
              <a:rPr lang="es-GT" sz="1400" dirty="0" err="1">
                <a:solidFill>
                  <a:schemeClr val="bg1"/>
                </a:solidFill>
              </a:rPr>
              <a:t>umg</a:t>
            </a:r>
            <a:r>
              <a:rPr lang="es-GT" sz="1400" dirty="0">
                <a:solidFill>
                  <a:schemeClr val="bg1"/>
                </a:solidFill>
              </a:rPr>
              <a:t> -e POSTGRES_PASSWORD=12003906 -e POSTGRES_DB=</a:t>
            </a:r>
            <a:r>
              <a:rPr lang="es-GT" sz="1400" dirty="0" err="1">
                <a:solidFill>
                  <a:schemeClr val="bg1"/>
                </a:solidFill>
              </a:rPr>
              <a:t>db_agenda</a:t>
            </a:r>
            <a:r>
              <a:rPr lang="es-GT" sz="1400" dirty="0">
                <a:solidFill>
                  <a:schemeClr val="bg1"/>
                </a:solidFill>
              </a:rPr>
              <a:t> -p 5432:5432 -d </a:t>
            </a:r>
            <a:r>
              <a:rPr lang="es-GT" sz="1400" dirty="0" err="1">
                <a:solidFill>
                  <a:schemeClr val="bg1"/>
                </a:solidFill>
              </a:rPr>
              <a:t>postgres</a:t>
            </a:r>
            <a:endParaRPr lang="es-GT" sz="1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329371-14E9-522D-5375-2D87A95D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432"/>
            <a:ext cx="12192000" cy="26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DevOps? | EDteam">
            <a:extLst>
              <a:ext uri="{FF2B5EF4-FFF2-40B4-BE49-F238E27FC236}">
                <a16:creationId xmlns:a16="http://schemas.microsoft.com/office/drawing/2014/main" id="{EBA0113C-DF8B-CB4F-33FE-6304A55E2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7"/>
          <a:stretch/>
        </p:blipFill>
        <p:spPr bwMode="auto">
          <a:xfrm>
            <a:off x="1890851" y="0"/>
            <a:ext cx="8166905" cy="69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Qué hace un Ingeniero DevOps? | Perfiles profesionales en TI">
            <a:extLst>
              <a:ext uri="{FF2B5EF4-FFF2-40B4-BE49-F238E27FC236}">
                <a16:creationId xmlns:a16="http://schemas.microsoft.com/office/drawing/2014/main" id="{7348C43D-DE86-A442-C244-41DE5E0A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52" y="256345"/>
            <a:ext cx="8460412" cy="63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3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es DevOps y por qué es importante? - Websdirect">
            <a:extLst>
              <a:ext uri="{FF2B5EF4-FFF2-40B4-BE49-F238E27FC236}">
                <a16:creationId xmlns:a16="http://schemas.microsoft.com/office/drawing/2014/main" id="{5FDEB959-74F4-842E-8E48-EC603663B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 b="32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e es Docker">
            <a:extLst>
              <a:ext uri="{FF2B5EF4-FFF2-40B4-BE49-F238E27FC236}">
                <a16:creationId xmlns:a16="http://schemas.microsoft.com/office/drawing/2014/main" id="{50835E07-D543-BB0F-5514-FDF14623D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-1" b="363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9C0377-5E0D-F5D2-5F24-2D1D59D9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40"/>
            <a:ext cx="12192000" cy="34173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AA266F-93BF-FB4D-C082-77968B5B7516}"/>
              </a:ext>
            </a:extLst>
          </p:cNvPr>
          <p:cNvSpPr txBox="1"/>
          <p:nvPr/>
        </p:nvSpPr>
        <p:spPr>
          <a:xfrm>
            <a:off x="1176771" y="542697"/>
            <a:ext cx="617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https://tecsify.com/blog/docker/</a:t>
            </a:r>
          </a:p>
        </p:txBody>
      </p:sp>
    </p:spTree>
    <p:extLst>
      <p:ext uri="{BB962C8B-B14F-4D97-AF65-F5344CB8AC3E}">
        <p14:creationId xmlns:p14="http://schemas.microsoft.com/office/powerpoint/2010/main" val="150649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D9A941-91D8-B2F2-9F89-7987124E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7" y="347662"/>
            <a:ext cx="8343900" cy="61626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B5A889-E20C-FBB2-1FAD-36C38BC15A99}"/>
              </a:ext>
            </a:extLst>
          </p:cNvPr>
          <p:cNvSpPr txBox="1"/>
          <p:nvPr/>
        </p:nvSpPr>
        <p:spPr>
          <a:xfrm>
            <a:off x="9112827" y="1194954"/>
            <a:ext cx="2377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/>
              <a:t>No se instalan dichos motores </a:t>
            </a:r>
          </a:p>
          <a:p>
            <a:r>
              <a:rPr lang="es-GT" sz="2000" dirty="0"/>
              <a:t>En el ambiente.</a:t>
            </a:r>
          </a:p>
          <a:p>
            <a:endParaRPr lang="es-GT" sz="2000" dirty="0"/>
          </a:p>
          <a:p>
            <a:endParaRPr lang="es-GT" sz="2000" dirty="0"/>
          </a:p>
          <a:p>
            <a:endParaRPr lang="es-GT" sz="2000" dirty="0"/>
          </a:p>
          <a:p>
            <a:r>
              <a:rPr lang="es-GT" sz="2000" dirty="0"/>
              <a:t>*Contenedores imágenes.</a:t>
            </a:r>
          </a:p>
        </p:txBody>
      </p:sp>
    </p:spTree>
    <p:extLst>
      <p:ext uri="{BB962C8B-B14F-4D97-AF65-F5344CB8AC3E}">
        <p14:creationId xmlns:p14="http://schemas.microsoft.com/office/powerpoint/2010/main" val="137840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8E9121-1D78-90CA-84C4-73705A7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1000"/>
            <a:ext cx="93440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FA716-FACB-D725-3AA0-BD7847C8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68" y="362911"/>
            <a:ext cx="8065278" cy="4415739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E0B328-E1BA-7A36-BECA-FA72C603A228}"/>
              </a:ext>
            </a:extLst>
          </p:cNvPr>
          <p:cNvSpPr txBox="1"/>
          <p:nvPr/>
        </p:nvSpPr>
        <p:spPr>
          <a:xfrm>
            <a:off x="4013489" y="524978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https://hub.docker.com/_/mysql</a:t>
            </a:r>
          </a:p>
        </p:txBody>
      </p:sp>
    </p:spTree>
    <p:extLst>
      <p:ext uri="{BB962C8B-B14F-4D97-AF65-F5344CB8AC3E}">
        <p14:creationId xmlns:p14="http://schemas.microsoft.com/office/powerpoint/2010/main" val="315969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0</TotalTime>
  <Words>123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 3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Yoni Edilzar Escobar Bautista</dc:creator>
  <cp:lastModifiedBy>Yoni Edilzar Escobar Bautista</cp:lastModifiedBy>
  <cp:revision>4</cp:revision>
  <dcterms:created xsi:type="dcterms:W3CDTF">2023-04-28T18:04:43Z</dcterms:created>
  <dcterms:modified xsi:type="dcterms:W3CDTF">2023-04-29T13:48:00Z</dcterms:modified>
</cp:coreProperties>
</file>