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86" autoAdjust="0"/>
    <p:restoredTop sz="86207" autoAdjust="0"/>
  </p:normalViewPr>
  <p:slideViewPr>
    <p:cSldViewPr snapToGrid="0" snapToObjects="1">
      <p:cViewPr>
        <p:scale>
          <a:sx n="80" d="100"/>
          <a:sy n="80" d="100"/>
        </p:scale>
        <p:origin x="-5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160AE7-8935-43D3-80B1-B3465AB6C724}" type="datetimeFigureOut">
              <a:rPr lang="he-IL" smtClean="0"/>
              <a:t>7/26/17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52BAD39-3F52-43C7-B029-BBADB86885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844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BAD39-3F52-43C7-B029-BBADB868856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99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F5F6-CFE8-0E42-B665-68F2AE19CF2D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AF56-F1BB-0A46-8F4B-0D5152F7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6275" y="3408859"/>
            <a:ext cx="5022850" cy="1607642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cxnSp>
        <p:nvCxnSpPr>
          <p:cNvPr id="27" name="Straight Arrow Connector 26"/>
          <p:cNvCxnSpPr>
            <a:stCxn id="58" idx="3"/>
            <a:endCxn id="66" idx="1"/>
          </p:cNvCxnSpPr>
          <p:nvPr/>
        </p:nvCxnSpPr>
        <p:spPr>
          <a:xfrm flipV="1">
            <a:off x="2462979" y="2176687"/>
            <a:ext cx="3283003" cy="1380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8" idx="2"/>
            <a:endCxn id="5" idx="0"/>
          </p:cNvCxnSpPr>
          <p:nvPr/>
        </p:nvCxnSpPr>
        <p:spPr>
          <a:xfrm>
            <a:off x="1822398" y="2635785"/>
            <a:ext cx="1365302" cy="7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392" y="3010078"/>
            <a:ext cx="150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Store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181816" y="1745188"/>
            <a:ext cx="1281163" cy="8905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chemeClr val="tx2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091063" y="1397000"/>
            <a:ext cx="1906762" cy="619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3000" dir="5400000" rotWithShape="0">
              <a:schemeClr val="tx2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t" anchorCtr="1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Backup TM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745982" y="1844588"/>
            <a:ext cx="1905768" cy="6641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chemeClr val="tx2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Primary TM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34406"/>
              </p:ext>
            </p:extLst>
          </p:nvPr>
        </p:nvGraphicFramePr>
        <p:xfrm>
          <a:off x="878404" y="3667161"/>
          <a:ext cx="3931721" cy="76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356"/>
                <a:gridCol w="1009606"/>
                <a:gridCol w="765176"/>
                <a:gridCol w="1577583"/>
              </a:tblGrid>
              <a:tr h="3667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metadata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44992"/>
              </p:ext>
            </p:extLst>
          </p:nvPr>
        </p:nvGraphicFramePr>
        <p:xfrm>
          <a:off x="1014929" y="3803686"/>
          <a:ext cx="3931721" cy="76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356"/>
                <a:gridCol w="1009606"/>
                <a:gridCol w="765176"/>
                <a:gridCol w="1577583"/>
              </a:tblGrid>
              <a:tr h="3667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metadata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68418"/>
              </p:ext>
            </p:extLst>
          </p:nvPr>
        </p:nvGraphicFramePr>
        <p:xfrm>
          <a:off x="1357829" y="4146586"/>
          <a:ext cx="3931721" cy="76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356"/>
                <a:gridCol w="1009606"/>
                <a:gridCol w="765176"/>
                <a:gridCol w="1577583"/>
              </a:tblGrid>
              <a:tr h="3667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metadata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2" name="TextBox 1031"/>
          <p:cNvSpPr txBox="1"/>
          <p:nvPr/>
        </p:nvSpPr>
        <p:spPr>
          <a:xfrm rot="1785899">
            <a:off x="1022669" y="4304447"/>
            <a:ext cx="63473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 smtClean="0"/>
              <a:t>. . . </a:t>
            </a:r>
            <a:endParaRPr lang="he-IL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591425" y="2413535"/>
            <a:ext cx="28007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get/update/remove/</a:t>
            </a:r>
            <a:br>
              <a:rPr lang="en-US" sz="2400" dirty="0" smtClean="0"/>
            </a:br>
            <a:r>
              <a:rPr lang="en-US" sz="2400" dirty="0" err="1" smtClean="0"/>
              <a:t>check&amp;mutate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3758536" y="1749338"/>
            <a:ext cx="1953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begin/commit</a:t>
            </a:r>
            <a:endParaRPr lang="en-US" sz="2400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1822398" y="920603"/>
            <a:ext cx="7672" cy="824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30070" y="920603"/>
            <a:ext cx="3793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begin/read/write/</a:t>
            </a:r>
            <a:br>
              <a:rPr lang="en-US" sz="2400" dirty="0" smtClean="0"/>
            </a:br>
            <a:r>
              <a:rPr lang="en-US" sz="2400" dirty="0" smtClean="0"/>
              <a:t>commit/abort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72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39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48</cp:revision>
  <cp:lastPrinted>2015-07-28T09:39:47Z</cp:lastPrinted>
  <dcterms:created xsi:type="dcterms:W3CDTF">2015-07-28T08:18:16Z</dcterms:created>
  <dcterms:modified xsi:type="dcterms:W3CDTF">2017-07-26T13:37:36Z</dcterms:modified>
  <cp:category/>
</cp:coreProperties>
</file>