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4AA6-92E1-5547-80E6-CC4EB9CFE190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C0F2-A339-5740-AF52-E5704117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9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4AA6-92E1-5547-80E6-CC4EB9CFE190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C0F2-A339-5740-AF52-E5704117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5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4AA6-92E1-5547-80E6-CC4EB9CFE190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C0F2-A339-5740-AF52-E5704117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3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4AA6-92E1-5547-80E6-CC4EB9CFE190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C0F2-A339-5740-AF52-E5704117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4AA6-92E1-5547-80E6-CC4EB9CFE190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C0F2-A339-5740-AF52-E5704117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3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4AA6-92E1-5547-80E6-CC4EB9CFE190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C0F2-A339-5740-AF52-E5704117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0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4AA6-92E1-5547-80E6-CC4EB9CFE190}" type="datetimeFigureOut">
              <a:rPr lang="en-US" smtClean="0"/>
              <a:t>2/6/18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C0F2-A339-5740-AF52-E5704117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4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4AA6-92E1-5547-80E6-CC4EB9CFE190}" type="datetimeFigureOut">
              <a:rPr lang="en-US" smtClean="0"/>
              <a:t>2/6/18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C0F2-A339-5740-AF52-E5704117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7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4AA6-92E1-5547-80E6-CC4EB9CFE190}" type="datetimeFigureOut">
              <a:rPr lang="en-US" smtClean="0"/>
              <a:t>2/6/18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C0F2-A339-5740-AF52-E5704117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2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4AA6-92E1-5547-80E6-CC4EB9CFE190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C0F2-A339-5740-AF52-E5704117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2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4AA6-92E1-5547-80E6-CC4EB9CFE190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C0F2-A339-5740-AF52-E5704117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2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C4AA6-92E1-5547-80E6-CC4EB9CFE190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4C0F2-A339-5740-AF52-E5704117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9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8707" y="1953736"/>
            <a:ext cx="111701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err="1" smtClean="0"/>
              <a:t>Omid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492205" y="1953736"/>
            <a:ext cx="15568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 smtClean="0"/>
              <a:t>Omid</a:t>
            </a:r>
            <a:r>
              <a:rPr lang="en-US" sz="3200" dirty="0" smtClean="0"/>
              <a:t> LL</a:t>
            </a:r>
            <a:endParaRPr lang="en-US" sz="3200" dirty="0"/>
          </a:p>
        </p:txBody>
      </p:sp>
      <p:cxnSp>
        <p:nvCxnSpPr>
          <p:cNvPr id="4" name="Straight Connector 3"/>
          <p:cNvCxnSpPr>
            <a:stCxn id="2" idx="3"/>
            <a:endCxn id="3" idx="1"/>
          </p:cNvCxnSpPr>
          <p:nvPr/>
        </p:nvCxnSpPr>
        <p:spPr>
          <a:xfrm>
            <a:off x="2795720" y="2246124"/>
            <a:ext cx="696485" cy="0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438600" y="1953736"/>
            <a:ext cx="161654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 smtClean="0"/>
              <a:t>Omid</a:t>
            </a:r>
            <a:r>
              <a:rPr lang="en-US" sz="3200" dirty="0" smtClean="0"/>
              <a:t> FP</a:t>
            </a:r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23539" y="2246124"/>
            <a:ext cx="379790" cy="0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8" idx="1"/>
          </p:cNvCxnSpPr>
          <p:nvPr/>
        </p:nvCxnSpPr>
        <p:spPr>
          <a:xfrm>
            <a:off x="2795720" y="2422769"/>
            <a:ext cx="694350" cy="542563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0070" y="2672944"/>
            <a:ext cx="18533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 smtClean="0"/>
              <a:t>Omid</a:t>
            </a:r>
            <a:r>
              <a:rPr lang="en-US" sz="3200" dirty="0" smtClean="0"/>
              <a:t> 2PC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795720" y="1553561"/>
            <a:ext cx="694350" cy="468670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65770" y="1261173"/>
            <a:ext cx="34759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							Extensions</a:t>
            </a:r>
            <a:endParaRPr lang="en-US" sz="3200" dirty="0"/>
          </a:p>
        </p:txBody>
      </p:sp>
      <p:pic>
        <p:nvPicPr>
          <p:cNvPr id="17" name="Picture 16" descr="incuba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74" y="1758462"/>
            <a:ext cx="1441940" cy="360485"/>
          </a:xfrm>
          <a:prstGeom prst="rect">
            <a:avLst/>
          </a:prstGeom>
        </p:spPr>
      </p:pic>
      <p:pic>
        <p:nvPicPr>
          <p:cNvPr id="18" name="Picture 17" descr="om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060" y="2114394"/>
            <a:ext cx="1357584" cy="558549"/>
          </a:xfrm>
          <a:prstGeom prst="rect">
            <a:avLst/>
          </a:prstGeom>
        </p:spPr>
      </p:pic>
      <p:pic>
        <p:nvPicPr>
          <p:cNvPr id="19" name="Picture 18" descr="phoeni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996" y="1339325"/>
            <a:ext cx="1405431" cy="37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93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10280</TotalTime>
  <Words>7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Yahoo,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Idit Keidar</dc:creator>
  <cp:keywords/>
  <dc:description/>
  <cp:lastModifiedBy>Idit Keidar</cp:lastModifiedBy>
  <cp:revision>15</cp:revision>
  <dcterms:created xsi:type="dcterms:W3CDTF">2017-08-29T07:36:00Z</dcterms:created>
  <dcterms:modified xsi:type="dcterms:W3CDTF">2018-02-06T13:14:26Z</dcterms:modified>
  <cp:category/>
</cp:coreProperties>
</file>