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5" d="100"/>
          <a:sy n="165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8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9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9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5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5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4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6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1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3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4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A642-4F67-384F-8484-C8FD7A44C75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2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A642-4F67-384F-8484-C8FD7A44C755}" type="datetimeFigureOut">
              <a:rPr lang="en-US" smtClean="0"/>
              <a:t>1/31/17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FF2C-BF6B-7D4E-94B2-5A4C85D0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8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53949" y="2481066"/>
            <a:ext cx="514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09873"/>
              </p:ext>
            </p:extLst>
          </p:nvPr>
        </p:nvGraphicFramePr>
        <p:xfrm>
          <a:off x="420549" y="2268777"/>
          <a:ext cx="533400" cy="182799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33400"/>
              </a:tblGrid>
              <a:tr h="423613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T</a:t>
                      </a:r>
                      <a:r>
                        <a:rPr lang="en-US" b="1" baseline="-250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he-IL" b="1" baseline="-25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7154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FP</a:t>
                      </a:r>
                      <a:r>
                        <a:rPr lang="en-US" b="1" baseline="-250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he-IL" b="1" baseline="-25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7323">
                <a:tc>
                  <a:txBody>
                    <a:bodyPr/>
                    <a:lstStyle/>
                    <a:p>
                      <a:pPr algn="l" rtl="0"/>
                      <a:endParaRPr lang="he-IL" b="1" baseline="-25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539908">
                <a:tc>
                  <a:txBody>
                    <a:bodyPr/>
                    <a:lstStyle/>
                    <a:p>
                      <a:pPr algn="l" rtl="0"/>
                      <a:endParaRPr lang="he-IL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352885" y="32983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813397" y="2989876"/>
            <a:ext cx="1089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813397" y="2620544"/>
            <a:ext cx="1089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write(x,1)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42468" y="2116176"/>
            <a:ext cx="1547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read(x) -&gt; 0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07531" y="2116176"/>
            <a:ext cx="1089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write(x,2)</a:t>
            </a: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7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21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Yahoo,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Idit Keidar</dc:creator>
  <cp:keywords/>
  <dc:description/>
  <cp:lastModifiedBy>Idit Keidar</cp:lastModifiedBy>
  <cp:revision>17</cp:revision>
  <dcterms:created xsi:type="dcterms:W3CDTF">2016-09-06T12:17:31Z</dcterms:created>
  <dcterms:modified xsi:type="dcterms:W3CDTF">2017-01-31T09:32:11Z</dcterms:modified>
  <cp:category/>
</cp:coreProperties>
</file>