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669" y="936954"/>
            <a:ext cx="1325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Omid1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6664" y="1923925"/>
            <a:ext cx="1117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endParaRPr lang="en-US" sz="3200" b="1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065170" y="1521730"/>
            <a:ext cx="1" cy="40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4009" y="2965332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LL</a:t>
            </a:r>
            <a:endParaRPr lang="en-US" sz="3200" b="1" dirty="0"/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>
            <a:off x="4065171" y="2508701"/>
            <a:ext cx="7256" cy="456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9" idx="0"/>
          </p:cNvCxnSpPr>
          <p:nvPr/>
        </p:nvCxnSpPr>
        <p:spPr>
          <a:xfrm flipH="1">
            <a:off x="2195283" y="2508701"/>
            <a:ext cx="1578432" cy="456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8587" y="2965332"/>
            <a:ext cx="1853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2PC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65052" y="4031507"/>
            <a:ext cx="1440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Fragola</a:t>
            </a:r>
            <a:endParaRPr lang="en-US" sz="3200" b="1" dirty="0"/>
          </a:p>
        </p:txBody>
      </p:sp>
      <p:cxnSp>
        <p:nvCxnSpPr>
          <p:cNvPr id="23" name="Straight Connector 22"/>
          <p:cNvCxnSpPr>
            <a:stCxn id="10" idx="2"/>
            <a:endCxn id="22" idx="0"/>
          </p:cNvCxnSpPr>
          <p:nvPr/>
        </p:nvCxnSpPr>
        <p:spPr>
          <a:xfrm>
            <a:off x="4072427" y="3550108"/>
            <a:ext cx="12634" cy="481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0490" y="2667002"/>
            <a:ext cx="5185940" cy="2340428"/>
          </a:xfrm>
          <a:prstGeom prst="ellipse">
            <a:avLst/>
          </a:prstGeom>
          <a:noFill/>
          <a:ln>
            <a:solidFill>
              <a:srgbClr val="00009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473782">
            <a:off x="853284" y="4168485"/>
            <a:ext cx="17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This paper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473782">
            <a:off x="7171818" y="1890366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698787" y="1014015"/>
            <a:ext cx="2068450" cy="995587"/>
          </a:xfrm>
          <a:prstGeom prst="wedgeRoundRectCallout">
            <a:avLst>
              <a:gd name="adj1" fmla="val -103484"/>
              <a:gd name="adj2" fmla="val 7120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Apache Incubator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078022" y="2554521"/>
            <a:ext cx="2757713" cy="995587"/>
          </a:xfrm>
          <a:prstGeom prst="wedgeRoundRectCallout">
            <a:avLst>
              <a:gd name="adj1" fmla="val -93616"/>
              <a:gd name="adj2" fmla="val 2564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</a:rPr>
              <a:t>Productionalized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4</cp:revision>
  <dcterms:created xsi:type="dcterms:W3CDTF">2017-08-29T07:36:00Z</dcterms:created>
  <dcterms:modified xsi:type="dcterms:W3CDTF">2017-08-29T07:57:33Z</dcterms:modified>
  <cp:category/>
</cp:coreProperties>
</file>