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4AA6-92E1-5547-80E6-CC4EB9CFE19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C0F2-A339-5740-AF52-E57041176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2669" y="936954"/>
            <a:ext cx="1325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Omid1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6664" y="1923925"/>
            <a:ext cx="1117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4065170" y="1521730"/>
            <a:ext cx="1" cy="40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4009" y="2965332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LL</a:t>
            </a:r>
            <a:endParaRPr lang="en-US" sz="3200" b="1" dirty="0"/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>
            <a:off x="4065171" y="2508701"/>
            <a:ext cx="7256" cy="456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9" idx="0"/>
          </p:cNvCxnSpPr>
          <p:nvPr/>
        </p:nvCxnSpPr>
        <p:spPr>
          <a:xfrm flipH="1">
            <a:off x="2195283" y="2508701"/>
            <a:ext cx="1578432" cy="456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8587" y="2965332"/>
            <a:ext cx="1853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2PC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65052" y="4031507"/>
            <a:ext cx="1440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Fragola</a:t>
            </a:r>
            <a:endParaRPr lang="en-US" sz="3200" b="1" dirty="0"/>
          </a:p>
        </p:txBody>
      </p:sp>
      <p:cxnSp>
        <p:nvCxnSpPr>
          <p:cNvPr id="23" name="Straight Connector 22"/>
          <p:cNvCxnSpPr>
            <a:stCxn id="10" idx="2"/>
            <a:endCxn id="22" idx="0"/>
          </p:cNvCxnSpPr>
          <p:nvPr/>
        </p:nvCxnSpPr>
        <p:spPr>
          <a:xfrm>
            <a:off x="4072427" y="3550108"/>
            <a:ext cx="12634" cy="481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10490" y="2667002"/>
            <a:ext cx="5185940" cy="2340428"/>
          </a:xfrm>
          <a:prstGeom prst="ellipse">
            <a:avLst/>
          </a:prstGeom>
          <a:noFill/>
          <a:ln>
            <a:solidFill>
              <a:srgbClr val="00009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473782">
            <a:off x="853284" y="4168485"/>
            <a:ext cx="17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This paper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473782">
            <a:off x="7171818" y="1890366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950" y="1953736"/>
            <a:ext cx="13250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Omid1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4452" y="1953736"/>
            <a:ext cx="1117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cxnSp>
        <p:nvCxnSpPr>
          <p:cNvPr id="4" name="Straight Connector 3"/>
          <p:cNvCxnSpPr>
            <a:stCxn id="2" idx="3"/>
            <a:endCxn id="3" idx="1"/>
          </p:cNvCxnSpPr>
          <p:nvPr/>
        </p:nvCxnSpPr>
        <p:spPr>
          <a:xfrm>
            <a:off x="2096952" y="2246124"/>
            <a:ext cx="60750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27719" y="1953736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LL</a:t>
            </a:r>
            <a:endParaRPr lang="en-US" sz="3200" b="1" dirty="0"/>
          </a:p>
        </p:txBody>
      </p:sp>
      <p:cxnSp>
        <p:nvCxnSpPr>
          <p:cNvPr id="6" name="Straight Connector 5"/>
          <p:cNvCxnSpPr>
            <a:stCxn id="3" idx="3"/>
            <a:endCxn id="5" idx="1"/>
          </p:cNvCxnSpPr>
          <p:nvPr/>
        </p:nvCxnSpPr>
        <p:spPr>
          <a:xfrm>
            <a:off x="3821465" y="2246124"/>
            <a:ext cx="706254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8423" y="1953736"/>
            <a:ext cx="1440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Fragola</a:t>
            </a:r>
            <a:endParaRPr lang="en-US" sz="3200" b="1" dirty="0"/>
          </a:p>
        </p:txBody>
      </p:sp>
      <p:cxnSp>
        <p:nvCxnSpPr>
          <p:cNvPr id="8" name="Straight Connector 7"/>
          <p:cNvCxnSpPr>
            <a:stCxn id="5" idx="3"/>
            <a:endCxn id="7" idx="1"/>
          </p:cNvCxnSpPr>
          <p:nvPr/>
        </p:nvCxnSpPr>
        <p:spPr>
          <a:xfrm>
            <a:off x="6084555" y="2246124"/>
            <a:ext cx="573868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27714" y="1313869"/>
            <a:ext cx="4016298" cy="2205846"/>
          </a:xfrm>
          <a:prstGeom prst="ellipse">
            <a:avLst/>
          </a:prstGeom>
          <a:noFill/>
          <a:ln>
            <a:solidFill>
              <a:srgbClr val="00009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31822" y="1368297"/>
            <a:ext cx="17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This paper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37" name="Straight Connector 36"/>
          <p:cNvCxnSpPr>
            <a:endCxn id="38" idx="1"/>
          </p:cNvCxnSpPr>
          <p:nvPr/>
        </p:nvCxnSpPr>
        <p:spPr>
          <a:xfrm>
            <a:off x="3821465" y="2508701"/>
            <a:ext cx="694350" cy="45663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5815" y="2672944"/>
            <a:ext cx="1853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 smtClean="0"/>
              <a:t>Omid</a:t>
            </a:r>
            <a:r>
              <a:rPr lang="en-US" sz="3200" b="1" dirty="0" smtClean="0"/>
              <a:t> 2PC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70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10264</TotalTime>
  <Words>18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8</cp:revision>
  <dcterms:created xsi:type="dcterms:W3CDTF">2017-08-29T07:36:00Z</dcterms:created>
  <dcterms:modified xsi:type="dcterms:W3CDTF">2017-09-05T10:40:48Z</dcterms:modified>
  <cp:category/>
</cp:coreProperties>
</file>