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80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D944-820F-0542-B5BC-40AAB64B6CEE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A0CD-C84D-DC43-8FB8-44F4D32D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09328" y="1762220"/>
            <a:ext cx="2834999" cy="2962343"/>
            <a:chOff x="2309328" y="1762220"/>
            <a:chExt cx="2834999" cy="2962343"/>
          </a:xfrm>
        </p:grpSpPr>
        <p:sp>
          <p:nvSpPr>
            <p:cNvPr id="13" name="Rounded Rectangle 12"/>
            <p:cNvSpPr/>
            <p:nvPr/>
          </p:nvSpPr>
          <p:spPr>
            <a:xfrm>
              <a:off x="2309328" y="2615003"/>
              <a:ext cx="814917" cy="5291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YCSB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702984" y="3532940"/>
              <a:ext cx="2102952" cy="1191623"/>
              <a:chOff x="1685881" y="2937129"/>
              <a:chExt cx="2102952" cy="1191623"/>
            </a:xfrm>
          </p:grpSpPr>
          <p:pic>
            <p:nvPicPr>
              <p:cNvPr id="10" name="Picture 9" descr="elephant_rgb_sq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000" l="1818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271" y="2937129"/>
                <a:ext cx="409871" cy="414011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1685881" y="2985518"/>
                <a:ext cx="2102952" cy="1143234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1894417" y="3504503"/>
                <a:ext cx="444500" cy="4445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an 15"/>
              <p:cNvSpPr/>
              <p:nvPr/>
            </p:nvSpPr>
            <p:spPr>
              <a:xfrm>
                <a:off x="2512484" y="3504503"/>
                <a:ext cx="444500" cy="4445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>
                <a:off x="3129537" y="3504503"/>
                <a:ext cx="444500" cy="4445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04632" y="3053834"/>
                <a:ext cx="148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HBase</a:t>
                </a:r>
                <a:r>
                  <a:rPr lang="en-US" dirty="0" smtClean="0"/>
                  <a:t> Cluster</a:t>
                </a:r>
                <a:endParaRPr lang="en-US" dirty="0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4329410" y="2615003"/>
              <a:ext cx="814917" cy="5291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TSO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329410" y="1762220"/>
              <a:ext cx="814917" cy="5291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Noise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3" idx="2"/>
              <a:endCxn id="11" idx="0"/>
            </p:cNvCxnSpPr>
            <p:nvPr/>
          </p:nvCxnSpPr>
          <p:spPr>
            <a:xfrm>
              <a:off x="2716787" y="3144170"/>
              <a:ext cx="1037673" cy="437159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2"/>
              <a:endCxn id="11" idx="0"/>
            </p:cNvCxnSpPr>
            <p:nvPr/>
          </p:nvCxnSpPr>
          <p:spPr>
            <a:xfrm flipH="1">
              <a:off x="3754460" y="3144170"/>
              <a:ext cx="982409" cy="437159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3"/>
              <a:endCxn id="32" idx="1"/>
            </p:cNvCxnSpPr>
            <p:nvPr/>
          </p:nvCxnSpPr>
          <p:spPr>
            <a:xfrm>
              <a:off x="3124245" y="2879587"/>
              <a:ext cx="1205165" cy="0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2"/>
              <a:endCxn id="32" idx="0"/>
            </p:cNvCxnSpPr>
            <p:nvPr/>
          </p:nvCxnSpPr>
          <p:spPr>
            <a:xfrm>
              <a:off x="4736869" y="2291387"/>
              <a:ext cx="0" cy="323616"/>
            </a:xfrm>
            <a:prstGeom prst="straightConnector1">
              <a:avLst/>
            </a:prstGeom>
            <a:ln>
              <a:headEnd type="triangl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5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Gottesman</dc:creator>
  <cp:lastModifiedBy>Yonatan Gottesman</cp:lastModifiedBy>
  <cp:revision>7</cp:revision>
  <dcterms:created xsi:type="dcterms:W3CDTF">2017-01-20T16:26:19Z</dcterms:created>
  <dcterms:modified xsi:type="dcterms:W3CDTF">2017-01-23T06:42:12Z</dcterms:modified>
</cp:coreProperties>
</file>