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6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3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A642-4F67-384F-8484-C8FD7A44C7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8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3949" y="2481066"/>
            <a:ext cx="514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68542"/>
              </p:ext>
            </p:extLst>
          </p:nvPr>
        </p:nvGraphicFramePr>
        <p:xfrm>
          <a:off x="420549" y="2268777"/>
          <a:ext cx="533400" cy="182799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3400"/>
              </a:tblGrid>
              <a:tr h="423613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</a:t>
                      </a:r>
                      <a:r>
                        <a:rPr lang="en-US" b="1" baseline="-25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he-IL" b="1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7154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FP</a:t>
                      </a:r>
                      <a:r>
                        <a:rPr lang="en-US" b="1" baseline="-25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he-IL" b="1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7323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FP</a:t>
                      </a:r>
                      <a:r>
                        <a:rPr lang="en-US" b="1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he-IL" b="1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39908">
                <a:tc>
                  <a:txBody>
                    <a:bodyPr/>
                    <a:lstStyle/>
                    <a:p>
                      <a:pPr algn="l" rtl="0"/>
                      <a:endParaRPr lang="he-IL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571053" y="1426687"/>
            <a:ext cx="1399987" cy="601582"/>
          </a:xfrm>
          <a:prstGeom prst="wedgeRoundRectCallout">
            <a:avLst>
              <a:gd name="adj1" fmla="val -21372"/>
              <a:gd name="adj2" fmla="val 125314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rgbClr val="002060"/>
                </a:solidFill>
              </a:rPr>
              <a:t>global version = 10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2885" y="32983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651760" y="2989876"/>
            <a:ext cx="1089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43541" y="3359208"/>
            <a:ext cx="994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1760" y="2620544"/>
            <a:ext cx="108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write(x,1)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43541" y="2989876"/>
            <a:ext cx="1094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write(y,1)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96652" y="1823690"/>
            <a:ext cx="1547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read(x) -&gt; 0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x.LVC.skip</a:t>
            </a:r>
            <a:r>
              <a:rPr lang="en-US" dirty="0" smtClean="0">
                <a:solidFill>
                  <a:srgbClr val="002060"/>
                </a:solidFill>
              </a:rPr>
              <a:t>(10)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07531" y="1823690"/>
            <a:ext cx="1500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read(y) -&gt; 1 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y.LVC.skip</a:t>
            </a:r>
            <a:r>
              <a:rPr lang="en-US" dirty="0" smtClean="0">
                <a:solidFill>
                  <a:srgbClr val="002060"/>
                </a:solidFill>
              </a:rPr>
              <a:t>(10)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04611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Shadow Cell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Leader Cell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Key1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XXX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Key2 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YYY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key1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Key3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ZZZ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key1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78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Yonatan Gottesman</cp:lastModifiedBy>
  <cp:revision>9</cp:revision>
  <dcterms:created xsi:type="dcterms:W3CDTF">2016-09-06T12:17:31Z</dcterms:created>
  <dcterms:modified xsi:type="dcterms:W3CDTF">2016-12-12T10:10:08Z</dcterms:modified>
  <cp:category/>
</cp:coreProperties>
</file>