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3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A642-4F67-384F-8484-C8FD7A44C755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8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3949" y="2481066"/>
            <a:ext cx="5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68542"/>
              </p:ext>
            </p:extLst>
          </p:nvPr>
        </p:nvGraphicFramePr>
        <p:xfrm>
          <a:off x="420549" y="2268777"/>
          <a:ext cx="533400" cy="182799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3400"/>
              </a:tblGrid>
              <a:tr h="423613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he-IL" b="1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7154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FP</a:t>
                      </a:r>
                      <a:r>
                        <a:rPr lang="en-US" b="1" baseline="-25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he-IL" b="1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7323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FP</a:t>
                      </a:r>
                      <a:r>
                        <a:rPr lang="en-US" b="1" baseline="-2500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he-IL" b="1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39908">
                <a:tc>
                  <a:txBody>
                    <a:bodyPr/>
                    <a:lstStyle/>
                    <a:p>
                      <a:pPr algn="l" rtl="0"/>
                      <a:endParaRPr lang="he-IL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352885" y="32983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651760" y="2989876"/>
            <a:ext cx="1089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43541" y="3359208"/>
            <a:ext cx="994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651760" y="2620544"/>
            <a:ext cx="108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write(x,1)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43541" y="2989876"/>
            <a:ext cx="1094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write(y,1)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42468" y="2116176"/>
            <a:ext cx="1547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read(x) -&gt; </a:t>
            </a:r>
            <a:r>
              <a:rPr lang="en-US" dirty="0" smtClean="0">
                <a:solidFill>
                  <a:srgbClr val="002060"/>
                </a:solidFill>
              </a:rPr>
              <a:t>0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7531" y="2116176"/>
            <a:ext cx="1263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read(y) -&gt; 1 </a:t>
            </a:r>
          </a:p>
        </p:txBody>
      </p:sp>
    </p:spTree>
    <p:extLst>
      <p:ext uri="{BB962C8B-B14F-4D97-AF65-F5344CB8AC3E}">
        <p14:creationId xmlns:p14="http://schemas.microsoft.com/office/powerpoint/2010/main" val="261937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15</cp:revision>
  <dcterms:created xsi:type="dcterms:W3CDTF">2016-09-06T12:17:31Z</dcterms:created>
  <dcterms:modified xsi:type="dcterms:W3CDTF">2017-01-12T12:37:29Z</dcterms:modified>
  <cp:category/>
</cp:coreProperties>
</file>