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176" y="9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natan Mankovich" userId="2c4451adde7cba46" providerId="LiveId" clId="{1D3F0242-D794-4625-BD8F-BAA17AED4528}"/>
    <pc:docChg chg="custSel modSld modMainMaster">
      <pc:chgData name="Yonatan Mankovich" userId="2c4451adde7cba46" providerId="LiveId" clId="{1D3F0242-D794-4625-BD8F-BAA17AED4528}" dt="2020-01-25T15:30:35.411" v="78" actId="164"/>
      <pc:docMkLst>
        <pc:docMk/>
      </pc:docMkLst>
      <pc:sldChg chg="addSp delSp modSp mod setBg">
        <pc:chgData name="Yonatan Mankovich" userId="2c4451adde7cba46" providerId="LiveId" clId="{1D3F0242-D794-4625-BD8F-BAA17AED4528}" dt="2020-01-25T15:30:35.411" v="78" actId="164"/>
        <pc:sldMkLst>
          <pc:docMk/>
          <pc:sldMk cId="2775633518" sldId="256"/>
        </pc:sldMkLst>
        <pc:spChg chg="mod">
          <ac:chgData name="Yonatan Mankovich" userId="2c4451adde7cba46" providerId="LiveId" clId="{1D3F0242-D794-4625-BD8F-BAA17AED4528}" dt="2020-01-25T15:30:35.411" v="78" actId="164"/>
          <ac:spMkLst>
            <pc:docMk/>
            <pc:sldMk cId="2775633518" sldId="256"/>
            <ac:spMk id="10" creationId="{6C8659C3-D00D-455D-8126-0FF6E258F855}"/>
          </ac:spMkLst>
        </pc:spChg>
        <pc:spChg chg="mod">
          <ac:chgData name="Yonatan Mankovich" userId="2c4451adde7cba46" providerId="LiveId" clId="{1D3F0242-D794-4625-BD8F-BAA17AED4528}" dt="2020-01-25T15:30:35.411" v="78" actId="164"/>
          <ac:spMkLst>
            <pc:docMk/>
            <pc:sldMk cId="2775633518" sldId="256"/>
            <ac:spMk id="12" creationId="{258DE062-E7D9-4EDC-ADD1-F35110B9AACE}"/>
          </ac:spMkLst>
        </pc:spChg>
        <pc:spChg chg="mod">
          <ac:chgData name="Yonatan Mankovich" userId="2c4451adde7cba46" providerId="LiveId" clId="{1D3F0242-D794-4625-BD8F-BAA17AED4528}" dt="2020-01-25T15:30:35.411" v="78" actId="164"/>
          <ac:spMkLst>
            <pc:docMk/>
            <pc:sldMk cId="2775633518" sldId="256"/>
            <ac:spMk id="13" creationId="{BB159571-E4B2-4D54-BE3F-E419D38D8187}"/>
          </ac:spMkLst>
        </pc:spChg>
        <pc:spChg chg="mod">
          <ac:chgData name="Yonatan Mankovich" userId="2c4451adde7cba46" providerId="LiveId" clId="{1D3F0242-D794-4625-BD8F-BAA17AED4528}" dt="2020-01-25T15:30:35.411" v="78" actId="164"/>
          <ac:spMkLst>
            <pc:docMk/>
            <pc:sldMk cId="2775633518" sldId="256"/>
            <ac:spMk id="14" creationId="{783E3944-C8B1-4256-9D8E-CA40E16DEAE1}"/>
          </ac:spMkLst>
        </pc:spChg>
        <pc:spChg chg="mod">
          <ac:chgData name="Yonatan Mankovich" userId="2c4451adde7cba46" providerId="LiveId" clId="{1D3F0242-D794-4625-BD8F-BAA17AED4528}" dt="2020-01-25T15:30:35.411" v="78" actId="164"/>
          <ac:spMkLst>
            <pc:docMk/>
            <pc:sldMk cId="2775633518" sldId="256"/>
            <ac:spMk id="15" creationId="{E5D269E1-F5F2-4A51-8F23-A8FDAF19EA28}"/>
          </ac:spMkLst>
        </pc:spChg>
        <pc:spChg chg="mod">
          <ac:chgData name="Yonatan Mankovich" userId="2c4451adde7cba46" providerId="LiveId" clId="{1D3F0242-D794-4625-BD8F-BAA17AED4528}" dt="2020-01-25T15:30:35.411" v="78" actId="164"/>
          <ac:spMkLst>
            <pc:docMk/>
            <pc:sldMk cId="2775633518" sldId="256"/>
            <ac:spMk id="16" creationId="{1BF6E7D6-D288-49A5-98FF-9D0D44B22DFA}"/>
          </ac:spMkLst>
        </pc:spChg>
        <pc:spChg chg="mod">
          <ac:chgData name="Yonatan Mankovich" userId="2c4451adde7cba46" providerId="LiveId" clId="{1D3F0242-D794-4625-BD8F-BAA17AED4528}" dt="2020-01-25T15:30:35.411" v="78" actId="164"/>
          <ac:spMkLst>
            <pc:docMk/>
            <pc:sldMk cId="2775633518" sldId="256"/>
            <ac:spMk id="17" creationId="{21BF526A-C558-4183-947E-9A40D7E1F115}"/>
          </ac:spMkLst>
        </pc:spChg>
        <pc:spChg chg="mod">
          <ac:chgData name="Yonatan Mankovich" userId="2c4451adde7cba46" providerId="LiveId" clId="{1D3F0242-D794-4625-BD8F-BAA17AED4528}" dt="2020-01-25T15:30:35.411" v="78" actId="164"/>
          <ac:spMkLst>
            <pc:docMk/>
            <pc:sldMk cId="2775633518" sldId="256"/>
            <ac:spMk id="18" creationId="{0B308A5D-28AB-4F59-842D-B5C778E7FEF1}"/>
          </ac:spMkLst>
        </pc:spChg>
        <pc:spChg chg="mod">
          <ac:chgData name="Yonatan Mankovich" userId="2c4451adde7cba46" providerId="LiveId" clId="{1D3F0242-D794-4625-BD8F-BAA17AED4528}" dt="2020-01-25T15:30:35.411" v="78" actId="164"/>
          <ac:spMkLst>
            <pc:docMk/>
            <pc:sldMk cId="2775633518" sldId="256"/>
            <ac:spMk id="21" creationId="{A401147B-8B27-402E-8A93-54187E946CFC}"/>
          </ac:spMkLst>
        </pc:spChg>
        <pc:spChg chg="mod">
          <ac:chgData name="Yonatan Mankovich" userId="2c4451adde7cba46" providerId="LiveId" clId="{1D3F0242-D794-4625-BD8F-BAA17AED4528}" dt="2020-01-25T15:30:35.411" v="78" actId="164"/>
          <ac:spMkLst>
            <pc:docMk/>
            <pc:sldMk cId="2775633518" sldId="256"/>
            <ac:spMk id="22" creationId="{9B61016A-F3B9-496C-8758-7E2191717659}"/>
          </ac:spMkLst>
        </pc:spChg>
        <pc:spChg chg="del mod">
          <ac:chgData name="Yonatan Mankovich" userId="2c4451adde7cba46" providerId="LiveId" clId="{1D3F0242-D794-4625-BD8F-BAA17AED4528}" dt="2020-01-25T15:27:30.907" v="66" actId="478"/>
          <ac:spMkLst>
            <pc:docMk/>
            <pc:sldMk cId="2775633518" sldId="256"/>
            <ac:spMk id="27" creationId="{E148E15F-A65E-433C-90A5-41DFFA83D091}"/>
          </ac:spMkLst>
        </pc:spChg>
        <pc:spChg chg="mod">
          <ac:chgData name="Yonatan Mankovich" userId="2c4451adde7cba46" providerId="LiveId" clId="{1D3F0242-D794-4625-BD8F-BAA17AED4528}" dt="2020-01-25T15:30:35.411" v="78" actId="164"/>
          <ac:spMkLst>
            <pc:docMk/>
            <pc:sldMk cId="2775633518" sldId="256"/>
            <ac:spMk id="29" creationId="{A039C579-9B0B-42B1-8507-816CAFF7BBBE}"/>
          </ac:spMkLst>
        </pc:spChg>
        <pc:spChg chg="mod">
          <ac:chgData name="Yonatan Mankovich" userId="2c4451adde7cba46" providerId="LiveId" clId="{1D3F0242-D794-4625-BD8F-BAA17AED4528}" dt="2020-01-25T15:30:35.411" v="78" actId="164"/>
          <ac:spMkLst>
            <pc:docMk/>
            <pc:sldMk cId="2775633518" sldId="256"/>
            <ac:spMk id="30" creationId="{05DFCE24-1A4A-43D0-B671-E4E82F622554}"/>
          </ac:spMkLst>
        </pc:spChg>
        <pc:spChg chg="add mod">
          <ac:chgData name="Yonatan Mankovich" userId="2c4451adde7cba46" providerId="LiveId" clId="{1D3F0242-D794-4625-BD8F-BAA17AED4528}" dt="2020-01-25T15:30:35.411" v="78" actId="164"/>
          <ac:spMkLst>
            <pc:docMk/>
            <pc:sldMk cId="2775633518" sldId="256"/>
            <ac:spMk id="37" creationId="{BBCEF8CB-EF2D-464B-8B87-E5711920A45C}"/>
          </ac:spMkLst>
        </pc:spChg>
        <pc:grpChg chg="add mod">
          <ac:chgData name="Yonatan Mankovich" userId="2c4451adde7cba46" providerId="LiveId" clId="{1D3F0242-D794-4625-BD8F-BAA17AED4528}" dt="2020-01-25T15:30:35.411" v="78" actId="164"/>
          <ac:grpSpMkLst>
            <pc:docMk/>
            <pc:sldMk cId="2775633518" sldId="256"/>
            <ac:grpSpMk id="38" creationId="{413ACEE3-0D11-438A-A508-062408963C2E}"/>
          </ac:grpSpMkLst>
        </pc:grpChg>
        <pc:cxnChg chg="add del mod">
          <ac:chgData name="Yonatan Mankovich" userId="2c4451adde7cba46" providerId="LiveId" clId="{1D3F0242-D794-4625-BD8F-BAA17AED4528}" dt="2020-01-25T15:26:48.763" v="7" actId="478"/>
          <ac:cxnSpMkLst>
            <pc:docMk/>
            <pc:sldMk cId="2775633518" sldId="256"/>
            <ac:cxnSpMk id="32" creationId="{28C98D11-BCCB-48ED-B320-D4FDBC7AA72E}"/>
          </ac:cxnSpMkLst>
        </pc:cxnChg>
      </pc:sldChg>
      <pc:sldMasterChg chg="setBg modSldLayout">
        <pc:chgData name="Yonatan Mankovich" userId="2c4451adde7cba46" providerId="LiveId" clId="{1D3F0242-D794-4625-BD8F-BAA17AED4528}" dt="2020-01-25T15:27:55.598" v="77"/>
        <pc:sldMasterMkLst>
          <pc:docMk/>
          <pc:sldMasterMk cId="2582554673" sldId="2147483648"/>
        </pc:sldMasterMkLst>
        <pc:sldLayoutChg chg="setBg">
          <pc:chgData name="Yonatan Mankovich" userId="2c4451adde7cba46" providerId="LiveId" clId="{1D3F0242-D794-4625-BD8F-BAA17AED4528}" dt="2020-01-25T15:27:55.598" v="77"/>
          <pc:sldLayoutMkLst>
            <pc:docMk/>
            <pc:sldMasterMk cId="2582554673" sldId="2147483648"/>
            <pc:sldLayoutMk cId="354559766" sldId="2147483649"/>
          </pc:sldLayoutMkLst>
        </pc:sldLayoutChg>
        <pc:sldLayoutChg chg="setBg">
          <pc:chgData name="Yonatan Mankovich" userId="2c4451adde7cba46" providerId="LiveId" clId="{1D3F0242-D794-4625-BD8F-BAA17AED4528}" dt="2020-01-25T15:27:55.598" v="77"/>
          <pc:sldLayoutMkLst>
            <pc:docMk/>
            <pc:sldMasterMk cId="2582554673" sldId="2147483648"/>
            <pc:sldLayoutMk cId="4136626463" sldId="2147483650"/>
          </pc:sldLayoutMkLst>
        </pc:sldLayoutChg>
        <pc:sldLayoutChg chg="setBg">
          <pc:chgData name="Yonatan Mankovich" userId="2c4451adde7cba46" providerId="LiveId" clId="{1D3F0242-D794-4625-BD8F-BAA17AED4528}" dt="2020-01-25T15:27:55.598" v="77"/>
          <pc:sldLayoutMkLst>
            <pc:docMk/>
            <pc:sldMasterMk cId="2582554673" sldId="2147483648"/>
            <pc:sldLayoutMk cId="3603015240" sldId="2147483651"/>
          </pc:sldLayoutMkLst>
        </pc:sldLayoutChg>
        <pc:sldLayoutChg chg="setBg">
          <pc:chgData name="Yonatan Mankovich" userId="2c4451adde7cba46" providerId="LiveId" clId="{1D3F0242-D794-4625-BD8F-BAA17AED4528}" dt="2020-01-25T15:27:55.598" v="77"/>
          <pc:sldLayoutMkLst>
            <pc:docMk/>
            <pc:sldMasterMk cId="2582554673" sldId="2147483648"/>
            <pc:sldLayoutMk cId="2180578345" sldId="2147483652"/>
          </pc:sldLayoutMkLst>
        </pc:sldLayoutChg>
        <pc:sldLayoutChg chg="setBg">
          <pc:chgData name="Yonatan Mankovich" userId="2c4451adde7cba46" providerId="LiveId" clId="{1D3F0242-D794-4625-BD8F-BAA17AED4528}" dt="2020-01-25T15:27:55.598" v="77"/>
          <pc:sldLayoutMkLst>
            <pc:docMk/>
            <pc:sldMasterMk cId="2582554673" sldId="2147483648"/>
            <pc:sldLayoutMk cId="4191902774" sldId="2147483653"/>
          </pc:sldLayoutMkLst>
        </pc:sldLayoutChg>
        <pc:sldLayoutChg chg="setBg">
          <pc:chgData name="Yonatan Mankovich" userId="2c4451adde7cba46" providerId="LiveId" clId="{1D3F0242-D794-4625-BD8F-BAA17AED4528}" dt="2020-01-25T15:27:55.598" v="77"/>
          <pc:sldLayoutMkLst>
            <pc:docMk/>
            <pc:sldMasterMk cId="2582554673" sldId="2147483648"/>
            <pc:sldLayoutMk cId="342034414" sldId="2147483654"/>
          </pc:sldLayoutMkLst>
        </pc:sldLayoutChg>
        <pc:sldLayoutChg chg="setBg">
          <pc:chgData name="Yonatan Mankovich" userId="2c4451adde7cba46" providerId="LiveId" clId="{1D3F0242-D794-4625-BD8F-BAA17AED4528}" dt="2020-01-25T15:27:55.598" v="77"/>
          <pc:sldLayoutMkLst>
            <pc:docMk/>
            <pc:sldMasterMk cId="2582554673" sldId="2147483648"/>
            <pc:sldLayoutMk cId="3827817733" sldId="2147483655"/>
          </pc:sldLayoutMkLst>
        </pc:sldLayoutChg>
        <pc:sldLayoutChg chg="setBg">
          <pc:chgData name="Yonatan Mankovich" userId="2c4451adde7cba46" providerId="LiveId" clId="{1D3F0242-D794-4625-BD8F-BAA17AED4528}" dt="2020-01-25T15:27:55.598" v="77"/>
          <pc:sldLayoutMkLst>
            <pc:docMk/>
            <pc:sldMasterMk cId="2582554673" sldId="2147483648"/>
            <pc:sldLayoutMk cId="2910804737" sldId="2147483656"/>
          </pc:sldLayoutMkLst>
        </pc:sldLayoutChg>
        <pc:sldLayoutChg chg="setBg">
          <pc:chgData name="Yonatan Mankovich" userId="2c4451adde7cba46" providerId="LiveId" clId="{1D3F0242-D794-4625-BD8F-BAA17AED4528}" dt="2020-01-25T15:27:55.598" v="77"/>
          <pc:sldLayoutMkLst>
            <pc:docMk/>
            <pc:sldMasterMk cId="2582554673" sldId="2147483648"/>
            <pc:sldLayoutMk cId="2252766973" sldId="2147483657"/>
          </pc:sldLayoutMkLst>
        </pc:sldLayoutChg>
        <pc:sldLayoutChg chg="setBg">
          <pc:chgData name="Yonatan Mankovich" userId="2c4451adde7cba46" providerId="LiveId" clId="{1D3F0242-D794-4625-BD8F-BAA17AED4528}" dt="2020-01-25T15:27:55.598" v="77"/>
          <pc:sldLayoutMkLst>
            <pc:docMk/>
            <pc:sldMasterMk cId="2582554673" sldId="2147483648"/>
            <pc:sldLayoutMk cId="1519236627" sldId="2147483658"/>
          </pc:sldLayoutMkLst>
        </pc:sldLayoutChg>
        <pc:sldLayoutChg chg="setBg">
          <pc:chgData name="Yonatan Mankovich" userId="2c4451adde7cba46" providerId="LiveId" clId="{1D3F0242-D794-4625-BD8F-BAA17AED4528}" dt="2020-01-25T15:27:55.598" v="77"/>
          <pc:sldLayoutMkLst>
            <pc:docMk/>
            <pc:sldMasterMk cId="2582554673" sldId="2147483648"/>
            <pc:sldLayoutMk cId="333403040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2CE4C-3A29-47FB-A58E-C67E3D5C29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53516-8B17-4DD2-B888-AFA92A9454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8B905E-A5BF-4D30-B231-E52FB2E0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07784-D949-4930-BC7C-B77ADA6B40F2}" type="datetimeFigureOut">
              <a:rPr lang="en-US" smtClean="0"/>
              <a:t>01/25/2020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83AE3-553C-4F26-8348-621A1DA20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53F18-49C4-43A7-857E-A5295A746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EC13C-20D2-478D-B3AC-27A64C2F5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59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A82F1-7C7D-484B-9360-31F6384F1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54C5A2-9CD2-45C3-9505-7CD9C5CDA5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B7D6F0-4DD4-4AF0-807B-BB0D2879E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07784-D949-4930-BC7C-B77ADA6B40F2}" type="datetimeFigureOut">
              <a:rPr lang="en-US" smtClean="0"/>
              <a:t>01/25/2020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AD155-AD73-4E06-A83A-F932D5910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1F0E8-A04D-4315-B6E1-B54698995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EC13C-20D2-478D-B3AC-27A64C2F5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236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2E3D79-EB33-4138-9ED7-9A6E144804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F54C03-CB17-4A09-83C0-57FA4EE1FD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E63F7-EE2C-41DD-A49C-0CE94964E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07784-D949-4930-BC7C-B77ADA6B40F2}" type="datetimeFigureOut">
              <a:rPr lang="en-US" smtClean="0"/>
              <a:t>01/25/2020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E2B00-37EC-4E58-98D2-43C3923A2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85C1BF-5D4F-4535-8F1B-E6D557D0D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EC13C-20D2-478D-B3AC-27A64C2F5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03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FE98A-9412-48AE-8229-6F747F588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4D788-DB19-4FC4-A561-9CC98F1B3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AD130-C505-4117-8E2E-7EB6933A8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07784-D949-4930-BC7C-B77ADA6B40F2}" type="datetimeFigureOut">
              <a:rPr lang="en-US" smtClean="0"/>
              <a:t>01/25/2020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77897-F2DE-4A96-A374-21843A839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AB0E56-D6AB-47C1-B559-2DF442CD8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EC13C-20D2-478D-B3AC-27A64C2F5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626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94907-A754-49F4-8F79-D99BD1F7C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3F9651-232A-44EB-A326-EAFF51527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2E8BAD-3EB3-41B0-B54B-AE9956A57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07784-D949-4930-BC7C-B77ADA6B40F2}" type="datetimeFigureOut">
              <a:rPr lang="en-US" smtClean="0"/>
              <a:t>01/25/2020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76E75-328A-4422-8F2C-9CDAD1205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C9012-91FA-4294-B911-28F790487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EC13C-20D2-478D-B3AC-27A64C2F5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015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81787-F62A-4682-947A-5424F4883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ADAED-8B5D-444E-8439-EA7CA28C78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F94222-10CF-4847-A72B-D283BB889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CEABF7-1CCC-4B3F-9645-5F7CC611E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07784-D949-4930-BC7C-B77ADA6B40F2}" type="datetimeFigureOut">
              <a:rPr lang="en-US" smtClean="0"/>
              <a:t>01/25/2020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E134B-8335-4127-96AB-CD90F7F8C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D7A7F-2B7D-4B9C-A86A-CD23F4583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EC13C-20D2-478D-B3AC-27A64C2F5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578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A998F-297E-4CF0-87C8-B0A86DE5B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8DCD4B-7EF8-43E1-819A-C66E4E5B47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A60DF2-E6A5-4FB9-ABA5-57EF864FCE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82A493-20D6-4525-9B83-92106A5855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37C2F3-4F98-489A-A299-173B713968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14624E-3D0E-4948-AA2F-3687F0753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07784-D949-4930-BC7C-B77ADA6B40F2}" type="datetimeFigureOut">
              <a:rPr lang="en-US" smtClean="0"/>
              <a:t>01/25/2020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8D5299-97B3-403C-A9F6-79F2DCDD3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009896-CA24-4DFB-9E32-E9F642AB6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EC13C-20D2-478D-B3AC-27A64C2F5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902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067CF-1285-4C7E-837C-7786E9C70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39698-ABED-463D-865B-3B960CA36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07784-D949-4930-BC7C-B77ADA6B40F2}" type="datetimeFigureOut">
              <a:rPr lang="en-US" smtClean="0"/>
              <a:t>01/25/2020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F81C69-131A-43DC-864F-F2EBDBAC2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C594AD-711B-4E09-A73A-8F7443F79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EC13C-20D2-478D-B3AC-27A64C2F5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34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B84E04-6F11-492E-BAF9-049621801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07784-D949-4930-BC7C-B77ADA6B40F2}" type="datetimeFigureOut">
              <a:rPr lang="en-US" smtClean="0"/>
              <a:t>01/25/2020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C7761F-0A4C-4631-B0DE-AD912CD52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7EC586-9D13-4100-8392-52C4EFD5B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EC13C-20D2-478D-B3AC-27A64C2F5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817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0AF37-9DCC-4433-8320-1200FC78C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F03A8-8123-4887-9D5C-1F6B42760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88FA54-CC5C-4BFB-A22C-A4E2025676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53F500-B93B-48F4-9FF0-78734C12B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07784-D949-4930-BC7C-B77ADA6B40F2}" type="datetimeFigureOut">
              <a:rPr lang="en-US" smtClean="0"/>
              <a:t>01/25/2020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40121A-E3BC-437C-8ACD-68D12F3F1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96EC8B-6648-4729-B8A1-A1B45D2A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EC13C-20D2-478D-B3AC-27A64C2F5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804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8DB39-64E7-4710-BFEF-826F78829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4BBBFF-EAA3-4998-B4C0-C3EED1F302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7B98BA-36C2-4DC6-8C78-B065BE68A4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92FB4A-5185-456D-B983-51207B1EF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07784-D949-4930-BC7C-B77ADA6B40F2}" type="datetimeFigureOut">
              <a:rPr lang="en-US" smtClean="0"/>
              <a:t>01/25/2020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86B534-D214-4B76-AEE1-B002291B7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E759CD-22E7-48B3-814B-7CCA67D5C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EC13C-20D2-478D-B3AC-27A64C2F5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766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1AF665-6662-4E31-B66A-1D2742355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0613CB-72FB-4EF4-9372-F5257B2F7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6970C-6F42-4A35-B912-1C6C3E550B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A07784-D949-4930-BC7C-B77ADA6B40F2}" type="datetimeFigureOut">
              <a:rPr lang="en-US" smtClean="0"/>
              <a:t>01/25/2020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5A288-EE14-4AA5-AE8F-92DB0F238C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FB59F-D425-4893-8193-FFAB3E0B61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EC13C-20D2-478D-B3AC-27A64C2F5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554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413ACEE3-0D11-438A-A508-062408963C2E}"/>
              </a:ext>
            </a:extLst>
          </p:cNvPr>
          <p:cNvGrpSpPr/>
          <p:nvPr/>
        </p:nvGrpSpPr>
        <p:grpSpPr>
          <a:xfrm>
            <a:off x="3484362" y="1098958"/>
            <a:ext cx="5208960" cy="4764946"/>
            <a:chOff x="3484362" y="1098958"/>
            <a:chExt cx="5208960" cy="4764946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6C8659C3-D00D-455D-8126-0FF6E258F855}"/>
                </a:ext>
              </a:extLst>
            </p:cNvPr>
            <p:cNvSpPr/>
            <p:nvPr/>
          </p:nvSpPr>
          <p:spPr>
            <a:xfrm>
              <a:off x="3900067" y="1372624"/>
              <a:ext cx="3280252" cy="23182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58DE062-E7D9-4EDC-ADD1-F35110B9AACE}"/>
                </a:ext>
              </a:extLst>
            </p:cNvPr>
            <p:cNvSpPr/>
            <p:nvPr/>
          </p:nvSpPr>
          <p:spPr>
            <a:xfrm>
              <a:off x="3484362" y="1336280"/>
              <a:ext cx="279095" cy="27909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BB159571-E4B2-4D54-BE3F-E419D38D8187}"/>
                </a:ext>
              </a:extLst>
            </p:cNvPr>
            <p:cNvSpPr/>
            <p:nvPr/>
          </p:nvSpPr>
          <p:spPr>
            <a:xfrm>
              <a:off x="3900067" y="1930924"/>
              <a:ext cx="3280252" cy="23182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83E3944-C8B1-4256-9D8E-CA40E16DEAE1}"/>
                </a:ext>
              </a:extLst>
            </p:cNvPr>
            <p:cNvSpPr/>
            <p:nvPr/>
          </p:nvSpPr>
          <p:spPr>
            <a:xfrm>
              <a:off x="3484362" y="1894580"/>
              <a:ext cx="279095" cy="27909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E5D269E1-F5F2-4A51-8F23-A8FDAF19EA28}"/>
                </a:ext>
              </a:extLst>
            </p:cNvPr>
            <p:cNvSpPr/>
            <p:nvPr/>
          </p:nvSpPr>
          <p:spPr>
            <a:xfrm>
              <a:off x="3900067" y="2489224"/>
              <a:ext cx="3280252" cy="23182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BF6E7D6-D288-49A5-98FF-9D0D44B22DFA}"/>
                </a:ext>
              </a:extLst>
            </p:cNvPr>
            <p:cNvSpPr/>
            <p:nvPr/>
          </p:nvSpPr>
          <p:spPr>
            <a:xfrm>
              <a:off x="3484362" y="2452880"/>
              <a:ext cx="279095" cy="27909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21BF526A-C558-4183-947E-9A40D7E1F115}"/>
                </a:ext>
              </a:extLst>
            </p:cNvPr>
            <p:cNvSpPr/>
            <p:nvPr/>
          </p:nvSpPr>
          <p:spPr>
            <a:xfrm>
              <a:off x="3900067" y="3036899"/>
              <a:ext cx="3280252" cy="23182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B308A5D-28AB-4F59-842D-B5C778E7FEF1}"/>
                </a:ext>
              </a:extLst>
            </p:cNvPr>
            <p:cNvSpPr/>
            <p:nvPr/>
          </p:nvSpPr>
          <p:spPr>
            <a:xfrm>
              <a:off x="3484362" y="3000555"/>
              <a:ext cx="279095" cy="27909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401147B-8B27-402E-8A93-54187E946CFC}"/>
                </a:ext>
              </a:extLst>
            </p:cNvPr>
            <p:cNvSpPr/>
            <p:nvPr/>
          </p:nvSpPr>
          <p:spPr>
            <a:xfrm>
              <a:off x="6027490" y="4186106"/>
              <a:ext cx="1677798" cy="167779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9B61016A-F3B9-496C-8758-7E2191717659}"/>
                </a:ext>
              </a:extLst>
            </p:cNvPr>
            <p:cNvSpPr/>
            <p:nvPr/>
          </p:nvSpPr>
          <p:spPr>
            <a:xfrm rot="16200000">
              <a:off x="5542828" y="3006556"/>
              <a:ext cx="4070058" cy="254862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A039C579-9B0B-42B1-8507-816CAFF7BBBE}"/>
                </a:ext>
              </a:extLst>
            </p:cNvPr>
            <p:cNvSpPr/>
            <p:nvPr/>
          </p:nvSpPr>
          <p:spPr>
            <a:xfrm>
              <a:off x="3900067" y="3595505"/>
              <a:ext cx="3280252" cy="23182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05DFCE24-1A4A-43D0-B671-E4E82F622554}"/>
                </a:ext>
              </a:extLst>
            </p:cNvPr>
            <p:cNvSpPr/>
            <p:nvPr/>
          </p:nvSpPr>
          <p:spPr>
            <a:xfrm>
              <a:off x="3484362" y="3559161"/>
              <a:ext cx="279095" cy="27909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Arc 36">
              <a:extLst>
                <a:ext uri="{FF2B5EF4-FFF2-40B4-BE49-F238E27FC236}">
                  <a16:creationId xmlns:a16="http://schemas.microsoft.com/office/drawing/2014/main" id="{BBCEF8CB-EF2D-464B-8B87-E5711920A45C}"/>
                </a:ext>
              </a:extLst>
            </p:cNvPr>
            <p:cNvSpPr/>
            <p:nvPr/>
          </p:nvSpPr>
          <p:spPr>
            <a:xfrm>
              <a:off x="6462392" y="1212525"/>
              <a:ext cx="2230930" cy="3416300"/>
            </a:xfrm>
            <a:prstGeom prst="arc">
              <a:avLst>
                <a:gd name="adj1" fmla="val 16200000"/>
                <a:gd name="adj2" fmla="val 4192718"/>
              </a:avLst>
            </a:prstGeom>
            <a:ln w="2190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75633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Yonatan Mankovich</dc:creator>
  <cp:lastModifiedBy>Yonatan Mankovich</cp:lastModifiedBy>
  <cp:revision>2</cp:revision>
  <dcterms:created xsi:type="dcterms:W3CDTF">2020-01-25T15:15:50Z</dcterms:created>
  <dcterms:modified xsi:type="dcterms:W3CDTF">2020-01-25T15:31:03Z</dcterms:modified>
</cp:coreProperties>
</file>