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C254-2031-459B-9276-D4A99595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735CA-BE44-4530-A674-77BDC8114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B1B9-D9C3-4F46-B480-F84B34F6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C84B-D7AC-4D49-94F6-54FFB3D2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2D7A7-69DA-4C37-A299-FC915B40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2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B071-105C-4E15-BA73-086D8F87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5A881-C962-41FC-BD64-D8C9076E9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7A12-D00E-4400-9C6C-BFA93F97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4F14-08DB-4132-8C0F-EE4E1957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96E05-1F21-40D1-AA0F-CB420262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BFB5E-7195-4BD6-B5FF-30E08806B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7F1B7-DA41-423B-87C2-9C6396AB4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FC50F-C651-49D6-A646-1184AE5C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952F-1A46-4DC3-8519-0B48FF3F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37152-7B86-433B-AC1A-05840EC7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6173-20F7-463D-891F-08293CB7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6E2F-DFFD-4524-8583-38D47E7A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70F70-A4E6-4ABB-AD45-F09EEB30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E749-1ECB-4B32-84C0-A3882170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8633-4ED7-48DE-9865-149943CB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1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9D4F-E08D-4B6E-B5A9-341EBEB0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19A2F-1B49-4D04-A7CD-D3D522E43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3765-6299-4405-AA83-5902E8B4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E478-35DD-4F46-8A56-7BA8F143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5BC5F-BC56-4448-A7C0-D186C304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B3ED-7276-46F5-807E-CD4028BE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A93D-75B4-4D2C-AE9F-7B45C81B8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FA550-C03A-4FF6-9D89-91CACE92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CE00-356D-46F0-98BE-71DE487F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B2F15-C410-4AFC-B480-18CA8F90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AA08-8C14-4587-B9FD-6647F883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02D6-5AFC-4352-9A32-6D9570A4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3245-96CB-41AB-AF95-47281A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CE989-56C8-4A26-B634-4E8EB2D5A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0BC4-A4C2-4C31-A543-093642DD1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522FD-5D15-47C4-9883-6F97C601C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06F61-B5E9-4625-AFBD-834C9BD8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2799D-E2E0-4E3D-B1BA-71B13F41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3F976-225B-4140-9746-F66DDA26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3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8411-6295-4A4F-B559-A5303A01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D11B0-51AC-401D-970B-B8825E5F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C361D-28FE-444F-9944-F4BB6C9D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997D-CBA7-42C7-B353-BAC19FA7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1AB56-46E8-4B8E-BD77-8716EF6C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B21FC-0C93-4670-8E3A-5ED4C840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6ACF-453C-4722-A41E-768837B8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335-30CD-4B4C-BA06-4A25FA88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C0EB-C449-4F81-800B-7F8B62D2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C6249-4357-474D-961A-F028831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653FE-4AE2-4AE8-A767-95F27A03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FAFE5-6C05-4843-AEFD-1C4A6283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2F1C-E13D-4A07-9E64-FA3FA7D0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3696-5349-43D9-AD7E-27C2BC51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CF15C-ACE3-4D9D-A8DF-60F852370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20408-37C4-47E4-B63B-8DB91D33D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D672-34F7-4DA8-9FCA-85C445D0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61E2-6015-49A2-9FB0-5A0174FE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45EB-8B06-4F18-A14F-A0E77AF9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5DD83-E6FA-46AF-AFD3-4C91929F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914EF-6161-4CC4-B3EA-5EF9E4CD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28EC-E2A9-4CEF-BC2D-FF4171394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FBA16-819E-4247-ADA5-25431276CD89}" type="datetimeFigureOut">
              <a:rPr lang="en-US" smtClean="0"/>
              <a:t>02/15/2020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4EE7-5A2F-4A79-A9B6-3A3590FA9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CC949-02EC-44B6-8234-5EBD2C1DC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5AA9D-BD14-490F-A9A9-152F40B7C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EE9F93-C7F8-403C-B6DF-865B69E660B5}"/>
              </a:ext>
            </a:extLst>
          </p:cNvPr>
          <p:cNvGrpSpPr/>
          <p:nvPr/>
        </p:nvGrpSpPr>
        <p:grpSpPr>
          <a:xfrm rot="2737598">
            <a:off x="4418483" y="634730"/>
            <a:ext cx="3355034" cy="4921432"/>
            <a:chOff x="3643932" y="626341"/>
            <a:chExt cx="3355034" cy="4921432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C872D68-1212-44B6-86A2-F4FE6C36A2ED}"/>
                </a:ext>
              </a:extLst>
            </p:cNvPr>
            <p:cNvSpPr/>
            <p:nvPr/>
          </p:nvSpPr>
          <p:spPr>
            <a:xfrm>
              <a:off x="3643932" y="3087057"/>
              <a:ext cx="3355034" cy="2460716"/>
            </a:xfrm>
            <a:prstGeom prst="trapezoid">
              <a:avLst>
                <a:gd name="adj" fmla="val 52320"/>
              </a:avLst>
            </a:prstGeom>
            <a:solidFill>
              <a:schemeClr val="bg1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8D8546-3E81-471F-A873-FBDC3A514947}"/>
                </a:ext>
              </a:extLst>
            </p:cNvPr>
            <p:cNvSpPr/>
            <p:nvPr/>
          </p:nvSpPr>
          <p:spPr>
            <a:xfrm rot="16200000">
              <a:off x="4096656" y="1479194"/>
              <a:ext cx="2460716" cy="755010"/>
            </a:xfrm>
            <a:prstGeom prst="rect">
              <a:avLst/>
            </a:prstGeom>
            <a:solidFill>
              <a:srgbClr val="00796B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9CAA89-15B9-485E-8128-D27307FF352E}"/>
                </a:ext>
              </a:extLst>
            </p:cNvPr>
            <p:cNvSpPr/>
            <p:nvPr/>
          </p:nvSpPr>
          <p:spPr>
            <a:xfrm>
              <a:off x="5224976" y="847288"/>
              <a:ext cx="192947" cy="19294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50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Yonatan Mankovich</dc:creator>
  <cp:lastModifiedBy>Yonatan Mankovich</cp:lastModifiedBy>
  <cp:revision>1</cp:revision>
  <dcterms:created xsi:type="dcterms:W3CDTF">2020-02-16T00:03:30Z</dcterms:created>
  <dcterms:modified xsi:type="dcterms:W3CDTF">2020-02-16T00:10:13Z</dcterms:modified>
</cp:coreProperties>
</file>