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4867-3D80-4AB2-B23D-4D44B9FFD12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201F-1589-4488-BF1D-33977EF6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4867-3D80-4AB2-B23D-4D44B9FFD12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201F-1589-4488-BF1D-33977EF6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5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4867-3D80-4AB2-B23D-4D44B9FFD12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201F-1589-4488-BF1D-33977EF6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4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4867-3D80-4AB2-B23D-4D44B9FFD12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201F-1589-4488-BF1D-33977EF6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1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4867-3D80-4AB2-B23D-4D44B9FFD12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201F-1589-4488-BF1D-33977EF6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0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4867-3D80-4AB2-B23D-4D44B9FFD12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201F-1589-4488-BF1D-33977EF6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4867-3D80-4AB2-B23D-4D44B9FFD12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201F-1589-4488-BF1D-33977EF6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7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4867-3D80-4AB2-B23D-4D44B9FFD12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201F-1589-4488-BF1D-33977EF6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1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4867-3D80-4AB2-B23D-4D44B9FFD12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201F-1589-4488-BF1D-33977EF6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9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4867-3D80-4AB2-B23D-4D44B9FFD12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201F-1589-4488-BF1D-33977EF6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9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4867-3D80-4AB2-B23D-4D44B9FFD12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201F-1589-4488-BF1D-33977EF6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7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4867-3D80-4AB2-B23D-4D44B9FFD12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0201F-1589-4488-BF1D-33977EF6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7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7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936" y="-71213"/>
            <a:ext cx="2847518" cy="1325563"/>
          </a:xfrm>
        </p:spPr>
        <p:txBody>
          <a:bodyPr/>
          <a:lstStyle/>
          <a:p>
            <a:r>
              <a:rPr lang="en-US" dirty="0" smtClean="0"/>
              <a:t>Remote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7794" y="1202441"/>
            <a:ext cx="3253946" cy="1968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21748" y="4463957"/>
            <a:ext cx="2623334" cy="1639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15539" y="1151340"/>
            <a:ext cx="2532813" cy="14285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28970" y="4687625"/>
            <a:ext cx="1128584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Hello.py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1430" y="4254492"/>
            <a:ext cx="121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Un-tracked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16395" y="3334652"/>
            <a:ext cx="2327189" cy="9104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70812" y="2938385"/>
            <a:ext cx="190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Staged for commit</a:t>
            </a:r>
            <a:endParaRPr lang="en-US" dirty="0"/>
          </a:p>
        </p:txBody>
      </p:sp>
      <p:cxnSp>
        <p:nvCxnSpPr>
          <p:cNvPr id="14" name="Elbow Connector 13"/>
          <p:cNvCxnSpPr>
            <a:stCxn id="11" idx="3"/>
            <a:endCxn id="5" idx="3"/>
          </p:cNvCxnSpPr>
          <p:nvPr/>
        </p:nvCxnSpPr>
        <p:spPr>
          <a:xfrm>
            <a:off x="8643584" y="3789858"/>
            <a:ext cx="1401498" cy="1493764"/>
          </a:xfrm>
          <a:prstGeom prst="bentConnector3">
            <a:avLst>
              <a:gd name="adj1" fmla="val 116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260346" y="4558775"/>
            <a:ext cx="19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restore --staged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744696" y="3521262"/>
            <a:ext cx="1128584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Hello.py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8" name="Elbow Connector 17"/>
          <p:cNvCxnSpPr>
            <a:stCxn id="6" idx="3"/>
            <a:endCxn id="11" idx="0"/>
          </p:cNvCxnSpPr>
          <p:nvPr/>
        </p:nvCxnSpPr>
        <p:spPr>
          <a:xfrm flipH="1">
            <a:off x="7479990" y="1865599"/>
            <a:ext cx="868362" cy="1469053"/>
          </a:xfrm>
          <a:prstGeom prst="bentConnector4">
            <a:avLst>
              <a:gd name="adj1" fmla="val -26325"/>
              <a:gd name="adj2" fmla="val 743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3"/>
          </p:cNvCxnSpPr>
          <p:nvPr/>
        </p:nvCxnSpPr>
        <p:spPr>
          <a:xfrm>
            <a:off x="3731740" y="2186863"/>
            <a:ext cx="1920905" cy="4169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091160" y="231950"/>
            <a:ext cx="41189" cy="6043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7479990" y="105024"/>
            <a:ext cx="2662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Local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59495" y="175957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65992" y="1817530"/>
            <a:ext cx="1017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38906" y="1759576"/>
            <a:ext cx="1017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577334" y="4062870"/>
            <a:ext cx="13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Staging area</a:t>
            </a:r>
            <a:endParaRPr lang="en-US" dirty="0"/>
          </a:p>
        </p:txBody>
      </p:sp>
      <p:cxnSp>
        <p:nvCxnSpPr>
          <p:cNvPr id="39" name="Elbow Connector 38"/>
          <p:cNvCxnSpPr>
            <a:endCxn id="41" idx="0"/>
          </p:cNvCxnSpPr>
          <p:nvPr/>
        </p:nvCxnSpPr>
        <p:spPr>
          <a:xfrm rot="10800000" flipV="1">
            <a:off x="6050984" y="4389797"/>
            <a:ext cx="4227888" cy="1689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363062" y="4558775"/>
            <a:ext cx="1375844" cy="15176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461769" y="5041852"/>
            <a:ext cx="1128584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Hello.py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84099" y="2271023"/>
            <a:ext cx="1017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commit2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5" idx="2"/>
          </p:cNvCxnSpPr>
          <p:nvPr/>
        </p:nvCxnSpPr>
        <p:spPr>
          <a:xfrm flipH="1">
            <a:off x="7756813" y="6103287"/>
            <a:ext cx="976602" cy="39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577334" y="6253104"/>
            <a:ext cx="114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restore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212673" y="6057531"/>
            <a:ext cx="1209075" cy="50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212673" y="616833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rm</a:t>
            </a:r>
            <a:endParaRPr lang="en-US" dirty="0"/>
          </a:p>
        </p:txBody>
      </p:sp>
      <p:sp>
        <p:nvSpPr>
          <p:cNvPr id="51" name="Isosceles Triangle 50"/>
          <p:cNvSpPr/>
          <p:nvPr/>
        </p:nvSpPr>
        <p:spPr>
          <a:xfrm>
            <a:off x="7421748" y="6494434"/>
            <a:ext cx="335065" cy="28530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0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Remote Git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effi</dc:creator>
  <cp:lastModifiedBy>effi</cp:lastModifiedBy>
  <cp:revision>1</cp:revision>
  <dcterms:created xsi:type="dcterms:W3CDTF">2023-06-17T19:36:40Z</dcterms:created>
  <dcterms:modified xsi:type="dcterms:W3CDTF">2023-06-17T19:37:09Z</dcterms:modified>
</cp:coreProperties>
</file>