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004C"/>
    <a:srgbClr val="7A0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51" d="100"/>
          <a:sy n="151" d="100"/>
        </p:scale>
        <p:origin x="474" y="1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2300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603CB-F21F-D5AA-EAA6-D27B6BA5E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noFill/>
        </p:spPr>
        <p:txBody>
          <a:bodyPr anchor="b">
            <a:norm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8EF2E5D-0C63-DF41-8935-D983E2117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4258A43-EBA0-3393-0D7B-8FC50E21497B}"/>
              </a:ext>
            </a:extLst>
          </p:cNvPr>
          <p:cNvSpPr txBox="1">
            <a:spLocks/>
          </p:cNvSpPr>
          <p:nvPr userDrawn="1"/>
        </p:nvSpPr>
        <p:spPr>
          <a:xfrm>
            <a:off x="3219450" y="4081462"/>
            <a:ext cx="2895600" cy="273844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Clinical Modeling and Evidence Integration (CMEI)</a:t>
            </a:r>
          </a:p>
        </p:txBody>
      </p:sp>
      <p:grpSp>
        <p:nvGrpSpPr>
          <p:cNvPr id="5" name="Graphique 7">
            <a:extLst>
              <a:ext uri="{FF2B5EF4-FFF2-40B4-BE49-F238E27FC236}">
                <a16:creationId xmlns:a16="http://schemas.microsoft.com/office/drawing/2014/main" id="{3AECD7F6-76D5-89D0-74F5-451A4A18030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331624" y="4747145"/>
            <a:ext cx="803890" cy="206313"/>
            <a:chOff x="4768103" y="-471733"/>
            <a:chExt cx="744723" cy="191124"/>
          </a:xfrm>
          <a:solidFill>
            <a:srgbClr val="FFFFFF"/>
          </a:solidFill>
        </p:grpSpPr>
        <p:sp>
          <p:nvSpPr>
            <p:cNvPr id="6" name="Forme libre : forme 9">
              <a:extLst>
                <a:ext uri="{FF2B5EF4-FFF2-40B4-BE49-F238E27FC236}">
                  <a16:creationId xmlns:a16="http://schemas.microsoft.com/office/drawing/2014/main" id="{C78570E7-BCC1-AC8C-7565-6E9E2FC1E33C}"/>
                </a:ext>
              </a:extLst>
            </p:cNvPr>
            <p:cNvSpPr/>
            <p:nvPr userDrawn="1"/>
          </p:nvSpPr>
          <p:spPr>
            <a:xfrm>
              <a:off x="4770087" y="-471716"/>
              <a:ext cx="740699" cy="191096"/>
            </a:xfrm>
            <a:custGeom>
              <a:avLst/>
              <a:gdLst>
                <a:gd name="connsiteX0" fmla="*/ 689325 w 740699"/>
                <a:gd name="connsiteY0" fmla="*/ 7347 h 191096"/>
                <a:gd name="connsiteX1" fmla="*/ 688790 w 740699"/>
                <a:gd name="connsiteY1" fmla="*/ 10847 h 191096"/>
                <a:gd name="connsiteX2" fmla="*/ 686092 w 740699"/>
                <a:gd name="connsiteY2" fmla="*/ 24840 h 191096"/>
                <a:gd name="connsiteX3" fmla="*/ 680980 w 740699"/>
                <a:gd name="connsiteY3" fmla="*/ 29953 h 191096"/>
                <a:gd name="connsiteX4" fmla="*/ 667797 w 740699"/>
                <a:gd name="connsiteY4" fmla="*/ 28608 h 191096"/>
                <a:gd name="connsiteX5" fmla="*/ 646528 w 740699"/>
                <a:gd name="connsiteY5" fmla="*/ 50946 h 191096"/>
                <a:gd name="connsiteX6" fmla="*/ 646528 w 740699"/>
                <a:gd name="connsiteY6" fmla="*/ 53911 h 191096"/>
                <a:gd name="connsiteX7" fmla="*/ 680712 w 740699"/>
                <a:gd name="connsiteY7" fmla="*/ 53911 h 191096"/>
                <a:gd name="connsiteX8" fmla="*/ 686092 w 740699"/>
                <a:gd name="connsiteY8" fmla="*/ 59559 h 191096"/>
                <a:gd name="connsiteX9" fmla="*/ 686092 w 740699"/>
                <a:gd name="connsiteY9" fmla="*/ 78130 h 191096"/>
                <a:gd name="connsiteX10" fmla="*/ 680712 w 740699"/>
                <a:gd name="connsiteY10" fmla="*/ 83518 h 191096"/>
                <a:gd name="connsiteX11" fmla="*/ 646528 w 740699"/>
                <a:gd name="connsiteY11" fmla="*/ 83518 h 191096"/>
                <a:gd name="connsiteX12" fmla="*/ 646528 w 740699"/>
                <a:gd name="connsiteY12" fmla="*/ 183097 h 191096"/>
                <a:gd name="connsiteX13" fmla="*/ 641148 w 740699"/>
                <a:gd name="connsiteY13" fmla="*/ 188485 h 191096"/>
                <a:gd name="connsiteX14" fmla="*/ 617197 w 740699"/>
                <a:gd name="connsiteY14" fmla="*/ 188485 h 191096"/>
                <a:gd name="connsiteX15" fmla="*/ 611809 w 740699"/>
                <a:gd name="connsiteY15" fmla="*/ 183097 h 191096"/>
                <a:gd name="connsiteX16" fmla="*/ 611809 w 740699"/>
                <a:gd name="connsiteY16" fmla="*/ 56602 h 191096"/>
                <a:gd name="connsiteX17" fmla="*/ 666987 w 740699"/>
                <a:gd name="connsiteY17" fmla="*/ 79 h 191096"/>
                <a:gd name="connsiteX18" fmla="*/ 683945 w 740699"/>
                <a:gd name="connsiteY18" fmla="*/ 1966 h 191096"/>
                <a:gd name="connsiteX19" fmla="*/ 689325 w 740699"/>
                <a:gd name="connsiteY19" fmla="*/ 7347 h 191096"/>
                <a:gd name="connsiteX20" fmla="*/ 741003 w 740699"/>
                <a:gd name="connsiteY20" fmla="*/ 59292 h 191096"/>
                <a:gd name="connsiteX21" fmla="*/ 741003 w 740699"/>
                <a:gd name="connsiteY21" fmla="*/ 183097 h 191096"/>
                <a:gd name="connsiteX22" fmla="*/ 735615 w 740699"/>
                <a:gd name="connsiteY22" fmla="*/ 188485 h 191096"/>
                <a:gd name="connsiteX23" fmla="*/ 711396 w 740699"/>
                <a:gd name="connsiteY23" fmla="*/ 188485 h 191096"/>
                <a:gd name="connsiteX24" fmla="*/ 706008 w 740699"/>
                <a:gd name="connsiteY24" fmla="*/ 183097 h 191096"/>
                <a:gd name="connsiteX25" fmla="*/ 706008 w 740699"/>
                <a:gd name="connsiteY25" fmla="*/ 59292 h 191096"/>
                <a:gd name="connsiteX26" fmla="*/ 711396 w 740699"/>
                <a:gd name="connsiteY26" fmla="*/ 53911 h 191096"/>
                <a:gd name="connsiteX27" fmla="*/ 735615 w 740699"/>
                <a:gd name="connsiteY27" fmla="*/ 53911 h 191096"/>
                <a:gd name="connsiteX28" fmla="*/ 741003 w 740699"/>
                <a:gd name="connsiteY28" fmla="*/ 59292 h 191096"/>
                <a:gd name="connsiteX29" fmla="*/ 518954 w 740699"/>
                <a:gd name="connsiteY29" fmla="*/ 158879 h 191096"/>
                <a:gd name="connsiteX30" fmla="*/ 485847 w 740699"/>
                <a:gd name="connsiteY30" fmla="*/ 121195 h 191096"/>
                <a:gd name="connsiteX31" fmla="*/ 517074 w 740699"/>
                <a:gd name="connsiteY31" fmla="*/ 83518 h 191096"/>
                <a:gd name="connsiteX32" fmla="*/ 550173 w 740699"/>
                <a:gd name="connsiteY32" fmla="*/ 121195 h 191096"/>
                <a:gd name="connsiteX33" fmla="*/ 518954 w 740699"/>
                <a:gd name="connsiteY33" fmla="*/ 158879 h 191096"/>
                <a:gd name="connsiteX34" fmla="*/ 517074 w 740699"/>
                <a:gd name="connsiteY34" fmla="*/ 51221 h 191096"/>
                <a:gd name="connsiteX35" fmla="*/ 450317 w 740699"/>
                <a:gd name="connsiteY35" fmla="*/ 121195 h 191096"/>
                <a:gd name="connsiteX36" fmla="*/ 518954 w 740699"/>
                <a:gd name="connsiteY36" fmla="*/ 191176 h 191096"/>
                <a:gd name="connsiteX37" fmla="*/ 585702 w 740699"/>
                <a:gd name="connsiteY37" fmla="*/ 121195 h 191096"/>
                <a:gd name="connsiteX38" fmla="*/ 517074 w 740699"/>
                <a:gd name="connsiteY38" fmla="*/ 51221 h 191096"/>
                <a:gd name="connsiteX39" fmla="*/ 424486 w 740699"/>
                <a:gd name="connsiteY39" fmla="*/ 101813 h 191096"/>
                <a:gd name="connsiteX40" fmla="*/ 424486 w 740699"/>
                <a:gd name="connsiteY40" fmla="*/ 183097 h 191096"/>
                <a:gd name="connsiteX41" fmla="*/ 419098 w 740699"/>
                <a:gd name="connsiteY41" fmla="*/ 188485 h 191096"/>
                <a:gd name="connsiteX42" fmla="*/ 394880 w 740699"/>
                <a:gd name="connsiteY42" fmla="*/ 188485 h 191096"/>
                <a:gd name="connsiteX43" fmla="*/ 389492 w 740699"/>
                <a:gd name="connsiteY43" fmla="*/ 183097 h 191096"/>
                <a:gd name="connsiteX44" fmla="*/ 389492 w 740699"/>
                <a:gd name="connsiteY44" fmla="*/ 106391 h 191096"/>
                <a:gd name="connsiteX45" fmla="*/ 363385 w 740699"/>
                <a:gd name="connsiteY45" fmla="*/ 83518 h 191096"/>
                <a:gd name="connsiteX46" fmla="*/ 343469 w 740699"/>
                <a:gd name="connsiteY46" fmla="*/ 85665 h 191096"/>
                <a:gd name="connsiteX47" fmla="*/ 337012 w 740699"/>
                <a:gd name="connsiteY47" fmla="*/ 92666 h 191096"/>
                <a:gd name="connsiteX48" fmla="*/ 337012 w 740699"/>
                <a:gd name="connsiteY48" fmla="*/ 183097 h 191096"/>
                <a:gd name="connsiteX49" fmla="*/ 331624 w 740699"/>
                <a:gd name="connsiteY49" fmla="*/ 188485 h 191096"/>
                <a:gd name="connsiteX50" fmla="*/ 307405 w 740699"/>
                <a:gd name="connsiteY50" fmla="*/ 188485 h 191096"/>
                <a:gd name="connsiteX51" fmla="*/ 302017 w 740699"/>
                <a:gd name="connsiteY51" fmla="*/ 183097 h 191096"/>
                <a:gd name="connsiteX52" fmla="*/ 302017 w 740699"/>
                <a:gd name="connsiteY52" fmla="*/ 71672 h 191096"/>
                <a:gd name="connsiteX53" fmla="*/ 308750 w 740699"/>
                <a:gd name="connsiteY53" fmla="*/ 60904 h 191096"/>
                <a:gd name="connsiteX54" fmla="*/ 362850 w 740699"/>
                <a:gd name="connsiteY54" fmla="*/ 51221 h 191096"/>
                <a:gd name="connsiteX55" fmla="*/ 424486 w 740699"/>
                <a:gd name="connsiteY55" fmla="*/ 101813 h 191096"/>
                <a:gd name="connsiteX56" fmla="*/ 122497 w 740699"/>
                <a:gd name="connsiteY56" fmla="*/ 167759 h 191096"/>
                <a:gd name="connsiteX57" fmla="*/ 120342 w 740699"/>
                <a:gd name="connsiteY57" fmla="*/ 183097 h 191096"/>
                <a:gd name="connsiteX58" fmla="*/ 113350 w 740699"/>
                <a:gd name="connsiteY58" fmla="*/ 188485 h 191096"/>
                <a:gd name="connsiteX59" fmla="*/ 89123 w 740699"/>
                <a:gd name="connsiteY59" fmla="*/ 188485 h 191096"/>
                <a:gd name="connsiteX60" fmla="*/ 85088 w 740699"/>
                <a:gd name="connsiteY60" fmla="*/ 184718 h 191096"/>
                <a:gd name="connsiteX61" fmla="*/ 85356 w 740699"/>
                <a:gd name="connsiteY61" fmla="*/ 183097 h 191096"/>
                <a:gd name="connsiteX62" fmla="*/ 86968 w 740699"/>
                <a:gd name="connsiteY62" fmla="*/ 173140 h 191096"/>
                <a:gd name="connsiteX63" fmla="*/ 303 w 740699"/>
                <a:gd name="connsiteY63" fmla="*/ 98589 h 191096"/>
                <a:gd name="connsiteX64" fmla="*/ 59517 w 740699"/>
                <a:gd name="connsiteY64" fmla="*/ 50144 h 191096"/>
                <a:gd name="connsiteX65" fmla="*/ 115230 w 740699"/>
                <a:gd name="connsiteY65" fmla="*/ 64404 h 191096"/>
                <a:gd name="connsiteX66" fmla="*/ 118462 w 740699"/>
                <a:gd name="connsiteY66" fmla="*/ 69792 h 191096"/>
                <a:gd name="connsiteX67" fmla="*/ 117385 w 740699"/>
                <a:gd name="connsiteY67" fmla="*/ 74362 h 191096"/>
                <a:gd name="connsiteX68" fmla="*/ 109039 w 740699"/>
                <a:gd name="connsiteY68" fmla="*/ 92131 h 191096"/>
                <a:gd name="connsiteX69" fmla="*/ 103116 w 740699"/>
                <a:gd name="connsiteY69" fmla="*/ 95899 h 191096"/>
                <a:gd name="connsiteX70" fmla="*/ 99081 w 740699"/>
                <a:gd name="connsiteY70" fmla="*/ 94821 h 191096"/>
                <a:gd name="connsiteX71" fmla="*/ 58439 w 740699"/>
                <a:gd name="connsiteY71" fmla="*/ 82708 h 191096"/>
                <a:gd name="connsiteX72" fmla="*/ 35833 w 740699"/>
                <a:gd name="connsiteY72" fmla="*/ 96166 h 191096"/>
                <a:gd name="connsiteX73" fmla="*/ 122497 w 740699"/>
                <a:gd name="connsiteY73" fmla="*/ 167759 h 191096"/>
                <a:gd name="connsiteX74" fmla="*/ 234191 w 740699"/>
                <a:gd name="connsiteY74" fmla="*/ 149189 h 191096"/>
                <a:gd name="connsiteX75" fmla="*/ 227466 w 740699"/>
                <a:gd name="connsiteY75" fmla="*/ 156456 h 191096"/>
                <a:gd name="connsiteX76" fmla="*/ 209162 w 740699"/>
                <a:gd name="connsiteY76" fmla="*/ 158879 h 191096"/>
                <a:gd name="connsiteX77" fmla="*/ 175788 w 740699"/>
                <a:gd name="connsiteY77" fmla="*/ 121195 h 191096"/>
                <a:gd name="connsiteX78" fmla="*/ 209162 w 740699"/>
                <a:gd name="connsiteY78" fmla="*/ 83518 h 191096"/>
                <a:gd name="connsiteX79" fmla="*/ 227466 w 740699"/>
                <a:gd name="connsiteY79" fmla="*/ 85941 h 191096"/>
                <a:gd name="connsiteX80" fmla="*/ 234191 w 740699"/>
                <a:gd name="connsiteY80" fmla="*/ 93201 h 191096"/>
                <a:gd name="connsiteX81" fmla="*/ 234191 w 740699"/>
                <a:gd name="connsiteY81" fmla="*/ 149189 h 191096"/>
                <a:gd name="connsiteX82" fmla="*/ 262452 w 740699"/>
                <a:gd name="connsiteY82" fmla="*/ 61179 h 191096"/>
                <a:gd name="connsiteX83" fmla="*/ 209430 w 740699"/>
                <a:gd name="connsiteY83" fmla="*/ 51221 h 191096"/>
                <a:gd name="connsiteX84" fmla="*/ 140258 w 740699"/>
                <a:gd name="connsiteY84" fmla="*/ 121195 h 191096"/>
                <a:gd name="connsiteX85" fmla="*/ 208895 w 740699"/>
                <a:gd name="connsiteY85" fmla="*/ 191176 h 191096"/>
                <a:gd name="connsiteX86" fmla="*/ 262452 w 740699"/>
                <a:gd name="connsiteY86" fmla="*/ 180407 h 191096"/>
                <a:gd name="connsiteX87" fmla="*/ 269185 w 740699"/>
                <a:gd name="connsiteY87" fmla="*/ 169639 h 191096"/>
                <a:gd name="connsiteX88" fmla="*/ 269185 w 740699"/>
                <a:gd name="connsiteY88" fmla="*/ 71940 h 191096"/>
                <a:gd name="connsiteX89" fmla="*/ 262452 w 740699"/>
                <a:gd name="connsiteY89" fmla="*/ 61179 h 191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740699" h="191096">
                  <a:moveTo>
                    <a:pt x="689325" y="7347"/>
                  </a:moveTo>
                  <a:cubicBezTo>
                    <a:pt x="689325" y="8511"/>
                    <a:pt x="689026" y="9604"/>
                    <a:pt x="688790" y="10847"/>
                  </a:cubicBezTo>
                  <a:lnTo>
                    <a:pt x="686092" y="24840"/>
                  </a:lnTo>
                  <a:cubicBezTo>
                    <a:pt x="685558" y="28073"/>
                    <a:pt x="684213" y="29953"/>
                    <a:pt x="680980" y="29953"/>
                  </a:cubicBezTo>
                  <a:cubicBezTo>
                    <a:pt x="678974" y="29953"/>
                    <a:pt x="673177" y="28608"/>
                    <a:pt x="667797" y="28608"/>
                  </a:cubicBezTo>
                  <a:cubicBezTo>
                    <a:pt x="652993" y="28608"/>
                    <a:pt x="646528" y="36143"/>
                    <a:pt x="646528" y="50946"/>
                  </a:cubicBezTo>
                  <a:lnTo>
                    <a:pt x="646528" y="53911"/>
                  </a:lnTo>
                  <a:lnTo>
                    <a:pt x="680712" y="53911"/>
                  </a:lnTo>
                  <a:cubicBezTo>
                    <a:pt x="684213" y="53911"/>
                    <a:pt x="686092" y="56059"/>
                    <a:pt x="686092" y="59559"/>
                  </a:cubicBezTo>
                  <a:lnTo>
                    <a:pt x="686092" y="78130"/>
                  </a:lnTo>
                  <a:cubicBezTo>
                    <a:pt x="686092" y="81363"/>
                    <a:pt x="684213" y="83518"/>
                    <a:pt x="680712" y="83518"/>
                  </a:cubicBezTo>
                  <a:lnTo>
                    <a:pt x="646528" y="83518"/>
                  </a:lnTo>
                  <a:lnTo>
                    <a:pt x="646528" y="183097"/>
                  </a:lnTo>
                  <a:cubicBezTo>
                    <a:pt x="646528" y="186330"/>
                    <a:pt x="644380" y="188485"/>
                    <a:pt x="641148" y="188485"/>
                  </a:cubicBezTo>
                  <a:lnTo>
                    <a:pt x="617197" y="188485"/>
                  </a:lnTo>
                  <a:cubicBezTo>
                    <a:pt x="613964" y="188485"/>
                    <a:pt x="611809" y="186330"/>
                    <a:pt x="611809" y="183097"/>
                  </a:cubicBezTo>
                  <a:lnTo>
                    <a:pt x="611809" y="56602"/>
                  </a:lnTo>
                  <a:cubicBezTo>
                    <a:pt x="611809" y="17839"/>
                    <a:pt x="633612" y="79"/>
                    <a:pt x="666987" y="79"/>
                  </a:cubicBezTo>
                  <a:cubicBezTo>
                    <a:pt x="672729" y="79"/>
                    <a:pt x="678557" y="621"/>
                    <a:pt x="683945" y="1966"/>
                  </a:cubicBezTo>
                  <a:cubicBezTo>
                    <a:pt x="687713" y="2769"/>
                    <a:pt x="689325" y="4358"/>
                    <a:pt x="689325" y="7347"/>
                  </a:cubicBezTo>
                  <a:moveTo>
                    <a:pt x="741003" y="59292"/>
                  </a:moveTo>
                  <a:lnTo>
                    <a:pt x="741003" y="183097"/>
                  </a:lnTo>
                  <a:cubicBezTo>
                    <a:pt x="741003" y="186330"/>
                    <a:pt x="738848" y="188485"/>
                    <a:pt x="735615" y="188485"/>
                  </a:cubicBezTo>
                  <a:lnTo>
                    <a:pt x="711396" y="188485"/>
                  </a:lnTo>
                  <a:cubicBezTo>
                    <a:pt x="708164" y="188485"/>
                    <a:pt x="706008" y="186330"/>
                    <a:pt x="706008" y="183097"/>
                  </a:cubicBezTo>
                  <a:lnTo>
                    <a:pt x="706008" y="59292"/>
                  </a:lnTo>
                  <a:cubicBezTo>
                    <a:pt x="706008" y="56059"/>
                    <a:pt x="708164" y="53911"/>
                    <a:pt x="711396" y="53911"/>
                  </a:cubicBezTo>
                  <a:lnTo>
                    <a:pt x="735615" y="53911"/>
                  </a:lnTo>
                  <a:cubicBezTo>
                    <a:pt x="738848" y="53911"/>
                    <a:pt x="741003" y="56059"/>
                    <a:pt x="741003" y="59292"/>
                  </a:cubicBezTo>
                  <a:moveTo>
                    <a:pt x="518954" y="158879"/>
                  </a:moveTo>
                  <a:cubicBezTo>
                    <a:pt x="499038" y="158879"/>
                    <a:pt x="485847" y="145956"/>
                    <a:pt x="485847" y="121195"/>
                  </a:cubicBezTo>
                  <a:cubicBezTo>
                    <a:pt x="485847" y="96433"/>
                    <a:pt x="499038" y="83518"/>
                    <a:pt x="517074" y="83518"/>
                  </a:cubicBezTo>
                  <a:cubicBezTo>
                    <a:pt x="536990" y="83518"/>
                    <a:pt x="550173" y="96433"/>
                    <a:pt x="550173" y="121195"/>
                  </a:cubicBezTo>
                  <a:cubicBezTo>
                    <a:pt x="550173" y="145956"/>
                    <a:pt x="536990" y="158879"/>
                    <a:pt x="518954" y="158879"/>
                  </a:cubicBezTo>
                  <a:moveTo>
                    <a:pt x="517074" y="51221"/>
                  </a:moveTo>
                  <a:cubicBezTo>
                    <a:pt x="476699" y="51221"/>
                    <a:pt x="450317" y="80553"/>
                    <a:pt x="450317" y="121195"/>
                  </a:cubicBezTo>
                  <a:cubicBezTo>
                    <a:pt x="450317" y="161837"/>
                    <a:pt x="476699" y="191176"/>
                    <a:pt x="518954" y="191176"/>
                  </a:cubicBezTo>
                  <a:cubicBezTo>
                    <a:pt x="559328" y="191176"/>
                    <a:pt x="585702" y="161837"/>
                    <a:pt x="585702" y="121195"/>
                  </a:cubicBezTo>
                  <a:cubicBezTo>
                    <a:pt x="585702" y="80553"/>
                    <a:pt x="559328" y="51221"/>
                    <a:pt x="517074" y="51221"/>
                  </a:cubicBezTo>
                  <a:moveTo>
                    <a:pt x="424486" y="101813"/>
                  </a:moveTo>
                  <a:lnTo>
                    <a:pt x="424486" y="183097"/>
                  </a:lnTo>
                  <a:cubicBezTo>
                    <a:pt x="424486" y="186330"/>
                    <a:pt x="422331" y="188485"/>
                    <a:pt x="419098" y="188485"/>
                  </a:cubicBezTo>
                  <a:lnTo>
                    <a:pt x="394880" y="188485"/>
                  </a:lnTo>
                  <a:cubicBezTo>
                    <a:pt x="391647" y="188485"/>
                    <a:pt x="389492" y="186330"/>
                    <a:pt x="389492" y="183097"/>
                  </a:cubicBezTo>
                  <a:lnTo>
                    <a:pt x="389492" y="106391"/>
                  </a:lnTo>
                  <a:cubicBezTo>
                    <a:pt x="389492" y="90243"/>
                    <a:pt x="377921" y="83518"/>
                    <a:pt x="363385" y="83518"/>
                  </a:cubicBezTo>
                  <a:cubicBezTo>
                    <a:pt x="355040" y="83518"/>
                    <a:pt x="350470" y="84053"/>
                    <a:pt x="343469" y="85665"/>
                  </a:cubicBezTo>
                  <a:cubicBezTo>
                    <a:pt x="339159" y="86743"/>
                    <a:pt x="337012" y="88631"/>
                    <a:pt x="337012" y="92666"/>
                  </a:cubicBezTo>
                  <a:lnTo>
                    <a:pt x="337012" y="183097"/>
                  </a:lnTo>
                  <a:cubicBezTo>
                    <a:pt x="337012" y="186330"/>
                    <a:pt x="334856" y="188485"/>
                    <a:pt x="331624" y="188485"/>
                  </a:cubicBezTo>
                  <a:lnTo>
                    <a:pt x="307405" y="188485"/>
                  </a:lnTo>
                  <a:cubicBezTo>
                    <a:pt x="304172" y="188485"/>
                    <a:pt x="302017" y="186330"/>
                    <a:pt x="302017" y="183097"/>
                  </a:cubicBezTo>
                  <a:lnTo>
                    <a:pt x="302017" y="71672"/>
                  </a:lnTo>
                  <a:cubicBezTo>
                    <a:pt x="302017" y="65482"/>
                    <a:pt x="304982" y="62249"/>
                    <a:pt x="308750" y="60904"/>
                  </a:cubicBezTo>
                  <a:cubicBezTo>
                    <a:pt x="328399" y="53911"/>
                    <a:pt x="346970" y="51221"/>
                    <a:pt x="362850" y="51221"/>
                  </a:cubicBezTo>
                  <a:cubicBezTo>
                    <a:pt x="404295" y="51221"/>
                    <a:pt x="424486" y="68982"/>
                    <a:pt x="424486" y="101813"/>
                  </a:cubicBezTo>
                  <a:moveTo>
                    <a:pt x="122497" y="167759"/>
                  </a:moveTo>
                  <a:cubicBezTo>
                    <a:pt x="122497" y="172337"/>
                    <a:pt x="121963" y="178528"/>
                    <a:pt x="120342" y="183097"/>
                  </a:cubicBezTo>
                  <a:cubicBezTo>
                    <a:pt x="118997" y="187140"/>
                    <a:pt x="117385" y="188485"/>
                    <a:pt x="113350" y="188485"/>
                  </a:cubicBezTo>
                  <a:lnTo>
                    <a:pt x="89123" y="188485"/>
                  </a:lnTo>
                  <a:cubicBezTo>
                    <a:pt x="86433" y="188485"/>
                    <a:pt x="85088" y="186865"/>
                    <a:pt x="85088" y="184718"/>
                  </a:cubicBezTo>
                  <a:cubicBezTo>
                    <a:pt x="85088" y="184175"/>
                    <a:pt x="85088" y="183640"/>
                    <a:pt x="85356" y="183097"/>
                  </a:cubicBezTo>
                  <a:cubicBezTo>
                    <a:pt x="86433" y="179597"/>
                    <a:pt x="86968" y="177175"/>
                    <a:pt x="86968" y="173140"/>
                  </a:cubicBezTo>
                  <a:cubicBezTo>
                    <a:pt x="86968" y="133559"/>
                    <a:pt x="303" y="155646"/>
                    <a:pt x="303" y="98589"/>
                  </a:cubicBezTo>
                  <a:cubicBezTo>
                    <a:pt x="303" y="69517"/>
                    <a:pt x="23452" y="50144"/>
                    <a:pt x="59517" y="50144"/>
                  </a:cubicBezTo>
                  <a:cubicBezTo>
                    <a:pt x="78623" y="50144"/>
                    <a:pt x="98546" y="54714"/>
                    <a:pt x="115230" y="64404"/>
                  </a:cubicBezTo>
                  <a:cubicBezTo>
                    <a:pt x="117393" y="65490"/>
                    <a:pt x="118462" y="67637"/>
                    <a:pt x="118462" y="69792"/>
                  </a:cubicBezTo>
                  <a:cubicBezTo>
                    <a:pt x="118462" y="71137"/>
                    <a:pt x="118164" y="72710"/>
                    <a:pt x="117385" y="74362"/>
                  </a:cubicBezTo>
                  <a:lnTo>
                    <a:pt x="109039" y="92131"/>
                  </a:lnTo>
                  <a:cubicBezTo>
                    <a:pt x="107962" y="94553"/>
                    <a:pt x="105539" y="95899"/>
                    <a:pt x="103116" y="95899"/>
                  </a:cubicBezTo>
                  <a:cubicBezTo>
                    <a:pt x="101771" y="95899"/>
                    <a:pt x="100426" y="95623"/>
                    <a:pt x="99081" y="94821"/>
                  </a:cubicBezTo>
                  <a:cubicBezTo>
                    <a:pt x="85356" y="87286"/>
                    <a:pt x="72165" y="82708"/>
                    <a:pt x="58439" y="82708"/>
                  </a:cubicBezTo>
                  <a:cubicBezTo>
                    <a:pt x="44179" y="82708"/>
                    <a:pt x="35833" y="87923"/>
                    <a:pt x="35833" y="96166"/>
                  </a:cubicBezTo>
                  <a:cubicBezTo>
                    <a:pt x="35833" y="121368"/>
                    <a:pt x="122497" y="106659"/>
                    <a:pt x="122497" y="167759"/>
                  </a:cubicBezTo>
                  <a:moveTo>
                    <a:pt x="234191" y="149189"/>
                  </a:moveTo>
                  <a:cubicBezTo>
                    <a:pt x="234191" y="153224"/>
                    <a:pt x="232043" y="155111"/>
                    <a:pt x="227466" y="156456"/>
                  </a:cubicBezTo>
                  <a:cubicBezTo>
                    <a:pt x="221543" y="158069"/>
                    <a:pt x="216430" y="158879"/>
                    <a:pt x="209162" y="158879"/>
                  </a:cubicBezTo>
                  <a:cubicBezTo>
                    <a:pt x="191936" y="158879"/>
                    <a:pt x="175788" y="148646"/>
                    <a:pt x="175788" y="121195"/>
                  </a:cubicBezTo>
                  <a:cubicBezTo>
                    <a:pt x="175788" y="93743"/>
                    <a:pt x="191936" y="83518"/>
                    <a:pt x="209162" y="83518"/>
                  </a:cubicBezTo>
                  <a:cubicBezTo>
                    <a:pt x="216430" y="83518"/>
                    <a:pt x="221543" y="84320"/>
                    <a:pt x="227466" y="85941"/>
                  </a:cubicBezTo>
                  <a:cubicBezTo>
                    <a:pt x="232043" y="87286"/>
                    <a:pt x="234191" y="89165"/>
                    <a:pt x="234191" y="93201"/>
                  </a:cubicBezTo>
                  <a:lnTo>
                    <a:pt x="234191" y="149189"/>
                  </a:lnTo>
                  <a:close/>
                  <a:moveTo>
                    <a:pt x="262452" y="61179"/>
                  </a:moveTo>
                  <a:cubicBezTo>
                    <a:pt x="244692" y="54446"/>
                    <a:pt x="228000" y="51221"/>
                    <a:pt x="209430" y="51221"/>
                  </a:cubicBezTo>
                  <a:cubicBezTo>
                    <a:pt x="168795" y="51221"/>
                    <a:pt x="140258" y="78405"/>
                    <a:pt x="140258" y="121195"/>
                  </a:cubicBezTo>
                  <a:cubicBezTo>
                    <a:pt x="140258" y="164527"/>
                    <a:pt x="165020" y="191176"/>
                    <a:pt x="208895" y="191176"/>
                  </a:cubicBezTo>
                  <a:cubicBezTo>
                    <a:pt x="226655" y="191176"/>
                    <a:pt x="243881" y="188210"/>
                    <a:pt x="262452" y="180407"/>
                  </a:cubicBezTo>
                  <a:cubicBezTo>
                    <a:pt x="266763" y="178528"/>
                    <a:pt x="269185" y="175562"/>
                    <a:pt x="269185" y="169639"/>
                  </a:cubicBezTo>
                  <a:lnTo>
                    <a:pt x="269185" y="71940"/>
                  </a:lnTo>
                  <a:cubicBezTo>
                    <a:pt x="269185" y="65749"/>
                    <a:pt x="266763" y="62792"/>
                    <a:pt x="262452" y="61179"/>
                  </a:cubicBezTo>
                </a:path>
              </a:pathLst>
            </a:custGeom>
            <a:solidFill>
              <a:schemeClr val="bg1"/>
            </a:solidFill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" name="Forme libre : forme 10">
              <a:extLst>
                <a:ext uri="{FF2B5EF4-FFF2-40B4-BE49-F238E27FC236}">
                  <a16:creationId xmlns:a16="http://schemas.microsoft.com/office/drawing/2014/main" id="{DE6223D1-4098-01C9-FB86-224D49B02961}"/>
                </a:ext>
              </a:extLst>
            </p:cNvPr>
            <p:cNvSpPr/>
            <p:nvPr/>
          </p:nvSpPr>
          <p:spPr>
            <a:xfrm rot="-73896" flipV="1">
              <a:off x="5474877" y="-471733"/>
              <a:ext cx="37949" cy="37711"/>
            </a:xfrm>
            <a:custGeom>
              <a:avLst/>
              <a:gdLst>
                <a:gd name="connsiteX0" fmla="*/ 19483 w 37949"/>
                <a:gd name="connsiteY0" fmla="*/ 17 h 37711"/>
                <a:gd name="connsiteX1" fmla="*/ 38456 w 37949"/>
                <a:gd name="connsiteY1" fmla="*/ 18454 h 37711"/>
                <a:gd name="connsiteX2" fmla="*/ 19491 w 37949"/>
                <a:gd name="connsiteY2" fmla="*/ 37717 h 37711"/>
                <a:gd name="connsiteX3" fmla="*/ 519 w 37949"/>
                <a:gd name="connsiteY3" fmla="*/ 19272 h 37711"/>
                <a:gd name="connsiteX4" fmla="*/ 19483 w 37949"/>
                <a:gd name="connsiteY4" fmla="*/ 17 h 3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49" h="37711">
                  <a:moveTo>
                    <a:pt x="19483" y="17"/>
                  </a:moveTo>
                  <a:cubicBezTo>
                    <a:pt x="30519" y="-219"/>
                    <a:pt x="38212" y="6883"/>
                    <a:pt x="38456" y="18454"/>
                  </a:cubicBezTo>
                  <a:cubicBezTo>
                    <a:pt x="38715" y="30300"/>
                    <a:pt x="31329" y="37457"/>
                    <a:pt x="19491" y="37717"/>
                  </a:cubicBezTo>
                  <a:cubicBezTo>
                    <a:pt x="8188" y="37953"/>
                    <a:pt x="771" y="31118"/>
                    <a:pt x="519" y="19272"/>
                  </a:cubicBezTo>
                  <a:cubicBezTo>
                    <a:pt x="267" y="7701"/>
                    <a:pt x="7378" y="284"/>
                    <a:pt x="19483" y="17"/>
                  </a:cubicBezTo>
                </a:path>
              </a:pathLst>
            </a:custGeom>
            <a:solidFill>
              <a:srgbClr val="7A00E6"/>
            </a:solidFill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7A00E6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" name="Forme libre : forme 11">
              <a:extLst>
                <a:ext uri="{FF2B5EF4-FFF2-40B4-BE49-F238E27FC236}">
                  <a16:creationId xmlns:a16="http://schemas.microsoft.com/office/drawing/2014/main" id="{0995CC5B-C05C-CD59-3CCE-3BCE2C0DE9DC}"/>
                </a:ext>
              </a:extLst>
            </p:cNvPr>
            <p:cNvSpPr/>
            <p:nvPr userDrawn="1"/>
          </p:nvSpPr>
          <p:spPr>
            <a:xfrm rot="10725025" flipV="1">
              <a:off x="4768103" y="-317778"/>
              <a:ext cx="37406" cy="37169"/>
            </a:xfrm>
            <a:custGeom>
              <a:avLst/>
              <a:gdLst>
                <a:gd name="connsiteX0" fmla="*/ 18717 w 37406"/>
                <a:gd name="connsiteY0" fmla="*/ 130 h 37169"/>
                <a:gd name="connsiteX1" fmla="*/ 37414 w 37406"/>
                <a:gd name="connsiteY1" fmla="*/ 18300 h 37169"/>
                <a:gd name="connsiteX2" fmla="*/ 18717 w 37406"/>
                <a:gd name="connsiteY2" fmla="*/ 37288 h 37169"/>
                <a:gd name="connsiteX3" fmla="*/ 20 w 37406"/>
                <a:gd name="connsiteY3" fmla="*/ 19118 h 37169"/>
                <a:gd name="connsiteX4" fmla="*/ 18717 w 37406"/>
                <a:gd name="connsiteY4" fmla="*/ 130 h 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06" h="37169">
                  <a:moveTo>
                    <a:pt x="18717" y="130"/>
                  </a:moveTo>
                  <a:cubicBezTo>
                    <a:pt x="29745" y="-106"/>
                    <a:pt x="37162" y="6729"/>
                    <a:pt x="37414" y="18300"/>
                  </a:cubicBezTo>
                  <a:cubicBezTo>
                    <a:pt x="37665" y="29603"/>
                    <a:pt x="30555" y="37028"/>
                    <a:pt x="18717" y="37288"/>
                  </a:cubicBezTo>
                  <a:cubicBezTo>
                    <a:pt x="7681" y="37524"/>
                    <a:pt x="264" y="30421"/>
                    <a:pt x="20" y="19118"/>
                  </a:cubicBezTo>
                  <a:cubicBezTo>
                    <a:pt x="-240" y="7547"/>
                    <a:pt x="6871" y="390"/>
                    <a:pt x="18717" y="130"/>
                  </a:cubicBezTo>
                </a:path>
              </a:pathLst>
            </a:custGeom>
            <a:solidFill>
              <a:srgbClr val="7A00E6"/>
            </a:solidFill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sp>
        <p:nvSpPr>
          <p:cNvPr id="11" name="Date Placeholder 6">
            <a:extLst>
              <a:ext uri="{FF2B5EF4-FFF2-40B4-BE49-F238E27FC236}">
                <a16:creationId xmlns:a16="http://schemas.microsoft.com/office/drawing/2014/main" id="{ECF2149B-F205-A434-C721-10DDF0BB6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09900" y="4673600"/>
            <a:ext cx="3105150" cy="469900"/>
          </a:xfrm>
          <a:prstGeom prst="rect">
            <a:avLst/>
          </a:prstGeom>
          <a:solidFill>
            <a:srgbClr val="23004C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3F7B7C2-9775-4717-A5EC-45137204F4F9}" type="datetime1">
              <a:rPr lang="en-US" smtClean="0"/>
              <a:pPr/>
              <a:t>6/14/2024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Clinical Modeling and Evidence Integration (CMEI)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Clinical Modeling and Evidence Integration (CMEI)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Clinical Modeling and Evidence Integration (CMEI)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Clinical Modeling and Evidence Integration (CMEI)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679950" cy="33944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0500" y="1200151"/>
            <a:ext cx="3416300" cy="33944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Clinical Modeling and Evidence Integration (CMEI)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Clinical Modeling and Evidence Integration (CMEI)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Clinical Modeling and Evidence Integration (CMEI)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Clinical Modeling and Evidence Integration (CMEI)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Clinical Modeling and Evidence Integration (CMEI)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Clinical Modeling and Evidence Integration (CMEI)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aphique 7">
            <a:extLst>
              <a:ext uri="{FF2B5EF4-FFF2-40B4-BE49-F238E27FC236}">
                <a16:creationId xmlns:a16="http://schemas.microsoft.com/office/drawing/2014/main" id="{9F5B72E9-1C1E-4EBA-D2C3-217167B7229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331624" y="4747145"/>
            <a:ext cx="803890" cy="206313"/>
            <a:chOff x="4768103" y="-471733"/>
            <a:chExt cx="744723" cy="191124"/>
          </a:xfrm>
          <a:solidFill>
            <a:srgbClr val="FFFFFF"/>
          </a:solidFill>
        </p:grpSpPr>
        <p:sp>
          <p:nvSpPr>
            <p:cNvPr id="13" name="Forme libre : forme 9">
              <a:extLst>
                <a:ext uri="{FF2B5EF4-FFF2-40B4-BE49-F238E27FC236}">
                  <a16:creationId xmlns:a16="http://schemas.microsoft.com/office/drawing/2014/main" id="{7A12CBE5-C0BC-E509-4710-7CD922093EEB}"/>
                </a:ext>
              </a:extLst>
            </p:cNvPr>
            <p:cNvSpPr/>
            <p:nvPr userDrawn="1"/>
          </p:nvSpPr>
          <p:spPr>
            <a:xfrm>
              <a:off x="4770087" y="-471716"/>
              <a:ext cx="740699" cy="191096"/>
            </a:xfrm>
            <a:custGeom>
              <a:avLst/>
              <a:gdLst>
                <a:gd name="connsiteX0" fmla="*/ 689325 w 740699"/>
                <a:gd name="connsiteY0" fmla="*/ 7347 h 191096"/>
                <a:gd name="connsiteX1" fmla="*/ 688790 w 740699"/>
                <a:gd name="connsiteY1" fmla="*/ 10847 h 191096"/>
                <a:gd name="connsiteX2" fmla="*/ 686092 w 740699"/>
                <a:gd name="connsiteY2" fmla="*/ 24840 h 191096"/>
                <a:gd name="connsiteX3" fmla="*/ 680980 w 740699"/>
                <a:gd name="connsiteY3" fmla="*/ 29953 h 191096"/>
                <a:gd name="connsiteX4" fmla="*/ 667797 w 740699"/>
                <a:gd name="connsiteY4" fmla="*/ 28608 h 191096"/>
                <a:gd name="connsiteX5" fmla="*/ 646528 w 740699"/>
                <a:gd name="connsiteY5" fmla="*/ 50946 h 191096"/>
                <a:gd name="connsiteX6" fmla="*/ 646528 w 740699"/>
                <a:gd name="connsiteY6" fmla="*/ 53911 h 191096"/>
                <a:gd name="connsiteX7" fmla="*/ 680712 w 740699"/>
                <a:gd name="connsiteY7" fmla="*/ 53911 h 191096"/>
                <a:gd name="connsiteX8" fmla="*/ 686092 w 740699"/>
                <a:gd name="connsiteY8" fmla="*/ 59559 h 191096"/>
                <a:gd name="connsiteX9" fmla="*/ 686092 w 740699"/>
                <a:gd name="connsiteY9" fmla="*/ 78130 h 191096"/>
                <a:gd name="connsiteX10" fmla="*/ 680712 w 740699"/>
                <a:gd name="connsiteY10" fmla="*/ 83518 h 191096"/>
                <a:gd name="connsiteX11" fmla="*/ 646528 w 740699"/>
                <a:gd name="connsiteY11" fmla="*/ 83518 h 191096"/>
                <a:gd name="connsiteX12" fmla="*/ 646528 w 740699"/>
                <a:gd name="connsiteY12" fmla="*/ 183097 h 191096"/>
                <a:gd name="connsiteX13" fmla="*/ 641148 w 740699"/>
                <a:gd name="connsiteY13" fmla="*/ 188485 h 191096"/>
                <a:gd name="connsiteX14" fmla="*/ 617197 w 740699"/>
                <a:gd name="connsiteY14" fmla="*/ 188485 h 191096"/>
                <a:gd name="connsiteX15" fmla="*/ 611809 w 740699"/>
                <a:gd name="connsiteY15" fmla="*/ 183097 h 191096"/>
                <a:gd name="connsiteX16" fmla="*/ 611809 w 740699"/>
                <a:gd name="connsiteY16" fmla="*/ 56602 h 191096"/>
                <a:gd name="connsiteX17" fmla="*/ 666987 w 740699"/>
                <a:gd name="connsiteY17" fmla="*/ 79 h 191096"/>
                <a:gd name="connsiteX18" fmla="*/ 683945 w 740699"/>
                <a:gd name="connsiteY18" fmla="*/ 1966 h 191096"/>
                <a:gd name="connsiteX19" fmla="*/ 689325 w 740699"/>
                <a:gd name="connsiteY19" fmla="*/ 7347 h 191096"/>
                <a:gd name="connsiteX20" fmla="*/ 741003 w 740699"/>
                <a:gd name="connsiteY20" fmla="*/ 59292 h 191096"/>
                <a:gd name="connsiteX21" fmla="*/ 741003 w 740699"/>
                <a:gd name="connsiteY21" fmla="*/ 183097 h 191096"/>
                <a:gd name="connsiteX22" fmla="*/ 735615 w 740699"/>
                <a:gd name="connsiteY22" fmla="*/ 188485 h 191096"/>
                <a:gd name="connsiteX23" fmla="*/ 711396 w 740699"/>
                <a:gd name="connsiteY23" fmla="*/ 188485 h 191096"/>
                <a:gd name="connsiteX24" fmla="*/ 706008 w 740699"/>
                <a:gd name="connsiteY24" fmla="*/ 183097 h 191096"/>
                <a:gd name="connsiteX25" fmla="*/ 706008 w 740699"/>
                <a:gd name="connsiteY25" fmla="*/ 59292 h 191096"/>
                <a:gd name="connsiteX26" fmla="*/ 711396 w 740699"/>
                <a:gd name="connsiteY26" fmla="*/ 53911 h 191096"/>
                <a:gd name="connsiteX27" fmla="*/ 735615 w 740699"/>
                <a:gd name="connsiteY27" fmla="*/ 53911 h 191096"/>
                <a:gd name="connsiteX28" fmla="*/ 741003 w 740699"/>
                <a:gd name="connsiteY28" fmla="*/ 59292 h 191096"/>
                <a:gd name="connsiteX29" fmla="*/ 518954 w 740699"/>
                <a:gd name="connsiteY29" fmla="*/ 158879 h 191096"/>
                <a:gd name="connsiteX30" fmla="*/ 485847 w 740699"/>
                <a:gd name="connsiteY30" fmla="*/ 121195 h 191096"/>
                <a:gd name="connsiteX31" fmla="*/ 517074 w 740699"/>
                <a:gd name="connsiteY31" fmla="*/ 83518 h 191096"/>
                <a:gd name="connsiteX32" fmla="*/ 550173 w 740699"/>
                <a:gd name="connsiteY32" fmla="*/ 121195 h 191096"/>
                <a:gd name="connsiteX33" fmla="*/ 518954 w 740699"/>
                <a:gd name="connsiteY33" fmla="*/ 158879 h 191096"/>
                <a:gd name="connsiteX34" fmla="*/ 517074 w 740699"/>
                <a:gd name="connsiteY34" fmla="*/ 51221 h 191096"/>
                <a:gd name="connsiteX35" fmla="*/ 450317 w 740699"/>
                <a:gd name="connsiteY35" fmla="*/ 121195 h 191096"/>
                <a:gd name="connsiteX36" fmla="*/ 518954 w 740699"/>
                <a:gd name="connsiteY36" fmla="*/ 191176 h 191096"/>
                <a:gd name="connsiteX37" fmla="*/ 585702 w 740699"/>
                <a:gd name="connsiteY37" fmla="*/ 121195 h 191096"/>
                <a:gd name="connsiteX38" fmla="*/ 517074 w 740699"/>
                <a:gd name="connsiteY38" fmla="*/ 51221 h 191096"/>
                <a:gd name="connsiteX39" fmla="*/ 424486 w 740699"/>
                <a:gd name="connsiteY39" fmla="*/ 101813 h 191096"/>
                <a:gd name="connsiteX40" fmla="*/ 424486 w 740699"/>
                <a:gd name="connsiteY40" fmla="*/ 183097 h 191096"/>
                <a:gd name="connsiteX41" fmla="*/ 419098 w 740699"/>
                <a:gd name="connsiteY41" fmla="*/ 188485 h 191096"/>
                <a:gd name="connsiteX42" fmla="*/ 394880 w 740699"/>
                <a:gd name="connsiteY42" fmla="*/ 188485 h 191096"/>
                <a:gd name="connsiteX43" fmla="*/ 389492 w 740699"/>
                <a:gd name="connsiteY43" fmla="*/ 183097 h 191096"/>
                <a:gd name="connsiteX44" fmla="*/ 389492 w 740699"/>
                <a:gd name="connsiteY44" fmla="*/ 106391 h 191096"/>
                <a:gd name="connsiteX45" fmla="*/ 363385 w 740699"/>
                <a:gd name="connsiteY45" fmla="*/ 83518 h 191096"/>
                <a:gd name="connsiteX46" fmla="*/ 343469 w 740699"/>
                <a:gd name="connsiteY46" fmla="*/ 85665 h 191096"/>
                <a:gd name="connsiteX47" fmla="*/ 337012 w 740699"/>
                <a:gd name="connsiteY47" fmla="*/ 92666 h 191096"/>
                <a:gd name="connsiteX48" fmla="*/ 337012 w 740699"/>
                <a:gd name="connsiteY48" fmla="*/ 183097 h 191096"/>
                <a:gd name="connsiteX49" fmla="*/ 331624 w 740699"/>
                <a:gd name="connsiteY49" fmla="*/ 188485 h 191096"/>
                <a:gd name="connsiteX50" fmla="*/ 307405 w 740699"/>
                <a:gd name="connsiteY50" fmla="*/ 188485 h 191096"/>
                <a:gd name="connsiteX51" fmla="*/ 302017 w 740699"/>
                <a:gd name="connsiteY51" fmla="*/ 183097 h 191096"/>
                <a:gd name="connsiteX52" fmla="*/ 302017 w 740699"/>
                <a:gd name="connsiteY52" fmla="*/ 71672 h 191096"/>
                <a:gd name="connsiteX53" fmla="*/ 308750 w 740699"/>
                <a:gd name="connsiteY53" fmla="*/ 60904 h 191096"/>
                <a:gd name="connsiteX54" fmla="*/ 362850 w 740699"/>
                <a:gd name="connsiteY54" fmla="*/ 51221 h 191096"/>
                <a:gd name="connsiteX55" fmla="*/ 424486 w 740699"/>
                <a:gd name="connsiteY55" fmla="*/ 101813 h 191096"/>
                <a:gd name="connsiteX56" fmla="*/ 122497 w 740699"/>
                <a:gd name="connsiteY56" fmla="*/ 167759 h 191096"/>
                <a:gd name="connsiteX57" fmla="*/ 120342 w 740699"/>
                <a:gd name="connsiteY57" fmla="*/ 183097 h 191096"/>
                <a:gd name="connsiteX58" fmla="*/ 113350 w 740699"/>
                <a:gd name="connsiteY58" fmla="*/ 188485 h 191096"/>
                <a:gd name="connsiteX59" fmla="*/ 89123 w 740699"/>
                <a:gd name="connsiteY59" fmla="*/ 188485 h 191096"/>
                <a:gd name="connsiteX60" fmla="*/ 85088 w 740699"/>
                <a:gd name="connsiteY60" fmla="*/ 184718 h 191096"/>
                <a:gd name="connsiteX61" fmla="*/ 85356 w 740699"/>
                <a:gd name="connsiteY61" fmla="*/ 183097 h 191096"/>
                <a:gd name="connsiteX62" fmla="*/ 86968 w 740699"/>
                <a:gd name="connsiteY62" fmla="*/ 173140 h 191096"/>
                <a:gd name="connsiteX63" fmla="*/ 303 w 740699"/>
                <a:gd name="connsiteY63" fmla="*/ 98589 h 191096"/>
                <a:gd name="connsiteX64" fmla="*/ 59517 w 740699"/>
                <a:gd name="connsiteY64" fmla="*/ 50144 h 191096"/>
                <a:gd name="connsiteX65" fmla="*/ 115230 w 740699"/>
                <a:gd name="connsiteY65" fmla="*/ 64404 h 191096"/>
                <a:gd name="connsiteX66" fmla="*/ 118462 w 740699"/>
                <a:gd name="connsiteY66" fmla="*/ 69792 h 191096"/>
                <a:gd name="connsiteX67" fmla="*/ 117385 w 740699"/>
                <a:gd name="connsiteY67" fmla="*/ 74362 h 191096"/>
                <a:gd name="connsiteX68" fmla="*/ 109039 w 740699"/>
                <a:gd name="connsiteY68" fmla="*/ 92131 h 191096"/>
                <a:gd name="connsiteX69" fmla="*/ 103116 w 740699"/>
                <a:gd name="connsiteY69" fmla="*/ 95899 h 191096"/>
                <a:gd name="connsiteX70" fmla="*/ 99081 w 740699"/>
                <a:gd name="connsiteY70" fmla="*/ 94821 h 191096"/>
                <a:gd name="connsiteX71" fmla="*/ 58439 w 740699"/>
                <a:gd name="connsiteY71" fmla="*/ 82708 h 191096"/>
                <a:gd name="connsiteX72" fmla="*/ 35833 w 740699"/>
                <a:gd name="connsiteY72" fmla="*/ 96166 h 191096"/>
                <a:gd name="connsiteX73" fmla="*/ 122497 w 740699"/>
                <a:gd name="connsiteY73" fmla="*/ 167759 h 191096"/>
                <a:gd name="connsiteX74" fmla="*/ 234191 w 740699"/>
                <a:gd name="connsiteY74" fmla="*/ 149189 h 191096"/>
                <a:gd name="connsiteX75" fmla="*/ 227466 w 740699"/>
                <a:gd name="connsiteY75" fmla="*/ 156456 h 191096"/>
                <a:gd name="connsiteX76" fmla="*/ 209162 w 740699"/>
                <a:gd name="connsiteY76" fmla="*/ 158879 h 191096"/>
                <a:gd name="connsiteX77" fmla="*/ 175788 w 740699"/>
                <a:gd name="connsiteY77" fmla="*/ 121195 h 191096"/>
                <a:gd name="connsiteX78" fmla="*/ 209162 w 740699"/>
                <a:gd name="connsiteY78" fmla="*/ 83518 h 191096"/>
                <a:gd name="connsiteX79" fmla="*/ 227466 w 740699"/>
                <a:gd name="connsiteY79" fmla="*/ 85941 h 191096"/>
                <a:gd name="connsiteX80" fmla="*/ 234191 w 740699"/>
                <a:gd name="connsiteY80" fmla="*/ 93201 h 191096"/>
                <a:gd name="connsiteX81" fmla="*/ 234191 w 740699"/>
                <a:gd name="connsiteY81" fmla="*/ 149189 h 191096"/>
                <a:gd name="connsiteX82" fmla="*/ 262452 w 740699"/>
                <a:gd name="connsiteY82" fmla="*/ 61179 h 191096"/>
                <a:gd name="connsiteX83" fmla="*/ 209430 w 740699"/>
                <a:gd name="connsiteY83" fmla="*/ 51221 h 191096"/>
                <a:gd name="connsiteX84" fmla="*/ 140258 w 740699"/>
                <a:gd name="connsiteY84" fmla="*/ 121195 h 191096"/>
                <a:gd name="connsiteX85" fmla="*/ 208895 w 740699"/>
                <a:gd name="connsiteY85" fmla="*/ 191176 h 191096"/>
                <a:gd name="connsiteX86" fmla="*/ 262452 w 740699"/>
                <a:gd name="connsiteY86" fmla="*/ 180407 h 191096"/>
                <a:gd name="connsiteX87" fmla="*/ 269185 w 740699"/>
                <a:gd name="connsiteY87" fmla="*/ 169639 h 191096"/>
                <a:gd name="connsiteX88" fmla="*/ 269185 w 740699"/>
                <a:gd name="connsiteY88" fmla="*/ 71940 h 191096"/>
                <a:gd name="connsiteX89" fmla="*/ 262452 w 740699"/>
                <a:gd name="connsiteY89" fmla="*/ 61179 h 191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740699" h="191096">
                  <a:moveTo>
                    <a:pt x="689325" y="7347"/>
                  </a:moveTo>
                  <a:cubicBezTo>
                    <a:pt x="689325" y="8511"/>
                    <a:pt x="689026" y="9604"/>
                    <a:pt x="688790" y="10847"/>
                  </a:cubicBezTo>
                  <a:lnTo>
                    <a:pt x="686092" y="24840"/>
                  </a:lnTo>
                  <a:cubicBezTo>
                    <a:pt x="685558" y="28073"/>
                    <a:pt x="684213" y="29953"/>
                    <a:pt x="680980" y="29953"/>
                  </a:cubicBezTo>
                  <a:cubicBezTo>
                    <a:pt x="678974" y="29953"/>
                    <a:pt x="673177" y="28608"/>
                    <a:pt x="667797" y="28608"/>
                  </a:cubicBezTo>
                  <a:cubicBezTo>
                    <a:pt x="652993" y="28608"/>
                    <a:pt x="646528" y="36143"/>
                    <a:pt x="646528" y="50946"/>
                  </a:cubicBezTo>
                  <a:lnTo>
                    <a:pt x="646528" y="53911"/>
                  </a:lnTo>
                  <a:lnTo>
                    <a:pt x="680712" y="53911"/>
                  </a:lnTo>
                  <a:cubicBezTo>
                    <a:pt x="684213" y="53911"/>
                    <a:pt x="686092" y="56059"/>
                    <a:pt x="686092" y="59559"/>
                  </a:cubicBezTo>
                  <a:lnTo>
                    <a:pt x="686092" y="78130"/>
                  </a:lnTo>
                  <a:cubicBezTo>
                    <a:pt x="686092" y="81363"/>
                    <a:pt x="684213" y="83518"/>
                    <a:pt x="680712" y="83518"/>
                  </a:cubicBezTo>
                  <a:lnTo>
                    <a:pt x="646528" y="83518"/>
                  </a:lnTo>
                  <a:lnTo>
                    <a:pt x="646528" y="183097"/>
                  </a:lnTo>
                  <a:cubicBezTo>
                    <a:pt x="646528" y="186330"/>
                    <a:pt x="644380" y="188485"/>
                    <a:pt x="641148" y="188485"/>
                  </a:cubicBezTo>
                  <a:lnTo>
                    <a:pt x="617197" y="188485"/>
                  </a:lnTo>
                  <a:cubicBezTo>
                    <a:pt x="613964" y="188485"/>
                    <a:pt x="611809" y="186330"/>
                    <a:pt x="611809" y="183097"/>
                  </a:cubicBezTo>
                  <a:lnTo>
                    <a:pt x="611809" y="56602"/>
                  </a:lnTo>
                  <a:cubicBezTo>
                    <a:pt x="611809" y="17839"/>
                    <a:pt x="633612" y="79"/>
                    <a:pt x="666987" y="79"/>
                  </a:cubicBezTo>
                  <a:cubicBezTo>
                    <a:pt x="672729" y="79"/>
                    <a:pt x="678557" y="621"/>
                    <a:pt x="683945" y="1966"/>
                  </a:cubicBezTo>
                  <a:cubicBezTo>
                    <a:pt x="687713" y="2769"/>
                    <a:pt x="689325" y="4358"/>
                    <a:pt x="689325" y="7347"/>
                  </a:cubicBezTo>
                  <a:moveTo>
                    <a:pt x="741003" y="59292"/>
                  </a:moveTo>
                  <a:lnTo>
                    <a:pt x="741003" y="183097"/>
                  </a:lnTo>
                  <a:cubicBezTo>
                    <a:pt x="741003" y="186330"/>
                    <a:pt x="738848" y="188485"/>
                    <a:pt x="735615" y="188485"/>
                  </a:cubicBezTo>
                  <a:lnTo>
                    <a:pt x="711396" y="188485"/>
                  </a:lnTo>
                  <a:cubicBezTo>
                    <a:pt x="708164" y="188485"/>
                    <a:pt x="706008" y="186330"/>
                    <a:pt x="706008" y="183097"/>
                  </a:cubicBezTo>
                  <a:lnTo>
                    <a:pt x="706008" y="59292"/>
                  </a:lnTo>
                  <a:cubicBezTo>
                    <a:pt x="706008" y="56059"/>
                    <a:pt x="708164" y="53911"/>
                    <a:pt x="711396" y="53911"/>
                  </a:cubicBezTo>
                  <a:lnTo>
                    <a:pt x="735615" y="53911"/>
                  </a:lnTo>
                  <a:cubicBezTo>
                    <a:pt x="738848" y="53911"/>
                    <a:pt x="741003" y="56059"/>
                    <a:pt x="741003" y="59292"/>
                  </a:cubicBezTo>
                  <a:moveTo>
                    <a:pt x="518954" y="158879"/>
                  </a:moveTo>
                  <a:cubicBezTo>
                    <a:pt x="499038" y="158879"/>
                    <a:pt x="485847" y="145956"/>
                    <a:pt x="485847" y="121195"/>
                  </a:cubicBezTo>
                  <a:cubicBezTo>
                    <a:pt x="485847" y="96433"/>
                    <a:pt x="499038" y="83518"/>
                    <a:pt x="517074" y="83518"/>
                  </a:cubicBezTo>
                  <a:cubicBezTo>
                    <a:pt x="536990" y="83518"/>
                    <a:pt x="550173" y="96433"/>
                    <a:pt x="550173" y="121195"/>
                  </a:cubicBezTo>
                  <a:cubicBezTo>
                    <a:pt x="550173" y="145956"/>
                    <a:pt x="536990" y="158879"/>
                    <a:pt x="518954" y="158879"/>
                  </a:cubicBezTo>
                  <a:moveTo>
                    <a:pt x="517074" y="51221"/>
                  </a:moveTo>
                  <a:cubicBezTo>
                    <a:pt x="476699" y="51221"/>
                    <a:pt x="450317" y="80553"/>
                    <a:pt x="450317" y="121195"/>
                  </a:cubicBezTo>
                  <a:cubicBezTo>
                    <a:pt x="450317" y="161837"/>
                    <a:pt x="476699" y="191176"/>
                    <a:pt x="518954" y="191176"/>
                  </a:cubicBezTo>
                  <a:cubicBezTo>
                    <a:pt x="559328" y="191176"/>
                    <a:pt x="585702" y="161837"/>
                    <a:pt x="585702" y="121195"/>
                  </a:cubicBezTo>
                  <a:cubicBezTo>
                    <a:pt x="585702" y="80553"/>
                    <a:pt x="559328" y="51221"/>
                    <a:pt x="517074" y="51221"/>
                  </a:cubicBezTo>
                  <a:moveTo>
                    <a:pt x="424486" y="101813"/>
                  </a:moveTo>
                  <a:lnTo>
                    <a:pt x="424486" y="183097"/>
                  </a:lnTo>
                  <a:cubicBezTo>
                    <a:pt x="424486" y="186330"/>
                    <a:pt x="422331" y="188485"/>
                    <a:pt x="419098" y="188485"/>
                  </a:cubicBezTo>
                  <a:lnTo>
                    <a:pt x="394880" y="188485"/>
                  </a:lnTo>
                  <a:cubicBezTo>
                    <a:pt x="391647" y="188485"/>
                    <a:pt x="389492" y="186330"/>
                    <a:pt x="389492" y="183097"/>
                  </a:cubicBezTo>
                  <a:lnTo>
                    <a:pt x="389492" y="106391"/>
                  </a:lnTo>
                  <a:cubicBezTo>
                    <a:pt x="389492" y="90243"/>
                    <a:pt x="377921" y="83518"/>
                    <a:pt x="363385" y="83518"/>
                  </a:cubicBezTo>
                  <a:cubicBezTo>
                    <a:pt x="355040" y="83518"/>
                    <a:pt x="350470" y="84053"/>
                    <a:pt x="343469" y="85665"/>
                  </a:cubicBezTo>
                  <a:cubicBezTo>
                    <a:pt x="339159" y="86743"/>
                    <a:pt x="337012" y="88631"/>
                    <a:pt x="337012" y="92666"/>
                  </a:cubicBezTo>
                  <a:lnTo>
                    <a:pt x="337012" y="183097"/>
                  </a:lnTo>
                  <a:cubicBezTo>
                    <a:pt x="337012" y="186330"/>
                    <a:pt x="334856" y="188485"/>
                    <a:pt x="331624" y="188485"/>
                  </a:cubicBezTo>
                  <a:lnTo>
                    <a:pt x="307405" y="188485"/>
                  </a:lnTo>
                  <a:cubicBezTo>
                    <a:pt x="304172" y="188485"/>
                    <a:pt x="302017" y="186330"/>
                    <a:pt x="302017" y="183097"/>
                  </a:cubicBezTo>
                  <a:lnTo>
                    <a:pt x="302017" y="71672"/>
                  </a:lnTo>
                  <a:cubicBezTo>
                    <a:pt x="302017" y="65482"/>
                    <a:pt x="304982" y="62249"/>
                    <a:pt x="308750" y="60904"/>
                  </a:cubicBezTo>
                  <a:cubicBezTo>
                    <a:pt x="328399" y="53911"/>
                    <a:pt x="346970" y="51221"/>
                    <a:pt x="362850" y="51221"/>
                  </a:cubicBezTo>
                  <a:cubicBezTo>
                    <a:pt x="404295" y="51221"/>
                    <a:pt x="424486" y="68982"/>
                    <a:pt x="424486" y="101813"/>
                  </a:cubicBezTo>
                  <a:moveTo>
                    <a:pt x="122497" y="167759"/>
                  </a:moveTo>
                  <a:cubicBezTo>
                    <a:pt x="122497" y="172337"/>
                    <a:pt x="121963" y="178528"/>
                    <a:pt x="120342" y="183097"/>
                  </a:cubicBezTo>
                  <a:cubicBezTo>
                    <a:pt x="118997" y="187140"/>
                    <a:pt x="117385" y="188485"/>
                    <a:pt x="113350" y="188485"/>
                  </a:cubicBezTo>
                  <a:lnTo>
                    <a:pt x="89123" y="188485"/>
                  </a:lnTo>
                  <a:cubicBezTo>
                    <a:pt x="86433" y="188485"/>
                    <a:pt x="85088" y="186865"/>
                    <a:pt x="85088" y="184718"/>
                  </a:cubicBezTo>
                  <a:cubicBezTo>
                    <a:pt x="85088" y="184175"/>
                    <a:pt x="85088" y="183640"/>
                    <a:pt x="85356" y="183097"/>
                  </a:cubicBezTo>
                  <a:cubicBezTo>
                    <a:pt x="86433" y="179597"/>
                    <a:pt x="86968" y="177175"/>
                    <a:pt x="86968" y="173140"/>
                  </a:cubicBezTo>
                  <a:cubicBezTo>
                    <a:pt x="86968" y="133559"/>
                    <a:pt x="303" y="155646"/>
                    <a:pt x="303" y="98589"/>
                  </a:cubicBezTo>
                  <a:cubicBezTo>
                    <a:pt x="303" y="69517"/>
                    <a:pt x="23452" y="50144"/>
                    <a:pt x="59517" y="50144"/>
                  </a:cubicBezTo>
                  <a:cubicBezTo>
                    <a:pt x="78623" y="50144"/>
                    <a:pt x="98546" y="54714"/>
                    <a:pt x="115230" y="64404"/>
                  </a:cubicBezTo>
                  <a:cubicBezTo>
                    <a:pt x="117393" y="65490"/>
                    <a:pt x="118462" y="67637"/>
                    <a:pt x="118462" y="69792"/>
                  </a:cubicBezTo>
                  <a:cubicBezTo>
                    <a:pt x="118462" y="71137"/>
                    <a:pt x="118164" y="72710"/>
                    <a:pt x="117385" y="74362"/>
                  </a:cubicBezTo>
                  <a:lnTo>
                    <a:pt x="109039" y="92131"/>
                  </a:lnTo>
                  <a:cubicBezTo>
                    <a:pt x="107962" y="94553"/>
                    <a:pt x="105539" y="95899"/>
                    <a:pt x="103116" y="95899"/>
                  </a:cubicBezTo>
                  <a:cubicBezTo>
                    <a:pt x="101771" y="95899"/>
                    <a:pt x="100426" y="95623"/>
                    <a:pt x="99081" y="94821"/>
                  </a:cubicBezTo>
                  <a:cubicBezTo>
                    <a:pt x="85356" y="87286"/>
                    <a:pt x="72165" y="82708"/>
                    <a:pt x="58439" y="82708"/>
                  </a:cubicBezTo>
                  <a:cubicBezTo>
                    <a:pt x="44179" y="82708"/>
                    <a:pt x="35833" y="87923"/>
                    <a:pt x="35833" y="96166"/>
                  </a:cubicBezTo>
                  <a:cubicBezTo>
                    <a:pt x="35833" y="121368"/>
                    <a:pt x="122497" y="106659"/>
                    <a:pt x="122497" y="167759"/>
                  </a:cubicBezTo>
                  <a:moveTo>
                    <a:pt x="234191" y="149189"/>
                  </a:moveTo>
                  <a:cubicBezTo>
                    <a:pt x="234191" y="153224"/>
                    <a:pt x="232043" y="155111"/>
                    <a:pt x="227466" y="156456"/>
                  </a:cubicBezTo>
                  <a:cubicBezTo>
                    <a:pt x="221543" y="158069"/>
                    <a:pt x="216430" y="158879"/>
                    <a:pt x="209162" y="158879"/>
                  </a:cubicBezTo>
                  <a:cubicBezTo>
                    <a:pt x="191936" y="158879"/>
                    <a:pt x="175788" y="148646"/>
                    <a:pt x="175788" y="121195"/>
                  </a:cubicBezTo>
                  <a:cubicBezTo>
                    <a:pt x="175788" y="93743"/>
                    <a:pt x="191936" y="83518"/>
                    <a:pt x="209162" y="83518"/>
                  </a:cubicBezTo>
                  <a:cubicBezTo>
                    <a:pt x="216430" y="83518"/>
                    <a:pt x="221543" y="84320"/>
                    <a:pt x="227466" y="85941"/>
                  </a:cubicBezTo>
                  <a:cubicBezTo>
                    <a:pt x="232043" y="87286"/>
                    <a:pt x="234191" y="89165"/>
                    <a:pt x="234191" y="93201"/>
                  </a:cubicBezTo>
                  <a:lnTo>
                    <a:pt x="234191" y="149189"/>
                  </a:lnTo>
                  <a:close/>
                  <a:moveTo>
                    <a:pt x="262452" y="61179"/>
                  </a:moveTo>
                  <a:cubicBezTo>
                    <a:pt x="244692" y="54446"/>
                    <a:pt x="228000" y="51221"/>
                    <a:pt x="209430" y="51221"/>
                  </a:cubicBezTo>
                  <a:cubicBezTo>
                    <a:pt x="168795" y="51221"/>
                    <a:pt x="140258" y="78405"/>
                    <a:pt x="140258" y="121195"/>
                  </a:cubicBezTo>
                  <a:cubicBezTo>
                    <a:pt x="140258" y="164527"/>
                    <a:pt x="165020" y="191176"/>
                    <a:pt x="208895" y="191176"/>
                  </a:cubicBezTo>
                  <a:cubicBezTo>
                    <a:pt x="226655" y="191176"/>
                    <a:pt x="243881" y="188210"/>
                    <a:pt x="262452" y="180407"/>
                  </a:cubicBezTo>
                  <a:cubicBezTo>
                    <a:pt x="266763" y="178528"/>
                    <a:pt x="269185" y="175562"/>
                    <a:pt x="269185" y="169639"/>
                  </a:cubicBezTo>
                  <a:lnTo>
                    <a:pt x="269185" y="71940"/>
                  </a:lnTo>
                  <a:cubicBezTo>
                    <a:pt x="269185" y="65749"/>
                    <a:pt x="266763" y="62792"/>
                    <a:pt x="262452" y="61179"/>
                  </a:cubicBezTo>
                </a:path>
              </a:pathLst>
            </a:custGeom>
            <a:solidFill>
              <a:schemeClr val="tx1"/>
            </a:solidFill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4" name="Forme libre : forme 10">
              <a:extLst>
                <a:ext uri="{FF2B5EF4-FFF2-40B4-BE49-F238E27FC236}">
                  <a16:creationId xmlns:a16="http://schemas.microsoft.com/office/drawing/2014/main" id="{6815A390-0742-F64C-7DCA-14FF8DFE4327}"/>
                </a:ext>
              </a:extLst>
            </p:cNvPr>
            <p:cNvSpPr/>
            <p:nvPr/>
          </p:nvSpPr>
          <p:spPr>
            <a:xfrm rot="-73896" flipV="1">
              <a:off x="5474877" y="-471733"/>
              <a:ext cx="37949" cy="37711"/>
            </a:xfrm>
            <a:custGeom>
              <a:avLst/>
              <a:gdLst>
                <a:gd name="connsiteX0" fmla="*/ 19483 w 37949"/>
                <a:gd name="connsiteY0" fmla="*/ 17 h 37711"/>
                <a:gd name="connsiteX1" fmla="*/ 38456 w 37949"/>
                <a:gd name="connsiteY1" fmla="*/ 18454 h 37711"/>
                <a:gd name="connsiteX2" fmla="*/ 19491 w 37949"/>
                <a:gd name="connsiteY2" fmla="*/ 37717 h 37711"/>
                <a:gd name="connsiteX3" fmla="*/ 519 w 37949"/>
                <a:gd name="connsiteY3" fmla="*/ 19272 h 37711"/>
                <a:gd name="connsiteX4" fmla="*/ 19483 w 37949"/>
                <a:gd name="connsiteY4" fmla="*/ 17 h 3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49" h="37711">
                  <a:moveTo>
                    <a:pt x="19483" y="17"/>
                  </a:moveTo>
                  <a:cubicBezTo>
                    <a:pt x="30519" y="-219"/>
                    <a:pt x="38212" y="6883"/>
                    <a:pt x="38456" y="18454"/>
                  </a:cubicBezTo>
                  <a:cubicBezTo>
                    <a:pt x="38715" y="30300"/>
                    <a:pt x="31329" y="37457"/>
                    <a:pt x="19491" y="37717"/>
                  </a:cubicBezTo>
                  <a:cubicBezTo>
                    <a:pt x="8188" y="37953"/>
                    <a:pt x="771" y="31118"/>
                    <a:pt x="519" y="19272"/>
                  </a:cubicBezTo>
                  <a:cubicBezTo>
                    <a:pt x="267" y="7701"/>
                    <a:pt x="7378" y="284"/>
                    <a:pt x="19483" y="17"/>
                  </a:cubicBezTo>
                </a:path>
              </a:pathLst>
            </a:custGeom>
            <a:solidFill>
              <a:srgbClr val="7A00E6"/>
            </a:solidFill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7A00E6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" name="Forme libre : forme 11">
              <a:extLst>
                <a:ext uri="{FF2B5EF4-FFF2-40B4-BE49-F238E27FC236}">
                  <a16:creationId xmlns:a16="http://schemas.microsoft.com/office/drawing/2014/main" id="{2BCDC696-B4B2-A472-7048-3DCFD0E98E8B}"/>
                </a:ext>
              </a:extLst>
            </p:cNvPr>
            <p:cNvSpPr/>
            <p:nvPr userDrawn="1"/>
          </p:nvSpPr>
          <p:spPr>
            <a:xfrm rot="10725025" flipV="1">
              <a:off x="4768103" y="-317778"/>
              <a:ext cx="37406" cy="37169"/>
            </a:xfrm>
            <a:custGeom>
              <a:avLst/>
              <a:gdLst>
                <a:gd name="connsiteX0" fmla="*/ 18717 w 37406"/>
                <a:gd name="connsiteY0" fmla="*/ 130 h 37169"/>
                <a:gd name="connsiteX1" fmla="*/ 37414 w 37406"/>
                <a:gd name="connsiteY1" fmla="*/ 18300 h 37169"/>
                <a:gd name="connsiteX2" fmla="*/ 18717 w 37406"/>
                <a:gd name="connsiteY2" fmla="*/ 37288 h 37169"/>
                <a:gd name="connsiteX3" fmla="*/ 20 w 37406"/>
                <a:gd name="connsiteY3" fmla="*/ 19118 h 37169"/>
                <a:gd name="connsiteX4" fmla="*/ 18717 w 37406"/>
                <a:gd name="connsiteY4" fmla="*/ 130 h 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06" h="37169">
                  <a:moveTo>
                    <a:pt x="18717" y="130"/>
                  </a:moveTo>
                  <a:cubicBezTo>
                    <a:pt x="29745" y="-106"/>
                    <a:pt x="37162" y="6729"/>
                    <a:pt x="37414" y="18300"/>
                  </a:cubicBezTo>
                  <a:cubicBezTo>
                    <a:pt x="37665" y="29603"/>
                    <a:pt x="30555" y="37028"/>
                    <a:pt x="18717" y="37288"/>
                  </a:cubicBezTo>
                  <a:cubicBezTo>
                    <a:pt x="7681" y="37524"/>
                    <a:pt x="264" y="30421"/>
                    <a:pt x="20" y="19118"/>
                  </a:cubicBezTo>
                  <a:cubicBezTo>
                    <a:pt x="-240" y="7547"/>
                    <a:pt x="6871" y="390"/>
                    <a:pt x="18717" y="130"/>
                  </a:cubicBezTo>
                </a:path>
              </a:pathLst>
            </a:custGeom>
            <a:solidFill>
              <a:srgbClr val="7A00E6"/>
            </a:solidFill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C9E071C8-F090-76DD-EE11-BB9953D263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Clinical Modeling and Evidence Integration (CMEI)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B7EE02-A0C9-115A-330D-74FC24DA00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ACF8F-E05F-4FEB-8FC2-2D8190E65B01}" type="datetime1">
              <a:rPr lang="en-US" smtClean="0"/>
              <a:t>6/14/2024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3429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Clr>
          <a:srgbClr val="7A00E6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Clr>
          <a:srgbClr val="7A00E6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Clr>
          <a:srgbClr val="7A00E6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Clr>
          <a:srgbClr val="7A00E6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Clr>
          <a:srgbClr val="7A00E6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CA935-549C-2D57-1312-6597A071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97CA2-10EA-736B-8B31-68C1D4F821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07238-9875-2536-21D0-C197CECE9FF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3F7B7C2-9775-4717-A5EC-45137204F4F9}" type="datetime1">
              <a:rPr lang="en-US" smtClean="0"/>
              <a:pPr/>
              <a:t>6/14/2024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25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8CAC8-4A61-DCAC-FF08-E7BEC07B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764D8-4F36-A1AD-BEAB-C4F179277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3A187A-9AE0-AB32-38EA-616658565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Clinical Modeling and Evidence Integration (CMEI)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C23C2E-E1FA-00F8-1D73-1817403F9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76916"/>
      </p:ext>
    </p:extLst>
  </p:cSld>
  <p:clrMapOvr>
    <a:masterClrMapping/>
  </p:clrMapOvr>
</p:sld>
</file>

<file path=ppt/theme/theme1.xml><?xml version="1.0" encoding="utf-8"?>
<a:theme xmlns:a="http://schemas.openxmlformats.org/drawingml/2006/main" name="CMEI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10</Words>
  <Application>Microsoft Office PowerPoint</Application>
  <PresentationFormat>On-screen Show (16:9)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Verdana</vt:lpstr>
      <vt:lpstr>CMEI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Sidi, Yoni /US</cp:lastModifiedBy>
  <cp:revision>38</cp:revision>
  <dcterms:created xsi:type="dcterms:W3CDTF">2017-06-05T14:10:58Z</dcterms:created>
  <dcterms:modified xsi:type="dcterms:W3CDTF">2024-06-14T19:21:14Z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9088468-0951-4aef-9cc3-0a346e475ddc_Enabled">
    <vt:lpwstr>true</vt:lpwstr>
  </property>
  <property fmtid="{D5CDD505-2E9C-101B-9397-08002B2CF9AE}" pid="3" name="MSIP_Label_d9088468-0951-4aef-9cc3-0a346e475ddc_SetDate">
    <vt:lpwstr>2024-06-11T17:17:49Z</vt:lpwstr>
  </property>
  <property fmtid="{D5CDD505-2E9C-101B-9397-08002B2CF9AE}" pid="4" name="MSIP_Label_d9088468-0951-4aef-9cc3-0a346e475ddc_Method">
    <vt:lpwstr>Privileged</vt:lpwstr>
  </property>
  <property fmtid="{D5CDD505-2E9C-101B-9397-08002B2CF9AE}" pid="5" name="MSIP_Label_d9088468-0951-4aef-9cc3-0a346e475ddc_Name">
    <vt:lpwstr>Public</vt:lpwstr>
  </property>
  <property fmtid="{D5CDD505-2E9C-101B-9397-08002B2CF9AE}" pid="6" name="MSIP_Label_d9088468-0951-4aef-9cc3-0a346e475ddc_SiteId">
    <vt:lpwstr>aca3c8d6-aa71-4e1a-a10e-03572fc58c0b</vt:lpwstr>
  </property>
  <property fmtid="{D5CDD505-2E9C-101B-9397-08002B2CF9AE}" pid="7" name="MSIP_Label_d9088468-0951-4aef-9cc3-0a346e475ddc_ActionId">
    <vt:lpwstr>3bd79ac3-3b92-47c6-8b82-e42869a2b011</vt:lpwstr>
  </property>
  <property fmtid="{D5CDD505-2E9C-101B-9397-08002B2CF9AE}" pid="8" name="MSIP_Label_d9088468-0951-4aef-9cc3-0a346e475ddc_ContentBits">
    <vt:lpwstr>0</vt:lpwstr>
  </property>
</Properties>
</file>