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683CC6-F055-475C-B73D-E267C6E8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ED5BCE5-7CA4-4F50-8F7C-ECF5E809E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4E4CBF3-9D16-4A6A-BBEA-3DC5C4FB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74BA5D-CF82-4402-8EEC-A76EA9E1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089291-2DA3-4334-A965-DF209C16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37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2EF95A-DD18-4F5A-9E6D-2B309A4A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54B2936-85E7-4862-8725-6A15255E6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F8426B-B226-4207-825C-38FE7964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F20558-DC4C-4CC3-A8AC-F5F9F0EF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C1860E-1F41-4575-AA7A-6442FE14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66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679984D-838F-46ED-9512-6E35CF059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7AC26D6-275C-458A-BF08-CFF04BB7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077002-F257-4AC8-A7D0-B9892F21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CDECFA-AD01-4900-82DB-98138464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C87842-F6F2-445E-861E-4565DDDC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168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5E0F2A-A60A-41EB-8870-FB8368BB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208ABC-8A1E-437F-9652-7E6280FF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EBDFD2-08A1-4452-9037-3D030BE8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7E1B49-6F42-4011-AE3A-1158D375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6BC464-B419-4F65-908D-E22602FC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5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DF96F2-3971-41B7-ADE3-8739BCFE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78EBC7-7F93-440A-894B-045EEED1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B719A4-7305-4481-B16C-BFC6919A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687F45-A129-435A-A296-8DB9F716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35939E-8815-4973-A176-CA2A5AAF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65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FD129A-75FE-490C-9FA6-00E7E413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127328-0D1F-4436-912B-DC4554007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13AE5CA-BED0-4741-8C39-7CAE5194F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9CDAFDE-C083-49C3-8CA3-12BC5FE6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E7EE29C-5DE1-4F05-A03F-A7A35A28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8A38D8-CFDE-4F68-B5BD-95F45AC6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77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D292E5-DC57-42A8-931C-9EFF6703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8D8959-0FBC-4D5F-9F72-ACA5A13A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8666A3D-D281-4E47-8EE0-576F1B8D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DB78017-1C5E-4D4B-B4F1-310842D4E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FCB7230-832D-4671-80FD-42BF4163D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4E947FA-D90B-4CC9-86C6-9773F048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AD93C7B-40B9-4715-9F38-B2AC0E6B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583B4E6-478F-4301-93C3-BDEBA81F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889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CB5DA3-231D-4160-A431-80B5302B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9CCBB96-C00E-4709-ACD0-E750C158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8B74316-17E4-4AD2-A231-624A166C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CD7B0AA-7613-4FF3-BA9F-9D6A43FA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89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FAEDA5E-4EDE-4AF2-9F48-FB339E2F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DB03458-BE7F-43DE-9509-0113600E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A438455-F275-4ED9-BBBC-B254142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02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334F0-8F85-44CF-BBE5-C76224BE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196697-A2C2-4C02-BE04-C9312DF0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351E6A4-44C4-4573-8A24-09272512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259BDE-243E-4BD0-84E1-347817A6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8F31482-07F9-44F5-A9DD-7C39ACC1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25AB79-032D-438F-9987-27E11458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1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F7D51B-D6D7-4F15-A313-83EF8DC8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2810791-2D4A-42CB-9E8D-B4F637042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B42C379-C46B-4F50-AF9E-BF3AD2DB4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7921671-EEBB-4653-8199-BA9423F6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8DA7B4-F5C9-4E22-BCA4-2B85263C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9157E7-DCAB-4155-A7E4-E7F6960C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687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DDAC052-3A95-4D6E-806D-6BF73DC9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ECDBF7-C8B1-4BBF-8EA4-D80572949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6BBE76-59EF-49C0-88BC-9F0548B19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1267-1AF4-4AD4-809F-45826043534B}" type="datetimeFigureOut">
              <a:rPr lang="he-IL" smtClean="0"/>
              <a:t>ה'/אדר/תשע"ח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09B6663-2780-47E6-A410-1C894446C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E3D21A-35FB-4E14-B88D-68F5B8E0A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35063-2285-4E23-9ECD-A21468CC662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45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32962B4B-420C-4FE3-93CC-4AC8CFECB5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091767" y="1442768"/>
            <a:ext cx="2019800" cy="96975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>
            <a:extLst>
              <a:ext uri="{FF2B5EF4-FFF2-40B4-BE49-F238E27FC236}">
                <a16:creationId xmlns:a16="http://schemas.microsoft.com/office/drawing/2014/main" id="{04633796-E783-47B2-81E5-1C50F93A050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8114456" y="2929852"/>
            <a:ext cx="1323858" cy="44976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ישר 58">
            <a:extLst>
              <a:ext uri="{FF2B5EF4-FFF2-40B4-BE49-F238E27FC236}">
                <a16:creationId xmlns:a16="http://schemas.microsoft.com/office/drawing/2014/main" id="{99E85AE2-4461-4EF4-B7E2-574D886B6B7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073760" y="3458782"/>
            <a:ext cx="1431348" cy="192253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קבוצה 279">
            <a:extLst>
              <a:ext uri="{FF2B5EF4-FFF2-40B4-BE49-F238E27FC236}">
                <a16:creationId xmlns:a16="http://schemas.microsoft.com/office/drawing/2014/main" id="{2E28AD2B-B11E-4774-B346-07D71A46FD7E}"/>
              </a:ext>
            </a:extLst>
          </p:cNvPr>
          <p:cNvGrpSpPr/>
          <p:nvPr/>
        </p:nvGrpSpPr>
        <p:grpSpPr>
          <a:xfrm>
            <a:off x="90481" y="4669404"/>
            <a:ext cx="4626407" cy="2104652"/>
            <a:chOff x="33493" y="4657974"/>
            <a:chExt cx="4626407" cy="2104652"/>
          </a:xfrm>
        </p:grpSpPr>
        <p:sp>
          <p:nvSpPr>
            <p:cNvPr id="9" name="תרשים זרימה: החלטה 8">
              <a:extLst>
                <a:ext uri="{FF2B5EF4-FFF2-40B4-BE49-F238E27FC236}">
                  <a16:creationId xmlns:a16="http://schemas.microsoft.com/office/drawing/2014/main" id="{BB0CEA7D-A65C-4738-8CC3-5538491B4DCC}"/>
                </a:ext>
              </a:extLst>
            </p:cNvPr>
            <p:cNvSpPr/>
            <p:nvPr/>
          </p:nvSpPr>
          <p:spPr>
            <a:xfrm>
              <a:off x="1603048" y="5046106"/>
              <a:ext cx="2380299" cy="1082994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Messages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מחבר ישר 60">
              <a:extLst>
                <a:ext uri="{FF2B5EF4-FFF2-40B4-BE49-F238E27FC236}">
                  <a16:creationId xmlns:a16="http://schemas.microsoft.com/office/drawing/2014/main" id="{439CAA73-6D16-4A84-A969-8F4D43550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8919" y="5046106"/>
              <a:ext cx="418481" cy="540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אליפסה 63">
              <a:extLst>
                <a:ext uri="{FF2B5EF4-FFF2-40B4-BE49-F238E27FC236}">
                  <a16:creationId xmlns:a16="http://schemas.microsoft.com/office/drawing/2014/main" id="{7671795F-6CDF-4564-AE13-7DF58A31AF68}"/>
                </a:ext>
              </a:extLst>
            </p:cNvPr>
            <p:cNvSpPr/>
            <p:nvPr/>
          </p:nvSpPr>
          <p:spPr>
            <a:xfrm>
              <a:off x="1415532" y="4657974"/>
              <a:ext cx="1308452" cy="4204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u="sng" dirty="0">
                  <a:solidFill>
                    <a:schemeClr val="tx1"/>
                  </a:solidFill>
                </a:rPr>
                <a:t>Message id</a:t>
              </a:r>
              <a:endParaRPr lang="he-IL" sz="1200" b="1" u="sng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65" name="אליפסה 64">
              <a:extLst>
                <a:ext uri="{FF2B5EF4-FFF2-40B4-BE49-F238E27FC236}">
                  <a16:creationId xmlns:a16="http://schemas.microsoft.com/office/drawing/2014/main" id="{71EEF9B2-2288-4597-8F0B-D4A903898733}"/>
                </a:ext>
              </a:extLst>
            </p:cNvPr>
            <p:cNvSpPr/>
            <p:nvPr/>
          </p:nvSpPr>
          <p:spPr>
            <a:xfrm>
              <a:off x="33493" y="4877052"/>
              <a:ext cx="1311031" cy="40547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FromUserId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66" name="אליפסה 65">
              <a:extLst>
                <a:ext uri="{FF2B5EF4-FFF2-40B4-BE49-F238E27FC236}">
                  <a16:creationId xmlns:a16="http://schemas.microsoft.com/office/drawing/2014/main" id="{1A0B4CEE-A12D-46AF-819F-92C95CFE3F09}"/>
                </a:ext>
              </a:extLst>
            </p:cNvPr>
            <p:cNvSpPr/>
            <p:nvPr/>
          </p:nvSpPr>
          <p:spPr>
            <a:xfrm>
              <a:off x="220736" y="5619892"/>
              <a:ext cx="1191579" cy="4026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ToUserid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67" name="אליפסה 66">
              <a:extLst>
                <a:ext uri="{FF2B5EF4-FFF2-40B4-BE49-F238E27FC236}">
                  <a16:creationId xmlns:a16="http://schemas.microsoft.com/office/drawing/2014/main" id="{E4CBF56D-FAD6-4646-A2A2-6BBD8830D30C}"/>
                </a:ext>
              </a:extLst>
            </p:cNvPr>
            <p:cNvSpPr/>
            <p:nvPr/>
          </p:nvSpPr>
          <p:spPr>
            <a:xfrm>
              <a:off x="672133" y="6359941"/>
              <a:ext cx="1191579" cy="4026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Message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68" name="אליפסה 67">
              <a:extLst>
                <a:ext uri="{FF2B5EF4-FFF2-40B4-BE49-F238E27FC236}">
                  <a16:creationId xmlns:a16="http://schemas.microsoft.com/office/drawing/2014/main" id="{E5CD0328-AA54-4230-BF73-A516AD5197E8}"/>
                </a:ext>
              </a:extLst>
            </p:cNvPr>
            <p:cNvSpPr/>
            <p:nvPr/>
          </p:nvSpPr>
          <p:spPr>
            <a:xfrm>
              <a:off x="2028718" y="6378393"/>
              <a:ext cx="1191579" cy="33422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isRead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69" name="אליפסה 68">
              <a:extLst>
                <a:ext uri="{FF2B5EF4-FFF2-40B4-BE49-F238E27FC236}">
                  <a16:creationId xmlns:a16="http://schemas.microsoft.com/office/drawing/2014/main" id="{2F503B73-1EFF-448A-A4B7-D46A7FCAAB92}"/>
                </a:ext>
              </a:extLst>
            </p:cNvPr>
            <p:cNvSpPr/>
            <p:nvPr/>
          </p:nvSpPr>
          <p:spPr>
            <a:xfrm>
              <a:off x="3270465" y="6263250"/>
              <a:ext cx="1389435" cy="4112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CreatedDate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cxnSp>
          <p:nvCxnSpPr>
            <p:cNvPr id="70" name="מחבר ישר 69">
              <a:extLst>
                <a:ext uri="{FF2B5EF4-FFF2-40B4-BE49-F238E27FC236}">
                  <a16:creationId xmlns:a16="http://schemas.microsoft.com/office/drawing/2014/main" id="{D46A8935-3C5C-4000-AB74-73818F6B00A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326953" y="5078395"/>
              <a:ext cx="276095" cy="509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2">
              <a:extLst>
                <a:ext uri="{FF2B5EF4-FFF2-40B4-BE49-F238E27FC236}">
                  <a16:creationId xmlns:a16="http://schemas.microsoft.com/office/drawing/2014/main" id="{70DCB568-AE88-43C8-8533-60537988A839}"/>
                </a:ext>
              </a:extLst>
            </p:cNvPr>
            <p:cNvCxnSpPr>
              <a:cxnSpLocks/>
              <a:endCxn id="66" idx="6"/>
            </p:cNvCxnSpPr>
            <p:nvPr/>
          </p:nvCxnSpPr>
          <p:spPr>
            <a:xfrm flipH="1">
              <a:off x="1412315" y="5554818"/>
              <a:ext cx="208670" cy="266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74">
              <a:extLst>
                <a:ext uri="{FF2B5EF4-FFF2-40B4-BE49-F238E27FC236}">
                  <a16:creationId xmlns:a16="http://schemas.microsoft.com/office/drawing/2014/main" id="{9CF2B25B-F126-4A5D-A205-928BF342E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375" y="5583667"/>
              <a:ext cx="174167" cy="8159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מחבר ישר 76">
              <a:extLst>
                <a:ext uri="{FF2B5EF4-FFF2-40B4-BE49-F238E27FC236}">
                  <a16:creationId xmlns:a16="http://schemas.microsoft.com/office/drawing/2014/main" id="{9E9AF4AF-2CAB-43C4-A5B7-475FFF8E1510}"/>
                </a:ext>
              </a:extLst>
            </p:cNvPr>
            <p:cNvCxnSpPr>
              <a:cxnSpLocks/>
              <a:stCxn id="9" idx="2"/>
              <a:endCxn id="68" idx="0"/>
            </p:cNvCxnSpPr>
            <p:nvPr/>
          </p:nvCxnSpPr>
          <p:spPr>
            <a:xfrm flipH="1">
              <a:off x="2624508" y="6129100"/>
              <a:ext cx="168690" cy="249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ישר 79">
              <a:extLst>
                <a:ext uri="{FF2B5EF4-FFF2-40B4-BE49-F238E27FC236}">
                  <a16:creationId xmlns:a16="http://schemas.microsoft.com/office/drawing/2014/main" id="{C486D8C8-92DF-4E23-9878-BBA5E61A4F34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3956377" y="5583667"/>
              <a:ext cx="8806" cy="679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קבוצה 271">
            <a:extLst>
              <a:ext uri="{FF2B5EF4-FFF2-40B4-BE49-F238E27FC236}">
                <a16:creationId xmlns:a16="http://schemas.microsoft.com/office/drawing/2014/main" id="{4546E99A-D970-4D7F-AE18-21CC580DF228}"/>
              </a:ext>
            </a:extLst>
          </p:cNvPr>
          <p:cNvGrpSpPr/>
          <p:nvPr/>
        </p:nvGrpSpPr>
        <p:grpSpPr>
          <a:xfrm>
            <a:off x="5096288" y="541575"/>
            <a:ext cx="4271536" cy="1442690"/>
            <a:chOff x="4419734" y="611854"/>
            <a:chExt cx="4271536" cy="1442690"/>
          </a:xfrm>
        </p:grpSpPr>
        <p:sp>
          <p:nvSpPr>
            <p:cNvPr id="5" name="תרשים זרימה: החלטה 4">
              <a:extLst>
                <a:ext uri="{FF2B5EF4-FFF2-40B4-BE49-F238E27FC236}">
                  <a16:creationId xmlns:a16="http://schemas.microsoft.com/office/drawing/2014/main" id="{62166EB3-A47F-4FC4-B1BC-AF54EF3EC254}"/>
                </a:ext>
              </a:extLst>
            </p:cNvPr>
            <p:cNvSpPr/>
            <p:nvPr/>
          </p:nvSpPr>
          <p:spPr>
            <a:xfrm>
              <a:off x="5034914" y="971550"/>
              <a:ext cx="2380299" cy="1082994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Purchase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אליפסה 84">
              <a:extLst>
                <a:ext uri="{FF2B5EF4-FFF2-40B4-BE49-F238E27FC236}">
                  <a16:creationId xmlns:a16="http://schemas.microsoft.com/office/drawing/2014/main" id="{9F220EF9-A5A6-4467-BB73-3D951E458C97}"/>
                </a:ext>
              </a:extLst>
            </p:cNvPr>
            <p:cNvSpPr/>
            <p:nvPr/>
          </p:nvSpPr>
          <p:spPr>
            <a:xfrm>
              <a:off x="4419734" y="615225"/>
              <a:ext cx="1170310" cy="46806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u="sng" dirty="0">
                  <a:solidFill>
                    <a:schemeClr val="tx1"/>
                  </a:solidFill>
                </a:rPr>
                <a:t>Purchase id</a:t>
              </a:r>
              <a:endParaRPr lang="he-IL" sz="1200" b="1" u="sng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86" name="אליפסה 85">
              <a:extLst>
                <a:ext uri="{FF2B5EF4-FFF2-40B4-BE49-F238E27FC236}">
                  <a16:creationId xmlns:a16="http://schemas.microsoft.com/office/drawing/2014/main" id="{A7D89EBB-94B7-4FB3-9BB0-2A0E87518D98}"/>
                </a:ext>
              </a:extLst>
            </p:cNvPr>
            <p:cNvSpPr/>
            <p:nvPr/>
          </p:nvSpPr>
          <p:spPr>
            <a:xfrm>
              <a:off x="7056494" y="611854"/>
              <a:ext cx="1634776" cy="3971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TimePurchased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cxnSp>
          <p:nvCxnSpPr>
            <p:cNvPr id="87" name="מחבר ישר 86">
              <a:extLst>
                <a:ext uri="{FF2B5EF4-FFF2-40B4-BE49-F238E27FC236}">
                  <a16:creationId xmlns:a16="http://schemas.microsoft.com/office/drawing/2014/main" id="{F164B691-EACB-42D3-ABE2-52940292CD85}"/>
                </a:ext>
              </a:extLst>
            </p:cNvPr>
            <p:cNvCxnSpPr>
              <a:cxnSpLocks/>
              <a:stCxn id="85" idx="6"/>
              <a:endCxn id="5" idx="0"/>
            </p:cNvCxnSpPr>
            <p:nvPr/>
          </p:nvCxnSpPr>
          <p:spPr>
            <a:xfrm>
              <a:off x="5590044" y="849255"/>
              <a:ext cx="635020" cy="12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מחבר ישר 92">
              <a:extLst>
                <a:ext uri="{FF2B5EF4-FFF2-40B4-BE49-F238E27FC236}">
                  <a16:creationId xmlns:a16="http://schemas.microsoft.com/office/drawing/2014/main" id="{5651BC60-B08E-4560-80D3-2E944A9AF273}"/>
                </a:ext>
              </a:extLst>
            </p:cNvPr>
            <p:cNvCxnSpPr>
              <a:cxnSpLocks/>
              <a:stCxn id="5" idx="0"/>
              <a:endCxn id="86" idx="2"/>
            </p:cNvCxnSpPr>
            <p:nvPr/>
          </p:nvCxnSpPr>
          <p:spPr>
            <a:xfrm flipV="1">
              <a:off x="6225064" y="810408"/>
              <a:ext cx="831430" cy="161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קבוצה 273">
            <a:extLst>
              <a:ext uri="{FF2B5EF4-FFF2-40B4-BE49-F238E27FC236}">
                <a16:creationId xmlns:a16="http://schemas.microsoft.com/office/drawing/2014/main" id="{38AC4950-F902-49D4-8EC5-5EE6DFE01238}"/>
              </a:ext>
            </a:extLst>
          </p:cNvPr>
          <p:cNvGrpSpPr/>
          <p:nvPr/>
        </p:nvGrpSpPr>
        <p:grpSpPr>
          <a:xfrm>
            <a:off x="5108753" y="2312604"/>
            <a:ext cx="3590604" cy="2022956"/>
            <a:chOff x="4409506" y="2269121"/>
            <a:chExt cx="3590604" cy="2022956"/>
          </a:xfrm>
        </p:grpSpPr>
        <p:sp>
          <p:nvSpPr>
            <p:cNvPr id="7" name="תרשים זרימה: החלטה 6">
              <a:extLst>
                <a:ext uri="{FF2B5EF4-FFF2-40B4-BE49-F238E27FC236}">
                  <a16:creationId xmlns:a16="http://schemas.microsoft.com/office/drawing/2014/main" id="{94393BCE-BA56-4FC0-B9C7-FFD44939B44B}"/>
                </a:ext>
              </a:extLst>
            </p:cNvPr>
            <p:cNvSpPr/>
            <p:nvPr/>
          </p:nvSpPr>
          <p:spPr>
            <a:xfrm>
              <a:off x="5034910" y="2794636"/>
              <a:ext cx="2380299" cy="1082994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Review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אליפסה 94">
              <a:extLst>
                <a:ext uri="{FF2B5EF4-FFF2-40B4-BE49-F238E27FC236}">
                  <a16:creationId xmlns:a16="http://schemas.microsoft.com/office/drawing/2014/main" id="{4FDE352A-A751-4E4B-AA59-67FEFBCCFD34}"/>
                </a:ext>
              </a:extLst>
            </p:cNvPr>
            <p:cNvSpPr/>
            <p:nvPr/>
          </p:nvSpPr>
          <p:spPr>
            <a:xfrm>
              <a:off x="4409506" y="2269121"/>
              <a:ext cx="1162727" cy="3520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u="sng" dirty="0">
                  <a:solidFill>
                    <a:schemeClr val="tx1"/>
                  </a:solidFill>
                </a:rPr>
                <a:t>Review id</a:t>
              </a:r>
              <a:endParaRPr lang="he-IL" sz="1200" b="1" u="sng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96" name="אליפסה 95">
              <a:extLst>
                <a:ext uri="{FF2B5EF4-FFF2-40B4-BE49-F238E27FC236}">
                  <a16:creationId xmlns:a16="http://schemas.microsoft.com/office/drawing/2014/main" id="{20721871-E71E-43C8-831B-799DF6331B2F}"/>
                </a:ext>
              </a:extLst>
            </p:cNvPr>
            <p:cNvSpPr/>
            <p:nvPr/>
          </p:nvSpPr>
          <p:spPr>
            <a:xfrm>
              <a:off x="6641137" y="2272942"/>
              <a:ext cx="1051670" cy="33617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Review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99" name="אליפסה 98">
              <a:extLst>
                <a:ext uri="{FF2B5EF4-FFF2-40B4-BE49-F238E27FC236}">
                  <a16:creationId xmlns:a16="http://schemas.microsoft.com/office/drawing/2014/main" id="{543045CD-567B-4E37-8613-E261E71E3816}"/>
                </a:ext>
              </a:extLst>
            </p:cNvPr>
            <p:cNvSpPr/>
            <p:nvPr/>
          </p:nvSpPr>
          <p:spPr>
            <a:xfrm>
              <a:off x="4538335" y="3838165"/>
              <a:ext cx="1153358" cy="4129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Approved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00" name="אליפסה 99">
              <a:extLst>
                <a:ext uri="{FF2B5EF4-FFF2-40B4-BE49-F238E27FC236}">
                  <a16:creationId xmlns:a16="http://schemas.microsoft.com/office/drawing/2014/main" id="{342B9A4C-2D8D-4E97-84BA-D85D68E46E2D}"/>
                </a:ext>
              </a:extLst>
            </p:cNvPr>
            <p:cNvSpPr/>
            <p:nvPr/>
          </p:nvSpPr>
          <p:spPr>
            <a:xfrm>
              <a:off x="7165691" y="3896326"/>
              <a:ext cx="834419" cy="3957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isLike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cxnSp>
          <p:nvCxnSpPr>
            <p:cNvPr id="101" name="מחבר ישר 100">
              <a:extLst>
                <a:ext uri="{FF2B5EF4-FFF2-40B4-BE49-F238E27FC236}">
                  <a16:creationId xmlns:a16="http://schemas.microsoft.com/office/drawing/2014/main" id="{FF60BBC2-1CD2-43F9-8BFF-E1CBBE3AA322}"/>
                </a:ext>
              </a:extLst>
            </p:cNvPr>
            <p:cNvCxnSpPr>
              <a:cxnSpLocks/>
            </p:cNvCxnSpPr>
            <p:nvPr/>
          </p:nvCxnSpPr>
          <p:spPr>
            <a:xfrm>
              <a:off x="5229659" y="2596442"/>
              <a:ext cx="365218" cy="498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מחבר ישר 103">
              <a:extLst>
                <a:ext uri="{FF2B5EF4-FFF2-40B4-BE49-F238E27FC236}">
                  <a16:creationId xmlns:a16="http://schemas.microsoft.com/office/drawing/2014/main" id="{9F00BAD3-4101-4317-82AB-3F519D511F4B}"/>
                </a:ext>
              </a:extLst>
            </p:cNvPr>
            <p:cNvCxnSpPr>
              <a:cxnSpLocks/>
              <a:stCxn id="96" idx="4"/>
              <a:endCxn id="7" idx="0"/>
            </p:cNvCxnSpPr>
            <p:nvPr/>
          </p:nvCxnSpPr>
          <p:spPr>
            <a:xfrm flipH="1">
              <a:off x="6225060" y="2609114"/>
              <a:ext cx="941912" cy="185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111">
              <a:extLst>
                <a:ext uri="{FF2B5EF4-FFF2-40B4-BE49-F238E27FC236}">
                  <a16:creationId xmlns:a16="http://schemas.microsoft.com/office/drawing/2014/main" id="{4A2B39AE-F214-468F-8558-EE079991F30B}"/>
                </a:ext>
              </a:extLst>
            </p:cNvPr>
            <p:cNvCxnSpPr>
              <a:cxnSpLocks/>
              <a:stCxn id="7" idx="2"/>
              <a:endCxn id="99" idx="0"/>
            </p:cNvCxnSpPr>
            <p:nvPr/>
          </p:nvCxnSpPr>
          <p:spPr>
            <a:xfrm flipH="1" flipV="1">
              <a:off x="5115014" y="3838165"/>
              <a:ext cx="1110046" cy="39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114">
              <a:extLst>
                <a:ext uri="{FF2B5EF4-FFF2-40B4-BE49-F238E27FC236}">
                  <a16:creationId xmlns:a16="http://schemas.microsoft.com/office/drawing/2014/main" id="{844863AB-3EF6-494C-9E07-6CDA01891E99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>
              <a:off x="6660365" y="3659707"/>
              <a:ext cx="627524" cy="294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קבוצה 276">
            <a:extLst>
              <a:ext uri="{FF2B5EF4-FFF2-40B4-BE49-F238E27FC236}">
                <a16:creationId xmlns:a16="http://schemas.microsoft.com/office/drawing/2014/main" id="{14E36028-0DCB-4CCA-8BA6-8A1ACFE4F0DF}"/>
              </a:ext>
            </a:extLst>
          </p:cNvPr>
          <p:cNvGrpSpPr/>
          <p:nvPr/>
        </p:nvGrpSpPr>
        <p:grpSpPr>
          <a:xfrm>
            <a:off x="4977022" y="4839823"/>
            <a:ext cx="3415032" cy="1510629"/>
            <a:chOff x="4318472" y="4725357"/>
            <a:chExt cx="3415032" cy="1510629"/>
          </a:xfrm>
        </p:grpSpPr>
        <p:sp>
          <p:nvSpPr>
            <p:cNvPr id="8" name="תרשים זרימה: החלטה 7">
              <a:extLst>
                <a:ext uri="{FF2B5EF4-FFF2-40B4-BE49-F238E27FC236}">
                  <a16:creationId xmlns:a16="http://schemas.microsoft.com/office/drawing/2014/main" id="{A71EB5A2-96E6-45BB-BF47-C9DB5831F7C8}"/>
                </a:ext>
              </a:extLst>
            </p:cNvPr>
            <p:cNvSpPr/>
            <p:nvPr/>
          </p:nvSpPr>
          <p:spPr>
            <a:xfrm>
              <a:off x="5034911" y="4725357"/>
              <a:ext cx="2380299" cy="1082994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Scroll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אליפסה 119">
              <a:extLst>
                <a:ext uri="{FF2B5EF4-FFF2-40B4-BE49-F238E27FC236}">
                  <a16:creationId xmlns:a16="http://schemas.microsoft.com/office/drawing/2014/main" id="{A97EA6F4-D993-4925-98CE-1CCE724F0D8F}"/>
                </a:ext>
              </a:extLst>
            </p:cNvPr>
            <p:cNvSpPr/>
            <p:nvPr/>
          </p:nvSpPr>
          <p:spPr>
            <a:xfrm>
              <a:off x="4318472" y="5768198"/>
              <a:ext cx="1191579" cy="3286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u="sng" dirty="0">
                  <a:solidFill>
                    <a:schemeClr val="tx1"/>
                  </a:solidFill>
                </a:rPr>
                <a:t>Scroll id</a:t>
              </a:r>
              <a:endParaRPr lang="he-IL" sz="1200" b="1" u="sng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23" name="אליפסה 122">
              <a:extLst>
                <a:ext uri="{FF2B5EF4-FFF2-40B4-BE49-F238E27FC236}">
                  <a16:creationId xmlns:a16="http://schemas.microsoft.com/office/drawing/2014/main" id="{640236E2-F1C3-46EF-BCAB-9E688FC85676}"/>
                </a:ext>
              </a:extLst>
            </p:cNvPr>
            <p:cNvSpPr/>
            <p:nvPr/>
          </p:nvSpPr>
          <p:spPr>
            <a:xfrm>
              <a:off x="6677840" y="5868225"/>
              <a:ext cx="1055664" cy="36776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Location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cxnSp>
          <p:nvCxnSpPr>
            <p:cNvPr id="127" name="מחבר ישר 126">
              <a:extLst>
                <a:ext uri="{FF2B5EF4-FFF2-40B4-BE49-F238E27FC236}">
                  <a16:creationId xmlns:a16="http://schemas.microsoft.com/office/drawing/2014/main" id="{EA922C1C-78DD-4BF8-A3A8-CBC7288C1525}"/>
                </a:ext>
              </a:extLst>
            </p:cNvPr>
            <p:cNvCxnSpPr>
              <a:cxnSpLocks/>
              <a:endCxn id="123" idx="2"/>
            </p:cNvCxnSpPr>
            <p:nvPr/>
          </p:nvCxnSpPr>
          <p:spPr>
            <a:xfrm>
              <a:off x="6208137" y="5816761"/>
              <a:ext cx="469703" cy="2353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מחבר ישר 131">
              <a:extLst>
                <a:ext uri="{FF2B5EF4-FFF2-40B4-BE49-F238E27FC236}">
                  <a16:creationId xmlns:a16="http://schemas.microsoft.com/office/drawing/2014/main" id="{68761F92-72DA-4625-9828-ABB137670F16}"/>
                </a:ext>
              </a:extLst>
            </p:cNvPr>
            <p:cNvCxnSpPr>
              <a:cxnSpLocks/>
              <a:stCxn id="8" idx="1"/>
              <a:endCxn id="120" idx="6"/>
            </p:cNvCxnSpPr>
            <p:nvPr/>
          </p:nvCxnSpPr>
          <p:spPr>
            <a:xfrm>
              <a:off x="5034911" y="5266854"/>
              <a:ext cx="475140" cy="66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מחבר חץ ישר 137">
            <a:extLst>
              <a:ext uri="{FF2B5EF4-FFF2-40B4-BE49-F238E27FC236}">
                <a16:creationId xmlns:a16="http://schemas.microsoft.com/office/drawing/2014/main" id="{A386A4F8-0C62-4F02-8F3F-F5973EDF8F4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3794" y="1442768"/>
            <a:ext cx="1987674" cy="6994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מחבר חץ ישר 139">
            <a:extLst>
              <a:ext uri="{FF2B5EF4-FFF2-40B4-BE49-F238E27FC236}">
                <a16:creationId xmlns:a16="http://schemas.microsoft.com/office/drawing/2014/main" id="{A215BD1F-B237-46FD-A39C-6113524BD2D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728200" y="2339503"/>
            <a:ext cx="2005957" cy="10401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מחבר חץ ישר 141">
            <a:extLst>
              <a:ext uri="{FF2B5EF4-FFF2-40B4-BE49-F238E27FC236}">
                <a16:creationId xmlns:a16="http://schemas.microsoft.com/office/drawing/2014/main" id="{13969D65-BA5D-4563-AD66-2E277A5E7DA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16061" y="2530345"/>
            <a:ext cx="1977400" cy="285097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129614A-5BD2-42E3-93B4-AD475F2436CA}"/>
              </a:ext>
            </a:extLst>
          </p:cNvPr>
          <p:cNvSpPr txBox="1"/>
          <p:nvPr/>
        </p:nvSpPr>
        <p:spPr>
          <a:xfrm>
            <a:off x="3757339" y="1729638"/>
            <a:ext cx="222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25460FC-F146-4CCD-8CAF-2621F0033566}"/>
              </a:ext>
            </a:extLst>
          </p:cNvPr>
          <p:cNvSpPr txBox="1"/>
          <p:nvPr/>
        </p:nvSpPr>
        <p:spPr>
          <a:xfrm>
            <a:off x="9303737" y="2096568"/>
            <a:ext cx="222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M</a:t>
            </a:r>
            <a:endParaRPr lang="he-IL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6C674B5-FA44-44C0-86B9-0ADE536D343F}"/>
              </a:ext>
            </a:extLst>
          </p:cNvPr>
          <p:cNvSpPr txBox="1"/>
          <p:nvPr/>
        </p:nvSpPr>
        <p:spPr>
          <a:xfrm>
            <a:off x="3804114" y="2074513"/>
            <a:ext cx="222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</a:t>
            </a:r>
            <a:endParaRPr lang="he-IL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48723C0-7EE5-4EEA-8E42-26547168FD0B}"/>
              </a:ext>
            </a:extLst>
          </p:cNvPr>
          <p:cNvSpPr txBox="1"/>
          <p:nvPr/>
        </p:nvSpPr>
        <p:spPr>
          <a:xfrm>
            <a:off x="9142064" y="2663855"/>
            <a:ext cx="222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M</a:t>
            </a:r>
            <a:endParaRPr lang="he-IL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6E5D367-A6E1-43BC-AE0E-7A7BE28E3DC1}"/>
              </a:ext>
            </a:extLst>
          </p:cNvPr>
          <p:cNvSpPr txBox="1"/>
          <p:nvPr/>
        </p:nvSpPr>
        <p:spPr>
          <a:xfrm>
            <a:off x="3780036" y="2403733"/>
            <a:ext cx="222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</a:t>
            </a:r>
            <a:endParaRPr lang="he-IL" b="1" dirty="0"/>
          </a:p>
        </p:txBody>
      </p:sp>
      <p:grpSp>
        <p:nvGrpSpPr>
          <p:cNvPr id="243" name="קבוצה 242">
            <a:extLst>
              <a:ext uri="{FF2B5EF4-FFF2-40B4-BE49-F238E27FC236}">
                <a16:creationId xmlns:a16="http://schemas.microsoft.com/office/drawing/2014/main" id="{DC2B0F80-3737-4E68-AEA2-B3C28B3F96A9}"/>
              </a:ext>
            </a:extLst>
          </p:cNvPr>
          <p:cNvGrpSpPr/>
          <p:nvPr/>
        </p:nvGrpSpPr>
        <p:grpSpPr>
          <a:xfrm>
            <a:off x="9142064" y="1256713"/>
            <a:ext cx="3006597" cy="3816618"/>
            <a:chOff x="8894891" y="675971"/>
            <a:chExt cx="3006597" cy="3816618"/>
          </a:xfrm>
        </p:grpSpPr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493222ED-E353-4C84-8E24-6FC2B15DE1F5}"/>
                </a:ext>
              </a:extLst>
            </p:cNvPr>
            <p:cNvSpPr/>
            <p:nvPr/>
          </p:nvSpPr>
          <p:spPr>
            <a:xfrm>
              <a:off x="9191141" y="1800470"/>
              <a:ext cx="1885950" cy="10972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Books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אליפסה 143">
              <a:extLst>
                <a:ext uri="{FF2B5EF4-FFF2-40B4-BE49-F238E27FC236}">
                  <a16:creationId xmlns:a16="http://schemas.microsoft.com/office/drawing/2014/main" id="{D22B3D79-0BC2-4CE1-8683-11B26312D615}"/>
                </a:ext>
              </a:extLst>
            </p:cNvPr>
            <p:cNvSpPr/>
            <p:nvPr/>
          </p:nvSpPr>
          <p:spPr>
            <a:xfrm>
              <a:off x="8894891" y="971623"/>
              <a:ext cx="1001390" cy="33207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u="sng" dirty="0">
                  <a:solidFill>
                    <a:schemeClr val="tx1"/>
                  </a:solidFill>
                </a:rPr>
                <a:t>Book id</a:t>
              </a:r>
              <a:endParaRPr lang="he-IL" sz="1200" b="1" u="sng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45" name="אליפסה 144">
              <a:extLst>
                <a:ext uri="{FF2B5EF4-FFF2-40B4-BE49-F238E27FC236}">
                  <a16:creationId xmlns:a16="http://schemas.microsoft.com/office/drawing/2014/main" id="{FE0BB2F6-87BC-4FA5-A9B1-2FAEB44EDA8E}"/>
                </a:ext>
              </a:extLst>
            </p:cNvPr>
            <p:cNvSpPr/>
            <p:nvPr/>
          </p:nvSpPr>
          <p:spPr>
            <a:xfrm>
              <a:off x="10210612" y="675971"/>
              <a:ext cx="866480" cy="32597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Title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46" name="אליפסה 145">
              <a:extLst>
                <a:ext uri="{FF2B5EF4-FFF2-40B4-BE49-F238E27FC236}">
                  <a16:creationId xmlns:a16="http://schemas.microsoft.com/office/drawing/2014/main" id="{69BDA039-7CCF-4119-ABA4-744BD8C63808}"/>
                </a:ext>
              </a:extLst>
            </p:cNvPr>
            <p:cNvSpPr/>
            <p:nvPr/>
          </p:nvSpPr>
          <p:spPr>
            <a:xfrm>
              <a:off x="10969323" y="3228908"/>
              <a:ext cx="778051" cy="3740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Price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47" name="אליפסה 146">
              <a:extLst>
                <a:ext uri="{FF2B5EF4-FFF2-40B4-BE49-F238E27FC236}">
                  <a16:creationId xmlns:a16="http://schemas.microsoft.com/office/drawing/2014/main" id="{F829AFBF-9E7E-46BE-ABF8-23FFB2E7A890}"/>
                </a:ext>
              </a:extLst>
            </p:cNvPr>
            <p:cNvSpPr/>
            <p:nvPr/>
          </p:nvSpPr>
          <p:spPr>
            <a:xfrm>
              <a:off x="10481301" y="4178023"/>
              <a:ext cx="1420187" cy="3145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Description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48" name="אליפסה 147">
              <a:extLst>
                <a:ext uri="{FF2B5EF4-FFF2-40B4-BE49-F238E27FC236}">
                  <a16:creationId xmlns:a16="http://schemas.microsoft.com/office/drawing/2014/main" id="{9E621DC4-6FFF-47FD-B6EC-292894873161}"/>
                </a:ext>
              </a:extLst>
            </p:cNvPr>
            <p:cNvSpPr/>
            <p:nvPr/>
          </p:nvSpPr>
          <p:spPr>
            <a:xfrm>
              <a:off x="9170480" y="3609739"/>
              <a:ext cx="988801" cy="369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Image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49" name="אליפסה 148">
              <a:extLst>
                <a:ext uri="{FF2B5EF4-FFF2-40B4-BE49-F238E27FC236}">
                  <a16:creationId xmlns:a16="http://schemas.microsoft.com/office/drawing/2014/main" id="{CFB22FB5-4B64-46E5-ADEE-968608B0487E}"/>
                </a:ext>
              </a:extLst>
            </p:cNvPr>
            <p:cNvSpPr/>
            <p:nvPr/>
          </p:nvSpPr>
          <p:spPr>
            <a:xfrm>
              <a:off x="10934956" y="1469312"/>
              <a:ext cx="757981" cy="3300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URL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cxnSp>
          <p:nvCxnSpPr>
            <p:cNvPr id="152" name="מחבר ישר 151">
              <a:extLst>
                <a:ext uri="{FF2B5EF4-FFF2-40B4-BE49-F238E27FC236}">
                  <a16:creationId xmlns:a16="http://schemas.microsoft.com/office/drawing/2014/main" id="{030CDAF0-E6F8-4786-A544-0C42F0B8F7C3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10691546" y="1634337"/>
              <a:ext cx="243410" cy="15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מחבר ישר 153">
              <a:extLst>
                <a:ext uri="{FF2B5EF4-FFF2-40B4-BE49-F238E27FC236}">
                  <a16:creationId xmlns:a16="http://schemas.microsoft.com/office/drawing/2014/main" id="{CC914DD5-898D-40FB-8EE2-1C291CE57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6439" y="987678"/>
              <a:ext cx="175108" cy="828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מחבר ישר 155">
              <a:extLst>
                <a:ext uri="{FF2B5EF4-FFF2-40B4-BE49-F238E27FC236}">
                  <a16:creationId xmlns:a16="http://schemas.microsoft.com/office/drawing/2014/main" id="{DA54EA6B-D21E-4311-96DF-8BC651BFCBCC}"/>
                </a:ext>
              </a:extLst>
            </p:cNvPr>
            <p:cNvCxnSpPr>
              <a:cxnSpLocks/>
              <a:stCxn id="144" idx="5"/>
            </p:cNvCxnSpPr>
            <p:nvPr/>
          </p:nvCxnSpPr>
          <p:spPr>
            <a:xfrm>
              <a:off x="9749631" y="1255064"/>
              <a:ext cx="514362" cy="492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מחבר ישר 158">
              <a:extLst>
                <a:ext uri="{FF2B5EF4-FFF2-40B4-BE49-F238E27FC236}">
                  <a16:creationId xmlns:a16="http://schemas.microsoft.com/office/drawing/2014/main" id="{6219E4AD-B51F-426F-A033-951DF7407973}"/>
                </a:ext>
              </a:extLst>
            </p:cNvPr>
            <p:cNvCxnSpPr>
              <a:cxnSpLocks/>
              <a:stCxn id="148" idx="0"/>
            </p:cNvCxnSpPr>
            <p:nvPr/>
          </p:nvCxnSpPr>
          <p:spPr>
            <a:xfrm flipV="1">
              <a:off x="9664881" y="2920003"/>
              <a:ext cx="936862" cy="689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מחבר ישר 162">
              <a:extLst>
                <a:ext uri="{FF2B5EF4-FFF2-40B4-BE49-F238E27FC236}">
                  <a16:creationId xmlns:a16="http://schemas.microsoft.com/office/drawing/2014/main" id="{7B84B7B8-EC7B-462A-A208-CC6C2B061FDA}"/>
                </a:ext>
              </a:extLst>
            </p:cNvPr>
            <p:cNvCxnSpPr>
              <a:cxnSpLocks/>
              <a:stCxn id="146" idx="1"/>
            </p:cNvCxnSpPr>
            <p:nvPr/>
          </p:nvCxnSpPr>
          <p:spPr>
            <a:xfrm flipH="1" flipV="1">
              <a:off x="10857512" y="2901731"/>
              <a:ext cx="225754" cy="381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מחבר ישר 164">
              <a:extLst>
                <a:ext uri="{FF2B5EF4-FFF2-40B4-BE49-F238E27FC236}">
                  <a16:creationId xmlns:a16="http://schemas.microsoft.com/office/drawing/2014/main" id="{CD855EB3-D7B1-493C-A1BF-2CA7F0E94671}"/>
                </a:ext>
              </a:extLst>
            </p:cNvPr>
            <p:cNvCxnSpPr>
              <a:cxnSpLocks/>
              <a:stCxn id="147" idx="1"/>
            </p:cNvCxnSpPr>
            <p:nvPr/>
          </p:nvCxnSpPr>
          <p:spPr>
            <a:xfrm flipV="1">
              <a:off x="10689283" y="2901732"/>
              <a:ext cx="94553" cy="1322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8292D3C-0E50-4BEB-859E-DFB39844C149}"/>
                </a:ext>
              </a:extLst>
            </p:cNvPr>
            <p:cNvSpPr txBox="1"/>
            <p:nvPr/>
          </p:nvSpPr>
          <p:spPr>
            <a:xfrm>
              <a:off x="8931818" y="2628923"/>
              <a:ext cx="22248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M</a:t>
              </a:r>
              <a:endParaRPr lang="he-IL" b="1" dirty="0"/>
            </a:p>
          </p:txBody>
        </p:sp>
      </p:grpSp>
      <p:cxnSp>
        <p:nvCxnSpPr>
          <p:cNvPr id="173" name="מחבר חץ ישר 172">
            <a:extLst>
              <a:ext uri="{FF2B5EF4-FFF2-40B4-BE49-F238E27FC236}">
                <a16:creationId xmlns:a16="http://schemas.microsoft.com/office/drawing/2014/main" id="{AC0053BC-EBCF-4147-8A54-5996DCE44CF3}"/>
              </a:ext>
            </a:extLst>
          </p:cNvPr>
          <p:cNvCxnSpPr>
            <a:cxnSpLocks/>
          </p:cNvCxnSpPr>
          <p:nvPr/>
        </p:nvCxnSpPr>
        <p:spPr>
          <a:xfrm>
            <a:off x="3211784" y="2596536"/>
            <a:ext cx="57552" cy="27196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מחבר חץ ישר 175">
            <a:extLst>
              <a:ext uri="{FF2B5EF4-FFF2-40B4-BE49-F238E27FC236}">
                <a16:creationId xmlns:a16="http://schemas.microsoft.com/office/drawing/2014/main" id="{6B534EA3-59E7-439A-8531-FBE22A78C3FE}"/>
              </a:ext>
            </a:extLst>
          </p:cNvPr>
          <p:cNvCxnSpPr>
            <a:cxnSpLocks/>
          </p:cNvCxnSpPr>
          <p:nvPr/>
        </p:nvCxnSpPr>
        <p:spPr>
          <a:xfrm flipH="1" flipV="1">
            <a:off x="3472494" y="2530345"/>
            <a:ext cx="67773" cy="283424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4383D74-FB92-408C-862C-F3F23826C0E1}"/>
              </a:ext>
            </a:extLst>
          </p:cNvPr>
          <p:cNvSpPr txBox="1"/>
          <p:nvPr/>
        </p:nvSpPr>
        <p:spPr>
          <a:xfrm rot="5400000">
            <a:off x="2851595" y="3747018"/>
            <a:ext cx="16087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User</a:t>
            </a:r>
            <a:endParaRPr lang="he-IL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C0050A3-F547-472F-80EA-A01C2CB5BD7C}"/>
              </a:ext>
            </a:extLst>
          </p:cNvPr>
          <p:cNvSpPr txBox="1"/>
          <p:nvPr/>
        </p:nvSpPr>
        <p:spPr>
          <a:xfrm rot="16200000">
            <a:off x="2262229" y="3825542"/>
            <a:ext cx="16087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Admin</a:t>
            </a:r>
            <a:endParaRPr lang="he-IL" b="1" dirty="0"/>
          </a:p>
        </p:txBody>
      </p:sp>
      <p:grpSp>
        <p:nvGrpSpPr>
          <p:cNvPr id="282" name="קבוצה 281">
            <a:extLst>
              <a:ext uri="{FF2B5EF4-FFF2-40B4-BE49-F238E27FC236}">
                <a16:creationId xmlns:a16="http://schemas.microsoft.com/office/drawing/2014/main" id="{1F4019FD-77B0-4FA4-8E66-55ECA104A793}"/>
              </a:ext>
            </a:extLst>
          </p:cNvPr>
          <p:cNvGrpSpPr/>
          <p:nvPr/>
        </p:nvGrpSpPr>
        <p:grpSpPr>
          <a:xfrm>
            <a:off x="14766" y="101358"/>
            <a:ext cx="4051789" cy="3935774"/>
            <a:chOff x="30167" y="402572"/>
            <a:chExt cx="4051789" cy="3935774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ED862ED9-67DA-4E38-9D34-FE3BF842D289}"/>
                </a:ext>
              </a:extLst>
            </p:cNvPr>
            <p:cNvSpPr/>
            <p:nvPr/>
          </p:nvSpPr>
          <p:spPr>
            <a:xfrm>
              <a:off x="1850223" y="1800470"/>
              <a:ext cx="1885950" cy="109728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Users</a:t>
              </a:r>
              <a:endParaRPr lang="he-IL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אליפסה 9">
              <a:extLst>
                <a:ext uri="{FF2B5EF4-FFF2-40B4-BE49-F238E27FC236}">
                  <a16:creationId xmlns:a16="http://schemas.microsoft.com/office/drawing/2014/main" id="{D053381F-514F-4742-8E76-24A83F7EFFB3}"/>
                </a:ext>
              </a:extLst>
            </p:cNvPr>
            <p:cNvSpPr/>
            <p:nvPr/>
          </p:nvSpPr>
          <p:spPr>
            <a:xfrm>
              <a:off x="2416871" y="402572"/>
              <a:ext cx="1179428" cy="39960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Username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8E9B13F0-FC7D-4079-A803-ADA957903E20}"/>
                </a:ext>
              </a:extLst>
            </p:cNvPr>
            <p:cNvSpPr/>
            <p:nvPr/>
          </p:nvSpPr>
          <p:spPr>
            <a:xfrm>
              <a:off x="1436960" y="465243"/>
              <a:ext cx="824518" cy="4771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Email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2" name="אליפסה 11">
              <a:extLst>
                <a:ext uri="{FF2B5EF4-FFF2-40B4-BE49-F238E27FC236}">
                  <a16:creationId xmlns:a16="http://schemas.microsoft.com/office/drawing/2014/main" id="{AB886CF8-AA3A-400B-A5B0-1B540F79C769}"/>
                </a:ext>
              </a:extLst>
            </p:cNvPr>
            <p:cNvSpPr/>
            <p:nvPr/>
          </p:nvSpPr>
          <p:spPr>
            <a:xfrm>
              <a:off x="254729" y="772352"/>
              <a:ext cx="1117635" cy="43937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Password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3" name="אליפסה 12">
              <a:extLst>
                <a:ext uri="{FF2B5EF4-FFF2-40B4-BE49-F238E27FC236}">
                  <a16:creationId xmlns:a16="http://schemas.microsoft.com/office/drawing/2014/main" id="{17E86588-D789-4388-9ABA-30D6992C0F07}"/>
                </a:ext>
              </a:extLst>
            </p:cNvPr>
            <p:cNvSpPr/>
            <p:nvPr/>
          </p:nvSpPr>
          <p:spPr>
            <a:xfrm>
              <a:off x="181451" y="1456768"/>
              <a:ext cx="987520" cy="5068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Address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4" name="אליפסה 13">
              <a:extLst>
                <a:ext uri="{FF2B5EF4-FFF2-40B4-BE49-F238E27FC236}">
                  <a16:creationId xmlns:a16="http://schemas.microsoft.com/office/drawing/2014/main" id="{9285411B-D9E0-47B6-9BF5-6EEB973A45D2}"/>
                </a:ext>
              </a:extLst>
            </p:cNvPr>
            <p:cNvSpPr/>
            <p:nvPr/>
          </p:nvSpPr>
          <p:spPr>
            <a:xfrm>
              <a:off x="30167" y="2332707"/>
              <a:ext cx="1197485" cy="4910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Telephone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5" name="אליפסה 14">
              <a:extLst>
                <a:ext uri="{FF2B5EF4-FFF2-40B4-BE49-F238E27FC236}">
                  <a16:creationId xmlns:a16="http://schemas.microsoft.com/office/drawing/2014/main" id="{19E9CD4E-FCE8-40C2-A849-38FE53A4056B}"/>
                </a:ext>
              </a:extLst>
            </p:cNvPr>
            <p:cNvSpPr/>
            <p:nvPr/>
          </p:nvSpPr>
          <p:spPr>
            <a:xfrm>
              <a:off x="181450" y="3322085"/>
              <a:ext cx="1159214" cy="43791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Nickname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5F447D5D-DD5B-4FD9-8774-0ED1D05F4770}"/>
                </a:ext>
              </a:extLst>
            </p:cNvPr>
            <p:cNvSpPr/>
            <p:nvPr/>
          </p:nvSpPr>
          <p:spPr>
            <a:xfrm>
              <a:off x="1034211" y="3959825"/>
              <a:ext cx="1286975" cy="3785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Description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93A1DEA9-C2C1-415C-A7E4-87FF160DC3A6}"/>
                </a:ext>
              </a:extLst>
            </p:cNvPr>
            <p:cNvSpPr/>
            <p:nvPr/>
          </p:nvSpPr>
          <p:spPr>
            <a:xfrm>
              <a:off x="1914534" y="3323889"/>
              <a:ext cx="1187940" cy="4280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 err="1">
                  <a:solidFill>
                    <a:schemeClr val="tx1"/>
                  </a:solidFill>
                </a:rPr>
                <a:t>PhotoURL</a:t>
              </a:r>
              <a:endParaRPr lang="he-IL" sz="1200" b="1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cxnSp>
          <p:nvCxnSpPr>
            <p:cNvPr id="19" name="מחבר ישר 18">
              <a:extLst>
                <a:ext uri="{FF2B5EF4-FFF2-40B4-BE49-F238E27FC236}">
                  <a16:creationId xmlns:a16="http://schemas.microsoft.com/office/drawing/2014/main" id="{5C1D5415-4F37-4519-9D49-0C4D6784C35C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 flipH="1" flipV="1">
              <a:off x="3006585" y="802179"/>
              <a:ext cx="93432" cy="999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>
              <a:extLst>
                <a:ext uri="{FF2B5EF4-FFF2-40B4-BE49-F238E27FC236}">
                  <a16:creationId xmlns:a16="http://schemas.microsoft.com/office/drawing/2014/main" id="{06F0329E-E534-47FF-8507-63F3A6C94CF0}"/>
                </a:ext>
              </a:extLst>
            </p:cNvPr>
            <p:cNvCxnSpPr>
              <a:cxnSpLocks/>
              <a:endCxn id="11" idx="5"/>
            </p:cNvCxnSpPr>
            <p:nvPr/>
          </p:nvCxnSpPr>
          <p:spPr>
            <a:xfrm flipH="1" flipV="1">
              <a:off x="2140730" y="872478"/>
              <a:ext cx="879294" cy="927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>
              <a:extLst>
                <a:ext uri="{FF2B5EF4-FFF2-40B4-BE49-F238E27FC236}">
                  <a16:creationId xmlns:a16="http://schemas.microsoft.com/office/drawing/2014/main" id="{89DDA7E4-755D-4B73-B2D9-BD16D54C24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6953" y="1101456"/>
              <a:ext cx="1344818" cy="682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4">
              <a:extLst>
                <a:ext uri="{FF2B5EF4-FFF2-40B4-BE49-F238E27FC236}">
                  <a16:creationId xmlns:a16="http://schemas.microsoft.com/office/drawing/2014/main" id="{CBA60EA3-7373-4559-87DC-2B542AD7AE59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 flipV="1">
              <a:off x="1168971" y="1710175"/>
              <a:ext cx="1109524" cy="91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8">
              <a:extLst>
                <a:ext uri="{FF2B5EF4-FFF2-40B4-BE49-F238E27FC236}">
                  <a16:creationId xmlns:a16="http://schemas.microsoft.com/office/drawing/2014/main" id="{EB2A7EAD-8C52-47BC-9B25-4F3F486C83A2}"/>
                </a:ext>
              </a:extLst>
            </p:cNvPr>
            <p:cNvCxnSpPr>
              <a:cxnSpLocks/>
              <a:stCxn id="14" idx="7"/>
            </p:cNvCxnSpPr>
            <p:nvPr/>
          </p:nvCxnSpPr>
          <p:spPr>
            <a:xfrm flipV="1">
              <a:off x="1052284" y="1868206"/>
              <a:ext cx="808721" cy="536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>
              <a:extLst>
                <a:ext uri="{FF2B5EF4-FFF2-40B4-BE49-F238E27FC236}">
                  <a16:creationId xmlns:a16="http://schemas.microsoft.com/office/drawing/2014/main" id="{8EE40CC5-D304-4FD6-BA86-21D07AB32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772" y="2196818"/>
              <a:ext cx="950489" cy="1113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5">
              <a:extLst>
                <a:ext uri="{FF2B5EF4-FFF2-40B4-BE49-F238E27FC236}">
                  <a16:creationId xmlns:a16="http://schemas.microsoft.com/office/drawing/2014/main" id="{144A2FB6-DBD1-461B-9497-931E57002A4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1677699" y="2552695"/>
              <a:ext cx="172523" cy="1407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>
              <a:extLst>
                <a:ext uri="{FF2B5EF4-FFF2-40B4-BE49-F238E27FC236}">
                  <a16:creationId xmlns:a16="http://schemas.microsoft.com/office/drawing/2014/main" id="{D4F09729-017E-401F-9F74-79BB13CF8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63148" y="2888527"/>
              <a:ext cx="163719" cy="433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אליפסה 191">
              <a:extLst>
                <a:ext uri="{FF2B5EF4-FFF2-40B4-BE49-F238E27FC236}">
                  <a16:creationId xmlns:a16="http://schemas.microsoft.com/office/drawing/2014/main" id="{C9C0DD38-80B4-41C1-8011-8C5309336FD8}"/>
                </a:ext>
              </a:extLst>
            </p:cNvPr>
            <p:cNvSpPr/>
            <p:nvPr/>
          </p:nvSpPr>
          <p:spPr>
            <a:xfrm>
              <a:off x="3169324" y="866098"/>
              <a:ext cx="912632" cy="4036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u="sng" dirty="0">
                  <a:solidFill>
                    <a:schemeClr val="tx1"/>
                  </a:solidFill>
                </a:rPr>
                <a:t>User id</a:t>
              </a:r>
              <a:endParaRPr lang="he-IL" sz="1200" b="1" u="sng" dirty="0">
                <a:solidFill>
                  <a:schemeClr val="tx1"/>
                </a:solidFill>
              </a:endParaRPr>
            </a:p>
            <a:p>
              <a:pPr algn="ctr"/>
              <a:endParaRPr lang="he-IL" dirty="0"/>
            </a:p>
          </p:txBody>
        </p:sp>
        <p:cxnSp>
          <p:nvCxnSpPr>
            <p:cNvPr id="193" name="מחבר ישר 192">
              <a:extLst>
                <a:ext uri="{FF2B5EF4-FFF2-40B4-BE49-F238E27FC236}">
                  <a16:creationId xmlns:a16="http://schemas.microsoft.com/office/drawing/2014/main" id="{ADDA1720-A391-4CD8-9BCB-E829619F02E2}"/>
                </a:ext>
              </a:extLst>
            </p:cNvPr>
            <p:cNvCxnSpPr>
              <a:cxnSpLocks/>
              <a:endCxn id="192" idx="3"/>
            </p:cNvCxnSpPr>
            <p:nvPr/>
          </p:nvCxnSpPr>
          <p:spPr>
            <a:xfrm flipV="1">
              <a:off x="3258978" y="1210607"/>
              <a:ext cx="43998" cy="573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46C715B5-D1B2-4C75-BFFE-79848560BCA4}"/>
              </a:ext>
            </a:extLst>
          </p:cNvPr>
          <p:cNvSpPr txBox="1"/>
          <p:nvPr/>
        </p:nvSpPr>
        <p:spPr>
          <a:xfrm>
            <a:off x="3220297" y="2998568"/>
            <a:ext cx="2224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90138331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50</Words>
  <Application>Microsoft Office PowerPoint</Application>
  <PresentationFormat>מסך רחב</PresentationFormat>
  <Paragraphs>73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Yoni Weidenfeld</dc:creator>
  <cp:lastModifiedBy>Yoni Weidenfeld</cp:lastModifiedBy>
  <cp:revision>28</cp:revision>
  <dcterms:created xsi:type="dcterms:W3CDTF">2018-02-20T11:02:29Z</dcterms:created>
  <dcterms:modified xsi:type="dcterms:W3CDTF">2018-02-21T09:57:37Z</dcterms:modified>
</cp:coreProperties>
</file>