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י"ח/חשון/תשע"ח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457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י"ח/חשון/תשע"ח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24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י"ח/חשון/תשע"ח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812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י"ח/חשון/תשע"ח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260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י"ח/חשון/תשע"ח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981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י"ח/חשון/תשע"ח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13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י"ח/חשון/תשע"ח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122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י"ח/חשון/תשע"ח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22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י"ח/חשון/תשע"ח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297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י"ח/חשון/תשע"ח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86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י"ח/חשון/תשע"ח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376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806-9825-4AFB-91F2-24417BBBBBD8}" type="datetimeFigureOut">
              <a:rPr lang="he-IL" smtClean="0"/>
              <a:t>י"ח/חשון/תשע"ח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69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8897257" y="145793"/>
            <a:ext cx="2697274" cy="3807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תוכן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1171451" y="145793"/>
            <a:ext cx="423080" cy="3807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/>
          <p:cNvSpPr/>
          <p:nvPr/>
        </p:nvSpPr>
        <p:spPr>
          <a:xfrm>
            <a:off x="11212394" y="254975"/>
            <a:ext cx="341194" cy="327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11212394" y="691703"/>
            <a:ext cx="341194" cy="327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11212394" y="1128431"/>
            <a:ext cx="341194" cy="327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4833258" y="145792"/>
            <a:ext cx="3582645" cy="3807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 anchorCtr="0"/>
          <a:lstStyle/>
          <a:p>
            <a:pPr algn="ctr"/>
            <a:r>
              <a:rPr lang="he-IL" b="1" dirty="0" smtClean="0"/>
              <a:t>המרת מטבע</a:t>
            </a:r>
          </a:p>
          <a:p>
            <a:pPr algn="ctr"/>
            <a:r>
              <a:rPr lang="he-IL" dirty="0" smtClean="0"/>
              <a:t>המרת מטבע לפי שער יציג</a:t>
            </a:r>
          </a:p>
          <a:p>
            <a:pPr algn="ctr"/>
            <a:endParaRPr lang="he-IL" dirty="0"/>
          </a:p>
          <a:p>
            <a:pPr algn="ctr"/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5290023" y="2370379"/>
            <a:ext cx="663867" cy="27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USD</a:t>
            </a:r>
            <a:endParaRPr lang="he-IL" dirty="0"/>
          </a:p>
        </p:txBody>
      </p:sp>
      <p:sp>
        <p:nvSpPr>
          <p:cNvPr id="11" name="מלבן 10"/>
          <p:cNvSpPr/>
          <p:nvPr/>
        </p:nvSpPr>
        <p:spPr>
          <a:xfrm>
            <a:off x="7191395" y="2370379"/>
            <a:ext cx="663867" cy="27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ILS</a:t>
            </a:r>
            <a:endParaRPr lang="he-IL" dirty="0"/>
          </a:p>
        </p:txBody>
      </p:sp>
      <p:cxnSp>
        <p:nvCxnSpPr>
          <p:cNvPr id="13" name="מחבר חץ ישר 12"/>
          <p:cNvCxnSpPr/>
          <p:nvPr/>
        </p:nvCxnSpPr>
        <p:spPr>
          <a:xfrm>
            <a:off x="6183086" y="2508264"/>
            <a:ext cx="7982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/>
          <p:cNvSpPr/>
          <p:nvPr/>
        </p:nvSpPr>
        <p:spPr>
          <a:xfrm>
            <a:off x="6168571" y="2370379"/>
            <a:ext cx="885372" cy="27577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5290023" y="2747750"/>
            <a:ext cx="24460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 smtClean="0"/>
              <a:t>10.1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5290023" y="3115167"/>
            <a:ext cx="24460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 smtClean="0"/>
              <a:t>40.4</a:t>
            </a:r>
            <a:endParaRPr lang="he-IL" dirty="0"/>
          </a:p>
        </p:txBody>
      </p:sp>
      <p:sp>
        <p:nvSpPr>
          <p:cNvPr id="17" name="מלבן 16"/>
          <p:cNvSpPr/>
          <p:nvPr/>
        </p:nvSpPr>
        <p:spPr>
          <a:xfrm>
            <a:off x="778410" y="132144"/>
            <a:ext cx="3582645" cy="3807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 anchorCtr="0"/>
          <a:lstStyle/>
          <a:p>
            <a:pPr algn="ctr"/>
            <a:r>
              <a:rPr lang="he-IL" b="1" dirty="0" smtClean="0"/>
              <a:t>היסטוריית שער יציג</a:t>
            </a:r>
          </a:p>
        </p:txBody>
      </p:sp>
      <p:sp>
        <p:nvSpPr>
          <p:cNvPr id="24" name="מלבן 23"/>
          <p:cNvSpPr/>
          <p:nvPr/>
        </p:nvSpPr>
        <p:spPr>
          <a:xfrm>
            <a:off x="1088571" y="2138150"/>
            <a:ext cx="3048001" cy="13463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גרף נגלל</a:t>
            </a:r>
          </a:p>
          <a:p>
            <a:pPr algn="ctr"/>
            <a:r>
              <a:rPr lang="he-IL" dirty="0" smtClean="0"/>
              <a:t>שינוי קנה מידה?</a:t>
            </a:r>
            <a:endParaRPr lang="he-IL" dirty="0"/>
          </a:p>
        </p:txBody>
      </p:sp>
      <p:sp>
        <p:nvSpPr>
          <p:cNvPr id="25" name="מלבן 24"/>
          <p:cNvSpPr/>
          <p:nvPr/>
        </p:nvSpPr>
        <p:spPr>
          <a:xfrm>
            <a:off x="2873340" y="1693184"/>
            <a:ext cx="128012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התחלה</a:t>
            </a:r>
            <a:endParaRPr lang="he-IL" dirty="0"/>
          </a:p>
        </p:txBody>
      </p:sp>
      <p:sp>
        <p:nvSpPr>
          <p:cNvPr id="26" name="מלבן 25"/>
          <p:cNvSpPr/>
          <p:nvPr/>
        </p:nvSpPr>
        <p:spPr>
          <a:xfrm>
            <a:off x="1332442" y="1717236"/>
            <a:ext cx="128012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סיום</a:t>
            </a:r>
            <a:endParaRPr lang="he-IL" dirty="0"/>
          </a:p>
        </p:txBody>
      </p:sp>
      <p:sp>
        <p:nvSpPr>
          <p:cNvPr id="27" name="מלבן 26"/>
          <p:cNvSpPr/>
          <p:nvPr/>
        </p:nvSpPr>
        <p:spPr>
          <a:xfrm>
            <a:off x="2873340" y="1248218"/>
            <a:ext cx="128012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USD</a:t>
            </a:r>
            <a:endParaRPr lang="he-IL" dirty="0"/>
          </a:p>
        </p:txBody>
      </p:sp>
      <p:sp>
        <p:nvSpPr>
          <p:cNvPr id="28" name="מלבן 27"/>
          <p:cNvSpPr/>
          <p:nvPr/>
        </p:nvSpPr>
        <p:spPr>
          <a:xfrm>
            <a:off x="1385625" y="1248218"/>
            <a:ext cx="128012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ILS</a:t>
            </a:r>
            <a:endParaRPr lang="he-IL" dirty="0"/>
          </a:p>
        </p:txBody>
      </p:sp>
      <p:sp>
        <p:nvSpPr>
          <p:cNvPr id="29" name="מלבן 28"/>
          <p:cNvSpPr/>
          <p:nvPr/>
        </p:nvSpPr>
        <p:spPr>
          <a:xfrm>
            <a:off x="4833258" y="4426857"/>
            <a:ext cx="3647472" cy="2402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 anchorCtr="0"/>
          <a:lstStyle/>
          <a:p>
            <a:pPr algn="ctr"/>
            <a:r>
              <a:rPr lang="he-IL" b="1" dirty="0" smtClean="0"/>
              <a:t>דף הבית</a:t>
            </a:r>
          </a:p>
          <a:p>
            <a:pPr algn="ctr"/>
            <a:endParaRPr lang="he-IL" b="1" dirty="0"/>
          </a:p>
          <a:p>
            <a:pPr algn="ctr"/>
            <a:endParaRPr lang="he-IL" dirty="0"/>
          </a:p>
        </p:txBody>
      </p:sp>
      <p:sp>
        <p:nvSpPr>
          <p:cNvPr id="30" name="מלבן 29"/>
          <p:cNvSpPr/>
          <p:nvPr/>
        </p:nvSpPr>
        <p:spPr>
          <a:xfrm>
            <a:off x="10850998" y="4426857"/>
            <a:ext cx="702590" cy="30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ILS</a:t>
            </a:r>
            <a:endParaRPr lang="he-IL" dirty="0"/>
          </a:p>
        </p:txBody>
      </p:sp>
      <p:sp>
        <p:nvSpPr>
          <p:cNvPr id="34" name="מלבן מעוגל 33"/>
          <p:cNvSpPr/>
          <p:nvPr/>
        </p:nvSpPr>
        <p:spPr>
          <a:xfrm>
            <a:off x="5267818" y="5346760"/>
            <a:ext cx="2809381" cy="1187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רשימת שערים</a:t>
            </a:r>
          </a:p>
          <a:p>
            <a:pPr algn="ctr" rtl="0"/>
            <a:r>
              <a:rPr lang="he-IL" dirty="0" smtClean="0"/>
              <a:t>1</a:t>
            </a:r>
            <a:r>
              <a:rPr lang="en-US" dirty="0" smtClean="0"/>
              <a:t>USD = 4ILS(+/-)</a:t>
            </a:r>
          </a:p>
          <a:p>
            <a:pPr algn="ctr" rtl="0"/>
            <a:r>
              <a:rPr lang="en-US" dirty="0" smtClean="0"/>
              <a:t>1EAR = </a:t>
            </a:r>
            <a:r>
              <a:rPr lang="en-US" dirty="0"/>
              <a:t>5ILS(+/-)</a:t>
            </a:r>
          </a:p>
          <a:p>
            <a:pPr algn="ctr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48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866030" y="150125"/>
            <a:ext cx="8065827" cy="522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3425588" y="545910"/>
            <a:ext cx="1978925" cy="4094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5759355" y="545910"/>
            <a:ext cx="2408829" cy="4094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8352430" y="545910"/>
            <a:ext cx="2187053" cy="4094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6182436" y="941696"/>
            <a:ext cx="16377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Akuo</a:t>
            </a:r>
            <a:r>
              <a:rPr lang="he-IL" dirty="0" smtClean="0"/>
              <a:t>  של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8901752" y="941696"/>
            <a:ext cx="16377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Akuo</a:t>
            </a:r>
            <a:r>
              <a:rPr lang="he-IL" dirty="0" smtClean="0"/>
              <a:t>  של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3514299" y="941696"/>
            <a:ext cx="16377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Akuo</a:t>
            </a:r>
            <a:r>
              <a:rPr lang="he-IL" dirty="0" smtClean="0"/>
              <a:t>  של</a:t>
            </a:r>
            <a:endParaRPr lang="he-IL" dirty="0"/>
          </a:p>
        </p:txBody>
      </p:sp>
      <p:sp>
        <p:nvSpPr>
          <p:cNvPr id="11" name="מלבן 10"/>
          <p:cNvSpPr/>
          <p:nvPr/>
        </p:nvSpPr>
        <p:spPr>
          <a:xfrm>
            <a:off x="3725839" y="1706813"/>
            <a:ext cx="1426191" cy="2592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/>
          <p:cNvSpPr/>
          <p:nvPr/>
        </p:nvSpPr>
        <p:spPr>
          <a:xfrm>
            <a:off x="6121021" y="1706813"/>
            <a:ext cx="1426191" cy="2592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8732860" y="1706813"/>
            <a:ext cx="1426191" cy="2592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918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הלוגיקה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3048000" y="169068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b="1" dirty="0" smtClean="0"/>
              <a:t>המרות: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err="1" smtClean="0"/>
              <a:t>פירוט_מטבעות</a:t>
            </a:r>
            <a:r>
              <a:rPr lang="he-IL" dirty="0" smtClean="0"/>
              <a:t>(): </a:t>
            </a:r>
            <a:r>
              <a:rPr lang="he-IL" dirty="0" err="1" smtClean="0"/>
              <a:t>אינומרבל</a:t>
            </a:r>
            <a:r>
              <a:rPr lang="he-IL" dirty="0" smtClean="0"/>
              <a:t>&lt;מטבע&gt;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err="1" smtClean="0"/>
              <a:t>שער_נוכחי</a:t>
            </a:r>
            <a:r>
              <a:rPr lang="he-IL" dirty="0" smtClean="0"/>
              <a:t>(</a:t>
            </a:r>
            <a:r>
              <a:rPr lang="he-IL" dirty="0" err="1" smtClean="0"/>
              <a:t>מקור,יעד</a:t>
            </a:r>
            <a:r>
              <a:rPr lang="he-IL" dirty="0" smtClean="0"/>
              <a:t>): עשרוני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err="1" smtClean="0"/>
              <a:t>שערים_נוכחיים</a:t>
            </a:r>
            <a:r>
              <a:rPr lang="he-IL" dirty="0" smtClean="0"/>
              <a:t>(מקור): מפה&lt;מטבע,</a:t>
            </a:r>
            <a:r>
              <a:rPr lang="en-US" dirty="0" err="1" smtClean="0"/>
              <a:t>LiveRate</a:t>
            </a:r>
            <a:r>
              <a:rPr lang="he-IL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עדכון על עדכונים של שער חי</a:t>
            </a:r>
          </a:p>
          <a:p>
            <a:r>
              <a:rPr lang="he-IL" b="1" dirty="0"/>
              <a:t>היסטוריה: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err="1" smtClean="0"/>
              <a:t>היסטוריית_שער</a:t>
            </a:r>
            <a:r>
              <a:rPr lang="he-IL" dirty="0" smtClean="0"/>
              <a:t>(</a:t>
            </a:r>
            <a:r>
              <a:rPr lang="he-IL" dirty="0" err="1" smtClean="0"/>
              <a:t>מקור,יעד,התחלה,סיום</a:t>
            </a:r>
            <a:r>
              <a:rPr lang="he-IL" dirty="0" smtClean="0"/>
              <a:t>)</a:t>
            </a:r>
            <a:endParaRPr lang="he-IL" dirty="0"/>
          </a:p>
          <a:p>
            <a:endParaRPr lang="he-IL" b="1" dirty="0"/>
          </a:p>
          <a:p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0637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71</Words>
  <Application>Microsoft Office PowerPoint</Application>
  <PresentationFormat>מסך רחב</PresentationFormat>
  <Paragraphs>30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פונקציות הלוגיקה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חיים גרינשטיין</dc:creator>
  <cp:lastModifiedBy>חיים גרינשטיין</cp:lastModifiedBy>
  <cp:revision>21</cp:revision>
  <dcterms:created xsi:type="dcterms:W3CDTF">2017-10-17T17:29:31Z</dcterms:created>
  <dcterms:modified xsi:type="dcterms:W3CDTF">2017-11-08T03:06:53Z</dcterms:modified>
</cp:coreProperties>
</file>