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5000" autoAdjust="0"/>
    <p:restoredTop sz="94660"/>
  </p:normalViewPr>
  <p:slideViewPr>
    <p:cSldViewPr snapToGrid="0">
      <p:cViewPr>
        <p:scale>
          <a:sx n="75" d="100"/>
          <a:sy n="75" d="100"/>
        </p:scale>
        <p:origin x="-217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45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24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12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60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1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13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22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2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29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8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37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806-9825-4AFB-91F2-24417BBBBBD8}" type="datetimeFigureOut">
              <a:rPr lang="he-IL" smtClean="0"/>
              <a:t>כ"ח/תשרי/תשע"ח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CA26-D0A8-4157-A3C5-71CA44CFD8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69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897257" y="145793"/>
            <a:ext cx="2697274" cy="3807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תוכן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1171451" y="145793"/>
            <a:ext cx="423080" cy="3807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אליפסה 5"/>
          <p:cNvSpPr/>
          <p:nvPr/>
        </p:nvSpPr>
        <p:spPr>
          <a:xfrm>
            <a:off x="11212394" y="254975"/>
            <a:ext cx="341194" cy="32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11212394" y="691703"/>
            <a:ext cx="341194" cy="32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11212394" y="1128431"/>
            <a:ext cx="341194" cy="32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4833258" y="145792"/>
            <a:ext cx="3582645" cy="3807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ctr"/>
            <a:r>
              <a:rPr lang="he-IL" b="1" dirty="0" smtClean="0"/>
              <a:t>המרת מטבע</a:t>
            </a:r>
          </a:p>
          <a:p>
            <a:pPr algn="ctr"/>
            <a:r>
              <a:rPr lang="he-IL" dirty="0" smtClean="0"/>
              <a:t>המרת מטבע לפי שער יציג</a:t>
            </a:r>
          </a:p>
          <a:p>
            <a:pPr algn="ctr"/>
            <a:endParaRPr lang="he-IL" dirty="0"/>
          </a:p>
          <a:p>
            <a:pPr algn="ctr"/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5290023" y="2370379"/>
            <a:ext cx="663867" cy="27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USD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7191395" y="2370379"/>
            <a:ext cx="663867" cy="27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ILS</a:t>
            </a:r>
            <a:endParaRPr lang="he-IL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6183086" y="2508264"/>
            <a:ext cx="7982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/>
          <p:cNvSpPr/>
          <p:nvPr/>
        </p:nvSpPr>
        <p:spPr>
          <a:xfrm>
            <a:off x="6168571" y="2370379"/>
            <a:ext cx="885372" cy="27577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5290023" y="2747750"/>
            <a:ext cx="24460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smtClean="0"/>
              <a:t>10.1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5290023" y="3115167"/>
            <a:ext cx="24460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smtClean="0"/>
              <a:t>40.4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778410" y="132144"/>
            <a:ext cx="3582645" cy="3807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ctr"/>
            <a:r>
              <a:rPr lang="he-IL" b="1" dirty="0" smtClean="0"/>
              <a:t>היסטוריית שער יציג</a:t>
            </a:r>
          </a:p>
        </p:txBody>
      </p:sp>
      <p:sp>
        <p:nvSpPr>
          <p:cNvPr id="24" name="מלבן 23"/>
          <p:cNvSpPr/>
          <p:nvPr/>
        </p:nvSpPr>
        <p:spPr>
          <a:xfrm>
            <a:off x="1088571" y="2138150"/>
            <a:ext cx="3048001" cy="1346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גרף נגלל</a:t>
            </a:r>
          </a:p>
          <a:p>
            <a:pPr algn="ctr"/>
            <a:r>
              <a:rPr lang="he-IL" dirty="0" smtClean="0"/>
              <a:t>שינוי קנה מידה?</a:t>
            </a:r>
            <a:endParaRPr lang="he-IL" dirty="0"/>
          </a:p>
        </p:txBody>
      </p:sp>
      <p:sp>
        <p:nvSpPr>
          <p:cNvPr id="25" name="מלבן 24"/>
          <p:cNvSpPr/>
          <p:nvPr/>
        </p:nvSpPr>
        <p:spPr>
          <a:xfrm>
            <a:off x="2873340" y="1693184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התחלה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1332442" y="1717236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סיום</a:t>
            </a:r>
            <a:endParaRPr lang="he-IL" dirty="0"/>
          </a:p>
        </p:txBody>
      </p:sp>
      <p:sp>
        <p:nvSpPr>
          <p:cNvPr id="27" name="מלבן 26"/>
          <p:cNvSpPr/>
          <p:nvPr/>
        </p:nvSpPr>
        <p:spPr>
          <a:xfrm>
            <a:off x="2873340" y="1248218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USD</a:t>
            </a:r>
            <a:endParaRPr lang="he-IL" dirty="0"/>
          </a:p>
        </p:txBody>
      </p:sp>
      <p:sp>
        <p:nvSpPr>
          <p:cNvPr id="28" name="מלבן 27"/>
          <p:cNvSpPr/>
          <p:nvPr/>
        </p:nvSpPr>
        <p:spPr>
          <a:xfrm>
            <a:off x="1385625" y="1248218"/>
            <a:ext cx="128012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ILS</a:t>
            </a:r>
            <a:endParaRPr lang="he-IL" dirty="0"/>
          </a:p>
        </p:txBody>
      </p:sp>
      <p:sp>
        <p:nvSpPr>
          <p:cNvPr id="29" name="מלבן 28"/>
          <p:cNvSpPr/>
          <p:nvPr/>
        </p:nvSpPr>
        <p:spPr>
          <a:xfrm>
            <a:off x="4833258" y="4426857"/>
            <a:ext cx="3647472" cy="2402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 anchorCtr="0"/>
          <a:lstStyle/>
          <a:p>
            <a:pPr algn="ctr"/>
            <a:r>
              <a:rPr lang="he-IL" b="1" dirty="0" smtClean="0"/>
              <a:t>דף הבית</a:t>
            </a:r>
          </a:p>
          <a:p>
            <a:pPr algn="ctr"/>
            <a:endParaRPr lang="he-IL" b="1" dirty="0"/>
          </a:p>
          <a:p>
            <a:pPr algn="ctr"/>
            <a:endParaRPr lang="he-IL" dirty="0"/>
          </a:p>
        </p:txBody>
      </p:sp>
      <p:sp>
        <p:nvSpPr>
          <p:cNvPr id="30" name="מלבן 29"/>
          <p:cNvSpPr/>
          <p:nvPr/>
        </p:nvSpPr>
        <p:spPr>
          <a:xfrm>
            <a:off x="10850998" y="4426857"/>
            <a:ext cx="702590" cy="30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ILS</a:t>
            </a:r>
            <a:endParaRPr lang="he-IL" dirty="0"/>
          </a:p>
        </p:txBody>
      </p:sp>
      <p:sp>
        <p:nvSpPr>
          <p:cNvPr id="34" name="מלבן מעוגל 33"/>
          <p:cNvSpPr/>
          <p:nvPr/>
        </p:nvSpPr>
        <p:spPr>
          <a:xfrm>
            <a:off x="5267818" y="5346760"/>
            <a:ext cx="2809381" cy="1187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רשימת שערים</a:t>
            </a:r>
          </a:p>
          <a:p>
            <a:pPr algn="ctr" rtl="0"/>
            <a:r>
              <a:rPr lang="he-IL" dirty="0" smtClean="0"/>
              <a:t>1</a:t>
            </a:r>
            <a:r>
              <a:rPr lang="en-US" dirty="0" smtClean="0"/>
              <a:t>USD = </a:t>
            </a:r>
            <a:r>
              <a:rPr lang="en-US" dirty="0" smtClean="0"/>
              <a:t>4ILS(+/-)</a:t>
            </a:r>
            <a:endParaRPr lang="en-US" dirty="0" smtClean="0"/>
          </a:p>
          <a:p>
            <a:pPr algn="ctr" rtl="0"/>
            <a:r>
              <a:rPr lang="en-US" dirty="0" smtClean="0"/>
              <a:t>1EAR = </a:t>
            </a:r>
            <a:r>
              <a:rPr lang="en-US" dirty="0"/>
              <a:t>5ILS(+/-)</a:t>
            </a:r>
          </a:p>
          <a:p>
            <a:pPr algn="ctr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48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פונקציות הלוגיקה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3048000" y="16906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b="1" dirty="0" smtClean="0"/>
              <a:t>המרות: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 smtClean="0"/>
              <a:t>פירוט_מטבעות</a:t>
            </a:r>
            <a:r>
              <a:rPr lang="he-IL" dirty="0" smtClean="0"/>
              <a:t>(): </a:t>
            </a:r>
            <a:r>
              <a:rPr lang="he-IL" dirty="0" err="1" smtClean="0"/>
              <a:t>אינומרבל</a:t>
            </a:r>
            <a:r>
              <a:rPr lang="he-IL" dirty="0" smtClean="0"/>
              <a:t>&lt;מטבע&gt;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 smtClean="0"/>
              <a:t>שער_נוכחי</a:t>
            </a:r>
            <a:r>
              <a:rPr lang="he-IL" dirty="0" smtClean="0"/>
              <a:t>(</a:t>
            </a:r>
            <a:r>
              <a:rPr lang="he-IL" dirty="0" err="1" smtClean="0"/>
              <a:t>מקור,יעד</a:t>
            </a:r>
            <a:r>
              <a:rPr lang="he-IL" dirty="0" smtClean="0"/>
              <a:t>): עשרוני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 smtClean="0"/>
              <a:t>שערים_נוכחיים</a:t>
            </a:r>
            <a:r>
              <a:rPr lang="he-IL" dirty="0" smtClean="0"/>
              <a:t>(מקור): מפה&lt;מטבע,</a:t>
            </a:r>
            <a:r>
              <a:rPr lang="en-US" dirty="0" err="1" smtClean="0"/>
              <a:t>LiveRate</a:t>
            </a:r>
            <a:r>
              <a:rPr lang="he-IL" dirty="0" smtClean="0"/>
              <a:t>&gt;</a:t>
            </a:r>
            <a:endParaRPr lang="he-I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עדכון על </a:t>
            </a:r>
            <a:r>
              <a:rPr lang="he-IL" dirty="0" smtClean="0"/>
              <a:t>עדכונים של שער חי</a:t>
            </a:r>
          </a:p>
          <a:p>
            <a:r>
              <a:rPr lang="he-IL" b="1" dirty="0"/>
              <a:t>היסטוריה: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 smtClean="0"/>
              <a:t>היסטוריית_שער</a:t>
            </a:r>
            <a:r>
              <a:rPr lang="he-IL" dirty="0" smtClean="0"/>
              <a:t>(</a:t>
            </a:r>
            <a:r>
              <a:rPr lang="he-IL" dirty="0" err="1" smtClean="0"/>
              <a:t>מקור,יעד,התחלה,סיום</a:t>
            </a:r>
            <a:r>
              <a:rPr lang="he-IL" dirty="0" smtClean="0"/>
              <a:t>)</a:t>
            </a:r>
            <a:endParaRPr lang="he-IL" dirty="0"/>
          </a:p>
          <a:p>
            <a:endParaRPr lang="he-IL" b="1" dirty="0"/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0637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65</Words>
  <Application>Microsoft Office PowerPoint</Application>
  <PresentationFormat>מסך רחב</PresentationFormat>
  <Paragraphs>27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פונקציות הלוגיקה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חיים גרינשטיין</dc:creator>
  <cp:lastModifiedBy>חיים גרינשטיין</cp:lastModifiedBy>
  <cp:revision>19</cp:revision>
  <dcterms:created xsi:type="dcterms:W3CDTF">2017-10-17T17:29:31Z</dcterms:created>
  <dcterms:modified xsi:type="dcterms:W3CDTF">2017-10-18T23:31:14Z</dcterms:modified>
</cp:coreProperties>
</file>