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59" r:id="rId6"/>
    <p:sldId id="270" r:id="rId7"/>
    <p:sldId id="262" r:id="rId8"/>
    <p:sldId id="261" r:id="rId9"/>
    <p:sldId id="267" r:id="rId10"/>
    <p:sldId id="260" r:id="rId11"/>
    <p:sldId id="269" r:id="rId12"/>
    <p:sldId id="271" r:id="rId13"/>
    <p:sldId id="272" r:id="rId14"/>
    <p:sldId id="268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01E9E"/>
    <a:srgbClr val="00A78E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9036" autoAdjust="0"/>
    <p:restoredTop sz="91453" autoAdjust="0"/>
  </p:normalViewPr>
  <p:slideViewPr>
    <p:cSldViewPr>
      <p:cViewPr>
        <p:scale>
          <a:sx n="100" d="100"/>
          <a:sy n="100" d="100"/>
        </p:scale>
        <p:origin x="-480" y="-13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FE3CDBB-5034-4D03-A96B-2D18F5565087}" type="datetimeFigureOut">
              <a:rPr lang="he-IL" smtClean="0"/>
              <a:pPr/>
              <a:t>7/17/13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74718D-B7F9-472D-96B5-D8C7A3F45A81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858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4718D-B7F9-472D-96B5-D8C7A3F45A81}" type="slidenum">
              <a:rPr lang="he-IL" smtClean="0"/>
              <a:pPr/>
              <a:t>2</a:t>
            </a:fld>
            <a:endParaRPr lang="he-IL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0981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0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g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eg"/><Relationship Id="rId3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4" Type="http://schemas.openxmlformats.org/officeDocument/2006/relationships/image" Target="../media/image29.g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PUMIEZ - A SLIDE PUZZLE 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09600" y="1905000"/>
            <a:ext cx="8305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Developers: </a:t>
            </a:r>
            <a:r>
              <a:rPr lang="en-US" sz="3600" dirty="0" err="1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Eyal</a:t>
            </a:r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rgbClr val="301E9E"/>
                </a:solidFill>
                <a:latin typeface="+mj-lt"/>
                <a:ea typeface="+mj-ea"/>
                <a:cs typeface="+mj-cs"/>
              </a:rPr>
              <a:t>Wolanowski</a:t>
            </a:r>
            <a: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,</a:t>
            </a:r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l"/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		    </a:t>
            </a:r>
            <a:r>
              <a:rPr lang="he-IL" sz="3600" dirty="0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 </a:t>
            </a:r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Yoni Zilberman</a:t>
            </a:r>
          </a:p>
          <a:p>
            <a:pPr algn="l"/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Academic supervision: Dr. </a:t>
            </a:r>
            <a:r>
              <a:rPr lang="en-US" sz="3600" dirty="0" err="1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Hanan</a:t>
            </a:r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 </a:t>
            </a:r>
            <a:r>
              <a:rPr lang="en-US" sz="3600" dirty="0" err="1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Gazit</a:t>
            </a:r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"/>
              </a:rPr>
              <a:t> </a:t>
            </a:r>
            <a: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"/>
              </a:rPr>
              <a:t/>
            </a:r>
            <a:b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"/>
              </a:rPr>
            </a:br>
            <a:endParaRPr lang="en-US" sz="3600" dirty="0">
              <a:solidFill>
                <a:srgbClr val="301E9E"/>
              </a:solidFill>
              <a:latin typeface="+mj-lt"/>
              <a:ea typeface="+mj-ea"/>
              <a:cs typeface=""/>
            </a:endParaRPr>
          </a:p>
          <a:p>
            <a:pPr algn="l"/>
            <a:endParaRPr lang="he-IL" sz="36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8622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Eyal\Desktop\Serv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4362450" cy="496252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3716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301E9E"/>
                </a:solidFill>
              </a:rPr>
              <a:t>ARCHITECTURE</a:t>
            </a:r>
            <a:endParaRPr lang="he-IL" sz="4800" b="1" dirty="0">
              <a:solidFill>
                <a:srgbClr val="301E9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1295400"/>
            <a:ext cx="1905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IDA</a:t>
            </a:r>
            <a:r>
              <a:rPr lang="en-US" sz="2000" dirty="0" smtClean="0"/>
              <a:t>* </a:t>
            </a:r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calculation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1143000"/>
            <a:ext cx="1780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Images storage </a:t>
            </a:r>
          </a:p>
          <a:p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UI storage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1143000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User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profile </a:t>
            </a:r>
          </a:p>
          <a:p>
            <a:r>
              <a:rPr lang="en-US" sz="2000" b="1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and achievements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151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ARCHITECTURE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Shot 2013-07-17 at 11.55.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95400"/>
            <a:ext cx="7143750" cy="534975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151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DEMONSTRATION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5579" y="3622506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</a:br>
            <a:endParaRPr lang="en-US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  <a:p>
            <a:pPr algn="l"/>
            <a:endParaRPr lang="he-IL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Eyal\Desktop\Game_On_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960529" y="2062264"/>
            <a:ext cx="4762500" cy="30861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66800" y="5100063"/>
            <a:ext cx="6781800" cy="735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2000" dirty="0">
              <a:solidFill>
                <a:srgbClr val="301E9E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2832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yal\Desktop\ru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2000" cy="68008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019300"/>
            <a:ext cx="94869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302750" y="4246562"/>
            <a:ext cx="26955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9525000" y="-1697038"/>
            <a:ext cx="7342187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5752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42 -0.00209 L -1.01875 0.0090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6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9 0.05371 L -1.04306 0.3092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33" y="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-1.02309 -0.1490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63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FUTURE DEVELOPMENT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5579" y="3622506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</a:br>
            <a:endParaRPr lang="en-US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  <a:p>
            <a:pPr algn="l"/>
            <a:endParaRPr lang="he-IL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6800" y="2286001"/>
            <a:ext cx="6781800" cy="354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sz="3200" dirty="0">
              <a:solidFill>
                <a:srgbClr val="301E9E"/>
              </a:solidFill>
            </a:endParaRPr>
          </a:p>
        </p:txBody>
      </p:sp>
      <p:pic>
        <p:nvPicPr>
          <p:cNvPr id="2052" name="Picture 4" descr="C:\Users\Eyal\Desktop\Future-Develo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25088"/>
            <a:ext cx="8805153" cy="4679999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43000" y="1828800"/>
            <a:ext cx="7543800" cy="2003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err="1" smtClean="0">
                <a:solidFill>
                  <a:srgbClr val="301E9E"/>
                </a:solidFill>
              </a:rPr>
              <a:t>Connectivities</a:t>
            </a:r>
            <a:r>
              <a:rPr lang="en-US" sz="3600" dirty="0" smtClean="0">
                <a:solidFill>
                  <a:srgbClr val="301E9E"/>
                </a:solidFill>
              </a:rPr>
              <a:t> to social networks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Implementing more </a:t>
            </a:r>
            <a:r>
              <a:rPr lang="en-US" sz="3600" dirty="0" err="1">
                <a:solidFill>
                  <a:srgbClr val="301E9E"/>
                </a:solidFill>
              </a:rPr>
              <a:t>gamification</a:t>
            </a:r>
            <a:r>
              <a:rPr lang="en-US" sz="3600" dirty="0">
                <a:solidFill>
                  <a:srgbClr val="301E9E"/>
                </a:solidFill>
              </a:rPr>
              <a:t> </a:t>
            </a:r>
            <a:r>
              <a:rPr lang="en-US" sz="3600" dirty="0" smtClean="0">
                <a:solidFill>
                  <a:srgbClr val="301E9E"/>
                </a:solidFill>
              </a:rPr>
              <a:t>tools </a:t>
            </a:r>
          </a:p>
          <a:p>
            <a:pPr marL="685800" indent="-685800">
              <a:buFont typeface="Arial" pitchFamily="34" charset="0"/>
              <a:buChar char="•"/>
            </a:pPr>
            <a:endParaRPr lang="he-IL" sz="3600" dirty="0">
              <a:solidFill>
                <a:srgbClr val="301E9E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522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QUESTIONS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yal\Desktop\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514599" y="2019300"/>
            <a:ext cx="4333875" cy="42100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910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0"/>
            <a:ext cx="7886700" cy="14478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Thank you </a:t>
            </a:r>
            <a:r>
              <a:rPr lang="en-US" sz="4800" b="1" smtClean="0">
                <a:solidFill>
                  <a:srgbClr val="301E9E"/>
                </a:solidFill>
              </a:rPr>
              <a:t>for listening </a:t>
            </a:r>
            <a:r>
              <a:rPr lang="en-US" sz="4800" b="1" dirty="0" smtClean="0">
                <a:solidFill>
                  <a:srgbClr val="301E9E"/>
                </a:solidFill>
              </a:rPr>
              <a:t>!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Eyal\Desktop\larg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474686" y="2743200"/>
            <a:ext cx="4381500" cy="246697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442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165864" y="4151311"/>
            <a:ext cx="2286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THE ESSENCE OF THE PROBLEM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19050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Developing a thinking game which improves cognitive abilities </a:t>
            </a:r>
            <a: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using </a:t>
            </a:r>
            <a:r>
              <a:rPr lang="en-US" sz="3600" dirty="0" err="1">
                <a:solidFill>
                  <a:srgbClr val="301E9E"/>
                </a:solidFill>
                <a:latin typeface="+mj-lt"/>
                <a:ea typeface="+mj-ea"/>
                <a:cs typeface="+mj-cs"/>
              </a:rPr>
              <a:t>gamification</a:t>
            </a:r>
            <a: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 mechanism </a:t>
            </a:r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as the incentive to continue playing the game </a:t>
            </a:r>
            <a: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6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</a:br>
            <a:endParaRPr lang="en-US" sz="36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  <a:p>
            <a:pPr algn="l"/>
            <a:endParaRPr lang="he-IL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00600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74804" y="4188303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768318" y="5411497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764348" y="4192273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70840" y="4803449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765935" y="4801873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05547" y="4795521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03968" y="6017670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03167" y="4186236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765938" y="6022906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205547" y="5406711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874792" y="5412263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19978" y="4192281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20772" y="6024283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318385" y="5411888"/>
            <a:ext cx="54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464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0.06059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0.00463 L 0.00034 0.0893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08 0.00047 L 0.06059 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16764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THE NEED FOR MORE THEN JUST A GAME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7975"/>
            <a:ext cx="3889964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4070031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53000"/>
            <a:ext cx="2790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1524000"/>
            <a:ext cx="79248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Games are fun and helps us enhance our abilities and improve our skills </a:t>
            </a:r>
          </a:p>
          <a:p>
            <a:pPr algn="l"/>
            <a:endParaRPr lang="he-IL" sz="36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557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707" y="-3314"/>
            <a:ext cx="6553200" cy="14477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MARKET REVIEW</a:t>
            </a:r>
            <a:endParaRPr lang="he-IL" sz="4800" b="1" dirty="0" smtClean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066800" y="2895600"/>
            <a:ext cx="77724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dirty="0">
                <a:solidFill>
                  <a:srgbClr val="301E9E"/>
                </a:solidFill>
                <a:latin typeface="+mj-lt"/>
                <a:ea typeface="+mj-ea"/>
                <a:cs typeface="+mj-cs"/>
              </a:rPr>
            </a:br>
            <a:endParaRPr lang="en-US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  <a:p>
            <a:pPr algn="l"/>
            <a:endParaRPr lang="he-IL" sz="4400" dirty="0">
              <a:solidFill>
                <a:srgbClr val="301E9E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5919787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469835" y="3129199"/>
            <a:ext cx="1776412" cy="299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24000" y="1447800"/>
            <a:ext cx="6573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Adding complexity, customization,</a:t>
            </a:r>
          </a:p>
          <a:p>
            <a:r>
              <a:rPr lang="en-US" sz="3600" dirty="0" smtClean="0">
                <a:solidFill>
                  <a:srgbClr val="301E9E"/>
                </a:solidFill>
                <a:latin typeface="+mj-lt"/>
                <a:ea typeface="+mj-ea"/>
                <a:cs typeface="+mj-cs"/>
              </a:rPr>
              <a:t>fun and user interaction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3091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0866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GOALS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990600" y="14478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A working  game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Optimized solution for 8/15 slide puzzles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rgbClr val="301E9E"/>
                </a:solidFill>
              </a:rPr>
              <a:t>Create fun and challenge </a:t>
            </a:r>
            <a:endParaRPr lang="en-US" sz="3600" dirty="0" smtClean="0">
              <a:solidFill>
                <a:srgbClr val="301E9E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>
                <a:solidFill>
                  <a:srgbClr val="301E9E"/>
                </a:solidFill>
              </a:rPr>
              <a:t>Have social aspect </a:t>
            </a:r>
          </a:p>
          <a:p>
            <a:pPr algn="l"/>
            <a:r>
              <a:rPr lang="en-US" sz="3600" dirty="0" smtClean="0">
                <a:solidFill>
                  <a:srgbClr val="301E9E"/>
                </a:solidFill>
              </a:rPr>
              <a:t>  </a:t>
            </a:r>
          </a:p>
          <a:p>
            <a:pPr algn="l"/>
            <a:endParaRPr lang="he-IL" sz="3600" dirty="0">
              <a:solidFill>
                <a:srgbClr val="301E9E"/>
              </a:solidFill>
            </a:endParaRPr>
          </a:p>
        </p:txBody>
      </p:sp>
      <p:pic>
        <p:nvPicPr>
          <p:cNvPr id="2054" name="Picture 6" descr="C:\Users\Eyal\Desktop\greedy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267307"/>
            <a:ext cx="3067050" cy="3590692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4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7086600" cy="147002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301E9E"/>
                </a:solidFill>
              </a:rPr>
              <a:t>CHALLENGES</a:t>
            </a:r>
            <a:endParaRPr lang="he-IL" sz="48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15240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Mathematical and algorithmic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Components integrations</a:t>
            </a:r>
            <a:endParaRPr lang="he-IL" sz="3600" dirty="0" smtClean="0">
              <a:solidFill>
                <a:srgbClr val="301E9E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Developers </a:t>
            </a:r>
            <a:r>
              <a:rPr lang="en-US" sz="3600" dirty="0" smtClean="0">
                <a:solidFill>
                  <a:srgbClr val="301E9E"/>
                </a:solidFill>
              </a:rPr>
              <a:t>knowledge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UI </a:t>
            </a:r>
            <a:endParaRPr lang="en-US" sz="3600" dirty="0" smtClean="0">
              <a:solidFill>
                <a:srgbClr val="301E9E"/>
              </a:solidFill>
            </a:endParaRPr>
          </a:p>
          <a:p>
            <a:pPr algn="l"/>
            <a:endParaRPr lang="he-IL" sz="3600" dirty="0">
              <a:solidFill>
                <a:srgbClr val="301E9E"/>
              </a:solidFill>
            </a:endParaRPr>
          </a:p>
        </p:txBody>
      </p:sp>
      <p:pic>
        <p:nvPicPr>
          <p:cNvPr id="3075" name="Picture 3" descr="C:\Users\Eyal\Desktop\Blue_Screen_of_Your_Mom_by_DemonOfRazgriz3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62000" y="3970670"/>
            <a:ext cx="7486984" cy="333625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softEdge rad="1270000"/>
          </a:effectLst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94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706" y="0"/>
            <a:ext cx="8111693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01E9E"/>
                </a:solidFill>
              </a:rPr>
              <a:t>CHOOSING THE RIGHT ALGORITHM</a:t>
            </a:r>
            <a:endParaRPr lang="he-IL" sz="40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524000"/>
            <a:ext cx="6472237" cy="4931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699261" y="2811780"/>
            <a:ext cx="6172199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99" name="Picture 3" descr="C:\Users\Eyal\Desktop\awards-bad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677140" y="2464007"/>
            <a:ext cx="1466860" cy="2375314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81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Eyal\Desktop\droppedIm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5770469" cy="3559629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301E9E"/>
                </a:solidFill>
              </a:rPr>
              <a:t>TECHNOLOGY</a:t>
            </a:r>
            <a:endParaRPr lang="he-IL" sz="6000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71600" y="1752600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PHP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JAVA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PHP/JAVA Bridge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HTML5/CSS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301E9E"/>
                </a:solidFill>
              </a:rPr>
              <a:t>JavaScript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600" dirty="0" err="1" smtClean="0">
                <a:solidFill>
                  <a:srgbClr val="301E9E"/>
                </a:solidFill>
              </a:rPr>
              <a:t>MySQL</a:t>
            </a:r>
            <a:endParaRPr lang="en-US" sz="3600" dirty="0" smtClean="0">
              <a:solidFill>
                <a:srgbClr val="301E9E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6395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52400"/>
            <a:ext cx="82296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01E9E"/>
                </a:solidFill>
              </a:rPr>
              <a:t>GAMIFICATION AS THE INCENTIVE</a:t>
            </a:r>
            <a:endParaRPr lang="he-IL" sz="4000" b="1" dirty="0">
              <a:solidFill>
                <a:srgbClr val="301E9E"/>
              </a:solidFill>
            </a:endParaRPr>
          </a:p>
        </p:txBody>
      </p:sp>
      <p:pic>
        <p:nvPicPr>
          <p:cNvPr id="1028" name="Picture 4" descr="C:\Users\Eyal\Desktop\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4047" y="-76200"/>
            <a:ext cx="1150660" cy="132944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Eyal\Desktop\Game_On__Log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146852" y="1670809"/>
            <a:ext cx="4543425" cy="414337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Eyal\Desktop\Steve-Jobs-Stopped-at-Japanese-Airport-for-Carrying-Shuriken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-58615" y="4419600"/>
            <a:ext cx="2414257" cy="24384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293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717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49 0.1544 L 2.77778E-7 -1.85185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773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5" dur="3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10"/>
                            </p:stCondLst>
                            <p:childTnLst>
                              <p:par>
                                <p:cTn id="1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717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163</Words>
  <Application>Microsoft Macintosh PowerPoint</Application>
  <PresentationFormat>On-screen Show (4:3)</PresentationFormat>
  <Paragraphs>48</Paragraphs>
  <Slides>16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PUMIEZ - A SLIDE PUZZLE </vt:lpstr>
      <vt:lpstr>THE ESSENCE OF THE PROBLEM</vt:lpstr>
      <vt:lpstr>THE NEED FOR MORE THEN JUST A GAME</vt:lpstr>
      <vt:lpstr>MARKET REVIEW</vt:lpstr>
      <vt:lpstr>GOALS</vt:lpstr>
      <vt:lpstr>CHALLENGES</vt:lpstr>
      <vt:lpstr>CHOOSING THE RIGHT ALGORITHM</vt:lpstr>
      <vt:lpstr>TECHNOLOGY</vt:lpstr>
      <vt:lpstr>GAMIFICATION AS THE INCENTIVE</vt:lpstr>
      <vt:lpstr>Slide 10</vt:lpstr>
      <vt:lpstr>ARCHITECTURE</vt:lpstr>
      <vt:lpstr>DEMONSTRATION</vt:lpstr>
      <vt:lpstr>Slide 13</vt:lpstr>
      <vt:lpstr>FUTURE DEVELOPMENT</vt:lpstr>
      <vt:lpstr>QUESTIONS</vt:lpstr>
      <vt:lpstr>Thank you for listening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</dc:creator>
  <cp:lastModifiedBy>yoni zilberman</cp:lastModifiedBy>
  <cp:revision>55</cp:revision>
  <dcterms:created xsi:type="dcterms:W3CDTF">2013-07-17T06:55:14Z</dcterms:created>
  <dcterms:modified xsi:type="dcterms:W3CDTF">2013-07-17T09:26:59Z</dcterms:modified>
</cp:coreProperties>
</file>