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" d="100"/>
          <a:sy n="40" d="100"/>
        </p:scale>
        <p:origin x="179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9A28D-74B2-EB9E-39BD-F1E473504DB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B605C34-3BCD-5E4A-BB8B-7804FC3734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39325-FF9E-F2DC-6E06-9787B0D075A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C00AB4-ED01-4AB3-A3CE-78AC78D77C53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EEBADC-235E-1DB1-221E-54D56E47FC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F5DB3-B55D-DE2C-6412-34BFAB2743E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74796B-B025-49AA-B14B-528E3304C8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3116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D88F99-FD2C-C529-6CAA-C007DE2304F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16B978-A730-ACF5-7067-FB67CCBC7D20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B69F3E-BF23-B1FB-4E3C-2FA7843C197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BC20A8B-A7EA-4EDB-8814-C3D7CD8A07C0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F85974-7951-77A9-797F-7AD196426D8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3B1E44-B6B5-FA55-A04F-AB39740B35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A8826C-14BF-41B8-9C2F-236359FCA52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05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FB89F86-4ED4-19CF-5CD1-9988F7942FDA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E1768F-B907-5790-E95D-5736B51A0FC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DED9F9-9AD2-32A0-0E7A-7938050FC8C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608404-C8B8-4512-8CEE-2CA1735E85DB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DF817C-99ED-26D0-BE9A-E05B3664012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3D6D6D-10C4-3415-B0C5-47D7CC0370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5C830A-B4C1-4BBA-967F-9D31AAC33C8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43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0ED065-5447-EDF8-34B4-AEEF96C472B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ED3F20-2B96-9B45-9A90-1BFCDE0548A3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F0DA7-00B1-694C-1BF1-08C7E7E2C2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5AEFD4-F6C9-4261-A4BB-79F67086D857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2866CE-60FE-5BE6-ED37-5B74D4058B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EF7E34-5D67-1CCF-9339-8C7CCAB557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28AF30-1625-4EBC-9BBD-D35F55F6F4CA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08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7A312B-9E69-8FBB-139D-4B6C6985A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030FB5-2566-1CBD-46F8-D0333444B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29A9D4-2021-1CF2-1F8E-DEB8387D6E6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CAEA93-1A3A-42B5-8AA9-A62F1DABD098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C56890-D329-4043-4C0E-CD434ED21E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FEB06-24DD-7BD0-072B-BE7B6F0289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388FF3-02E2-4F79-AC05-ED4A3225545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15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EF351B-0194-3A16-88A9-36977A4C44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C1D50F-CD31-4BC1-921F-85B5783925A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87D6CB-6BD4-8111-70C0-4DC2A0F4237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F55C99-E57E-561C-BC53-89C61346F9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6D1B7D-8361-4AE7-8AD2-1A464D3B35A9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E0CBF3-744E-AEAA-F9BF-B8521A3879A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708CCC-B6B8-79BA-A8C7-9A7C961D9D2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EEE7D5-C970-435F-AE1A-0095D963C5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87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312B5A-C6C4-38C7-DBEB-387305119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5AB6B-E74D-F286-999A-BD1508BEF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F057BD-4720-D3FE-0F6D-D1BF6BADA21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E1B125-56FA-014E-7ABE-24FF17A0F2E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7FC65E-077C-3FF0-17A4-0B51E687AAB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6572E5-553B-BF08-BE29-15D5385E511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0F7C04F-B411-48DA-9F34-CE8A7D5DE797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9E026F-7A4A-AC36-3EBE-013FE2C4665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3E0027-2BF9-89A5-D403-8DA609A02B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82EC7B-46CF-4980-A953-CCCFB46C368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39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47BEC-0F8B-4D2D-C8E3-D534E28699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225B71-0E69-77CD-884C-B78087BF15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E5BD355-0C9E-4D41-A911-23193444576F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AF646FD-0C22-4C8B-3ADF-6646207EE0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544419F-CAF5-84BB-80F2-F48934F7C6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BCDA56-84BC-483B-8EBB-01F4A13D90C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0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82937E-B84C-13FF-268E-8FFBE8C4446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1EBFDA-94F0-4497-8DE8-49F35AFCCA65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C1B5A2-46F3-33A1-258D-579022825C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49B610-E99B-25F9-555A-2996E115D17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F08DA2D-A450-4793-9DF0-9D5B63E1255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14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059048-4B4C-8411-9AD7-D488421FB0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86543A-561F-139C-3FB8-0DCB68B8F74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79624DA-9773-2ECD-9C3B-292694E1AFD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D94CCA-48B3-63DF-F82E-8DA3F3281B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9EB550-0903-409D-9B1D-CE7468228EC5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4BC9C99-8707-1589-BE44-D96C66ED18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3F9EB4-623B-4443-4A5E-B25DFCF816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88D14D-3313-4FA5-8D56-3574CB47B1A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498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539B4-BD81-5C0B-2F14-FCDE57CFE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68C608-C70C-9B3C-D8C8-AB354D4E477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7C1B532-A79B-7AF6-2CB1-6AFE9AE2114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39B93E-CB6F-7AF2-A49F-E2D1385DC18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F9F370-751A-4769-8727-7294879C5AB2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16248E-01A0-6D90-5B2A-FBF1F7139C7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04FC7E-113B-0E85-4369-CAEE3F47780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63BAA3-06E4-4EA4-82D6-05A258E53DC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3449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BA2192-856E-CDC6-18D6-C98E81A47A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844D2A-89DA-1E5E-D895-F3C7C7B76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B362F8-0C7A-47B4-C9B5-783C8BAA4B6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44677DB7-EA3E-4A1B-8EC2-3987E19A5B3F}" type="datetime1">
              <a:rPr lang="fr-FR"/>
              <a:pPr lvl="0"/>
              <a:t>05/07/2025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87FC69-3529-3C7A-7903-4EB0A808F80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9C32C9-B6DD-3A96-C76E-D841D30F3EC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A7B89586-F134-4BFD-A4E2-649C235979D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F6D786-6594-9EB6-ECC5-E2F1254A46ED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1038724-0024-642A-B5CD-5E28FC3F06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515776"/>
            <a:ext cx="9144000" cy="606210"/>
          </a:xfrm>
        </p:spPr>
        <p:txBody>
          <a:bodyPr/>
          <a:lstStyle/>
          <a:p>
            <a:pPr lvl="0"/>
            <a:r>
              <a:rPr lang="fr-FR"/>
              <a:t>Qu'est-ce que Git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19997D-F3C5-4416-B10C-0546CEB5B270}"/>
              </a:ext>
            </a:extLst>
          </p:cNvPr>
          <p:cNvSpPr txBox="1"/>
          <p:nvPr/>
        </p:nvSpPr>
        <p:spPr>
          <a:xfrm>
            <a:off x="12192902" y="6674690"/>
            <a:ext cx="62141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Comment l'installer sous Linux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3CCB-D823-179F-0A39-8B767E7B6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8C528-34D0-3436-FCCA-D6DBF8C70E57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fr-FR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8AAD3D-E137-2B74-66B7-D80A5CDC97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24547" y="6858000"/>
            <a:ext cx="9144000" cy="606210"/>
          </a:xfrm>
        </p:spPr>
        <p:txBody>
          <a:bodyPr/>
          <a:lstStyle/>
          <a:p>
            <a:pPr lvl="0"/>
            <a:r>
              <a:rPr lang="fr-FR" dirty="0"/>
              <a:t>Qu'est-ce que Git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05839E8-47E5-E2CB-087B-6181D572DBBC}"/>
              </a:ext>
            </a:extLst>
          </p:cNvPr>
          <p:cNvSpPr txBox="1"/>
          <p:nvPr/>
        </p:nvSpPr>
        <p:spPr>
          <a:xfrm>
            <a:off x="4453842" y="3787111"/>
            <a:ext cx="62141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Comment l'installer sous Linux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79D9086-A65A-18D9-E8BB-03C3733A5EFD}"/>
              </a:ext>
            </a:extLst>
          </p:cNvPr>
          <p:cNvSpPr txBox="1"/>
          <p:nvPr/>
        </p:nvSpPr>
        <p:spPr>
          <a:xfrm>
            <a:off x="12464716" y="-2177716"/>
            <a:ext cx="671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Configuration de Git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9AC57FA-503D-2372-3703-9449735E3218}"/>
              </a:ext>
            </a:extLst>
          </p:cNvPr>
          <p:cNvSpPr txBox="1"/>
          <p:nvPr/>
        </p:nvSpPr>
        <p:spPr>
          <a:xfrm>
            <a:off x="12192000" y="6858000"/>
            <a:ext cx="592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globale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51931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F1006-46DC-BEB9-876B-FF31955C2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F3DDD-CC64-84E9-3540-D0D0D1C7D5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6681533" y="1041402"/>
            <a:ext cx="9144000" cy="2387598"/>
          </a:xfrm>
        </p:spPr>
        <p:txBody>
          <a:bodyPr/>
          <a:lstStyle/>
          <a:p>
            <a:pPr lvl="0"/>
            <a:r>
              <a:rPr lang="fr-FR" dirty="0"/>
              <a:t>Introduction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A9A578-E5CC-BCB1-76E3-1944A5A8AD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24547" y="6858000"/>
            <a:ext cx="9144000" cy="606210"/>
          </a:xfrm>
        </p:spPr>
        <p:txBody>
          <a:bodyPr/>
          <a:lstStyle/>
          <a:p>
            <a:pPr lvl="0"/>
            <a:r>
              <a:rPr lang="fr-FR" dirty="0"/>
              <a:t>Qu'est-ce que Git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0D96FB3-72F3-C51C-13D3-712D3D0DE87D}"/>
              </a:ext>
            </a:extLst>
          </p:cNvPr>
          <p:cNvSpPr txBox="1"/>
          <p:nvPr/>
        </p:nvSpPr>
        <p:spPr>
          <a:xfrm>
            <a:off x="-3751694" y="3429000"/>
            <a:ext cx="6214161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Comment l'installer sous Linux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429211E-AD10-C44B-E390-6EA9AF0FB42E}"/>
              </a:ext>
            </a:extLst>
          </p:cNvPr>
          <p:cNvSpPr txBox="1"/>
          <p:nvPr/>
        </p:nvSpPr>
        <p:spPr>
          <a:xfrm>
            <a:off x="3705727" y="2235201"/>
            <a:ext cx="671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Configuration de Git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F9C8E2-8EFF-2B20-2207-EBE41DC10437}"/>
              </a:ext>
            </a:extLst>
          </p:cNvPr>
          <p:cNvSpPr txBox="1"/>
          <p:nvPr/>
        </p:nvSpPr>
        <p:spPr>
          <a:xfrm>
            <a:off x="4948990" y="3429000"/>
            <a:ext cx="592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globale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84A36C-B0B8-628B-C2A1-661BD249E2BF}"/>
              </a:ext>
            </a:extLst>
          </p:cNvPr>
          <p:cNvSpPr txBox="1"/>
          <p:nvPr/>
        </p:nvSpPr>
        <p:spPr>
          <a:xfrm>
            <a:off x="12392526" y="6858000"/>
            <a:ext cx="490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63812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DA3B7-1AD1-8FEB-C851-E03500439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6352AD9-C4DA-B86A-B078-7102B64C2F0F}"/>
              </a:ext>
            </a:extLst>
          </p:cNvPr>
          <p:cNvSpPr txBox="1"/>
          <p:nvPr/>
        </p:nvSpPr>
        <p:spPr>
          <a:xfrm>
            <a:off x="3705727" y="2235201"/>
            <a:ext cx="671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Configuration de Git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DE25221-F36D-8866-989E-8470295AE421}"/>
              </a:ext>
            </a:extLst>
          </p:cNvPr>
          <p:cNvSpPr txBox="1"/>
          <p:nvPr/>
        </p:nvSpPr>
        <p:spPr>
          <a:xfrm>
            <a:off x="-2221831" y="6637239"/>
            <a:ext cx="592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globale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1DD7ADB-E99A-8FA4-A382-A5D4BB4E46CF}"/>
              </a:ext>
            </a:extLst>
          </p:cNvPr>
          <p:cNvSpPr txBox="1"/>
          <p:nvPr/>
        </p:nvSpPr>
        <p:spPr>
          <a:xfrm>
            <a:off x="5029200" y="3244334"/>
            <a:ext cx="490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base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41980A0-E554-A9CD-95C8-CB4C935CA330}"/>
              </a:ext>
            </a:extLst>
          </p:cNvPr>
          <p:cNvSpPr txBox="1"/>
          <p:nvPr/>
        </p:nvSpPr>
        <p:spPr>
          <a:xfrm>
            <a:off x="12440653" y="6821905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Travailler</a:t>
            </a:r>
            <a:r>
              <a:rPr lang="en-US" dirty="0"/>
              <a:t> avec GitHub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420096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4178A-F379-480C-081D-5921279CE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CC4D24EE-570B-DC5C-F158-26CC34DF1DA9}"/>
              </a:ext>
            </a:extLst>
          </p:cNvPr>
          <p:cNvSpPr txBox="1"/>
          <p:nvPr/>
        </p:nvSpPr>
        <p:spPr>
          <a:xfrm>
            <a:off x="3705727" y="2235201"/>
            <a:ext cx="671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Configuration de Git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CD8C975-2F58-44C9-24B5-253EB5755C56}"/>
              </a:ext>
            </a:extLst>
          </p:cNvPr>
          <p:cNvSpPr txBox="1"/>
          <p:nvPr/>
        </p:nvSpPr>
        <p:spPr>
          <a:xfrm>
            <a:off x="-2221831" y="6637239"/>
            <a:ext cx="592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globale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732F034-C804-8A85-130B-5C7C15CFFD1F}"/>
              </a:ext>
            </a:extLst>
          </p:cNvPr>
          <p:cNvSpPr txBox="1"/>
          <p:nvPr/>
        </p:nvSpPr>
        <p:spPr>
          <a:xfrm>
            <a:off x="-2454443" y="6673334"/>
            <a:ext cx="490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base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953812-6246-14BE-BDC4-2B0FC4A73919}"/>
              </a:ext>
            </a:extLst>
          </p:cNvPr>
          <p:cNvSpPr txBox="1"/>
          <p:nvPr/>
        </p:nvSpPr>
        <p:spPr>
          <a:xfrm>
            <a:off x="4884821" y="3244334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Travailler</a:t>
            </a:r>
            <a:r>
              <a:rPr lang="en-US" dirty="0"/>
              <a:t> avec GitHub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A253AF6-A765-0FDB-1915-3B7C108B0DFA}"/>
              </a:ext>
            </a:extLst>
          </p:cNvPr>
          <p:cNvSpPr txBox="1"/>
          <p:nvPr/>
        </p:nvSpPr>
        <p:spPr>
          <a:xfrm>
            <a:off x="12536905" y="-649705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9930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17D21-CD17-E58E-D535-CBFB34360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5C7A49F-F525-FB98-6009-75EF3CE8A0F2}"/>
              </a:ext>
            </a:extLst>
          </p:cNvPr>
          <p:cNvSpPr txBox="1"/>
          <p:nvPr/>
        </p:nvSpPr>
        <p:spPr>
          <a:xfrm>
            <a:off x="-5029199" y="2474893"/>
            <a:ext cx="67136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Configuration de Git</a:t>
            </a:r>
            <a:endParaRPr lang="fr-FR" sz="4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E3CB5FF-3B5C-A4F3-E840-2587D8506AA6}"/>
              </a:ext>
            </a:extLst>
          </p:cNvPr>
          <p:cNvSpPr txBox="1"/>
          <p:nvPr/>
        </p:nvSpPr>
        <p:spPr>
          <a:xfrm>
            <a:off x="-2221831" y="6637239"/>
            <a:ext cx="592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Configuration </a:t>
            </a:r>
            <a:r>
              <a:rPr lang="en-US" dirty="0" err="1"/>
              <a:t>globale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A1AD58-9469-945D-D6F8-6CA5928235B9}"/>
              </a:ext>
            </a:extLst>
          </p:cNvPr>
          <p:cNvSpPr txBox="1"/>
          <p:nvPr/>
        </p:nvSpPr>
        <p:spPr>
          <a:xfrm>
            <a:off x="-2454443" y="6673334"/>
            <a:ext cx="4908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Utilisation</a:t>
            </a:r>
            <a:r>
              <a:rPr lang="en-US" dirty="0"/>
              <a:t> de base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F1641D6-D276-F792-108A-6231C41A53C0}"/>
              </a:ext>
            </a:extLst>
          </p:cNvPr>
          <p:cNvSpPr txBox="1"/>
          <p:nvPr/>
        </p:nvSpPr>
        <p:spPr>
          <a:xfrm>
            <a:off x="-2454443" y="3429000"/>
            <a:ext cx="4860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Travailler</a:t>
            </a:r>
            <a:r>
              <a:rPr lang="en-US" dirty="0"/>
              <a:t> avec GitHub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12D1BE0-30FD-8992-B3D4-89E92F1C61C8}"/>
              </a:ext>
            </a:extLst>
          </p:cNvPr>
          <p:cNvSpPr txBox="1"/>
          <p:nvPr/>
        </p:nvSpPr>
        <p:spPr>
          <a:xfrm>
            <a:off x="4066674" y="2413337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Conclusion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1814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75</Words>
  <Application>Microsoft Office PowerPoint</Application>
  <PresentationFormat>Grand écran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Thème Office</vt:lpstr>
      <vt:lpstr>Introduction</vt:lpstr>
      <vt:lpstr>Introduction</vt:lpstr>
      <vt:lpstr>Introduction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Martin KABABO</cp:lastModifiedBy>
  <cp:revision>32</cp:revision>
  <dcterms:created xsi:type="dcterms:W3CDTF">2025-07-05T08:32:20Z</dcterms:created>
  <dcterms:modified xsi:type="dcterms:W3CDTF">2025-07-05T09:02:03Z</dcterms:modified>
</cp:coreProperties>
</file>