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QzgBWiiHgWtys/zgNp1OumT6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8684492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868449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4303329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430332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Daily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hice el viernes?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Estudiar sobre docker compose, y comenzar un curso sobre java beams y lambdas en java 8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9c8684492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9385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9b4303329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581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5" y="82050"/>
            <a:ext cx="11014350" cy="64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70557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Antes….después</a:t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75" y="1388663"/>
            <a:ext cx="2457450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725" y="1228963"/>
            <a:ext cx="22383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impedimentos tengo?	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hace mucho tiempo no </a:t>
            </a:r>
            <a:r>
              <a:rPr lang="es-MX"/>
              <a:t>había</a:t>
            </a:r>
            <a:r>
              <a:rPr lang="es-MX"/>
              <a:t> tocado java y estoy aprendiendo nuevas cosas sobre </a:t>
            </a:r>
            <a:r>
              <a:rPr lang="es-MX"/>
              <a:t>programación</a:t>
            </a:r>
            <a:r>
              <a:rPr lang="es-MX"/>
              <a:t> funcional.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realizare el día de hoy</a:t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terminar el curso basico de java8 y comenzar a documentarme de typescript.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2020-09-24T02:45:59Z</dcterms:created>
  <dc:creator>Usuario de Windows</dc:creator>
</cp:coreProperties>
</file>