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DKRR4x7Eh0a7lN2qoTEaPwkG6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d0d8de6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cd0d8de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d0d8de6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cd0d8de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d0d8de6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d0d8de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d0d8de6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d0d8de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d0d8de6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d0d8de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ab19fee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ab19fe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dc23c08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dc23c0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8684492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868449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394b12d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394b12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394b12d7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394b12d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94b12d7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94b12d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394b12d7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394b12d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b4303329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b430332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Daily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9cd0d8de6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1525"/>
            <a:ext cx="11887202" cy="473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9cd0d8de6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277601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9cd0d8de6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425"/>
            <a:ext cx="11887200" cy="333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9cd0d8de6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75" y="805425"/>
            <a:ext cx="9088050" cy="59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9cd0d8de6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75" y="57650"/>
            <a:ext cx="7390158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438"/>
            <a:ext cx="11887205" cy="504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Antes….después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50" y="1690688"/>
            <a:ext cx="2238375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525" y="1390938"/>
            <a:ext cx="22669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¿Qué impedimentos tuve?	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tuve inconvenientes con la </a:t>
            </a:r>
            <a:r>
              <a:rPr lang="es-MX"/>
              <a:t>librería</a:t>
            </a:r>
            <a:r>
              <a:rPr lang="es-MX"/>
              <a:t> “jedis” para hacer la conexion a redis no funcionaba ya que en los ejemplos de internet la </a:t>
            </a:r>
            <a:r>
              <a:rPr lang="es-MX"/>
              <a:t>tenían</a:t>
            </a:r>
            <a:r>
              <a:rPr lang="es-MX"/>
              <a:t> diferente, por lo tanto tarde mucho para lograr hacer la </a:t>
            </a:r>
            <a:r>
              <a:rPr lang="es-MX"/>
              <a:t>conexión</a:t>
            </a:r>
            <a:r>
              <a:rPr lang="es-MX"/>
              <a:t>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realizare el día de hoy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estoy estudiando sobre junit5 y mokito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9ab19fee0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9428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hice en estos dias?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Estudiar sobre </a:t>
            </a:r>
            <a:r>
              <a:rPr lang="es-MX"/>
              <a:t>integración</a:t>
            </a:r>
            <a:r>
              <a:rPr lang="es-MX"/>
              <a:t> continua, arreglar el problema de la </a:t>
            </a:r>
            <a:r>
              <a:rPr lang="es-MX"/>
              <a:t>librería</a:t>
            </a:r>
            <a:r>
              <a:rPr lang="es-MX"/>
              <a:t> de redis para springboot, y terminar un curso de java que estaba realizando.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9dc23c080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13" y="1228275"/>
            <a:ext cx="11386574" cy="312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9c8684492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453043" cy="655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5394b12d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123626" cy="595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5394b12d7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420475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5394b12d7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485122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5394b12d7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54179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9b4303329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06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08" y="0"/>
            <a:ext cx="1070458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2020-09-24T02:45:59Z</dcterms:created>
  <dc:creator>Usuario de Windows</dc:creator>
</cp:coreProperties>
</file>