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ztqfbvN8eq5cwKptFejvbsNh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b6d6b4f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b6d6b4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394b12d7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394b12d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c86844927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c868449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94b12d7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94b12d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MX"/>
              <a:t>Daily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he realizado?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estudiar de jasmine, y karma. comenzar a estudiar sobre </a:t>
            </a:r>
            <a:r>
              <a:rPr lang="es-MX"/>
              <a:t>elasticsearch</a:t>
            </a:r>
            <a:r>
              <a:rPr lang="es-MX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a1b6d6b4f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733232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5394b12d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46610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9c8684492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441431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5394b12d7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44716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Antes….después</a:t>
            </a:r>
            <a:endParaRPr/>
          </a:p>
        </p:txBody>
      </p:sp>
      <p:pic>
        <p:nvPicPr>
          <p:cNvPr id="116" name="Google Shape;11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100" y="1576700"/>
            <a:ext cx="2099234" cy="4862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0434" y="1690700"/>
            <a:ext cx="2809245" cy="486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¿Qué impedimentos tuve?	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Por el momento ninguno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/>
              <a:t>Que realizare el día de hoy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estoy estudiando sobre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2020-09-24T02:45:59Z</dcterms:created>
  <dc:creator>Usuario de Windows</dc:creator>
</cp:coreProperties>
</file>