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rlzKHUkwZHucnG/dPTFpJUUc1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b6d6b4f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b6d6b4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394b12d7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394b12d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48700fe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48700f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394b12d7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394b12d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48700fe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c48700f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c8684492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c8684492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MX"/>
              <a:t>Daily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¿Qué impedimentos tuve?	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Por el momento ninguno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Que realizare el día de hoy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estoy estudiando sobre fargate y aws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Que he realizado?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estudiar de circle ci, y realizar un </a:t>
            </a:r>
            <a:r>
              <a:rPr lang="es-MX"/>
              <a:t>ejemplo</a:t>
            </a:r>
            <a:r>
              <a:rPr lang="es-MX"/>
              <a:t> basico.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a1b6d6b4f7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56566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5394b12d7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50108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9c48700fe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75" y="152400"/>
            <a:ext cx="10448716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5394b12d7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543027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9c48700fe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353322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9c8684492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643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Antes….después</a:t>
            </a:r>
            <a:endParaRPr/>
          </a:p>
        </p:txBody>
      </p:sp>
      <p:pic>
        <p:nvPicPr>
          <p:cNvPr id="126" name="Google Shape;12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659" y="1690700"/>
            <a:ext cx="2809245" cy="486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155" y="1690688"/>
            <a:ext cx="214312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2020-09-24T02:45:59Z</dcterms:created>
  <dc:creator>Usuario de Windows</dc:creator>
</cp:coreProperties>
</file>