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613-916E-46FB-BB15-4CE9309AC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421EB-3709-42AA-8D04-304855A1C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50AD-BAC9-4285-BB80-3F0F588C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4793-8053-46DD-9F7A-FB7BFBE8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2F782-A1CB-4BC4-9A47-43EC5656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97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1DB-FEDA-4420-966B-4CD98455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62551-E1F7-47B5-BBD7-1DE3C893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17C9-1D63-4C1E-A996-86B3CB87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976A-6C2A-4D31-8DD5-05037E1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A38A-07BD-4F6E-80A0-D5C31766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2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116D8-D694-4E79-9F8B-E6B455CE2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AD5C3-8B9A-4ADF-B966-10B88ABA1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E3ED-F370-4130-B5C0-A122418D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60C6-870D-40D8-B303-05391472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5EC1-F53B-4EB0-962A-E46CFFE5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A70C-B821-40CE-8A56-A65000D1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CE64-9150-4244-B42E-21511FF9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E95B-D92B-483B-8719-42F3364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DC28-9CFC-4758-86E1-6849D9C4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1FFF0-D361-4F19-9C81-939F505C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246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8A74-F623-4B61-9DE0-68C55E2A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20E8C-56AD-4A0A-A088-511A6519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39C0-13D4-4FB7-B470-50357CB0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0F13-A44F-4861-A1B1-3409D1FA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5EF1-2429-49A0-A68B-CFF683AA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97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DE7A-EE25-47A0-9C92-C9AD2B29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7553-3D0E-4481-894F-440E9AC1F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E2225-A0C8-43F1-AA96-00F678FB6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0D471-D0B4-4357-8851-3845A23D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142DF-C639-4F35-B2C9-511A76CB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C7D3-1284-4A8E-8446-FFBC331C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66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BDFC-08C8-4C95-A672-330B53AA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F9D5E-36F8-4149-B269-109A01B08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F6C59-87BD-42F3-9B97-7D6908C41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7E9B7-5013-4FC6-9AAC-64938CF18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28621-ADB2-4B34-BF3D-6A00C9AA8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0331E-59EC-4E40-B918-4E07B3A5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5A3F7-2293-43EE-A973-791773C5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7FCB3-40FD-43CB-9B57-6CE29747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26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6938-3AE9-4A2B-AD36-C7AE8886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C90F-88C2-4D97-8874-BF39925D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F91D8-52C5-4F20-B169-F318F7A1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38AE8-3C80-438A-BD94-2E0D564C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74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E5705-2A12-4EEC-9981-3F5B16C3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21A3A-2033-49C1-856B-074569E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9EC3D-35F3-4C79-9EA9-CE35D336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37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C8C3-7A5E-4A0D-88C3-3E93FA2F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3E9A-4E75-4E3C-B3E9-D1B1F39F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070D1-5B5B-4BB1-8AF8-A0D54259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35ADE-9993-4452-A8E6-06F99519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39F48-F182-479D-96B7-FE37F572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691C-7D2D-461D-8DEB-F910E7C6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828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5813-5BD6-4F61-8599-9100B800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B23B1-D129-48D8-A238-7D6351657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357F-C370-4E87-94FE-6F3FDDEC9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B72B-10E9-4CED-9D06-07460DC6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ADACC-B4E1-4B1C-963A-BB2E7945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8EBE4-45E5-4494-B823-456EE3A9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29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8792A-14CE-4624-9629-65F939A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282B-FD88-4022-8ADB-66BBC8E3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BE52-E8EE-4F86-BF6E-7650D0C8F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548E2-6A3E-41AD-80F8-9EE7E87E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55B1-2573-4F82-9BF2-9514D29D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9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F87A-C5D6-4AA9-B6DC-8C991B218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Daily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741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1652-6A2B-465F-8E86-EE0D3E0D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hice ayer?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0349-F24B-4E1F-A90F-76B6B811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Recoger el computador, instalar todas las dependencias de desarrollo, Docker, visual </a:t>
            </a:r>
            <a:r>
              <a:rPr lang="es-MX" dirty="0" err="1"/>
              <a:t>studio</a:t>
            </a:r>
            <a:r>
              <a:rPr lang="es-MX" dirty="0"/>
              <a:t>, </a:t>
            </a:r>
            <a:r>
              <a:rPr lang="es-MX" dirty="0" err="1"/>
              <a:t>git</a:t>
            </a:r>
            <a:r>
              <a:rPr lang="es-MX" dirty="0"/>
              <a:t>.</a:t>
            </a:r>
          </a:p>
          <a:p>
            <a:r>
              <a:rPr lang="es-MX" dirty="0"/>
              <a:t>Seguir búsqueda de material de estudio de </a:t>
            </a:r>
            <a:r>
              <a:rPr lang="es-MX" dirty="0" err="1"/>
              <a:t>spring</a:t>
            </a:r>
            <a:r>
              <a:rPr lang="es-MX" dirty="0"/>
              <a:t> </a:t>
            </a:r>
            <a:r>
              <a:rPr lang="es-MX" dirty="0" err="1"/>
              <a:t>boot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1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05AE-69A5-4BA3-865A-D16D287C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Antes….después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5320A-DFA7-4E32-AD2B-6A149309B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1" y="1690688"/>
            <a:ext cx="1695450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652D7-DBE9-4C18-A347-147E4479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8" y="1690688"/>
            <a:ext cx="15716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3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C5E4-D496-4798-905F-4CD271C6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Progreso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3044A5-F5C2-49AB-93D3-12B9C9ECA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48" y="2175229"/>
            <a:ext cx="10515600" cy="23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7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DE44-9652-407B-A8C7-1701FD16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impedimentos tengo?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FCC1-91C1-4E98-AC29-BE2982A0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Tengo problemas con la instalación de algunas dependencias en el computador de dotación.</a:t>
            </a:r>
          </a:p>
          <a:p>
            <a:r>
              <a:rPr lang="es-MX" dirty="0"/>
              <a:t>No he cumplido el 100% de cobertura por lo tanto intentare terminar de realizar el CRUD el día de hoy</a:t>
            </a:r>
          </a:p>
        </p:txBody>
      </p:sp>
    </p:spTree>
    <p:extLst>
      <p:ext uri="{BB962C8B-B14F-4D97-AF65-F5344CB8AC3E}">
        <p14:creationId xmlns:p14="http://schemas.microsoft.com/office/powerpoint/2010/main" val="26277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8E85-A6AC-402A-9F74-76CEBBAB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realizare el día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AE13-F6EF-4ABD-8CDE-60B285FC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Continuar con el proceso de hacer un CRUD utilizando </a:t>
            </a:r>
            <a:r>
              <a:rPr lang="es-MX" dirty="0" err="1"/>
              <a:t>Springboot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291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Daily</vt:lpstr>
      <vt:lpstr>Que hice ayer?</vt:lpstr>
      <vt:lpstr>Antes….después</vt:lpstr>
      <vt:lpstr>Progreso </vt:lpstr>
      <vt:lpstr>¿Qué impedimentos tengo? </vt:lpstr>
      <vt:lpstr>Que realizare el día de hoy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</dc:title>
  <dc:creator>Usuario de Windows</dc:creator>
  <cp:lastModifiedBy>Usuario de Windows</cp:lastModifiedBy>
  <cp:revision>2</cp:revision>
  <dcterms:created xsi:type="dcterms:W3CDTF">2020-09-23T15:17:07Z</dcterms:created>
  <dcterms:modified xsi:type="dcterms:W3CDTF">2020-09-23T15:22:36Z</dcterms:modified>
</cp:coreProperties>
</file>