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5" roundtripDataSignature="AMtx7mjuYmgg9xKbQl07+kt0VI4jUj7M8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b4303329a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b4303329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9b4303329a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9b4303329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9b4303329a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9b4303329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s-MX"/>
              <a:t>Daily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MX"/>
              <a:t>Que realizare el día de hoy</a:t>
            </a:r>
            <a:endParaRPr/>
          </a:p>
        </p:txBody>
      </p:sp>
      <p:sp>
        <p:nvSpPr>
          <p:cNvPr id="136" name="Google Shape;136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Conectar continuar estudiando java para hacer la </a:t>
            </a:r>
            <a:r>
              <a:rPr lang="es-MX"/>
              <a:t>conexión</a:t>
            </a:r>
            <a:r>
              <a:rPr lang="es-MX"/>
              <a:t> con redis, ahondar un poco mas en java.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MX"/>
              <a:t>Que hice ayer?</a:t>
            </a:r>
            <a:endParaRPr/>
          </a:p>
        </p:txBody>
      </p:sp>
      <p:sp>
        <p:nvSpPr>
          <p:cNvPr id="90" name="Google Shape;90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A el CRUD realizado con spring conectar con redis, para la persistencia, se escogio redis con usando un contenedor en docker, para reforzar y aprender la herramienta.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g9b4303329a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6425" y="730675"/>
            <a:ext cx="7753726" cy="493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025" y="1624013"/>
            <a:ext cx="11029950" cy="360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25" y="1570975"/>
            <a:ext cx="11887201" cy="3532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g9b4303329a_0_8"/>
          <p:cNvPicPr preferRelativeResize="0"/>
          <p:nvPr/>
        </p:nvPicPr>
        <p:blipFill rotWithShape="1">
          <a:blip r:embed="rId3">
            <a:alphaModFix/>
          </a:blip>
          <a:srcRect b="32490" l="-32989" r="32990" t="-32490"/>
          <a:stretch/>
        </p:blipFill>
        <p:spPr>
          <a:xfrm>
            <a:off x="152400" y="152400"/>
            <a:ext cx="11887200" cy="609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g9b4303329a_0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5349"/>
            <a:ext cx="12191998" cy="684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g9b4303329a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1887202" cy="6083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MX"/>
              <a:t>Antes….después</a:t>
            </a:r>
            <a:endParaRPr/>
          </a:p>
        </p:txBody>
      </p:sp>
      <p:pic>
        <p:nvPicPr>
          <p:cNvPr id="123" name="Google Shape;123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0275" y="1400363"/>
            <a:ext cx="2314575" cy="470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90150" y="1309988"/>
            <a:ext cx="2457450" cy="469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MX"/>
              <a:t>¿Qué impedimentos tengo?	</a:t>
            </a:r>
            <a:endParaRPr/>
          </a:p>
        </p:txBody>
      </p:sp>
      <p:sp>
        <p:nvSpPr>
          <p:cNvPr id="130" name="Google Shape;130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No </a:t>
            </a:r>
            <a:r>
              <a:rPr lang="es-MX"/>
              <a:t>había tenido mucho contacto con docker y tuve que estudiar.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todavía me falta entender java version 8, que son: beams, lambdas, closures, etc..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2020-09-24T02:45:59Z</dcterms:created>
  <dc:creator>Usuario de Windows</dc:creator>
</cp:coreProperties>
</file>