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quick-starts/" TargetMode="External"/><Relationship Id="rId2" Type="http://schemas.openxmlformats.org/officeDocument/2006/relationships/hyperlink" Target="http://www.awseomeincu.com/tutorials/unity-po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FAB-068F-4098-804F-09D425A84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/>
          <a:lstStyle/>
          <a:p>
            <a:r>
              <a:rPr lang="en-US" dirty="0"/>
              <a:t>Unity 3D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85515-4303-41D6-BD19-CB1C83A0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/>
          <a:lstStyle/>
          <a:p>
            <a:r>
              <a:rPr lang="en-US" dirty="0"/>
              <a:t>Making a pong game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D4C0F-AC66-4461-9F91-96CE27E50FB8}"/>
              </a:ext>
            </a:extLst>
          </p:cNvPr>
          <p:cNvSpPr txBox="1"/>
          <p:nvPr/>
        </p:nvSpPr>
        <p:spPr>
          <a:xfrm>
            <a:off x="9729789" y="5498067"/>
            <a:ext cx="222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Jason Wroe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128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2520C-989F-4588-9EF5-43E004EF334F}"/>
              </a:ext>
            </a:extLst>
          </p:cNvPr>
          <p:cNvSpPr txBox="1"/>
          <p:nvPr/>
        </p:nvSpPr>
        <p:spPr>
          <a:xfrm>
            <a:off x="4586288" y="1600200"/>
            <a:ext cx="268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Unity3D?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E9AE1-FA3F-4B26-816C-14BFF23DEA94}"/>
              </a:ext>
            </a:extLst>
          </p:cNvPr>
          <p:cNvSpPr txBox="1"/>
          <p:nvPr/>
        </p:nvSpPr>
        <p:spPr>
          <a:xfrm>
            <a:off x="1879600" y="2203450"/>
            <a:ext cx="8786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</a:t>
            </a:r>
            <a:r>
              <a:rPr lang="en-GB" dirty="0"/>
              <a:t>nity3D is cross platform game engine which can be used to develop 3D and 2D video games.</a:t>
            </a:r>
          </a:p>
          <a:p>
            <a:endParaRPr lang="en-US" dirty="0"/>
          </a:p>
          <a:p>
            <a:r>
              <a:rPr lang="en-US" dirty="0"/>
              <a:t>Unity uses a system of </a:t>
            </a:r>
            <a:r>
              <a:rPr lang="en-US" dirty="0" err="1"/>
              <a:t>GameObjects</a:t>
            </a:r>
            <a:r>
              <a:rPr lang="en-US" dirty="0"/>
              <a:t> which contain a number of Components with different responsibility's such as Drawing a mesh, Sprite, Collision Box or Scripts.</a:t>
            </a:r>
          </a:p>
          <a:p>
            <a:endParaRPr lang="en-US" dirty="0"/>
          </a:p>
          <a:p>
            <a:r>
              <a:rPr lang="en-US" dirty="0"/>
              <a:t>Scripts are written in the C# programming language, Java can also be used.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2993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05CEA-CA56-4941-858D-914993CFE0E0}"/>
              </a:ext>
            </a:extLst>
          </p:cNvPr>
          <p:cNvSpPr txBox="1"/>
          <p:nvPr/>
        </p:nvSpPr>
        <p:spPr>
          <a:xfrm>
            <a:off x="3032123" y="509588"/>
            <a:ext cx="601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try create a simple 2d game - Pong</a:t>
            </a:r>
            <a:endParaRPr lang="en-GB" dirty="0"/>
          </a:p>
        </p:txBody>
      </p:sp>
      <p:pic>
        <p:nvPicPr>
          <p:cNvPr id="2050" name="Picture 2" descr="Finished Unity Pong game">
            <a:extLst>
              <a:ext uri="{FF2B5EF4-FFF2-40B4-BE49-F238E27FC236}">
                <a16:creationId xmlns:a16="http://schemas.microsoft.com/office/drawing/2014/main" id="{012D6412-FDCC-4535-ABD7-CFF93FBD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47" y="878920"/>
            <a:ext cx="8275637" cy="559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27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66D54-9F6E-4AF7-835A-32EEDE582E27}"/>
              </a:ext>
            </a:extLst>
          </p:cNvPr>
          <p:cNvSpPr txBox="1"/>
          <p:nvPr/>
        </p:nvSpPr>
        <p:spPr>
          <a:xfrm>
            <a:off x="3024189" y="1471613"/>
            <a:ext cx="68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Unity and copy assets if you want to follow along.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B6DF5-E291-4E2C-BA5C-6F480E7DCD07}"/>
              </a:ext>
            </a:extLst>
          </p:cNvPr>
          <p:cNvSpPr txBox="1"/>
          <p:nvPr/>
        </p:nvSpPr>
        <p:spPr>
          <a:xfrm>
            <a:off x="3024189" y="21209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“Pong Assets” folder onto your desktop.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44724-5102-4603-9588-C30BB0BBF504}"/>
              </a:ext>
            </a:extLst>
          </p:cNvPr>
          <p:cNvSpPr txBox="1"/>
          <p:nvPr/>
        </p:nvSpPr>
        <p:spPr>
          <a:xfrm>
            <a:off x="3024189" y="277018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www.awesomeincu.com/tutorials/unity-pong</a:t>
            </a:r>
            <a:r>
              <a:rPr lang="en-US" dirty="0"/>
              <a:t> if you wish to continue this tutorial.</a:t>
            </a:r>
          </a:p>
          <a:p>
            <a:endParaRPr lang="en-US" dirty="0"/>
          </a:p>
          <a:p>
            <a:r>
              <a:rPr lang="en-US" dirty="0"/>
              <a:t>The Unity3D web site also has a lot of good tutorials as well as YouTube.</a:t>
            </a:r>
          </a:p>
          <a:p>
            <a:endParaRPr lang="en-US" dirty="0"/>
          </a:p>
          <a:p>
            <a:r>
              <a:rPr lang="en-US" dirty="0"/>
              <a:t>MSDN and google are </a:t>
            </a:r>
            <a:r>
              <a:rPr lang="en-US"/>
              <a:t>good resources to </a:t>
            </a:r>
            <a:r>
              <a:rPr lang="en-US" dirty="0"/>
              <a:t>learn C#</a:t>
            </a:r>
          </a:p>
          <a:p>
            <a:r>
              <a:rPr lang="en-GB" dirty="0">
                <a:hlinkClick r:id="rId3"/>
              </a:rPr>
              <a:t>https://docs.microsoft.com/en-us/dotnet/csharp/quick-starts/</a:t>
            </a:r>
            <a:endParaRPr lang="en-GB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3611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2AC01-26C2-4FC8-A49E-7231B2DDEE28}"/>
              </a:ext>
            </a:extLst>
          </p:cNvPr>
          <p:cNvSpPr txBox="1"/>
          <p:nvPr/>
        </p:nvSpPr>
        <p:spPr>
          <a:xfrm>
            <a:off x="5156200" y="533400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0DEA7-5EEE-4E25-9DDF-2821222ED99A}"/>
              </a:ext>
            </a:extLst>
          </p:cNvPr>
          <p:cNvSpPr txBox="1"/>
          <p:nvPr/>
        </p:nvSpPr>
        <p:spPr>
          <a:xfrm>
            <a:off x="2647950" y="1435100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improve the user interface</a:t>
            </a:r>
          </a:p>
          <a:p>
            <a:r>
              <a:rPr lang="en-US" dirty="0"/>
              <a:t>	Game Menu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GB" dirty="0"/>
              <a:t>an you add different game modes</a:t>
            </a:r>
          </a:p>
          <a:p>
            <a:r>
              <a:rPr lang="en-US" dirty="0"/>
              <a:t>	Squash, Doubles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GB" dirty="0"/>
              <a:t>an you add juice ?</a:t>
            </a:r>
          </a:p>
          <a:p>
            <a:r>
              <a:rPr lang="en-US" dirty="0"/>
              <a:t>	</a:t>
            </a:r>
            <a:r>
              <a:rPr lang="en-GB" dirty="0"/>
              <a:t>Ball trail</a:t>
            </a:r>
          </a:p>
          <a:p>
            <a:r>
              <a:rPr lang="en-US" dirty="0"/>
              <a:t>	</a:t>
            </a:r>
            <a:r>
              <a:rPr lang="en-GB" dirty="0"/>
              <a:t>Screen shake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GB" dirty="0"/>
              <a:t>an you add sound to the game?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GB" dirty="0"/>
              <a:t>an you make the game 3D?</a:t>
            </a:r>
          </a:p>
          <a:p>
            <a:r>
              <a:rPr lang="en-US" dirty="0"/>
              <a:t>	</a:t>
            </a:r>
            <a:r>
              <a:rPr lang="en-GB" dirty="0"/>
              <a:t>Use blender meshes or standard default meshes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450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174</TotalTime>
  <Words>177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Mesh</vt:lpstr>
      <vt:lpstr>Unity 3D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</dc:title>
  <dc:creator>Jason Wroe</dc:creator>
  <cp:lastModifiedBy>Jason Wroe</cp:lastModifiedBy>
  <cp:revision>19</cp:revision>
  <dcterms:created xsi:type="dcterms:W3CDTF">2017-12-08T07:15:28Z</dcterms:created>
  <dcterms:modified xsi:type="dcterms:W3CDTF">2017-12-08T14:49:07Z</dcterms:modified>
</cp:coreProperties>
</file>