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6858000" cy="21599525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03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66" d="100"/>
          <a:sy n="66" d="100"/>
        </p:scale>
        <p:origin x="3276" y="-234"/>
      </p:cViewPr>
      <p:guideLst>
        <p:guide orient="horz" pos="6803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80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0D3D3-7D47-4765-8C78-A4B692E2B4C7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40050" y="1143000"/>
            <a:ext cx="9779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86679A-C01E-443B-BD4F-FD0D08131F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96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534924"/>
            <a:ext cx="5829300" cy="7519835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11344752"/>
            <a:ext cx="5143500" cy="521488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3682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47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1149975"/>
            <a:ext cx="1478756" cy="18304599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1149975"/>
            <a:ext cx="4350544" cy="18304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71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753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5384888"/>
            <a:ext cx="5915025" cy="898480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14454688"/>
            <a:ext cx="5915025" cy="472489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7830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5749874"/>
            <a:ext cx="2914650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5749874"/>
            <a:ext cx="2914650" cy="1370470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0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149979"/>
            <a:ext cx="5915025" cy="417491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5294885"/>
            <a:ext cx="2901255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7889827"/>
            <a:ext cx="2901255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5294885"/>
            <a:ext cx="2915543" cy="259494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7889827"/>
            <a:ext cx="2915543" cy="1160474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626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4211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655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3109937"/>
            <a:ext cx="3471863" cy="1534966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001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1439968"/>
            <a:ext cx="2211884" cy="503988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3109937"/>
            <a:ext cx="3471863" cy="1534966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6479857"/>
            <a:ext cx="2211884" cy="1200473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84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1149979"/>
            <a:ext cx="591502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5749874"/>
            <a:ext cx="591502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B43E5A-C916-44DE-9515-8FD631FED8C9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20019564"/>
            <a:ext cx="231457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20019564"/>
            <a:ext cx="154305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1DB4DC-F467-4D7D-B0D8-A37A225257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326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그룹 101"/>
          <p:cNvGrpSpPr/>
          <p:nvPr/>
        </p:nvGrpSpPr>
        <p:grpSpPr>
          <a:xfrm>
            <a:off x="0" y="0"/>
            <a:ext cx="6870408" cy="20738021"/>
            <a:chOff x="-1185" y="-1578"/>
            <a:chExt cx="6870408" cy="20738021"/>
          </a:xfrm>
        </p:grpSpPr>
        <p:sp>
          <p:nvSpPr>
            <p:cNvPr id="5" name="직사각형 4"/>
            <p:cNvSpPr/>
            <p:nvPr/>
          </p:nvSpPr>
          <p:spPr>
            <a:xfrm>
              <a:off x="9525" y="19237842"/>
              <a:ext cx="6848475" cy="149860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footer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0" y="2272647"/>
              <a:ext cx="6858000" cy="1846379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section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4" name="직사각형 3"/>
            <p:cNvSpPr/>
            <p:nvPr/>
          </p:nvSpPr>
          <p:spPr>
            <a:xfrm>
              <a:off x="0" y="-1578"/>
              <a:ext cx="6858000" cy="226152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header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/>
            <p:cNvSpPr/>
            <p:nvPr/>
          </p:nvSpPr>
          <p:spPr>
            <a:xfrm>
              <a:off x="7224" y="201057"/>
              <a:ext cx="6844426" cy="1170543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7224" y="229966"/>
              <a:ext cx="6840109" cy="368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탑 배너</a:t>
              </a:r>
            </a:p>
          </p:txBody>
        </p:sp>
        <p:grpSp>
          <p:nvGrpSpPr>
            <p:cNvPr id="88" name="그룹 87"/>
            <p:cNvGrpSpPr/>
            <p:nvPr/>
          </p:nvGrpSpPr>
          <p:grpSpPr>
            <a:xfrm>
              <a:off x="7830" y="599390"/>
              <a:ext cx="6846727" cy="723900"/>
              <a:chOff x="0" y="368300"/>
              <a:chExt cx="6858000" cy="723900"/>
            </a:xfrm>
            <a:noFill/>
          </p:grpSpPr>
          <p:sp>
            <p:nvSpPr>
              <p:cNvPr id="10" name="직사각형 9"/>
              <p:cNvSpPr/>
              <p:nvPr/>
            </p:nvSpPr>
            <p:spPr>
              <a:xfrm>
                <a:off x="0" y="368300"/>
                <a:ext cx="6858000" cy="7239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직사각형 10"/>
              <p:cNvSpPr/>
              <p:nvPr/>
            </p:nvSpPr>
            <p:spPr>
              <a:xfrm>
                <a:off x="243007" y="568250"/>
                <a:ext cx="900000" cy="3240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메뉴</a:t>
                </a:r>
              </a:p>
            </p:txBody>
          </p:sp>
          <p:sp>
            <p:nvSpPr>
              <p:cNvPr id="12" name="직사각형 11"/>
              <p:cNvSpPr/>
              <p:nvPr/>
            </p:nvSpPr>
            <p:spPr>
              <a:xfrm>
                <a:off x="2949266" y="568250"/>
                <a:ext cx="900000" cy="3240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로고</a:t>
                </a:r>
              </a:p>
            </p:txBody>
          </p:sp>
          <p:sp>
            <p:nvSpPr>
              <p:cNvPr id="13" name="직사각형 12"/>
              <p:cNvSpPr/>
              <p:nvPr/>
            </p:nvSpPr>
            <p:spPr>
              <a:xfrm>
                <a:off x="5655525" y="568250"/>
                <a:ext cx="900000" cy="324000"/>
              </a:xfrm>
              <a:prstGeom prst="rect">
                <a:avLst/>
              </a:prstGeom>
              <a:grpFill/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왼쪽 사이드</a:t>
                </a:r>
              </a:p>
            </p:txBody>
          </p:sp>
        </p:grpSp>
        <p:sp>
          <p:nvSpPr>
            <p:cNvPr id="14" name="직사각형 13"/>
            <p:cNvSpPr/>
            <p:nvPr/>
          </p:nvSpPr>
          <p:spPr>
            <a:xfrm>
              <a:off x="0" y="2553646"/>
              <a:ext cx="6858000" cy="8763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article1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24" name="직사각형 23"/>
            <p:cNvSpPr/>
            <p:nvPr/>
          </p:nvSpPr>
          <p:spPr>
            <a:xfrm>
              <a:off x="0" y="10978120"/>
              <a:ext cx="6858000" cy="89138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1000" dirty="0">
                  <a:solidFill>
                    <a:schemeClr val="tx1"/>
                  </a:solidFill>
                </a:rPr>
                <a:t>article5</a:t>
              </a:r>
            </a:p>
            <a:p>
              <a:pPr algn="ctr"/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슬라이드 배너</a:t>
              </a: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0" y="15106370"/>
              <a:ext cx="6847333" cy="4131472"/>
              <a:chOff x="0" y="9782174"/>
              <a:chExt cx="6858000" cy="4131472"/>
            </a:xfrm>
          </p:grpSpPr>
          <p:sp>
            <p:nvSpPr>
              <p:cNvPr id="26" name="직사각형 25"/>
              <p:cNvSpPr/>
              <p:nvPr/>
            </p:nvSpPr>
            <p:spPr>
              <a:xfrm>
                <a:off x="0" y="9782174"/>
                <a:ext cx="6858000" cy="413147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article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8946" y="10119517"/>
                <a:ext cx="6841268" cy="600075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#AIRY LINE UP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8945" y="10732293"/>
                <a:ext cx="6840109" cy="245983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8945" y="10812458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직사각형 39"/>
              <p:cNvSpPr/>
              <p:nvPr/>
            </p:nvSpPr>
            <p:spPr>
              <a:xfrm>
                <a:off x="1399595" y="10812458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직사각형 40"/>
              <p:cNvSpPr/>
              <p:nvPr/>
            </p:nvSpPr>
            <p:spPr>
              <a:xfrm>
                <a:off x="2789666" y="10812458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직사각형 41"/>
              <p:cNvSpPr/>
              <p:nvPr/>
            </p:nvSpPr>
            <p:spPr>
              <a:xfrm>
                <a:off x="4179737" y="10812458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직사각형 42"/>
              <p:cNvSpPr/>
              <p:nvPr/>
            </p:nvSpPr>
            <p:spPr>
              <a:xfrm>
                <a:off x="5564384" y="10812458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직사각형 43"/>
              <p:cNvSpPr/>
              <p:nvPr/>
            </p:nvSpPr>
            <p:spPr>
              <a:xfrm>
                <a:off x="8945" y="12007060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직사각형 44"/>
              <p:cNvSpPr/>
              <p:nvPr/>
            </p:nvSpPr>
            <p:spPr>
              <a:xfrm>
                <a:off x="1399595" y="12007060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2789666" y="12007060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4179737" y="12007060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5564384" y="12007060"/>
                <a:ext cx="1284670" cy="111601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3112956" y="13305565"/>
                <a:ext cx="630369" cy="31835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more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7223" y="11854621"/>
              <a:ext cx="6860302" cy="3232544"/>
              <a:chOff x="-1720" y="7563644"/>
              <a:chExt cx="6859720" cy="3232544"/>
            </a:xfrm>
          </p:grpSpPr>
          <p:sp>
            <p:nvSpPr>
              <p:cNvPr id="59" name="직사각형 58"/>
              <p:cNvSpPr/>
              <p:nvPr/>
            </p:nvSpPr>
            <p:spPr>
              <a:xfrm>
                <a:off x="-1720" y="7848599"/>
                <a:ext cx="6849054" cy="1127326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직사각형 24"/>
              <p:cNvSpPr/>
              <p:nvPr/>
            </p:nvSpPr>
            <p:spPr>
              <a:xfrm>
                <a:off x="0" y="7563644"/>
                <a:ext cx="6858000" cy="3232544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article6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직사각형 50"/>
              <p:cNvSpPr/>
              <p:nvPr/>
            </p:nvSpPr>
            <p:spPr>
              <a:xfrm>
                <a:off x="7225" y="7848599"/>
                <a:ext cx="6840109" cy="36195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I’M VEGAN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직사각형 51"/>
              <p:cNvSpPr/>
              <p:nvPr/>
            </p:nvSpPr>
            <p:spPr>
              <a:xfrm>
                <a:off x="2974413" y="8217153"/>
                <a:ext cx="904014" cy="252953"/>
              </a:xfrm>
              <a:prstGeom prst="rect">
                <a:avLst/>
              </a:pr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53" name="직사각형 52"/>
              <p:cNvSpPr/>
              <p:nvPr/>
            </p:nvSpPr>
            <p:spPr>
              <a:xfrm>
                <a:off x="0" y="8480625"/>
                <a:ext cx="6847334" cy="495300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ko-KR" altLang="en-US" sz="1000" dirty="0">
                    <a:solidFill>
                      <a:schemeClr val="tx1"/>
                    </a:solidFill>
                  </a:rPr>
                  <a:t>텍스트</a:t>
                </a:r>
              </a:p>
            </p:txBody>
          </p:sp>
          <p:grpSp>
            <p:nvGrpSpPr>
              <p:cNvPr id="58" name="그룹 57"/>
              <p:cNvGrpSpPr/>
              <p:nvPr/>
            </p:nvGrpSpPr>
            <p:grpSpPr>
              <a:xfrm>
                <a:off x="10227" y="8975925"/>
                <a:ext cx="6840108" cy="1742673"/>
                <a:chOff x="7226" y="10591799"/>
                <a:chExt cx="6840108" cy="1742673"/>
              </a:xfrm>
              <a:noFill/>
            </p:grpSpPr>
            <p:sp>
              <p:nvSpPr>
                <p:cNvPr id="54" name="직사각형 53"/>
                <p:cNvSpPr/>
                <p:nvPr/>
              </p:nvSpPr>
              <p:spPr>
                <a:xfrm>
                  <a:off x="7226" y="10591799"/>
                  <a:ext cx="6840108" cy="1742673"/>
                </a:xfrm>
                <a:prstGeom prst="rect">
                  <a:avLst/>
                </a:prstGeom>
                <a:grp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직사각형 54"/>
                <p:cNvSpPr/>
                <p:nvPr/>
              </p:nvSpPr>
              <p:spPr>
                <a:xfrm>
                  <a:off x="731005" y="10664030"/>
                  <a:ext cx="1802646" cy="158233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직사각형 55"/>
                <p:cNvSpPr/>
                <p:nvPr/>
              </p:nvSpPr>
              <p:spPr>
                <a:xfrm>
                  <a:off x="2591778" y="10670773"/>
                  <a:ext cx="1704975" cy="158233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직사각형 56"/>
                <p:cNvSpPr/>
                <p:nvPr/>
              </p:nvSpPr>
              <p:spPr>
                <a:xfrm>
                  <a:off x="4343400" y="10659859"/>
                  <a:ext cx="1778754" cy="1582339"/>
                </a:xfrm>
                <a:prstGeom prst="rect">
                  <a:avLst/>
                </a:prstGeom>
                <a:grpFill/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</p:grpSp>
        </p:grpSp>
        <p:grpSp>
          <p:nvGrpSpPr>
            <p:cNvPr id="68" name="그룹 67"/>
            <p:cNvGrpSpPr/>
            <p:nvPr/>
          </p:nvGrpSpPr>
          <p:grpSpPr>
            <a:xfrm>
              <a:off x="7690" y="8278420"/>
              <a:ext cx="6852215" cy="2689619"/>
              <a:chOff x="0" y="4719636"/>
              <a:chExt cx="6858000" cy="2689619"/>
            </a:xfrm>
          </p:grpSpPr>
          <p:sp>
            <p:nvSpPr>
              <p:cNvPr id="22" name="직사각형 21"/>
              <p:cNvSpPr/>
              <p:nvPr/>
            </p:nvSpPr>
            <p:spPr>
              <a:xfrm>
                <a:off x="2895615" y="4839493"/>
                <a:ext cx="1079500" cy="17780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pick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742950" y="5215820"/>
                <a:ext cx="5391150" cy="1951743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직사각형 61"/>
              <p:cNvSpPr/>
              <p:nvPr/>
            </p:nvSpPr>
            <p:spPr>
              <a:xfrm>
                <a:off x="809625" y="5273081"/>
                <a:ext cx="2619375" cy="1851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3" name="직사각형 62"/>
              <p:cNvSpPr/>
              <p:nvPr/>
            </p:nvSpPr>
            <p:spPr>
              <a:xfrm>
                <a:off x="3456211" y="5273081"/>
                <a:ext cx="2619375" cy="185161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4" name="직사각형 63"/>
              <p:cNvSpPr/>
              <p:nvPr/>
            </p:nvSpPr>
            <p:spPr>
              <a:xfrm>
                <a:off x="3580689" y="5324475"/>
                <a:ext cx="1098773" cy="849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5" name="직사각형 64"/>
              <p:cNvSpPr/>
              <p:nvPr/>
            </p:nvSpPr>
            <p:spPr>
              <a:xfrm>
                <a:off x="4906008" y="5324474"/>
                <a:ext cx="1098773" cy="849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6" name="직사각형 65"/>
              <p:cNvSpPr/>
              <p:nvPr/>
            </p:nvSpPr>
            <p:spPr>
              <a:xfrm>
                <a:off x="3580689" y="6228947"/>
                <a:ext cx="1098773" cy="849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67" name="직사각형 66"/>
              <p:cNvSpPr/>
              <p:nvPr/>
            </p:nvSpPr>
            <p:spPr>
              <a:xfrm>
                <a:off x="4906008" y="6228946"/>
                <a:ext cx="1098773" cy="84951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/>
              <p:cNvSpPr/>
              <p:nvPr/>
            </p:nvSpPr>
            <p:spPr>
              <a:xfrm>
                <a:off x="0" y="4719636"/>
                <a:ext cx="6858000" cy="268961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article4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8" name="그룹 77"/>
            <p:cNvGrpSpPr/>
            <p:nvPr/>
          </p:nvGrpSpPr>
          <p:grpSpPr>
            <a:xfrm>
              <a:off x="-1185" y="5859477"/>
              <a:ext cx="6858000" cy="2390689"/>
              <a:chOff x="0" y="3843336"/>
              <a:chExt cx="6858000" cy="2390689"/>
            </a:xfrm>
          </p:grpSpPr>
          <p:sp>
            <p:nvSpPr>
              <p:cNvPr id="19" name="직사각형 18"/>
              <p:cNvSpPr/>
              <p:nvPr/>
            </p:nvSpPr>
            <p:spPr>
              <a:xfrm>
                <a:off x="2859516" y="3998912"/>
                <a:ext cx="1079500" cy="17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best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직사각형 68"/>
              <p:cNvSpPr/>
              <p:nvPr/>
            </p:nvSpPr>
            <p:spPr>
              <a:xfrm>
                <a:off x="748735" y="4366959"/>
                <a:ext cx="5391150" cy="14469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직사각형 69"/>
              <p:cNvSpPr/>
              <p:nvPr/>
            </p:nvSpPr>
            <p:spPr>
              <a:xfrm>
                <a:off x="809045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4" name="직사각형 73"/>
              <p:cNvSpPr/>
              <p:nvPr/>
            </p:nvSpPr>
            <p:spPr>
              <a:xfrm>
                <a:off x="1875280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5" name="직사각형 74"/>
              <p:cNvSpPr/>
              <p:nvPr/>
            </p:nvSpPr>
            <p:spPr>
              <a:xfrm>
                <a:off x="2941515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직사각형 75"/>
              <p:cNvSpPr/>
              <p:nvPr/>
            </p:nvSpPr>
            <p:spPr>
              <a:xfrm>
                <a:off x="4012575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77" name="직사각형 76"/>
              <p:cNvSpPr/>
              <p:nvPr/>
            </p:nvSpPr>
            <p:spPr>
              <a:xfrm>
                <a:off x="5076230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0" y="3843336"/>
                <a:ext cx="6858000" cy="23906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article3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9" name="그룹 78"/>
            <p:cNvGrpSpPr/>
            <p:nvPr/>
          </p:nvGrpSpPr>
          <p:grpSpPr>
            <a:xfrm>
              <a:off x="11223" y="3429946"/>
              <a:ext cx="6858000" cy="2390689"/>
              <a:chOff x="0" y="3843336"/>
              <a:chExt cx="6858000" cy="2390689"/>
            </a:xfrm>
          </p:grpSpPr>
          <p:sp>
            <p:nvSpPr>
              <p:cNvPr id="80" name="직사각형 79"/>
              <p:cNvSpPr/>
              <p:nvPr/>
            </p:nvSpPr>
            <p:spPr>
              <a:xfrm>
                <a:off x="2859516" y="3998912"/>
                <a:ext cx="1079500" cy="1778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tx1"/>
                    </a:solidFill>
                  </a:rPr>
                  <a:t>new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직사각형 80"/>
              <p:cNvSpPr/>
              <p:nvPr/>
            </p:nvSpPr>
            <p:spPr>
              <a:xfrm>
                <a:off x="748735" y="4366959"/>
                <a:ext cx="5391150" cy="144691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직사각형 81"/>
              <p:cNvSpPr/>
              <p:nvPr/>
            </p:nvSpPr>
            <p:spPr>
              <a:xfrm>
                <a:off x="809045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3" name="직사각형 82"/>
              <p:cNvSpPr/>
              <p:nvPr/>
            </p:nvSpPr>
            <p:spPr>
              <a:xfrm>
                <a:off x="1875280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직사각형 83"/>
              <p:cNvSpPr/>
              <p:nvPr/>
            </p:nvSpPr>
            <p:spPr>
              <a:xfrm>
                <a:off x="2941515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5" name="직사각형 84"/>
              <p:cNvSpPr/>
              <p:nvPr/>
            </p:nvSpPr>
            <p:spPr>
              <a:xfrm>
                <a:off x="4012575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6" name="직사각형 85"/>
              <p:cNvSpPr/>
              <p:nvPr/>
            </p:nvSpPr>
            <p:spPr>
              <a:xfrm>
                <a:off x="5076230" y="4414584"/>
                <a:ext cx="1029280" cy="1351764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87" name="직사각형 86"/>
              <p:cNvSpPr/>
              <p:nvPr/>
            </p:nvSpPr>
            <p:spPr>
              <a:xfrm>
                <a:off x="0" y="3843336"/>
                <a:ext cx="6858000" cy="239068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39" tIns="45720" rIns="91439" bIns="4572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ko-KR" sz="1000" dirty="0">
                    <a:solidFill>
                      <a:schemeClr val="tx1"/>
                    </a:solidFill>
                  </a:rPr>
                  <a:t>article2</a:t>
                </a:r>
                <a:endParaRPr lang="ko-KR" altLang="en-US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90" name="TextBox 89"/>
            <p:cNvSpPr txBox="1"/>
            <p:nvPr/>
          </p:nvSpPr>
          <p:spPr>
            <a:xfrm>
              <a:off x="2881192" y="1674068"/>
              <a:ext cx="11112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/>
                <a:t>슬라이드 이미지</a:t>
              </a:r>
            </a:p>
          </p:txBody>
        </p:sp>
        <p:sp>
          <p:nvSpPr>
            <p:cNvPr id="93" name="타원 92"/>
            <p:cNvSpPr/>
            <p:nvPr/>
          </p:nvSpPr>
          <p:spPr>
            <a:xfrm>
              <a:off x="756957" y="2672697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4" name="타원 93"/>
            <p:cNvSpPr/>
            <p:nvPr/>
          </p:nvSpPr>
          <p:spPr>
            <a:xfrm>
              <a:off x="1441520" y="2665622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5" name="타원 94"/>
            <p:cNvSpPr/>
            <p:nvPr/>
          </p:nvSpPr>
          <p:spPr>
            <a:xfrm>
              <a:off x="2126083" y="2665622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6" name="타원 95"/>
            <p:cNvSpPr/>
            <p:nvPr/>
          </p:nvSpPr>
          <p:spPr>
            <a:xfrm>
              <a:off x="2810646" y="2672697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7" name="타원 96"/>
            <p:cNvSpPr/>
            <p:nvPr/>
          </p:nvSpPr>
          <p:spPr>
            <a:xfrm>
              <a:off x="3495209" y="2665622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8" name="타원 97"/>
            <p:cNvSpPr/>
            <p:nvPr/>
          </p:nvSpPr>
          <p:spPr>
            <a:xfrm>
              <a:off x="4179772" y="2665622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99" name="타원 98"/>
            <p:cNvSpPr/>
            <p:nvPr/>
          </p:nvSpPr>
          <p:spPr>
            <a:xfrm>
              <a:off x="4864335" y="2665622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0" name="타원 99"/>
            <p:cNvSpPr/>
            <p:nvPr/>
          </p:nvSpPr>
          <p:spPr>
            <a:xfrm>
              <a:off x="5548901" y="2665622"/>
              <a:ext cx="614052" cy="614052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1" name="직사각형 100"/>
            <p:cNvSpPr/>
            <p:nvPr/>
          </p:nvSpPr>
          <p:spPr>
            <a:xfrm>
              <a:off x="6081" y="12095366"/>
              <a:ext cx="6861444" cy="121106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39" tIns="45720" rIns="91439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46467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32</Words>
  <Application>Microsoft Office PowerPoint</Application>
  <PresentationFormat>사용자 지정</PresentationFormat>
  <Paragraphs>25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PC05-08</dc:creator>
  <cp:lastModifiedBy>PC05-08</cp:lastModifiedBy>
  <cp:revision>16</cp:revision>
  <dcterms:created xsi:type="dcterms:W3CDTF">2025-08-07T00:42:20Z</dcterms:created>
  <dcterms:modified xsi:type="dcterms:W3CDTF">2025-08-07T02:32:07Z</dcterms:modified>
</cp:coreProperties>
</file>