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78E19CF-5F93-4FEC-9D13-ACA914AD65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81F835-36CC-46C3-B9F7-57338F3F9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8286-70C6-4BD4-AD67-B70944DE3D1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A40AB1-69E9-4651-8C84-9331E405D9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5D1184-FDEB-45D8-9737-F401D622F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CB88-29F8-49CE-9063-FD56D0015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787B-0873-4EB3-894F-2AC6CFEFDC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5B4B1-32BE-4C30-A30D-42500F837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3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6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0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none" baseline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400" b="0" kern="1200" cap="none" baseline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5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7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4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8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071E1F-4152-46B2-9B4F-8430811ABF2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nniii/eLearnCraw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3E1EE-03E7-432D-A6CB-79F1364D7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8020"/>
            <a:ext cx="9144000" cy="477837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dirty="0"/>
              <a:t>Bottom Up </a:t>
            </a:r>
            <a:r>
              <a:rPr lang="ko-KR" altLang="en-US" sz="2400" dirty="0"/>
              <a:t>프로젝트 경진대회 출품작</a:t>
            </a:r>
            <a:br>
              <a:rPr lang="en-US" altLang="ko-KR" sz="4800" dirty="0"/>
            </a:br>
            <a:r>
              <a:rPr lang="en-US" altLang="ko-KR" sz="4800" dirty="0"/>
              <a:t>CNU Master</a:t>
            </a:r>
            <a:endParaRPr lang="ko-KR" altLang="en-US" sz="40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E1E9B4-0E12-481C-9903-8211AB99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854" y="5175681"/>
            <a:ext cx="4166587" cy="1032029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컴퓨터공학과 </a:t>
            </a:r>
            <a:r>
              <a:rPr lang="en-US" altLang="ko-KR" dirty="0">
                <a:latin typeface="+mj-ea"/>
                <a:ea typeface="+mj-ea"/>
              </a:rPr>
              <a:t>201701967 </a:t>
            </a:r>
            <a:r>
              <a:rPr lang="ko-KR" altLang="en-US" dirty="0">
                <a:latin typeface="+mj-ea"/>
                <a:ea typeface="+mj-ea"/>
              </a:rPr>
              <a:t>강서연</a:t>
            </a:r>
          </a:p>
        </p:txBody>
      </p:sp>
    </p:spTree>
    <p:extLst>
      <p:ext uri="{BB962C8B-B14F-4D97-AF65-F5344CB8AC3E}">
        <p14:creationId xmlns:p14="http://schemas.microsoft.com/office/powerpoint/2010/main" val="2348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2"/>
    </mc:Choice>
    <mc:Fallback xmlns="">
      <p:transition spd="slow" advTm="30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B7FEE-959A-424B-9B15-4BC39930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3EBE7-24C2-435A-B911-E7DF6387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사이버캠퍼스의 </a:t>
            </a:r>
            <a:r>
              <a:rPr lang="en-US" altLang="ko-KR" dirty="0"/>
              <a:t>‘</a:t>
            </a:r>
            <a:r>
              <a:rPr lang="ko-KR" altLang="en-US" dirty="0"/>
              <a:t>과제제출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강의수강</a:t>
            </a:r>
            <a:r>
              <a:rPr lang="en-US" altLang="ko-KR" dirty="0"/>
              <a:t>’</a:t>
            </a:r>
            <a:r>
              <a:rPr lang="ko-KR" altLang="en-US" dirty="0"/>
              <a:t>의 마감기한 관리</a:t>
            </a:r>
            <a:endParaRPr lang="en-US" altLang="ko-KR" dirty="0"/>
          </a:p>
          <a:p>
            <a:pPr lvl="6"/>
            <a:endParaRPr lang="en-US" altLang="ko-KR" dirty="0"/>
          </a:p>
          <a:p>
            <a:pPr lvl="1"/>
            <a:r>
              <a:rPr lang="ko-KR" altLang="en-US" dirty="0"/>
              <a:t>진행중인 과제</a:t>
            </a:r>
            <a:r>
              <a:rPr lang="en-US" altLang="ko-KR" dirty="0"/>
              <a:t>(</a:t>
            </a:r>
            <a:r>
              <a:rPr lang="ko-KR" altLang="en-US" dirty="0"/>
              <a:t>강의</a:t>
            </a:r>
            <a:r>
              <a:rPr lang="en-US" altLang="ko-KR" dirty="0"/>
              <a:t>) | </a:t>
            </a:r>
            <a:r>
              <a:rPr lang="ko-KR" altLang="en-US" dirty="0"/>
              <a:t>완료된 과제</a:t>
            </a:r>
            <a:r>
              <a:rPr lang="en-US" altLang="ko-KR" dirty="0"/>
              <a:t>(</a:t>
            </a:r>
            <a:r>
              <a:rPr lang="ko-KR" altLang="en-US" dirty="0"/>
              <a:t>강의</a:t>
            </a:r>
            <a:r>
              <a:rPr lang="en-US" altLang="ko-KR" dirty="0"/>
              <a:t>) </a:t>
            </a:r>
            <a:r>
              <a:rPr lang="ko-KR" altLang="en-US" dirty="0"/>
              <a:t>리스트 관리</a:t>
            </a:r>
            <a:endParaRPr lang="en-US" altLang="ko-KR" dirty="0"/>
          </a:p>
          <a:p>
            <a:pPr lvl="1"/>
            <a:r>
              <a:rPr lang="ko-KR" altLang="en-US" dirty="0" err="1"/>
              <a:t>미제출</a:t>
            </a:r>
            <a:r>
              <a:rPr lang="ko-KR" altLang="en-US" dirty="0"/>
              <a:t> 과제 </a:t>
            </a:r>
            <a:r>
              <a:rPr lang="en-US" altLang="ko-KR" dirty="0"/>
              <a:t>| </a:t>
            </a:r>
            <a:r>
              <a:rPr lang="ko-KR" altLang="en-US" dirty="0" err="1"/>
              <a:t>미수강</a:t>
            </a:r>
            <a:r>
              <a:rPr lang="ko-KR" altLang="en-US" dirty="0"/>
              <a:t> 강의 </a:t>
            </a:r>
            <a:r>
              <a:rPr lang="en-US" altLang="ko-KR" dirty="0"/>
              <a:t>– </a:t>
            </a:r>
            <a:r>
              <a:rPr lang="ko-KR" altLang="en-US" dirty="0"/>
              <a:t>마감 </a:t>
            </a:r>
            <a:r>
              <a:rPr lang="en-US" altLang="ko-KR" dirty="0"/>
              <a:t>n</a:t>
            </a:r>
            <a:r>
              <a:rPr lang="ko-KR" altLang="en-US" dirty="0"/>
              <a:t>일 전에 </a:t>
            </a:r>
            <a:r>
              <a:rPr lang="ko-KR" altLang="en-US" dirty="0" err="1"/>
              <a:t>푸시알림</a:t>
            </a:r>
            <a:endParaRPr lang="en-US" altLang="ko-KR" dirty="0"/>
          </a:p>
          <a:p>
            <a:pPr marL="128016" lvl="1" indent="0">
              <a:buNone/>
            </a:pPr>
            <a:endParaRPr lang="en-US" altLang="ko-KR" dirty="0"/>
          </a:p>
          <a:p>
            <a:pPr marL="128016" lvl="1" indent="0">
              <a:buNone/>
            </a:pPr>
            <a:endParaRPr lang="en-US" altLang="ko-KR" dirty="0"/>
          </a:p>
          <a:p>
            <a:pPr marL="128016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학과 홈페이지의 공지사항 새 글 알림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96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FDCB6-4210-472F-B693-42B758B4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C51A9A-A16F-4A67-8326-CC89A2AD4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207620"/>
            <a:ext cx="9720262" cy="14446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7F798-10D1-4768-9A15-87AE6D9C5A8D}"/>
              </a:ext>
            </a:extLst>
          </p:cNvPr>
          <p:cNvSpPr txBox="1"/>
          <p:nvPr/>
        </p:nvSpPr>
        <p:spPr>
          <a:xfrm>
            <a:off x="956345" y="4102217"/>
            <a:ext cx="9640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&lt;Crawling&gt;</a:t>
            </a:r>
          </a:p>
          <a:p>
            <a:r>
              <a:rPr lang="en-US" altLang="ko-KR" sz="2400" dirty="0"/>
              <a:t>-selenium : </a:t>
            </a:r>
            <a:r>
              <a:rPr lang="ko-KR" altLang="en-US" sz="2400" dirty="0"/>
              <a:t>웹 애플리케이션 테스트를 위한 포터블 프레임워크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en-US" altLang="ko-KR" sz="2400" dirty="0" err="1"/>
              <a:t>beautifulsoup</a:t>
            </a:r>
            <a:r>
              <a:rPr lang="en-US" altLang="ko-KR" sz="2400" dirty="0"/>
              <a:t> : HTML </a:t>
            </a:r>
            <a:r>
              <a:rPr lang="ko-KR" altLang="en-US" sz="2400" dirty="0"/>
              <a:t>및 </a:t>
            </a:r>
            <a:r>
              <a:rPr lang="en-US" altLang="ko-KR" sz="2400" dirty="0"/>
              <a:t>XML </a:t>
            </a:r>
            <a:r>
              <a:rPr lang="ko-KR" altLang="en-US" sz="2400" dirty="0"/>
              <a:t>문서를 구문 분석하기위한 </a:t>
            </a:r>
            <a:r>
              <a:rPr lang="en-US" altLang="ko-KR" sz="2400" dirty="0"/>
              <a:t>Python </a:t>
            </a:r>
            <a:r>
              <a:rPr lang="ko-KR" altLang="en-US" sz="2400" dirty="0"/>
              <a:t>패키지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DA8808D-6AF3-4F51-8A03-6E9457BBBB0D}"/>
              </a:ext>
            </a:extLst>
          </p:cNvPr>
          <p:cNvSpPr/>
          <p:nvPr/>
        </p:nvSpPr>
        <p:spPr>
          <a:xfrm rot="18854828">
            <a:off x="6333687" y="1918420"/>
            <a:ext cx="947956" cy="264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7EEB5-CDA7-4D35-A31F-33290EF6DEBD}"/>
              </a:ext>
            </a:extLst>
          </p:cNvPr>
          <p:cNvSpPr txBox="1"/>
          <p:nvPr/>
        </p:nvSpPr>
        <p:spPr>
          <a:xfrm>
            <a:off x="7086082" y="793468"/>
            <a:ext cx="351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서비스 중 </a:t>
            </a:r>
            <a:endParaRPr lang="en-US" altLang="ko-KR" dirty="0"/>
          </a:p>
          <a:p>
            <a:r>
              <a:rPr lang="en-US" altLang="ko-KR" dirty="0"/>
              <a:t>Clouding messaging </a:t>
            </a:r>
            <a:r>
              <a:rPr lang="ko-KR" altLang="en-US" dirty="0"/>
              <a:t>사용하여 </a:t>
            </a:r>
            <a:r>
              <a:rPr lang="ko-KR" altLang="en-US" dirty="0" err="1"/>
              <a:t>푸시알림</a:t>
            </a:r>
            <a:r>
              <a:rPr lang="ko-KR" altLang="en-US" dirty="0"/>
              <a:t> 기능 구현</a:t>
            </a:r>
          </a:p>
        </p:txBody>
      </p:sp>
    </p:spTree>
    <p:extLst>
      <p:ext uri="{BB962C8B-B14F-4D97-AF65-F5344CB8AC3E}">
        <p14:creationId xmlns:p14="http://schemas.microsoft.com/office/powerpoint/2010/main" val="220603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E8650-BF27-4035-B2F3-6D6FADDB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840B21-B292-4C56-83BA-C1857BCA4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49" y="1061207"/>
            <a:ext cx="7409186" cy="5457039"/>
          </a:xfrm>
        </p:spPr>
      </p:pic>
    </p:spTree>
    <p:extLst>
      <p:ext uri="{BB962C8B-B14F-4D97-AF65-F5344CB8AC3E}">
        <p14:creationId xmlns:p14="http://schemas.microsoft.com/office/powerpoint/2010/main" val="5428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253B6-2C5D-4114-8E03-EDCF4351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B340C-62A0-4F59-9E1C-DF0F3F90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https://github.com/yonniii/eLearnCrawler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585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2356</TotalTime>
  <Words>100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</vt:lpstr>
      <vt:lpstr>나눔스퀘어 ExtraBold</vt:lpstr>
      <vt:lpstr>맑은 고딕</vt:lpstr>
      <vt:lpstr>Tw Cen MT</vt:lpstr>
      <vt:lpstr>Wingdings 3</vt:lpstr>
      <vt:lpstr>전체</vt:lpstr>
      <vt:lpstr>Bottom Up 프로젝트 경진대회 출품작 CNU Master</vt:lpstr>
      <vt:lpstr>작품 소개</vt:lpstr>
      <vt:lpstr>개발도구</vt:lpstr>
      <vt:lpstr>시스템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Interpretation of Computer Programs</dc:title>
  <dc:creator>rkdtjdus753@gmail.com</dc:creator>
  <cp:lastModifiedBy>rkdtjdus753@gmail.com</cp:lastModifiedBy>
  <cp:revision>56</cp:revision>
  <dcterms:created xsi:type="dcterms:W3CDTF">2019-07-22T05:35:07Z</dcterms:created>
  <dcterms:modified xsi:type="dcterms:W3CDTF">2019-08-20T10:51:43Z</dcterms:modified>
</cp:coreProperties>
</file>