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294" r:id="rId4"/>
    <p:sldId id="295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88" r:id="rId14"/>
    <p:sldId id="289" r:id="rId15"/>
    <p:sldId id="290" r:id="rId16"/>
    <p:sldId id="291" r:id="rId17"/>
    <p:sldId id="292" r:id="rId18"/>
    <p:sldId id="287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4" autoAdjust="0"/>
    <p:restoredTop sz="88850" autoAdjust="0"/>
  </p:normalViewPr>
  <p:slideViewPr>
    <p:cSldViewPr snapToGrid="0">
      <p:cViewPr varScale="1">
        <p:scale>
          <a:sx n="82" d="100"/>
          <a:sy n="82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35C50CC-A76A-4440-9161-D7E367023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8D148-1D85-4961-9EDE-59CA7F0DDA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D4C96-7531-4697-8CBF-BB7F4D71F29E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D48E6A-43B0-4DB3-B652-AA189ABB2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F40B7-42E3-473E-9279-EF91B860D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E5C52-1822-4B97-B906-93001879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7F89-1F7E-4F43-AC0D-545EB2BFF9DF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B32B-D11B-4F45-9B5B-D036C420E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시간에 좀 </a:t>
            </a:r>
            <a:r>
              <a:rPr lang="ko-KR" altLang="en-US" dirty="0" err="1"/>
              <a:t>부족했던거는</a:t>
            </a:r>
            <a:r>
              <a:rPr lang="ko-KR" altLang="en-US" dirty="0"/>
              <a:t> 아직 더 </a:t>
            </a:r>
            <a:r>
              <a:rPr lang="ko-KR" altLang="en-US" dirty="0" err="1"/>
              <a:t>봐야할거</a:t>
            </a:r>
            <a:r>
              <a:rPr lang="ko-KR" altLang="en-US" dirty="0"/>
              <a:t> 같음</a:t>
            </a:r>
            <a:r>
              <a:rPr lang="en-US" altLang="ko-KR" dirty="0"/>
              <a:t>. </a:t>
            </a:r>
            <a:r>
              <a:rPr lang="ko-KR" altLang="en-US" dirty="0"/>
              <a:t>일단은 진도 나가겠음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9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3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</a:t>
            </a:r>
            <a:r>
              <a:rPr lang="ko-KR" altLang="en-US" dirty="0"/>
              <a:t>를 </a:t>
            </a:r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ko-KR" altLang="en-US" dirty="0"/>
              <a:t>로 바꿔서 </a:t>
            </a:r>
            <a:r>
              <a:rPr lang="en-US" altLang="ko-KR" dirty="0" err="1"/>
              <a:t>cls</a:t>
            </a:r>
            <a:r>
              <a:rPr lang="ko-KR" altLang="en-US" dirty="0"/>
              <a:t>를 전달해서 그것으로 객체를 생성하면 </a:t>
            </a:r>
            <a:r>
              <a:rPr lang="en-US" altLang="ko-KR" dirty="0"/>
              <a:t>Date</a:t>
            </a:r>
            <a:r>
              <a:rPr lang="ko-KR" altLang="en-US" dirty="0"/>
              <a:t>객체 대신해서 </a:t>
            </a:r>
            <a:r>
              <a:rPr lang="en-US" altLang="ko-KR" dirty="0" err="1"/>
              <a:t>KoreaDate</a:t>
            </a:r>
            <a:r>
              <a:rPr lang="en-US" altLang="ko-KR" dirty="0"/>
              <a:t> </a:t>
            </a:r>
            <a:r>
              <a:rPr lang="ko-KR" altLang="en-US" dirty="0"/>
              <a:t>객체를 돌려받음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BB32B-D11B-4F45-9B5B-D036C420E4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DC9D-FD01-4371-A8AE-895D36DA8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B6E44-EF98-4E1D-8FDB-F048FEF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B0C48-F1E0-4C60-AE9E-4BF1D28F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87B4-F08C-4C01-AE4C-0CCE7FEC7543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6DB2-51CC-43B0-94CF-D94B3B1A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8385D-F921-4C61-9FF0-8BD22279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3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0243-88AA-4B2A-82A1-1D856852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FC390-A470-43E8-AB3A-DE992644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D74C-D608-4304-B361-14618FA3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FFCC-1917-4168-A3F6-37C62CB800AE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DE020-7E9C-4210-8D5F-CD02406A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AC646-51E0-4BCE-8DA4-4AE9FCE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1DC8-FC72-4C69-85A7-415E1A57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7CFDE-BF36-4A86-8287-D1B0A89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4D71-20CD-4330-BAC4-6833B4B4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479-3DF4-489A-AF0D-1BD6FE3DFF93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A0F2D-7CF0-4143-B731-ED57B42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7CD85-2D3A-4C84-90EA-5D1B6AD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1238-4B78-48C7-8270-E2C6177F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>
            <a:lvl1pPr>
              <a:defRPr i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E059-0A33-4626-B2C2-23FD116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/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B2E2E-E557-4116-B2D8-21C50861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B255-6FCB-4F60-8F81-C784FF031AA8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4247B-6F28-4B47-95BB-5C3242B3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BD363-B0AB-4FEB-859A-5D3D2EC7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9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A3CE-E5EA-42DF-B1B8-B75EC08E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A553D-588E-4D2C-8E05-32B55181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3DAE7-B376-4928-BC7D-9E79A7E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4D6C-1BE3-4C0B-95A9-E9DD576B72EB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69373-DB55-4555-9DFB-F3C31560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406FB-369E-4136-AA71-974FB82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9C66-C64D-4766-8F64-01925AA1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571CA-639B-41D5-80D6-0FC9C25B4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89F19-3D6D-4BA2-9102-40D7C1DA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67FD6-6181-4146-AF53-65BED4B0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1330-168D-4726-B395-167FF3140BF3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E0113-F64C-4A99-BC79-1196BF7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21FA1-C1E9-4ACA-B29E-817B6442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129B-25E0-404C-B269-73B4D67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20900-8F7B-41C7-8263-63B965DF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59B6F-A60C-4190-8D4E-D8E55A6A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200F6-D1E9-4E27-A730-7277E5D1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E813DC-1E6B-4C60-9939-32237B56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8AE6F-137D-4EFD-9AEF-70155AB9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AAA-5E63-48D8-89C4-ED6132712448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3920-ABDC-4F3F-A908-4935A555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DAB27-B23D-4683-953D-6062CD6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CFE0-1BB6-45B9-A629-A3DB0009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12C75-DE30-4575-A8CB-31EF34A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C78-49DD-4282-9738-FF9CF7C478F0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88A4D-C96E-4BAE-9856-74258496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B5977-44FF-4596-980B-B4F9C43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003E9-6432-4374-A675-97D04FB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DE2D-7045-464D-832F-859ADC1D53AE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EA656E-C5F4-40EF-8D85-9813CE9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96E2D-37CE-4C8A-B367-2384572E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E458-9D6D-4187-BF28-0C0403F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407D9-9F4B-4F56-9548-C8B501DE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D5B8B-8897-417F-9F86-C86CEFD5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FED1-0BB9-45B2-A452-D54E1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8D04-6F06-450B-9CDD-010AABEF7C37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DDDC-D94B-4E11-9939-0DE0636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038C6-41C9-4E73-959D-362EFB2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E08A-8F0B-4595-BBA9-983D99E0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D62B6A-F7B3-4E1A-8F87-3AAA293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30EFD-1F50-4F6E-99DF-BCF920D7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A639-7281-4E02-9A18-5B37995C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8BDD-B014-400A-92EB-1AF42FCF9E3F}" type="datetime1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3596-E744-4B7C-8499-56B7643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BA61-4042-4909-8CC8-CF93CB93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72AA2-EA56-47CA-85C2-1DA8791F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E8234-6A9E-48A6-B96F-1C83E3B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7280"/>
            <a:ext cx="1051560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2202E-F0B6-4DC4-BC89-F427A09E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EBF6-3037-43D9-8C67-E05E6916AE86}" type="datetime1">
              <a:rPr lang="ko-KR" altLang="en-US" smtClean="0"/>
              <a:t>2020-01-23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B1E20-3D63-49E1-982F-6498642C0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8422E-AE54-4575-B1C4-7B9F34AA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DCDD-E019-4A93-935F-6AEB9D9AF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7" Type="http://schemas.openxmlformats.org/officeDocument/2006/relationships/image" Target="../media/image3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5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3.tmp"/><Relationship Id="rId4" Type="http://schemas.openxmlformats.org/officeDocument/2006/relationships/image" Target="../media/image4.tmp"/><Relationship Id="rId9" Type="http://schemas.openxmlformats.org/officeDocument/2006/relationships/image" Target="../media/image9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6B76-8694-481B-9CD4-E42C93829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1041400"/>
            <a:ext cx="9144000" cy="2387600"/>
          </a:xfrm>
        </p:spPr>
        <p:txBody>
          <a:bodyPr/>
          <a:lstStyle/>
          <a:p>
            <a:r>
              <a:rPr lang="en-US" altLang="ko-KR" dirty="0"/>
              <a:t>Effective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0D1AB-F9FB-4607-8D8E-146E1828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ko-KR" altLang="en-US" sz="2800" dirty="0"/>
              <a:t>강서연</a:t>
            </a:r>
            <a:endParaRPr lang="en-US" altLang="ko-KR" sz="2800" dirty="0"/>
          </a:p>
          <a:p>
            <a:r>
              <a:rPr lang="en-US" altLang="ko-KR" sz="2800" dirty="0"/>
              <a:t>2020. 01. 23</a:t>
            </a:r>
            <a:endParaRPr lang="ko-KR" altLang="en-US" sz="2800" dirty="0"/>
          </a:p>
        </p:txBody>
      </p:sp>
      <p:pic>
        <p:nvPicPr>
          <p:cNvPr id="1026" name="Picture 2" descr="https://github.com/gilbutITbook/006764/raw/master/cover.jpg">
            <a:extLst>
              <a:ext uri="{FF2B5EF4-FFF2-40B4-BE49-F238E27FC236}">
                <a16:creationId xmlns:a16="http://schemas.microsoft.com/office/drawing/2014/main" id="{495046C9-FC5F-4744-B2C1-A78C62D0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922" y="409194"/>
            <a:ext cx="42005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EE0AF-727E-4CC3-B4F9-65F71C5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B9C5-4170-4833-B209-E4D3517C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BetterWay22.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튜플보다는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ko-KR" altLang="en-US" dirty="0"/>
              <a:t> 클래스로 관리하자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FBD23-97A1-49FC-B804-32643E12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ko-KR" altLang="en-US" sz="2000" dirty="0"/>
              <a:t>작은 불변 클래스 정의</a:t>
            </a:r>
            <a:endParaRPr lang="en-US" altLang="ko-KR" sz="2000" dirty="0"/>
          </a:p>
          <a:p>
            <a:pPr lvl="1"/>
            <a:r>
              <a:rPr lang="ko-KR" altLang="en-US" sz="1600" dirty="0"/>
              <a:t>위치인수나 키워드인수로 생성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값 설정 불가하므로 속성 많으면 쓰기 안 좋음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F223A3-7E32-4F78-A5E4-F242DD611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01" y="2454070"/>
            <a:ext cx="7411946" cy="795208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3BB05C8-59A8-419B-BCC7-DDE28207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4BDF4-FEF7-4A00-9EEB-CB8ED114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01" y="3961893"/>
            <a:ext cx="6434773" cy="20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8AD84-FD42-48F3-9892-A6A4A5C0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BetterWay22.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튜플보다는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ko-KR" altLang="en-US" dirty="0"/>
              <a:t> 클래스로 관리하자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33D64-E12A-41EC-B38D-CA382D5C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길이가 더 길어졌지만 이해하기 더 명확해짐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6B66F-B27E-4483-BF62-FFBC81E3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870BA9-3860-431A-B716-9F825690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6832"/>
            <a:ext cx="3467584" cy="3810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4CAAFE-599A-49FC-86EB-4BF777ABB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8" y="1537041"/>
            <a:ext cx="3896269" cy="24196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302745-6453-4D68-B212-F5660500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8" y="4057259"/>
            <a:ext cx="378195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66103-DC1C-4F9C-BD56-DA37D5F1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BetterWay23.</a:t>
            </a:r>
            <a:r>
              <a:rPr lang="ko-KR" altLang="en-US" dirty="0"/>
              <a:t> 인터페이스가 간단하면 클래스대신 함수를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DEC1A-DFAE-44A6-94BC-4D2C7A00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Hook : </a:t>
            </a:r>
            <a:r>
              <a:rPr lang="ko-KR" altLang="en-US" dirty="0" err="1"/>
              <a:t>파이썬</a:t>
            </a:r>
            <a:r>
              <a:rPr lang="ko-KR" altLang="en-US" dirty="0"/>
              <a:t> 내장 </a:t>
            </a:r>
            <a:r>
              <a:rPr lang="en-US" altLang="ko-KR" dirty="0" err="1"/>
              <a:t>api</a:t>
            </a:r>
            <a:r>
              <a:rPr lang="ko-KR" altLang="en-US" dirty="0"/>
              <a:t>에서 함수를 넘겨 동작을 사용자화 하는 기능</a:t>
            </a:r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first-class function </a:t>
            </a:r>
            <a:r>
              <a:rPr lang="ko-KR" altLang="en-US" dirty="0"/>
              <a:t>을 갖춤</a:t>
            </a:r>
            <a:r>
              <a:rPr lang="en-US" altLang="ko-KR" dirty="0"/>
              <a:t>. </a:t>
            </a:r>
            <a:r>
              <a:rPr lang="ko-KR" altLang="en-US" dirty="0"/>
              <a:t>추상클래스가 아닌 함수로 동작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클래스의 동작을 사용자화 하는 예제</a:t>
            </a:r>
            <a:endParaRPr lang="en-US" altLang="ko-KR" dirty="0"/>
          </a:p>
          <a:p>
            <a:pPr lvl="1"/>
            <a:r>
              <a:rPr lang="ko-KR" altLang="en-US" dirty="0"/>
              <a:t>결정 동작과 부작용을 분리하므로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쉽게 구축하고 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EC8AB-64CF-4005-B304-FAAF45D5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FDDA3D-3DCF-4B30-AC6B-2867A2D1D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4" y="2354458"/>
            <a:ext cx="4458322" cy="695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5C6E87-606B-436C-83DC-63BAA192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31" y="2459966"/>
            <a:ext cx="3372321" cy="3639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367D1D-3893-4DE3-81EF-B705EAA2A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57" y="5065298"/>
            <a:ext cx="4315427" cy="6954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F49BD6-A412-443F-89D4-8A7A4185F6F6}"/>
              </a:ext>
            </a:extLst>
          </p:cNvPr>
          <p:cNvSpPr/>
          <p:nvPr/>
        </p:nvSpPr>
        <p:spPr>
          <a:xfrm>
            <a:off x="9691524" y="5027319"/>
            <a:ext cx="914400" cy="24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9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2DDE2-C6E2-408A-92B6-5A2BB4D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BetterWay23.</a:t>
            </a:r>
            <a:r>
              <a:rPr lang="ko-KR" altLang="en-US" dirty="0"/>
              <a:t> 인터페이스가 간단하면 클래스대신 함수를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23183-AD2D-4961-A7A6-385B4455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찾을 수 없는 키의 총 개수를 센다면</a:t>
            </a:r>
            <a:endParaRPr lang="en-US" altLang="ko-KR" dirty="0"/>
          </a:p>
          <a:p>
            <a:pPr lvl="1"/>
            <a:r>
              <a:rPr lang="en-US" altLang="ko-KR" dirty="0" err="1"/>
              <a:t>Defaultdict</a:t>
            </a:r>
            <a:r>
              <a:rPr lang="ko-KR" altLang="en-US" dirty="0"/>
              <a:t>는 </a:t>
            </a:r>
            <a:r>
              <a:rPr lang="en-US" altLang="ko-KR" dirty="0"/>
              <a:t>missing </a:t>
            </a:r>
            <a:r>
              <a:rPr lang="ko-KR" altLang="en-US" dirty="0" err="1"/>
              <a:t>후크가</a:t>
            </a:r>
            <a:r>
              <a:rPr lang="ko-KR" altLang="en-US" dirty="0"/>
              <a:t> 상태를 유지한다는 사실을 모르지만 결과를 얻음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클로저</a:t>
            </a:r>
            <a:r>
              <a:rPr lang="ko-KR" altLang="en-US" dirty="0"/>
              <a:t> 안에 상태를 숨겨서 기능을 추가하기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But </a:t>
            </a:r>
            <a:r>
              <a:rPr lang="ko-KR" altLang="en-US" dirty="0"/>
              <a:t>이해하기 어려움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517E9F-276A-4A2F-B115-8FF452C7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A51F99-BFA9-4D51-BB17-FFB9DF77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04" y="2820687"/>
            <a:ext cx="377242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18F5-6F80-4C6D-84CD-5A164FAA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BetterWay23.</a:t>
            </a:r>
            <a:r>
              <a:rPr lang="ko-KR" altLang="en-US" dirty="0"/>
              <a:t> 인터페이스가 간단하면 클래스대신 함수를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0D8F0-644B-4A2C-8B83-2D5BAC8F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보존할 상태를 </a:t>
            </a:r>
            <a:r>
              <a:rPr lang="ko-KR" altLang="en-US" dirty="0" err="1"/>
              <a:t>캡슐화하는</a:t>
            </a:r>
            <a:r>
              <a:rPr lang="ko-KR" altLang="en-US" dirty="0"/>
              <a:t> 작은 클래스 정의한다면</a:t>
            </a:r>
            <a:endParaRPr lang="en-US" altLang="ko-KR" dirty="0"/>
          </a:p>
          <a:p>
            <a:pPr lvl="1"/>
            <a:r>
              <a:rPr lang="ko-KR" altLang="en-US" dirty="0"/>
              <a:t>일급함수라서 객체로 </a:t>
            </a:r>
            <a:r>
              <a:rPr lang="en-US" altLang="ko-KR" dirty="0" err="1"/>
              <a:t>counter.missing</a:t>
            </a:r>
            <a:r>
              <a:rPr lang="en-US" altLang="ko-KR" dirty="0"/>
              <a:t> </a:t>
            </a:r>
            <a:r>
              <a:rPr lang="ko-KR" altLang="en-US" dirty="0"/>
              <a:t>메서드를 </a:t>
            </a:r>
            <a:r>
              <a:rPr lang="ko-KR" altLang="en-US" dirty="0" err="1"/>
              <a:t>직접참조해서</a:t>
            </a:r>
            <a:r>
              <a:rPr lang="ko-KR" altLang="en-US" dirty="0"/>
              <a:t> 기본값 </a:t>
            </a:r>
            <a:r>
              <a:rPr lang="ko-KR" altLang="en-US" dirty="0" err="1"/>
              <a:t>후크로</a:t>
            </a:r>
            <a:r>
              <a:rPr lang="ko-KR" altLang="en-US" dirty="0"/>
              <a:t> 넘길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A9463-4D87-41D5-8829-387602A9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248610-8546-4E99-8114-3429D69CF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87" y="2597979"/>
            <a:ext cx="5210902" cy="3162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FF4D6A-4734-4DEB-AF8E-A93D0764643F}"/>
              </a:ext>
            </a:extLst>
          </p:cNvPr>
          <p:cNvSpPr/>
          <p:nvPr/>
        </p:nvSpPr>
        <p:spPr>
          <a:xfrm>
            <a:off x="6373893" y="4675700"/>
            <a:ext cx="1257830" cy="189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08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A7067-CE00-4F0D-BD17-037784E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BetterWay23.</a:t>
            </a:r>
            <a:r>
              <a:rPr lang="ko-KR" altLang="en-US" dirty="0"/>
              <a:t> 인터페이스가 간단하면 클래스대신 함수를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2868-5B21-4541-9649-1120A5EA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Missing </a:t>
            </a:r>
            <a:r>
              <a:rPr lang="ko-KR" altLang="en-US" dirty="0"/>
              <a:t>메서드 사용보다 더 명확한 표현</a:t>
            </a:r>
            <a:endParaRPr lang="en-US" altLang="ko-KR" dirty="0"/>
          </a:p>
          <a:p>
            <a:pPr lvl="1"/>
            <a:r>
              <a:rPr lang="en-US" altLang="ko-KR" dirty="0"/>
              <a:t>__call__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객체를</a:t>
            </a:r>
            <a:r>
              <a:rPr lang="en-US" altLang="ko-KR" dirty="0"/>
              <a:t> </a:t>
            </a:r>
            <a:r>
              <a:rPr lang="ko-KR" altLang="en-US" dirty="0"/>
              <a:t>함수처럼 호출할 수 있게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712C49-0D68-4439-A4E3-CBC57D77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6B3164-021E-4AD7-9DEF-8DEC4B8AC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3" y="2126004"/>
            <a:ext cx="4715533" cy="38486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8EF0F9-DD1B-410D-A2C8-7C7B8FCF4334}"/>
              </a:ext>
            </a:extLst>
          </p:cNvPr>
          <p:cNvSpPr/>
          <p:nvPr/>
        </p:nvSpPr>
        <p:spPr>
          <a:xfrm>
            <a:off x="5365708" y="4933607"/>
            <a:ext cx="589615" cy="1542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28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C67BB-F671-4B69-9F90-EDE269B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BetterWay24.</a:t>
            </a:r>
            <a:r>
              <a:rPr lang="ko-KR" altLang="en-US" sz="2400" dirty="0"/>
              <a:t> 객체를 범용으로 생성하려면 </a:t>
            </a:r>
            <a:r>
              <a:rPr lang="en-US" altLang="ko-KR" sz="2400" dirty="0"/>
              <a:t>@</a:t>
            </a:r>
            <a:r>
              <a:rPr lang="en-US" altLang="ko-KR" sz="2400" dirty="0" err="1"/>
              <a:t>classmethod</a:t>
            </a:r>
            <a:r>
              <a:rPr lang="en-US" altLang="ko-KR" sz="2400" dirty="0"/>
              <a:t> </a:t>
            </a:r>
            <a:r>
              <a:rPr lang="ko-KR" altLang="en-US" sz="2400" dirty="0"/>
              <a:t>다형성을 이용하자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5E11B-96F1-4E91-9AC8-8DF2CC4A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에서는 클래스별로 생성자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한 개만 생성가능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ko-KR" altLang="en-US" dirty="0"/>
              <a:t> 위해서 </a:t>
            </a:r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en-US" altLang="ko-KR" dirty="0"/>
              <a:t> </a:t>
            </a:r>
            <a:r>
              <a:rPr lang="ko-KR" altLang="en-US" dirty="0"/>
              <a:t>사용해라</a:t>
            </a:r>
            <a:endParaRPr lang="en-US" altLang="ko-KR" dirty="0"/>
          </a:p>
          <a:p>
            <a:pPr lvl="1"/>
            <a:r>
              <a:rPr lang="ko-KR" altLang="en-US" dirty="0"/>
              <a:t>클래스의 다른 생성자를 정의하는 것처럼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staticmethod</a:t>
            </a:r>
            <a:r>
              <a:rPr lang="en-US" altLang="ko-KR" dirty="0"/>
              <a:t>  VS</a:t>
            </a:r>
            <a:r>
              <a:rPr lang="ko-KR" altLang="en-US" dirty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03617-5740-4A3D-90FF-A5CCFD6B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6C8B6A-9568-41B6-8651-3788462E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9" y="3549239"/>
            <a:ext cx="4667901" cy="2943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7D4D3E-7724-4766-A9FF-3DD4093BC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31" y="3944347"/>
            <a:ext cx="2029108" cy="1952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2D4B50-C191-4910-B0E5-813CD87DDD39}"/>
              </a:ext>
            </a:extLst>
          </p:cNvPr>
          <p:cNvSpPr/>
          <p:nvPr/>
        </p:nvSpPr>
        <p:spPr>
          <a:xfrm>
            <a:off x="7839279" y="4780976"/>
            <a:ext cx="765460" cy="267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73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29D5C-1DE5-4459-88C1-FD149A5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BetterWay24.</a:t>
            </a:r>
            <a:r>
              <a:rPr lang="ko-KR" altLang="en-US" sz="2400" dirty="0"/>
              <a:t> 객체를 범용으로 생성하려면 </a:t>
            </a:r>
            <a:r>
              <a:rPr lang="en-US" altLang="ko-KR" sz="2400" dirty="0"/>
              <a:t>@</a:t>
            </a:r>
            <a:r>
              <a:rPr lang="en-US" altLang="ko-KR" sz="2400" dirty="0" err="1"/>
              <a:t>classmethod</a:t>
            </a:r>
            <a:r>
              <a:rPr lang="en-US" altLang="ko-KR" sz="2400" dirty="0"/>
              <a:t> </a:t>
            </a:r>
            <a:r>
              <a:rPr lang="ko-KR" altLang="en-US" sz="2400" dirty="0"/>
              <a:t>다형성을 이용하자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2D2DC4-5F7A-4A1E-B739-162211064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7" y="1125855"/>
            <a:ext cx="2518364" cy="50800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D48F2-F51F-4455-B382-8FE73C3C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6BF610-0C64-4772-BBC9-49EF798E5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89" y="5565665"/>
            <a:ext cx="1524213" cy="790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2E8619-7E95-4707-8683-E7D461036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2413142"/>
            <a:ext cx="2152950" cy="25054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0DE48B-1F31-41C8-9284-765E4F2705BC}"/>
              </a:ext>
            </a:extLst>
          </p:cNvPr>
          <p:cNvCxnSpPr/>
          <p:nvPr/>
        </p:nvCxnSpPr>
        <p:spPr>
          <a:xfrm>
            <a:off x="5875028" y="1125855"/>
            <a:ext cx="0" cy="55956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33F0D1E-9A35-4082-8C88-C80C58064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0"/>
          <a:stretch/>
        </p:blipFill>
        <p:spPr>
          <a:xfrm>
            <a:off x="6562904" y="1183371"/>
            <a:ext cx="2676899" cy="42092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6AC80F-3108-41CC-AA82-1F8111199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29" y="3768345"/>
            <a:ext cx="2162477" cy="27245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BAFA19-ECBC-4E2F-8D1E-C90E361C3DF8}"/>
              </a:ext>
            </a:extLst>
          </p:cNvPr>
          <p:cNvSpPr/>
          <p:nvPr/>
        </p:nvSpPr>
        <p:spPr>
          <a:xfrm>
            <a:off x="873369" y="2845791"/>
            <a:ext cx="1121320" cy="284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E38C8E-46B1-486C-A5EC-787AAD8236EA}"/>
              </a:ext>
            </a:extLst>
          </p:cNvPr>
          <p:cNvSpPr/>
          <p:nvPr/>
        </p:nvSpPr>
        <p:spPr>
          <a:xfrm>
            <a:off x="6742852" y="3061610"/>
            <a:ext cx="1753334" cy="935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8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08946-DB99-43E1-811F-DDB81C9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521561-1326-4AFD-A5C0-F680AEDC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4" y="244262"/>
            <a:ext cx="3124636" cy="18576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6D21D1-FDA4-4649-A095-35F688C8E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69" y="2127905"/>
            <a:ext cx="3172268" cy="185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D8ECB6-28AC-402E-91DD-AA351EE49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57" y="1817192"/>
            <a:ext cx="3448531" cy="1857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E1F5DC-D28C-47E2-ADFA-574611DDB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6" y="4191106"/>
            <a:ext cx="4010585" cy="2067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DED734-DC55-4BF6-B986-66ED21CE2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13" y="4891902"/>
            <a:ext cx="3372321" cy="19433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B8E306-E645-4049-BF5B-FCE47E524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572" y="4387556"/>
            <a:ext cx="3629532" cy="21053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9C3F4D-59D5-4682-AF0A-A6E2AEFAF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73" y="119885"/>
            <a:ext cx="2972215" cy="17337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C7525C-B2E9-47E0-9A3A-A30E9137A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02" y="2647771"/>
            <a:ext cx="2857899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B469-D0D6-4795-95E5-D2CDB3E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7803E-BF9C-42CE-8C4C-0E6C1D49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변수가 </a:t>
            </a:r>
            <a:r>
              <a:rPr lang="en-US" altLang="ko-KR" dirty="0"/>
              <a:t>list</a:t>
            </a:r>
            <a:r>
              <a:rPr lang="ko-KR" altLang="en-US" dirty="0"/>
              <a:t>일 때와 </a:t>
            </a:r>
            <a:r>
              <a:rPr lang="en-US" altLang="ko-KR" dirty="0" err="1"/>
              <a:t>boolean</a:t>
            </a:r>
            <a:r>
              <a:rPr lang="ko-KR" altLang="en-US" dirty="0"/>
              <a:t>일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A0199-8315-4C76-91E3-E43E69B9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B771A2-7891-4669-9D9F-04DEE6D77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30" y="2025928"/>
            <a:ext cx="3124636" cy="1857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8CFF14-E3A6-4572-9388-94EEAC6EF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86" y="1921138"/>
            <a:ext cx="4010585" cy="2067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5DA0DA-9A79-4999-B535-2B257B696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30" y="4409023"/>
            <a:ext cx="344853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0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4F817-F9DE-4AEB-A2B0-AA481A05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B81E5-56F0-4761-9B5C-E08DD00F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할당이 아닌 참조할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A2CC2-8F89-43B2-946F-AB3813B0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4458A-8701-4C79-BC1B-8D0CBC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1" y="1779487"/>
            <a:ext cx="3172268" cy="1857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F63D5B-AA6F-4E80-92C3-56C1CFDA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4" y="1853632"/>
            <a:ext cx="337232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6083-59FB-405A-A69A-0FF41C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ED8EB-AA04-4478-B23C-B31C8EEC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조건에 쓰인 변수 변경하려고 할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A8C945-D3FC-4BC0-9354-F8F63DA0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B1A9DC-58CA-4B37-98A9-504B2404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17" y="4489189"/>
            <a:ext cx="3372321" cy="1943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6CED7B-9549-42D1-93E9-F88CD5557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9" y="1817083"/>
            <a:ext cx="3629532" cy="2105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1E2FA-4A0A-4FED-ACB0-55A10B0FF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2" y="1809454"/>
            <a:ext cx="2972215" cy="1733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69A6AB-8FA0-4CA7-B11C-7CCE8C0F2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55" y="4386013"/>
            <a:ext cx="2857899" cy="1790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FA870B-BAA4-41CE-BA3F-3587BF8B2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38" y="1290269"/>
            <a:ext cx="1075522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411E-400A-4FC9-A7F0-D1394FB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>
            <a:normAutofit/>
          </a:bodyPr>
          <a:lstStyle/>
          <a:p>
            <a:r>
              <a:rPr lang="en-US" altLang="ko-KR" sz="4400" i="0" u="sng" dirty="0"/>
              <a:t>Chapter 3.</a:t>
            </a:r>
            <a:r>
              <a:rPr lang="en-US" altLang="ko-KR" sz="4400" dirty="0"/>
              <a:t> </a:t>
            </a:r>
            <a:r>
              <a:rPr lang="ko-KR" altLang="en-US" sz="4400" dirty="0"/>
              <a:t>클래스와 상속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A86A9-A0B7-4369-866C-CCB2FF0B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상속</a:t>
            </a:r>
            <a:r>
              <a:rPr lang="en-US" altLang="ko-KR" dirty="0"/>
              <a:t>, </a:t>
            </a:r>
            <a:r>
              <a:rPr lang="ko-KR" altLang="en-US" dirty="0" err="1"/>
              <a:t>다향성</a:t>
            </a:r>
            <a:r>
              <a:rPr lang="en-US" altLang="ko-KR" dirty="0"/>
              <a:t>, </a:t>
            </a:r>
            <a:r>
              <a:rPr lang="ko-KR" altLang="en-US" dirty="0"/>
              <a:t>캡슐화 같은 객체 지향 언어의 모든 기능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A5CC6-CFD5-4AF7-9B0B-4EDCD1F2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0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08FA0-AD83-4202-A64B-2B5474F7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BetterWay22.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튜플보다는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ko-KR" altLang="en-US" dirty="0"/>
              <a:t> 클래스로 관리하자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285AD-4A64-411A-86BD-BCC17C47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타입 </a:t>
            </a:r>
            <a:r>
              <a:rPr lang="en-US" altLang="ko-KR" dirty="0"/>
              <a:t>- </a:t>
            </a:r>
            <a:r>
              <a:rPr lang="ko-KR" altLang="en-US" dirty="0"/>
              <a:t>객체의 수명이 지속되는 동안 동적인 내부상태를 관리하는 용도로 좋음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동적 </a:t>
            </a:r>
            <a:r>
              <a:rPr lang="en-US" altLang="ko-KR" dirty="0"/>
              <a:t>: </a:t>
            </a:r>
            <a:r>
              <a:rPr lang="ko-KR" altLang="en-US" dirty="0"/>
              <a:t>예상하지 못한 식별자들을 관리해야 하는 상황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학생마다 과목별로 성적 관리하는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0F033-EAF0-46F4-BFAF-C67F4078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84" y="4147855"/>
            <a:ext cx="5201376" cy="2029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84FC0B-FA6B-48F5-9D0A-B74530F25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0" y="2685776"/>
            <a:ext cx="4401164" cy="3924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610D6C-7F5C-45FD-A707-922396968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84" y="3379910"/>
            <a:ext cx="3686689" cy="514422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C247219-D414-4E67-83BD-65F942D8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DC188-F6AA-4C6D-BFC0-A877CB14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BetterWay22.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튜플보다는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ko-KR" altLang="en-US" dirty="0"/>
              <a:t> 클래스로 관리하자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F4FFCEC-F15D-4D21-942A-27A7D7CAB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55" y="1923840"/>
            <a:ext cx="3324689" cy="150516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6B18C9-F941-469F-B822-28A4E458C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32" y="1803651"/>
            <a:ext cx="4401164" cy="3924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4B8498-2662-42D8-90A0-F1BFB7B09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31" y="3562979"/>
            <a:ext cx="3010320" cy="1629002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D8E45-7CAD-4D9C-8B0E-4BC03F15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5EEB7-773E-4C52-BEC1-E9F81F4E6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39" y="5363101"/>
            <a:ext cx="334374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7312B-078B-464C-BD92-C8DA40FC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BetterWay22.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튜플보다는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ko-KR" altLang="en-US" dirty="0"/>
              <a:t> 클래스로 관리하자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2DAA6-F8E2-4300-9B3C-070A3227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중간고사와 기말고사 성적 비중을 다르게 한다면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ko-KR" altLang="en-US" dirty="0" err="1"/>
              <a:t>튜플로</a:t>
            </a:r>
            <a:r>
              <a:rPr lang="ko-KR" altLang="en-US" dirty="0"/>
              <a:t> 추가하면 됨</a:t>
            </a:r>
            <a:endParaRPr lang="en-US" altLang="ko-KR" dirty="0"/>
          </a:p>
          <a:p>
            <a:pPr lvl="1"/>
            <a:r>
              <a:rPr lang="ko-KR" altLang="en-US" dirty="0" err="1"/>
              <a:t>평균계산할</a:t>
            </a:r>
            <a:r>
              <a:rPr lang="ko-KR" altLang="en-US" dirty="0"/>
              <a:t> 때 너무 복잡해짐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계층이 한 단계가 넘는 중첩은 피해야함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딕셔너리를</a:t>
            </a:r>
            <a:r>
              <a:rPr lang="ko-KR" altLang="en-US" dirty="0"/>
              <a:t> 담은 </a:t>
            </a:r>
            <a:r>
              <a:rPr lang="ko-KR" altLang="en-US" dirty="0" err="1"/>
              <a:t>딕셔너리는</a:t>
            </a:r>
            <a:r>
              <a:rPr lang="ko-KR" altLang="en-US" dirty="0"/>
              <a:t> 쓰지 말아야함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D259B7-F7DF-43C5-AF3D-E3287419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00" y="1920237"/>
            <a:ext cx="4544059" cy="457263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97AB5-038D-4B96-9F19-9AF41F26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06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EB55-F626-494B-8195-330747B0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BetterWay22. </a:t>
            </a:r>
            <a:r>
              <a:rPr lang="ko-KR" altLang="en-US" dirty="0" err="1"/>
              <a:t>딕셔너리와</a:t>
            </a:r>
            <a:r>
              <a:rPr lang="ko-KR" altLang="en-US" dirty="0"/>
              <a:t> </a:t>
            </a:r>
            <a:r>
              <a:rPr lang="ko-KR" altLang="en-US" dirty="0" err="1"/>
              <a:t>튜플보다는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ko-KR" altLang="en-US" dirty="0"/>
              <a:t> 클래스로 관리하자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47A1C-42E8-43EF-A673-ED101088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리팩토링</a:t>
            </a:r>
            <a:endParaRPr lang="en-US" altLang="ko-KR" dirty="0"/>
          </a:p>
          <a:p>
            <a:pPr lvl="1"/>
            <a:r>
              <a:rPr lang="ko-KR" altLang="en-US" dirty="0"/>
              <a:t>성적에 </a:t>
            </a:r>
            <a:r>
              <a:rPr lang="ko-KR" altLang="en-US" dirty="0" err="1"/>
              <a:t>튜플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관례적으로 사용하지 않을 변수에 </a:t>
            </a:r>
            <a:r>
              <a:rPr lang="en-US" altLang="ko-KR" dirty="0"/>
              <a:t>‘ _ ’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튜플의</a:t>
            </a:r>
            <a:r>
              <a:rPr lang="ko-KR" altLang="en-US" dirty="0"/>
              <a:t> 아이템이 두개인 경우에만 사용하는게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046CC-D27F-4BB8-B776-4B5EE6E46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4" y="2885513"/>
            <a:ext cx="4949365" cy="1503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363C7-58BF-490C-8075-98B2328DF921}"/>
              </a:ext>
            </a:extLst>
          </p:cNvPr>
          <p:cNvSpPr txBox="1"/>
          <p:nvPr/>
        </p:nvSpPr>
        <p:spPr>
          <a:xfrm>
            <a:off x="7657285" y="3637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제너레이터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D0218-9D0D-43A5-806D-0E2EA78E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DCDD-E019-4A93-935F-6AEB9D9AF36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9776</TotalTime>
  <Words>420</Words>
  <Application>Microsoft Office PowerPoint</Application>
  <PresentationFormat>와이드스크린</PresentationFormat>
  <Paragraphs>93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</vt:lpstr>
      <vt:lpstr>맑은 고딕</vt:lpstr>
      <vt:lpstr>나눔스퀘어 ExtraBold</vt:lpstr>
      <vt:lpstr>Arial</vt:lpstr>
      <vt:lpstr>Wingdings</vt:lpstr>
      <vt:lpstr>Office 테마</vt:lpstr>
      <vt:lpstr>Effective python</vt:lpstr>
      <vt:lpstr>PowerPoint 프레젠테이션</vt:lpstr>
      <vt:lpstr>PowerPoint 프레젠테이션</vt:lpstr>
      <vt:lpstr>PowerPoint 프레젠테이션</vt:lpstr>
      <vt:lpstr>Chapter 3. 클래스와 상속</vt:lpstr>
      <vt:lpstr>BetterWay22. 딕셔너리와 튜플보다는 헬퍼 클래스로 관리하자</vt:lpstr>
      <vt:lpstr>BetterWay22. 딕셔너리와 튜플보다는 헬퍼 클래스로 관리하자</vt:lpstr>
      <vt:lpstr>BetterWay22. 딕셔너리와 튜플보다는 헬퍼 클래스로 관리하자</vt:lpstr>
      <vt:lpstr>BetterWay22. 딕셔너리와 튜플보다는 헬퍼 클래스로 관리하자</vt:lpstr>
      <vt:lpstr>BetterWay22. 딕셔너리와 튜플보다는 헬퍼 클래스로 관리하자</vt:lpstr>
      <vt:lpstr>BetterWay22. 딕셔너리와 튜플보다는 헬퍼 클래스로 관리하자</vt:lpstr>
      <vt:lpstr>BetterWay23. 인터페이스가 간단하면 클래스대신 함수를 받자</vt:lpstr>
      <vt:lpstr>BetterWay23. 인터페이스가 간단하면 클래스대신 함수를 받자</vt:lpstr>
      <vt:lpstr>BetterWay23. 인터페이스가 간단하면 클래스대신 함수를 받자</vt:lpstr>
      <vt:lpstr>BetterWay23. 인터페이스가 간단하면 클래스대신 함수를 받자</vt:lpstr>
      <vt:lpstr>BetterWay24. 객체를 범용으로 생성하려면 @classmethod 다형성을 이용하자</vt:lpstr>
      <vt:lpstr>BetterWay24. 객체를 범용으로 생성하려면 @classmethod 다형성을 이용하자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python</dc:title>
  <dc:creator>PLAS</dc:creator>
  <cp:lastModifiedBy>PLAS</cp:lastModifiedBy>
  <cp:revision>215</cp:revision>
  <dcterms:created xsi:type="dcterms:W3CDTF">2020-01-02T09:13:20Z</dcterms:created>
  <dcterms:modified xsi:type="dcterms:W3CDTF">2020-01-23T08:54:42Z</dcterms:modified>
</cp:coreProperties>
</file>