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6" r:id="rId3"/>
    <p:sldId id="297" r:id="rId4"/>
    <p:sldId id="295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88850" autoAdjust="0"/>
  </p:normalViewPr>
  <p:slideViewPr>
    <p:cSldViewPr snapToGrid="0">
      <p:cViewPr varScale="1">
        <p:scale>
          <a:sx n="82" d="100"/>
          <a:sy n="8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F89-1F7E-4F43-AC0D-545EB2BFF9DF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B32B-D11B-4F45-9B5B-D036C420E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 좀 </a:t>
            </a:r>
            <a:r>
              <a:rPr lang="ko-KR" altLang="en-US" dirty="0" err="1"/>
              <a:t>부족했던거는</a:t>
            </a:r>
            <a:r>
              <a:rPr lang="ko-KR" altLang="en-US" dirty="0"/>
              <a:t> 아직 더 </a:t>
            </a:r>
            <a:r>
              <a:rPr lang="ko-KR" altLang="en-US" dirty="0" err="1"/>
              <a:t>봐야할거</a:t>
            </a:r>
            <a:r>
              <a:rPr lang="ko-KR" altLang="en-US" dirty="0"/>
              <a:t> 같음</a:t>
            </a:r>
            <a:r>
              <a:rPr lang="en-US" altLang="ko-KR" dirty="0"/>
              <a:t>. </a:t>
            </a:r>
            <a:r>
              <a:rPr lang="ko-KR" altLang="en-US" dirty="0"/>
              <a:t>일단은 진도 나가겠음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9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Plustwo</a:t>
            </a:r>
            <a:r>
              <a:rPr lang="en-US" altLang="ko-KR" dirty="0"/>
              <a:t>.__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호출하는 코드가 있어서 </a:t>
            </a:r>
            <a:r>
              <a:rPr lang="en-US" altLang="ko-KR" dirty="0" err="1"/>
              <a:t>mybaseclass</a:t>
            </a:r>
            <a:r>
              <a:rPr lang="en-US" altLang="ko-KR" dirty="0"/>
              <a:t>.__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가 두번째 호출될 대 </a:t>
            </a:r>
            <a:r>
              <a:rPr lang="en-US" altLang="ko-KR" dirty="0" err="1"/>
              <a:t>self.value</a:t>
            </a:r>
            <a:r>
              <a:rPr lang="ko-KR" altLang="en-US" dirty="0"/>
              <a:t>를 다시 </a:t>
            </a:r>
            <a:r>
              <a:rPr lang="en-US" altLang="ko-KR" dirty="0"/>
              <a:t>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리셋함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0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new-style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old-style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생성된다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old-style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형태가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super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old-style 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할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에러를 발생한다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문제를 피하기 위해서는 반드시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정의할 시 아래와 같이 명시하여 주어야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순서대로 호출됨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호출이 다이아몬드의 꼭대기에 도달하면 모든 초기화 메서드는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호출도니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순서의 역순으로 실행됨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87B4-F08C-4C01-AE4C-0CCE7FEC754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FFCC-1917-4168-A3F6-37C62CB800AE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479-3DF4-489A-AF0D-1BD6FE3DFF9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B255-6FCB-4F60-8F81-C784FF031AA8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4D6C-1BE3-4C0B-95A9-E9DD576B72EB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1330-168D-4726-B395-167FF3140BF3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AAA-5E63-48D8-89C4-ED6132712448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C78-49DD-4282-9738-FF9CF7C478F0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DE2D-7045-464D-832F-859ADC1D53AE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D04-6F06-450B-9CDD-010AABEF7C3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BDD-B014-400A-92EB-1AF42FCF9E3F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EBF6-3037-43D9-8C67-E05E6916AE86}" type="datetime1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docs.python.org/2/faq/programming.html#why-am-i-getting-an-unboundlocalerror-when-the-variable-has-a-val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2020. 02. 04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EE0AF-727E-4CC3-B4F9-65F71C5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5D03-1E11-46A5-84D9-170EFD5C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BetterWay25.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로 부모 클래스를 초기화하자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3F009-2AF4-48CB-88CE-1D132ABA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</a:t>
            </a:r>
            <a:r>
              <a:rPr lang="ko-KR" altLang="en-US" dirty="0"/>
              <a:t>내장함수로 메서드 해석순서</a:t>
            </a:r>
            <a:r>
              <a:rPr lang="en-US" altLang="ko-KR" dirty="0"/>
              <a:t>(MRO)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어떤 슈퍼클래스부터 초기화할지 결정</a:t>
            </a:r>
            <a:r>
              <a:rPr lang="en-US" altLang="ko-KR" dirty="0"/>
              <a:t>( </a:t>
            </a:r>
            <a:r>
              <a:rPr lang="ko-KR" altLang="en-US" dirty="0"/>
              <a:t>깊이우선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다이아몬드계층구조에 있는 공통 슈퍼클래스 단 한번만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20097-9004-4C19-ABC1-990878BF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AC6B6-AC99-4DE6-9F58-3383A93B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35" y="2444185"/>
            <a:ext cx="4163006" cy="4048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8BA798-68E5-40A1-B54F-499F98DA4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64" y="4383639"/>
            <a:ext cx="2943636" cy="8573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4357B2-83CC-486F-B30D-0F94BBC5FE74}"/>
              </a:ext>
            </a:extLst>
          </p:cNvPr>
          <p:cNvSpPr/>
          <p:nvPr/>
        </p:nvSpPr>
        <p:spPr>
          <a:xfrm>
            <a:off x="3153508" y="2444185"/>
            <a:ext cx="550984" cy="216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DB6F1-3835-4F1C-A260-DD463AE435F5}"/>
              </a:ext>
            </a:extLst>
          </p:cNvPr>
          <p:cNvSpPr txBox="1"/>
          <p:nvPr/>
        </p:nvSpPr>
        <p:spPr>
          <a:xfrm>
            <a:off x="6872361" y="2979090"/>
            <a:ext cx="336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Python2</a:t>
            </a:r>
            <a:r>
              <a:rPr lang="ko-KR" altLang="en-US" dirty="0"/>
              <a:t>에선 생략 시 오류발생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BEE7EB-92A5-460B-A01B-052AF9C028D5}"/>
              </a:ext>
            </a:extLst>
          </p:cNvPr>
          <p:cNvCxnSpPr/>
          <p:nvPr/>
        </p:nvCxnSpPr>
        <p:spPr>
          <a:xfrm flipH="1" flipV="1">
            <a:off x="3834589" y="2523318"/>
            <a:ext cx="2971799" cy="64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F7AB5E7-5F0C-4B9A-A8E0-2A1386866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88" y="3877200"/>
            <a:ext cx="291505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B79F3-6401-47E8-A4D8-03D86BE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BetterWay25.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로 부모 클래스를 초기화하자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A9FFB-50BE-4D36-8445-F83A4E74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에선 </a:t>
            </a:r>
            <a:r>
              <a:rPr lang="en-US" altLang="ko-KR" dirty="0"/>
              <a:t>super</a:t>
            </a:r>
            <a:r>
              <a:rPr lang="ko-KR" altLang="en-US" dirty="0"/>
              <a:t>호출하면서 현재 클래스의 이름을 지정해야 함</a:t>
            </a:r>
            <a:r>
              <a:rPr lang="en-US" altLang="ko-KR" dirty="0"/>
              <a:t>. </a:t>
            </a:r>
            <a:r>
              <a:rPr lang="ko-KR" altLang="en-US" dirty="0"/>
              <a:t>클래스이름 변경 시 모든 코드 수정해야함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Python3</a:t>
            </a:r>
            <a:r>
              <a:rPr lang="ko-KR" altLang="en-US" dirty="0"/>
              <a:t>에서는 </a:t>
            </a:r>
            <a:r>
              <a:rPr lang="en-US" altLang="ko-KR" dirty="0"/>
              <a:t>super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인수 생략 가능</a:t>
            </a:r>
            <a:endParaRPr lang="en-US" altLang="ko-KR" dirty="0"/>
          </a:p>
          <a:p>
            <a:pPr lvl="1"/>
            <a:r>
              <a:rPr lang="en-US" altLang="ko-KR" dirty="0"/>
              <a:t>Super </a:t>
            </a:r>
            <a:r>
              <a:rPr lang="ko-KR" altLang="en-US" dirty="0"/>
              <a:t>항상 사용하는게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1B0A18-0C51-427A-A5ED-B1AF2384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C85C1-40C2-480F-9C58-B5FA5972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76" y="3186343"/>
            <a:ext cx="43725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7AB2-7AA8-4D7C-B359-1F9335DB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BetterWay26. </a:t>
            </a:r>
            <a:r>
              <a:rPr lang="ko-KR" altLang="en-US" dirty="0"/>
              <a:t>믹스인 유틸리티 클래스에만 다중 상속을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40C62-7346-4478-B91D-D14D18E6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다중상속으로 얻는 편리함과 캡슐화가 필요하다면 </a:t>
            </a:r>
            <a:r>
              <a:rPr lang="ko-KR" altLang="en-US" sz="2800" u="sng" dirty="0"/>
              <a:t>믹스인</a:t>
            </a:r>
            <a:r>
              <a:rPr lang="en-US" altLang="ko-KR" sz="2800" u="sng" dirty="0"/>
              <a:t>(mix-in)</a:t>
            </a:r>
            <a:r>
              <a:rPr lang="ko-KR" altLang="en-US" dirty="0"/>
              <a:t>사용을 고려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Mixin</a:t>
            </a:r>
            <a:endParaRPr lang="en-US" altLang="ko-KR" dirty="0"/>
          </a:p>
          <a:p>
            <a:pPr lvl="1"/>
            <a:r>
              <a:rPr lang="ko-KR" altLang="en-US" dirty="0"/>
              <a:t>특정한 클래스에 상속을 통해 새로운 속성이나 새로운 기능을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추가하는 것</a:t>
            </a:r>
            <a:endParaRPr lang="en-US" altLang="ko-KR" dirty="0"/>
          </a:p>
          <a:p>
            <a:pPr lvl="1"/>
            <a:r>
              <a:rPr lang="ko-KR" altLang="en-US" dirty="0"/>
              <a:t>반복코드 최소화</a:t>
            </a:r>
            <a:r>
              <a:rPr lang="en-US" altLang="ko-KR" dirty="0"/>
              <a:t>, </a:t>
            </a:r>
            <a:r>
              <a:rPr lang="ko-KR" altLang="en-US" dirty="0"/>
              <a:t>재사용성 극대화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오른쪽이 상위클래스</a:t>
            </a:r>
            <a:r>
              <a:rPr lang="en-US" altLang="ko-KR" dirty="0"/>
              <a:t>. </a:t>
            </a:r>
            <a:r>
              <a:rPr lang="ko-KR" altLang="en-US" dirty="0"/>
              <a:t>메소드 명이 같을 경우 가장 하위 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래스가</a:t>
            </a:r>
            <a:r>
              <a:rPr lang="ko-KR" altLang="en-US" dirty="0"/>
              <a:t> 적용됨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0CE0D-6DC0-484F-9615-DF75CDD6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C7A36-2EBB-4D2B-BE6A-F0610547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2" y="2177999"/>
            <a:ext cx="3305636" cy="204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66060-D03A-4D28-8A1B-942DA4A3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2" y="4420402"/>
            <a:ext cx="156231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F9E89-CA1F-4F72-B5FF-3C33888A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BetterWay26. </a:t>
            </a:r>
            <a:r>
              <a:rPr lang="ko-KR" altLang="en-US" dirty="0"/>
              <a:t>믹스인 유틸리티 클래스에만 다중 상속을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90DE8-790D-4088-9E51-6A2E6A7A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바이너리 트리를 </a:t>
            </a:r>
            <a:r>
              <a:rPr lang="ko-KR" altLang="en-US" dirty="0" err="1"/>
              <a:t>딕셔너리로</a:t>
            </a:r>
            <a:r>
              <a:rPr lang="ko-KR" altLang="en-US" dirty="0"/>
              <a:t> 표현하려고 믹스인 사용하는 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0128B-8D80-4527-9CB7-77F2CCA8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AC6F7C-021B-43CE-A943-1E7F53B3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3" y="1493697"/>
            <a:ext cx="4744112" cy="4286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19FDA-08C9-48FA-9DB9-7BDDBD20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6265"/>
            <a:ext cx="4143953" cy="2905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87BFC4-83D7-4878-B75C-0ACD50EC8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51" y="5098565"/>
            <a:ext cx="4925112" cy="12003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0CADAC-043F-4F05-9B5C-A56A5599B5FC}"/>
              </a:ext>
            </a:extLst>
          </p:cNvPr>
          <p:cNvSpPr/>
          <p:nvPr/>
        </p:nvSpPr>
        <p:spPr>
          <a:xfrm>
            <a:off x="2321169" y="5464263"/>
            <a:ext cx="468923" cy="1745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82E812-3A0D-4141-95C1-7391FCF6E5EE}"/>
              </a:ext>
            </a:extLst>
          </p:cNvPr>
          <p:cNvSpPr/>
          <p:nvPr/>
        </p:nvSpPr>
        <p:spPr>
          <a:xfrm>
            <a:off x="1483124" y="3905094"/>
            <a:ext cx="2737184" cy="36210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7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7B11C-1347-484C-8257-A8CCF06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BetterWay26. </a:t>
            </a:r>
            <a:r>
              <a:rPr lang="ko-KR" altLang="en-US" dirty="0"/>
              <a:t>믹스인 유틸리티 클래스에만 다중 상속을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F8CBC-3E46-4676-9851-1A892409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295CF40-8C36-42D2-BB5C-600B2C34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믹스인은 범용 기능을 교체할 수 있게 만들어서 필요할 때 동작을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685DCD86-FDFA-4CE5-9120-42146EAF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177"/>
            <a:ext cx="4887007" cy="43344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01E80-2602-4D25-9374-6E7A9EA0B8C2}"/>
              </a:ext>
            </a:extLst>
          </p:cNvPr>
          <p:cNvSpPr/>
          <p:nvPr/>
        </p:nvSpPr>
        <p:spPr>
          <a:xfrm>
            <a:off x="1383323" y="2814847"/>
            <a:ext cx="1746739" cy="2565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01B07-CD6A-42B5-97FA-1D656CD41202}"/>
              </a:ext>
            </a:extLst>
          </p:cNvPr>
          <p:cNvSpPr txBox="1"/>
          <p:nvPr/>
        </p:nvSpPr>
        <p:spPr>
          <a:xfrm>
            <a:off x="3130062" y="2886780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구현이 무한루프에 빠지게 됨</a:t>
            </a:r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A09EE-1B25-4257-802C-2FC99360CF64}"/>
              </a:ext>
            </a:extLst>
          </p:cNvPr>
          <p:cNvSpPr/>
          <p:nvPr/>
        </p:nvSpPr>
        <p:spPr>
          <a:xfrm>
            <a:off x="1090246" y="3429000"/>
            <a:ext cx="4126523" cy="12016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498D2-0CCA-4836-9321-FE8653D05845}"/>
              </a:ext>
            </a:extLst>
          </p:cNvPr>
          <p:cNvSpPr txBox="1"/>
          <p:nvPr/>
        </p:nvSpPr>
        <p:spPr>
          <a:xfrm>
            <a:off x="4935213" y="4018794"/>
            <a:ext cx="272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</a:t>
            </a:r>
            <a:r>
              <a:rPr lang="ko-KR" altLang="en-US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오버라이드해서</a:t>
            </a:r>
            <a:endParaRPr lang="en-US" altLang="ko-KR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부모를 탐색하지 않고 값만 </a:t>
            </a:r>
            <a:endParaRPr lang="en-US" altLang="ko-KR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반환하도록 만듦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EC5EA1-A783-457A-856E-03CEE56B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80693"/>
            <a:ext cx="583964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21557-3C72-40A0-9DB2-FFC18901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BetterWay26. </a:t>
            </a:r>
            <a:r>
              <a:rPr lang="ko-KR" altLang="en-US" dirty="0"/>
              <a:t>믹스인 유틸리티 클래스에만 다중 상속을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CF6BE-0F30-49B4-81C7-9008629B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en-US" altLang="ko-KR" dirty="0" err="1"/>
              <a:t>binaryTreeWithParent</a:t>
            </a:r>
            <a:r>
              <a:rPr lang="en-US" altLang="ko-KR" dirty="0"/>
              <a:t>._traverse </a:t>
            </a:r>
            <a:r>
              <a:rPr lang="ko-KR" altLang="en-US" dirty="0"/>
              <a:t>정의해서 무한루프 돌지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06134-C0CE-43D0-A97F-49F61941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B33433-6402-47AB-BF6F-3249AED5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29" y="2363229"/>
            <a:ext cx="4273235" cy="2131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57B608-BBA8-4557-99DA-F6E47DB66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15" y="5135225"/>
            <a:ext cx="585869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D1B3C-D059-43ED-861E-BAD50BA4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2A23CD-F8A0-4A15-9BEA-0416BCB29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91" y="1456713"/>
            <a:ext cx="1714739" cy="178142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1D821-9AF7-435E-8661-88D67AD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70FD5D-8792-446E-9515-379BCD3E9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8" y="1690108"/>
            <a:ext cx="5887272" cy="1314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242A3-33A8-4398-AE94-ED1BC3156751}"/>
              </a:ext>
            </a:extLst>
          </p:cNvPr>
          <p:cNvSpPr txBox="1"/>
          <p:nvPr/>
        </p:nvSpPr>
        <p:spPr>
          <a:xfrm>
            <a:off x="3073030" y="4169422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Foo1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할당하지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Foo2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+=[5]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+[5]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할당 시도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할당 시점에는 컴파일러가 로컬 변수로 간주함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83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91EB-5558-49E4-B439-08A7949C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A5154-A522-40CB-99F1-6E0E2344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스코프에서</a:t>
            </a:r>
            <a:r>
              <a:rPr lang="ko-KR" altLang="en-US" dirty="0"/>
              <a:t> 변수에 할당하면</a:t>
            </a:r>
            <a:r>
              <a:rPr lang="en-US" altLang="ko-KR" dirty="0"/>
              <a:t>, </a:t>
            </a:r>
            <a:r>
              <a:rPr lang="ko-KR" altLang="en-US" dirty="0"/>
              <a:t>해당 변수는 해당 </a:t>
            </a:r>
            <a:r>
              <a:rPr lang="ko-KR" altLang="en-US" dirty="0" err="1"/>
              <a:t>스코프에서</a:t>
            </a:r>
            <a:r>
              <a:rPr lang="ko-KR" altLang="en-US" dirty="0"/>
              <a:t> </a:t>
            </a:r>
            <a:r>
              <a:rPr lang="en-US" altLang="ko-KR" dirty="0"/>
              <a:t>local </a:t>
            </a:r>
            <a:r>
              <a:rPr lang="ko-KR" altLang="en-US" dirty="0"/>
              <a:t>변수가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다른 비슷한 이름의 변수는 가려짐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Foo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에 할당하는데</a:t>
            </a:r>
            <a:r>
              <a:rPr lang="en-US" altLang="ko-KR" dirty="0"/>
              <a:t>, </a:t>
            </a:r>
            <a:r>
              <a:rPr lang="ko-KR" altLang="en-US" dirty="0"/>
              <a:t>먼저 쓰인 </a:t>
            </a:r>
            <a:r>
              <a:rPr lang="en-US" altLang="ko-KR" dirty="0"/>
              <a:t>print(x)</a:t>
            </a:r>
          </a:p>
          <a:p>
            <a:pPr marL="0" indent="0">
              <a:buNone/>
            </a:pPr>
            <a:r>
              <a:rPr lang="ko-KR" altLang="en-US" dirty="0"/>
              <a:t>에서 초기화되지 않은 지역변수를 프린트하려고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오류 발생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참고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6C0404-8F1D-4A87-BCDC-8AAA91F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DC05F-FCFA-4D2E-95C5-23B215FFA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40" y="1950812"/>
            <a:ext cx="4610743" cy="322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0A90A-085B-440A-B5B9-8B73BE356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40" y="5406873"/>
            <a:ext cx="153373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6083-59FB-405A-A69A-0FF41C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30933FC-5058-47C4-B2DE-CE8DA02D7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5" y="1501408"/>
            <a:ext cx="2915057" cy="176237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A8C945-D3FC-4BC0-9354-F8F63DA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B1772D-A340-4431-A352-C96E6F26A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35" y="1682408"/>
            <a:ext cx="6697010" cy="14003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C42244-3C86-44FA-AB80-6F07E74AEE53}"/>
              </a:ext>
            </a:extLst>
          </p:cNvPr>
          <p:cNvSpPr/>
          <p:nvPr/>
        </p:nvSpPr>
        <p:spPr>
          <a:xfrm>
            <a:off x="4420335" y="2860431"/>
            <a:ext cx="1347419" cy="222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57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CFFFC-FC6E-486C-8D19-A1B4EA2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– lambda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3F35-79A7-4D9D-8B86-36AA3301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13192"/>
            <a:ext cx="7215553" cy="5079683"/>
          </a:xfrm>
        </p:spPr>
        <p:txBody>
          <a:bodyPr/>
          <a:lstStyle/>
          <a:p>
            <a:r>
              <a:rPr lang="ko-KR" altLang="en-US" dirty="0"/>
              <a:t>예상하는 결과값 </a:t>
            </a:r>
            <a:r>
              <a:rPr lang="en-US" altLang="ko-KR" dirty="0"/>
              <a:t>: [0,1,4,9,16]</a:t>
            </a:r>
          </a:p>
          <a:p>
            <a:pPr lvl="2"/>
            <a:endParaRPr lang="en-US" altLang="ko-KR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가 람다에 로컬변수가 아니고 바깥 </a:t>
            </a:r>
            <a:r>
              <a:rPr lang="ko-KR" altLang="en-US" sz="2000" dirty="0" err="1"/>
              <a:t>스코프에서</a:t>
            </a:r>
            <a:r>
              <a:rPr lang="ko-KR" altLang="en-US" sz="2000" dirty="0"/>
              <a:t> 정의됨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ko-KR" altLang="en-US" sz="2000" dirty="0">
                <a:sym typeface="Wingdings" panose="05000000000000000000" pitchFamily="2" charset="2"/>
              </a:rPr>
              <a:t>정의될 때가 아닌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람다가 호출될 때 변수에 </a:t>
            </a:r>
            <a:r>
              <a:rPr lang="en-US" altLang="ko-KR" sz="2000" dirty="0">
                <a:sym typeface="Wingdings" panose="05000000000000000000" pitchFamily="2" charset="2"/>
              </a:rPr>
              <a:t>access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FE321-5B9A-4E92-8924-E718C901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7DAD1D-9BD7-4A6A-9C02-AC5ED26F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5" y="1413192"/>
            <a:ext cx="3194758" cy="6102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E3B356-94A6-4DE6-BF07-8E58BF9F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92" y="2273531"/>
            <a:ext cx="1691361" cy="761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C3A322-612F-479C-833E-A4B20643B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52" y="3249389"/>
            <a:ext cx="2715004" cy="9335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F07A9-D968-4276-AA83-21BB9C0AD788}"/>
              </a:ext>
            </a:extLst>
          </p:cNvPr>
          <p:cNvSpPr/>
          <p:nvPr/>
        </p:nvSpPr>
        <p:spPr>
          <a:xfrm>
            <a:off x="6952521" y="3280830"/>
            <a:ext cx="573696" cy="206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B298-2483-47C7-A10F-809A7D8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– lambda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74DB3-D898-4ECF-B58B-D614A88E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람다 로컬변수에 저장해야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Loop</a:t>
            </a:r>
            <a:r>
              <a:rPr lang="ko-KR" altLang="en-US" dirty="0"/>
              <a:t>돌며 </a:t>
            </a:r>
            <a:r>
              <a:rPr lang="en-US" altLang="ko-KR" dirty="0" err="1"/>
              <a:t>Sqares</a:t>
            </a:r>
            <a:r>
              <a:rPr lang="ko-KR" altLang="en-US" dirty="0"/>
              <a:t>에 </a:t>
            </a:r>
            <a:r>
              <a:rPr lang="en-US" altLang="ko-KR" dirty="0"/>
              <a:t>lambda</a:t>
            </a:r>
            <a:r>
              <a:rPr lang="ko-KR" altLang="en-US" dirty="0"/>
              <a:t>가 </a:t>
            </a:r>
            <a:r>
              <a:rPr lang="en-US" altLang="ko-KR" dirty="0" err="1"/>
              <a:t>appen</a:t>
            </a:r>
            <a:r>
              <a:rPr lang="ko-KR" altLang="en-US" dirty="0"/>
              <a:t>될 때 </a:t>
            </a:r>
            <a:r>
              <a:rPr lang="en-US" altLang="ko-KR" dirty="0"/>
              <a:t>global</a:t>
            </a:r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의 값이 아닌 람다의 지역변수 </a:t>
            </a:r>
            <a:r>
              <a:rPr lang="en-US" altLang="ko-KR" dirty="0"/>
              <a:t>n</a:t>
            </a:r>
            <a:r>
              <a:rPr lang="ko-KR" altLang="en-US" dirty="0"/>
              <a:t>에 </a:t>
            </a:r>
            <a:r>
              <a:rPr lang="en-US" altLang="ko-KR" dirty="0"/>
              <a:t>0~4</a:t>
            </a:r>
            <a:r>
              <a:rPr lang="ko-KR" altLang="en-US" dirty="0"/>
              <a:t>가 저장됨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2F460-E774-4C95-B121-6A3EF083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44B4A-0755-4081-9E12-C1FC28E2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60" y="4736177"/>
            <a:ext cx="4087874" cy="6986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699A91-1861-4481-9966-188BB4540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60" y="5659395"/>
            <a:ext cx="1931556" cy="8334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58B823-3FC3-43F2-9543-8768229D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5" y="1446681"/>
            <a:ext cx="2895756" cy="10112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74847B-BC21-4CE8-824D-A96176184B12}"/>
              </a:ext>
            </a:extLst>
          </p:cNvPr>
          <p:cNvSpPr/>
          <p:nvPr/>
        </p:nvSpPr>
        <p:spPr>
          <a:xfrm>
            <a:off x="1616287" y="1815877"/>
            <a:ext cx="275493" cy="231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18457D-92EE-4230-8BCB-10D8936AD92F}"/>
              </a:ext>
            </a:extLst>
          </p:cNvPr>
          <p:cNvSpPr/>
          <p:nvPr/>
        </p:nvSpPr>
        <p:spPr>
          <a:xfrm>
            <a:off x="2041280" y="1828216"/>
            <a:ext cx="625261" cy="2314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45800-37C2-4F1C-AD5E-F6B22E127B30}"/>
              </a:ext>
            </a:extLst>
          </p:cNvPr>
          <p:cNvSpPr txBox="1"/>
          <p:nvPr/>
        </p:nvSpPr>
        <p:spPr>
          <a:xfrm>
            <a:off x="973099" y="2158307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220B5C2-497C-434F-9074-DB310F4E2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86" y="1529810"/>
            <a:ext cx="4926737" cy="76638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4C7B5C-B151-4BE9-A9EF-8F1CC8369154}"/>
              </a:ext>
            </a:extLst>
          </p:cNvPr>
          <p:cNvSpPr/>
          <p:nvPr/>
        </p:nvSpPr>
        <p:spPr>
          <a:xfrm>
            <a:off x="6033997" y="1638127"/>
            <a:ext cx="1790699" cy="315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F67C6-3752-4E0F-AB7A-259D825CC449}"/>
              </a:ext>
            </a:extLst>
          </p:cNvPr>
          <p:cNvSpPr/>
          <p:nvPr/>
        </p:nvSpPr>
        <p:spPr>
          <a:xfrm>
            <a:off x="8005198" y="1596787"/>
            <a:ext cx="1073868" cy="31539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C71248-E35C-4B2C-9BF5-06318DF2D900}"/>
              </a:ext>
            </a:extLst>
          </p:cNvPr>
          <p:cNvSpPr txBox="1"/>
          <p:nvPr/>
        </p:nvSpPr>
        <p:spPr>
          <a:xfrm>
            <a:off x="4966546" y="1199924"/>
            <a:ext cx="691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매개변수 중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map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매개변수로 쓰인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iterable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7489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938E-6E0F-4A47-883C-9D7BBB03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BetterWay25.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로 부모 클래스를 초기화하자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FB502-4E77-4ED5-86F3-48CE1BDD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기존에는 자식 클래스에서 부모클래스의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을 직접 호출하는 방법으로 부모클래스 초기화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FFCC-E60E-46ED-B078-69A37775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E31D1-1274-4BA2-BDDD-3CFD927A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4" y="1322066"/>
            <a:ext cx="1838582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6431E6-4BB9-43CF-BF44-4CD178B2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3335348"/>
            <a:ext cx="2953162" cy="2514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3AB153-24D6-412E-8937-2977FFB0E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881" y="5528525"/>
            <a:ext cx="600644" cy="3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EE9A0-013D-4A60-92FB-3A5BA548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BetterWay25.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로 부모 클래스를 초기화하자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EDEB3-F7BD-446A-B2E6-68BF8973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다중상속 가능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1. 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호출순서가 명시되지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87C78-CECD-4C13-A54F-0980D3FB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28F1CE-4B42-4BFE-93D2-BDBB9C67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8" y="2926224"/>
            <a:ext cx="4020111" cy="3696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B84AD8-8B0B-4ED7-8000-63259A08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8" y="2287960"/>
            <a:ext cx="2410161" cy="638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15CC64-4FBB-4D48-9E40-FA46D2F95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99" y="2287960"/>
            <a:ext cx="4124901" cy="2029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4455A2-7E96-4C91-820F-240C57080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46684"/>
            <a:ext cx="2886478" cy="4667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5E7C2-EFEB-4898-AEE1-BDD3E821A0B2}"/>
              </a:ext>
            </a:extLst>
          </p:cNvPr>
          <p:cNvSpPr/>
          <p:nvPr/>
        </p:nvSpPr>
        <p:spPr>
          <a:xfrm>
            <a:off x="2274277" y="4900246"/>
            <a:ext cx="2410161" cy="199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AEE36D-0C51-420A-8C9E-B547791043E6}"/>
              </a:ext>
            </a:extLst>
          </p:cNvPr>
          <p:cNvSpPr/>
          <p:nvPr/>
        </p:nvSpPr>
        <p:spPr>
          <a:xfrm>
            <a:off x="7118304" y="2495723"/>
            <a:ext cx="2410161" cy="199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2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DE170-A1DA-47CF-BA92-0CA241D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BetterWay25.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로 부모 클래스를 초기화하자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FF2C6-0436-430C-BF43-3B1A12E8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다중상속 가능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2. </a:t>
            </a:r>
            <a:r>
              <a:rPr lang="ko-KR" altLang="en-US" dirty="0"/>
              <a:t>다이아몬드 상속</a:t>
            </a:r>
            <a:r>
              <a:rPr lang="en-US" altLang="ko-KR" dirty="0"/>
              <a:t> : </a:t>
            </a:r>
            <a:r>
              <a:rPr lang="ko-KR" altLang="en-US" dirty="0"/>
              <a:t>서브클래스가 계층 구조에서 같은 슈퍼클래스를 둔 서로 다른 두 </a:t>
            </a:r>
            <a:r>
              <a:rPr lang="en-US" altLang="ko-KR" dirty="0"/>
              <a:t>				</a:t>
            </a:r>
            <a:r>
              <a:rPr lang="ko-KR" altLang="en-US" dirty="0"/>
              <a:t>클래스에서 상속받을 때 발생함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B7BA3-58E4-4E37-AA75-8C3CBE57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6" name="Picture 2" descr="https://dojang.io/pluginfile.php/13909/mod_page/content/2/068006.png">
            <a:extLst>
              <a:ext uri="{FF2B5EF4-FFF2-40B4-BE49-F238E27FC236}">
                <a16:creationId xmlns:a16="http://schemas.microsoft.com/office/drawing/2014/main" id="{8AB3D999-F27F-4104-8C58-12ABF015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93" y="2667036"/>
            <a:ext cx="4337538" cy="32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87D5E6-1153-448F-8D8C-3DB6F6A8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7" y="2330034"/>
            <a:ext cx="4391638" cy="3677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365E85-DCB7-4166-8B7F-50CD3EC8E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8" y="6141074"/>
            <a:ext cx="4450616" cy="3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10875</TotalTime>
  <Words>564</Words>
  <Application>Microsoft Office PowerPoint</Application>
  <PresentationFormat>와이드스크린</PresentationFormat>
  <Paragraphs>103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ExtraBold</vt:lpstr>
      <vt:lpstr>나눔스퀘어 Bold</vt:lpstr>
      <vt:lpstr>맑은 고딕</vt:lpstr>
      <vt:lpstr>나눔스퀘어</vt:lpstr>
      <vt:lpstr>Arial</vt:lpstr>
      <vt:lpstr>Wingdings</vt:lpstr>
      <vt:lpstr>Office 테마</vt:lpstr>
      <vt:lpstr>Effective python</vt:lpstr>
      <vt:lpstr>Scope</vt:lpstr>
      <vt:lpstr>Scope</vt:lpstr>
      <vt:lpstr>Scope</vt:lpstr>
      <vt:lpstr>Scope – lambda</vt:lpstr>
      <vt:lpstr>Scope – lambda</vt:lpstr>
      <vt:lpstr>BetterWay25. super로 부모 클래스를 초기화하자</vt:lpstr>
      <vt:lpstr>BetterWay25. super로 부모 클래스를 초기화하자</vt:lpstr>
      <vt:lpstr>BetterWay25. super로 부모 클래스를 초기화하자</vt:lpstr>
      <vt:lpstr>BetterWay25. super로 부모 클래스를 초기화하자</vt:lpstr>
      <vt:lpstr>BetterWay25. super로 부모 클래스를 초기화하자</vt:lpstr>
      <vt:lpstr>BetterWay26. 믹스인 유틸리티 클래스에만 다중 상속을 사용하자.</vt:lpstr>
      <vt:lpstr>BetterWay26. 믹스인 유틸리티 클래스에만 다중 상속을 사용하자.</vt:lpstr>
      <vt:lpstr>BetterWay26. 믹스인 유틸리티 클래스에만 다중 상속을 사용하자.</vt:lpstr>
      <vt:lpstr>BetterWay26. 믹스인 유틸리티 클래스에만 다중 상속을 사용하자.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259</cp:revision>
  <dcterms:created xsi:type="dcterms:W3CDTF">2020-01-02T09:13:20Z</dcterms:created>
  <dcterms:modified xsi:type="dcterms:W3CDTF">2020-02-04T04:55:44Z</dcterms:modified>
</cp:coreProperties>
</file>