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hZvFsw00lT5qt82Mh+ylOPqtW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4" name="Google Shape;184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f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23cfc00f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c23cfc00f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452925" y="3418350"/>
            <a:ext cx="28575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 b="1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Réalisé par :</a:t>
            </a:r>
            <a:endParaRPr sz="1800" b="1" i="0" u="none" strike="noStrike" cap="none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71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 b="0" i="0" u="none" strike="noStrike" cap="none">
                <a:solidFill>
                  <a:srgbClr val="494949"/>
                </a:solidFill>
                <a:latin typeface="Tahoma"/>
                <a:ea typeface="Tahoma"/>
                <a:cs typeface="Tahoma"/>
                <a:sym typeface="Tahoma"/>
              </a:rPr>
              <a:t>MAAROUF Ouassime</a:t>
            </a:r>
            <a:endParaRPr sz="1600" b="0" i="0" u="none" strike="noStrike" cap="none">
              <a:solidFill>
                <a:srgbClr val="49494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71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 b="0" i="0" u="none" strike="noStrike" cap="none">
                <a:solidFill>
                  <a:srgbClr val="494949"/>
                </a:solidFill>
                <a:latin typeface="Tahoma"/>
                <a:ea typeface="Tahoma"/>
                <a:cs typeface="Tahoma"/>
                <a:sym typeface="Tahoma"/>
              </a:rPr>
              <a:t>RAMLI Abdelmajid</a:t>
            </a:r>
            <a:endParaRPr sz="1600" b="0" i="0" u="none" strike="noStrike" cap="none">
              <a:solidFill>
                <a:srgbClr val="49494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71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 b="0" i="0" u="none" strike="noStrike" cap="none">
                <a:solidFill>
                  <a:srgbClr val="494949"/>
                </a:solidFill>
                <a:latin typeface="Tahoma"/>
                <a:ea typeface="Tahoma"/>
                <a:cs typeface="Tahoma"/>
                <a:sym typeface="Tahoma"/>
              </a:rPr>
              <a:t>MOUMENE Younes 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1899149" y="1199400"/>
            <a:ext cx="5345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DÉPARTEMENT MATHÉMATIQUES ET INFORMATIQUES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Filières: GLSID3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167833" y="87857"/>
            <a:ext cx="327787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ECOLE NORMALE SUPÉRIEURE DE L'ENSEIGNEMENT  TECHNIQUE DE MOHAMMEDIA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UNIVERSITÉ HASSAN II DE CASABLANCA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412" y="134787"/>
            <a:ext cx="2547262" cy="575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"/>
          <p:cNvSpPr txBox="1"/>
          <p:nvPr/>
        </p:nvSpPr>
        <p:spPr>
          <a:xfrm>
            <a:off x="6878252" y="95504"/>
            <a:ext cx="174053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477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3588068" y="4647960"/>
            <a:ext cx="19680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Année universitaire 2022/2023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76295" y="2011192"/>
            <a:ext cx="73914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Utiliser la méthode de K-means </a:t>
            </a:r>
            <a:endParaRPr sz="24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pour résoudre un problème de prédiction</a:t>
            </a:r>
            <a:endParaRPr sz="24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1" i="0" u="none" strike="noStrike" cap="none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400" b="1" i="0" u="none" strike="noStrike" cap="none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6382384" y="134787"/>
            <a:ext cx="2761617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ﺍﻟﻤﺪﺭﺳﺔ ﺍﻟﻌﻠﻴﺎ ﻸﺳﺎﺗﺬﺓ ﺍﻟﺘﻌﻠﻴﻢ ﺍﻟﺘﻘﻨﻲالمحمدية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ﺟﺎﻣﻌﺔ ﺍﻟﺤﺴﻦ ﺍﻟﺜﺎﻧﻲ ﺑﺎﻟﺪﺍﺭ ﺍﻟﺒﻴﻀﺎﺀ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6267599" y="3631354"/>
            <a:ext cx="2876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fr" sz="17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Encadré par :</a:t>
            </a:r>
            <a:endParaRPr sz="17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Pr. EN-NAIMANI Zakariae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>
            <a:spLocks noGrp="1"/>
          </p:cNvSpPr>
          <p:nvPr>
            <p:ph type="title"/>
          </p:nvPr>
        </p:nvSpPr>
        <p:spPr>
          <a:xfrm>
            <a:off x="1864150" y="194000"/>
            <a:ext cx="5191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73" name="Google Shape;173;p2"/>
          <p:cNvSpPr txBox="1">
            <a:spLocks noGrp="1"/>
          </p:cNvSpPr>
          <p:nvPr>
            <p:ph type="body" idx="1"/>
          </p:nvPr>
        </p:nvSpPr>
        <p:spPr>
          <a:xfrm>
            <a:off x="1976100" y="1803075"/>
            <a:ext cx="5191800" cy="21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Définition</a:t>
            </a:r>
            <a:endParaRPr sz="2200"/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Algorithme</a:t>
            </a:r>
            <a:endParaRPr sz="2200"/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Application Pratique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>
            <a:spLocks noGrp="1"/>
          </p:cNvSpPr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800"/>
              <a:t>Définition </a:t>
            </a:r>
            <a:endParaRPr/>
          </a:p>
        </p:txBody>
      </p:sp>
      <p:pic>
        <p:nvPicPr>
          <p:cNvPr id="180" name="Google Shape;18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87" y="1063376"/>
            <a:ext cx="6979825" cy="35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457200" y="1489650"/>
            <a:ext cx="82296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" sz="5900"/>
              <a:t>Application Pratique</a:t>
            </a:r>
            <a:endParaRPr sz="5900"/>
          </a:p>
        </p:txBody>
      </p:sp>
      <p:sp>
        <p:nvSpPr>
          <p:cNvPr id="187" name="Google Shape;187;p14"/>
          <p:cNvSpPr txBox="1"/>
          <p:nvPr/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23cfc00f8_0_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ctr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fr" sz="2800"/>
              <a:t>Application Pratique : Prédiction du diabète à l'aide de K-Means</a:t>
            </a:r>
            <a:endParaRPr/>
          </a:p>
        </p:txBody>
      </p:sp>
      <p:pic>
        <p:nvPicPr>
          <p:cNvPr id="193" name="Google Shape;193;g1c23cfc00f8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448" y="1607300"/>
            <a:ext cx="3711099" cy="2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/>
        </p:nvSpPr>
        <p:spPr>
          <a:xfrm>
            <a:off x="452925" y="3418350"/>
            <a:ext cx="28575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sz="1800" b="1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Réalisé par :</a:t>
            </a:r>
            <a:endParaRPr sz="1800" b="1" i="0" u="none" strike="noStrike" cap="none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71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 b="0" i="0" u="none" strike="noStrike" cap="none">
                <a:solidFill>
                  <a:srgbClr val="494949"/>
                </a:solidFill>
                <a:latin typeface="Tahoma"/>
                <a:ea typeface="Tahoma"/>
                <a:cs typeface="Tahoma"/>
                <a:sym typeface="Tahoma"/>
              </a:rPr>
              <a:t>MAAROUF Ouassime</a:t>
            </a:r>
            <a:endParaRPr sz="1600" b="0" i="0" u="none" strike="noStrike" cap="none">
              <a:solidFill>
                <a:srgbClr val="49494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71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 b="0" i="0" u="none" strike="noStrike" cap="none">
                <a:solidFill>
                  <a:srgbClr val="494949"/>
                </a:solidFill>
                <a:latin typeface="Tahoma"/>
                <a:ea typeface="Tahoma"/>
                <a:cs typeface="Tahoma"/>
                <a:sym typeface="Tahoma"/>
              </a:rPr>
              <a:t>RAMLI Abdelmajid</a:t>
            </a:r>
            <a:endParaRPr sz="1600" b="0" i="0" u="none" strike="noStrike" cap="none">
              <a:solidFill>
                <a:srgbClr val="49494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71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 b="0" i="0" u="none" strike="noStrike" cap="none">
                <a:solidFill>
                  <a:srgbClr val="494949"/>
                </a:solidFill>
                <a:latin typeface="Tahoma"/>
                <a:ea typeface="Tahoma"/>
                <a:cs typeface="Tahoma"/>
                <a:sym typeface="Tahoma"/>
              </a:rPr>
              <a:t>MOUMENE Younes 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899149" y="1199400"/>
            <a:ext cx="5345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DÉPARTEMENT MATHÉMATIQUES ET INFORMATIQUES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Filières: GLSID3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167833" y="87857"/>
            <a:ext cx="3277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ECOLE NORMALE SUPÉRIEURE DE L'ENSEIGNEMENT  TECHNIQUE DE MOHAMMEDIA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UNIVERSITÉ HASSAN II DE CASABLANCA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412" y="134787"/>
            <a:ext cx="2547262" cy="57553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/>
        </p:nvSpPr>
        <p:spPr>
          <a:xfrm>
            <a:off x="6878252" y="95504"/>
            <a:ext cx="17406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477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3588068" y="4647960"/>
            <a:ext cx="19680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Année universitaire 2022/2023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876295" y="2011192"/>
            <a:ext cx="73914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Utiliser la méthode de K-means </a:t>
            </a:r>
            <a:endParaRPr sz="24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pour résoudre un problème de prédiction</a:t>
            </a:r>
            <a:endParaRPr sz="24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1" i="0" u="none" strike="noStrike" cap="none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400" b="1" i="0" u="none" strike="noStrike" cap="none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6382384" y="134787"/>
            <a:ext cx="2761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ﺍﻟﻤﺪﺭﺳﺔ ﺍﻟﻌﻠﻴﺎ ﻸﺳﺎﺗﺬﺓ ﺍﻟﺘﻌﻠﻴﻢ ﺍﻟﺘﻘﻨﻲالمحمدية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ﺟﺎﻣﻌﺔ ﺍﻟﺤﺴﻦ ﺍﻟﺜﺎﻧﻲ ﺑﺎﻟﺪﺍﺭ ﺍﻟﺒﻴﻀﺎﺀ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6267599" y="3631354"/>
            <a:ext cx="2876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fr" sz="17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Encadré par :</a:t>
            </a:r>
            <a:endParaRPr sz="17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Pr. EN-NAIMANI Zakariae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143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Merriweather</vt:lpstr>
      <vt:lpstr>Tahoma</vt:lpstr>
      <vt:lpstr>Roboto</vt:lpstr>
      <vt:lpstr>Raleway</vt:lpstr>
      <vt:lpstr>Arial</vt:lpstr>
      <vt:lpstr>Office Theme</vt:lpstr>
      <vt:lpstr>Office Theme</vt:lpstr>
      <vt:lpstr>PowerPoint Presentation</vt:lpstr>
      <vt:lpstr>Plan</vt:lpstr>
      <vt:lpstr>Définition </vt:lpstr>
      <vt:lpstr>Application Pratique</vt:lpstr>
      <vt:lpstr>Application Pratique : Prédiction du diabète à l'aide de K-Means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Younes Moumene</cp:lastModifiedBy>
  <cp:revision>3</cp:revision>
  <dcterms:modified xsi:type="dcterms:W3CDTF">2023-01-04T10:07:51Z</dcterms:modified>
</cp:coreProperties>
</file>