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312" r:id="rId4"/>
    <p:sldId id="25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7" r:id="rId18"/>
    <p:sldId id="346" r:id="rId19"/>
    <p:sldId id="313" r:id="rId20"/>
    <p:sldId id="348" r:id="rId21"/>
    <p:sldId id="349" r:id="rId22"/>
    <p:sldId id="350" r:id="rId23"/>
    <p:sldId id="351" r:id="rId24"/>
    <p:sldId id="314" r:id="rId25"/>
    <p:sldId id="311" r:id="rId26"/>
    <p:sldId id="321" r:id="rId27"/>
    <p:sldId id="322" r:id="rId28"/>
    <p:sldId id="352" r:id="rId29"/>
    <p:sldId id="353" r:id="rId30"/>
    <p:sldId id="290" r:id="rId31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NanumSquare" panose="020B0600000101010101" pitchFamily="50" charset="-127"/>
      <p:regular r:id="rId39"/>
    </p:embeddedFont>
    <p:embeddedFont>
      <p:font typeface="NanumSquare Bold" panose="020B0600000101010101" pitchFamily="50" charset="-127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C00000"/>
    <a:srgbClr val="6C5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ABFEA-4FCC-4707-903C-8424D0CB098A}" v="4242" dt="2021-08-09T16:16:5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5202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유진" userId="8e47294607ed41f2" providerId="LiveId" clId="{E1FABFEA-4FCC-4707-903C-8424D0CB098A}"/>
    <pc:docChg chg="undo custSel addSld delSld modSld sldOrd">
      <pc:chgData name="허 유진" userId="8e47294607ed41f2" providerId="LiveId" clId="{E1FABFEA-4FCC-4707-903C-8424D0CB098A}" dt="2021-08-09T16:16:50.640" v="13002" actId="20577"/>
      <pc:docMkLst>
        <pc:docMk/>
      </pc:docMkLst>
      <pc:sldChg chg="addSp delSp modSp mod">
        <pc:chgData name="허 유진" userId="8e47294607ed41f2" providerId="LiveId" clId="{E1FABFEA-4FCC-4707-903C-8424D0CB098A}" dt="2021-08-09T16:16:27.090" v="13000" actId="478"/>
        <pc:sldMkLst>
          <pc:docMk/>
          <pc:sldMk cId="2244103702" sldId="256"/>
        </pc:sldMkLst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4" creationId="{8CC1B599-F1FF-4F84-86FF-1ACDA3B0FF38}"/>
          </ac:spMkLst>
        </pc:spChg>
        <pc:spChg chg="add del mod">
          <ac:chgData name="허 유진" userId="8e47294607ed41f2" providerId="LiveId" clId="{E1FABFEA-4FCC-4707-903C-8424D0CB098A}" dt="2021-08-09T16:16:26.146" v="12999" actId="478"/>
          <ac:spMkLst>
            <pc:docMk/>
            <pc:sldMk cId="2244103702" sldId="256"/>
            <ac:spMk id="17" creationId="{31D10E85-D06F-4732-879C-DB30EF452151}"/>
          </ac:spMkLst>
        </pc:spChg>
        <pc:spChg chg="add del mod">
          <ac:chgData name="허 유진" userId="8e47294607ed41f2" providerId="LiveId" clId="{E1FABFEA-4FCC-4707-903C-8424D0CB098A}" dt="2021-08-09T16:16:27.090" v="13000" actId="478"/>
          <ac:spMkLst>
            <pc:docMk/>
            <pc:sldMk cId="2244103702" sldId="256"/>
            <ac:spMk id="18" creationId="{BCEAB777-B933-4EA0-A628-76838C888955}"/>
          </ac:spMkLst>
        </pc:spChg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21" creationId="{0469F9DE-2F90-408B-AEB0-A1A96BA19E27}"/>
          </ac:spMkLst>
        </pc:spChg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22" creationId="{6B6F87DA-D918-4FBD-BC37-ED565BFC6989}"/>
          </ac:spMkLst>
        </pc:spChg>
        <pc:spChg chg="mod">
          <ac:chgData name="허 유진" userId="8e47294607ed41f2" providerId="LiveId" clId="{E1FABFEA-4FCC-4707-903C-8424D0CB098A}" dt="2021-08-09T12:10:07.903" v="12925" actId="207"/>
          <ac:spMkLst>
            <pc:docMk/>
            <pc:sldMk cId="2244103702" sldId="256"/>
            <ac:spMk id="24" creationId="{ABD4D20C-C271-47E3-9981-D82F0A1DC22D}"/>
          </ac:spMkLst>
        </pc:spChg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25" creationId="{6ADB61B9-0DF0-4D6A-9B85-F476F5B17E8D}"/>
          </ac:spMkLst>
        </pc:spChg>
        <pc:spChg chg="mod">
          <ac:chgData name="허 유진" userId="8e47294607ed41f2" providerId="LiveId" clId="{E1FABFEA-4FCC-4707-903C-8424D0CB098A}" dt="2021-08-09T12:10:12.660" v="12926" actId="207"/>
          <ac:spMkLst>
            <pc:docMk/>
            <pc:sldMk cId="2244103702" sldId="256"/>
            <ac:spMk id="39" creationId="{A7CFF4C8-CE36-4312-BECF-3C1E51909C06}"/>
          </ac:spMkLst>
        </pc:spChg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40" creationId="{98CB4C8E-373A-48BD-81DF-AFE1B84C16F1}"/>
          </ac:spMkLst>
        </pc:spChg>
        <pc:spChg chg="mod">
          <ac:chgData name="허 유진" userId="8e47294607ed41f2" providerId="LiveId" clId="{E1FABFEA-4FCC-4707-903C-8424D0CB098A}" dt="2021-08-09T12:10:16.201" v="12927" actId="207"/>
          <ac:spMkLst>
            <pc:docMk/>
            <pc:sldMk cId="2244103702" sldId="256"/>
            <ac:spMk id="42" creationId="{67B5393A-48A5-4F07-8770-B5A4DC38ECAC}"/>
          </ac:spMkLst>
        </pc:spChg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43" creationId="{70F8E80B-0DEA-4310-A917-66EF2D3AD344}"/>
          </ac:spMkLst>
        </pc:spChg>
        <pc:spChg chg="mod">
          <ac:chgData name="허 유진" userId="8e47294607ed41f2" providerId="LiveId" clId="{E1FABFEA-4FCC-4707-903C-8424D0CB098A}" dt="2021-08-09T12:10:21.351" v="12928" actId="207"/>
          <ac:spMkLst>
            <pc:docMk/>
            <pc:sldMk cId="2244103702" sldId="256"/>
            <ac:spMk id="45" creationId="{2F862D61-3B19-409A-AD99-87CD4754294F}"/>
          </ac:spMkLst>
        </pc:spChg>
        <pc:spChg chg="mod">
          <ac:chgData name="허 유진" userId="8e47294607ed41f2" providerId="LiveId" clId="{E1FABFEA-4FCC-4707-903C-8424D0CB098A}" dt="2021-08-09T12:10:00.719" v="12924" actId="207"/>
          <ac:spMkLst>
            <pc:docMk/>
            <pc:sldMk cId="2244103702" sldId="256"/>
            <ac:spMk id="46" creationId="{9AFE5384-674C-4EE2-80A0-BA4A3ECE7E39}"/>
          </ac:spMkLst>
        </pc:spChg>
        <pc:grpChg chg="mod">
          <ac:chgData name="허 유진" userId="8e47294607ed41f2" providerId="LiveId" clId="{E1FABFEA-4FCC-4707-903C-8424D0CB098A}" dt="2021-08-09T12:10:00.719" v="12924" actId="207"/>
          <ac:grpSpMkLst>
            <pc:docMk/>
            <pc:sldMk cId="2244103702" sldId="256"/>
            <ac:grpSpMk id="23" creationId="{D85E1EA4-61C5-44A6-960E-F40C7BC20119}"/>
          </ac:grpSpMkLst>
        </pc:grpChg>
        <pc:grpChg chg="mod">
          <ac:chgData name="허 유진" userId="8e47294607ed41f2" providerId="LiveId" clId="{E1FABFEA-4FCC-4707-903C-8424D0CB098A}" dt="2021-08-09T12:10:00.719" v="12924" actId="207"/>
          <ac:grpSpMkLst>
            <pc:docMk/>
            <pc:sldMk cId="2244103702" sldId="256"/>
            <ac:grpSpMk id="38" creationId="{8C122858-C557-45F7-8CE0-3A4D5A4D2986}"/>
          </ac:grpSpMkLst>
        </pc:grpChg>
        <pc:grpChg chg="mod">
          <ac:chgData name="허 유진" userId="8e47294607ed41f2" providerId="LiveId" clId="{E1FABFEA-4FCC-4707-903C-8424D0CB098A}" dt="2021-08-09T12:10:00.719" v="12924" actId="207"/>
          <ac:grpSpMkLst>
            <pc:docMk/>
            <pc:sldMk cId="2244103702" sldId="256"/>
            <ac:grpSpMk id="41" creationId="{19B5BC22-09BB-4A11-8642-A6CBEDD1EB39}"/>
          </ac:grpSpMkLst>
        </pc:grpChg>
        <pc:grpChg chg="mod">
          <ac:chgData name="허 유진" userId="8e47294607ed41f2" providerId="LiveId" clId="{E1FABFEA-4FCC-4707-903C-8424D0CB098A}" dt="2021-08-09T12:10:00.719" v="12924" actId="207"/>
          <ac:grpSpMkLst>
            <pc:docMk/>
            <pc:sldMk cId="2244103702" sldId="256"/>
            <ac:grpSpMk id="44" creationId="{DC2F4598-68F4-4837-AC9C-6BCB36BACDAF}"/>
          </ac:grpSpMkLst>
        </pc:grpChg>
      </pc:sldChg>
      <pc:sldChg chg="modSp mod">
        <pc:chgData name="허 유진" userId="8e47294607ed41f2" providerId="LiveId" clId="{E1FABFEA-4FCC-4707-903C-8424D0CB098A}" dt="2021-08-09T12:09:07.973" v="12921" actId="207"/>
        <pc:sldMkLst>
          <pc:docMk/>
          <pc:sldMk cId="2782527426" sldId="257"/>
        </pc:sldMkLst>
        <pc:spChg chg="mod">
          <ac:chgData name="허 유진" userId="8e47294607ed41f2" providerId="LiveId" clId="{E1FABFEA-4FCC-4707-903C-8424D0CB098A}" dt="2021-08-09T12:09:07.973" v="12921" actId="207"/>
          <ac:spMkLst>
            <pc:docMk/>
            <pc:sldMk cId="2782527426" sldId="257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2:09:00.019" v="12920" actId="207"/>
          <ac:spMkLst>
            <pc:docMk/>
            <pc:sldMk cId="2782527426" sldId="257"/>
            <ac:spMk id="11" creationId="{29A4DF8B-C10D-40EA-95FE-C0FDF1ACB807}"/>
          </ac:spMkLst>
        </pc:spChg>
        <pc:spChg chg="mod">
          <ac:chgData name="허 유진" userId="8e47294607ed41f2" providerId="LiveId" clId="{E1FABFEA-4FCC-4707-903C-8424D0CB098A}" dt="2021-08-09T12:08:51.480" v="12919" actId="207"/>
          <ac:spMkLst>
            <pc:docMk/>
            <pc:sldMk cId="2782527426" sldId="257"/>
            <ac:spMk id="12" creationId="{F4EC1E65-09E1-4FF5-8A2A-AF3DA7FE4E14}"/>
          </ac:spMkLst>
        </pc:spChg>
      </pc:sldChg>
      <pc:sldChg chg="del">
        <pc:chgData name="허 유진" userId="8e47294607ed41f2" providerId="LiveId" clId="{E1FABFEA-4FCC-4707-903C-8424D0CB098A}" dt="2021-08-08T16:30:39.200" v="9846" actId="2696"/>
        <pc:sldMkLst>
          <pc:docMk/>
          <pc:sldMk cId="3991615370" sldId="258"/>
        </pc:sldMkLst>
      </pc:sldChg>
      <pc:sldChg chg="addSp delSp modSp mod">
        <pc:chgData name="허 유진" userId="8e47294607ed41f2" providerId="LiveId" clId="{E1FABFEA-4FCC-4707-903C-8424D0CB098A}" dt="2021-08-09T12:11:38.014" v="12936" actId="207"/>
        <pc:sldMkLst>
          <pc:docMk/>
          <pc:sldMk cId="1027696567" sldId="259"/>
        </pc:sldMkLst>
        <pc:spChg chg="mod">
          <ac:chgData name="허 유진" userId="8e47294607ed41f2" providerId="LiveId" clId="{E1FABFEA-4FCC-4707-903C-8424D0CB098A}" dt="2021-08-09T12:11:38.014" v="12936" actId="207"/>
          <ac:spMkLst>
            <pc:docMk/>
            <pc:sldMk cId="1027696567" sldId="259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7T15:14:42.626" v="487"/>
          <ac:spMkLst>
            <pc:docMk/>
            <pc:sldMk cId="1027696567" sldId="259"/>
            <ac:spMk id="5" creationId="{BB93A3D8-44FE-46BA-AF47-41F35C8C85EF}"/>
          </ac:spMkLst>
        </pc:spChg>
        <pc:spChg chg="mod">
          <ac:chgData name="허 유진" userId="8e47294607ed41f2" providerId="LiveId" clId="{E1FABFEA-4FCC-4707-903C-8424D0CB098A}" dt="2021-08-09T12:11:32.548" v="12935" actId="207"/>
          <ac:spMkLst>
            <pc:docMk/>
            <pc:sldMk cId="1027696567" sldId="259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7T15:14:52.856" v="515"/>
          <ac:spMkLst>
            <pc:docMk/>
            <pc:sldMk cId="1027696567" sldId="259"/>
            <ac:spMk id="8" creationId="{1A957927-C6BE-46D3-92C5-ABAC299F1894}"/>
          </ac:spMkLst>
        </pc:spChg>
        <pc:spChg chg="add del mod">
          <ac:chgData name="허 유진" userId="8e47294607ed41f2" providerId="LiveId" clId="{E1FABFEA-4FCC-4707-903C-8424D0CB098A}" dt="2021-08-07T15:25:41.998" v="1014"/>
          <ac:spMkLst>
            <pc:docMk/>
            <pc:sldMk cId="1027696567" sldId="259"/>
            <ac:spMk id="9" creationId="{2FE0ABF4-7F70-4440-87BB-340CF2268610}"/>
          </ac:spMkLst>
        </pc:spChg>
        <pc:spChg chg="add del mod">
          <ac:chgData name="허 유진" userId="8e47294607ed41f2" providerId="LiveId" clId="{E1FABFEA-4FCC-4707-903C-8424D0CB098A}" dt="2021-08-07T15:25:41.998" v="1014"/>
          <ac:spMkLst>
            <pc:docMk/>
            <pc:sldMk cId="1027696567" sldId="259"/>
            <ac:spMk id="10" creationId="{CA9B6F9D-C3B8-4FBA-8378-EEC87E5A4287}"/>
          </ac:spMkLst>
        </pc:spChg>
        <pc:spChg chg="add mod">
          <ac:chgData name="허 유진" userId="8e47294607ed41f2" providerId="LiveId" clId="{E1FABFEA-4FCC-4707-903C-8424D0CB098A}" dt="2021-08-07T15:30:25.355" v="1351" actId="113"/>
          <ac:spMkLst>
            <pc:docMk/>
            <pc:sldMk cId="1027696567" sldId="259"/>
            <ac:spMk id="12" creationId="{AE6F0843-A777-43F0-98E6-37407CC924A2}"/>
          </ac:spMkLst>
        </pc:spChg>
        <pc:spChg chg="mod">
          <ac:chgData name="허 유진" userId="8e47294607ed41f2" providerId="LiveId" clId="{E1FABFEA-4FCC-4707-903C-8424D0CB098A}" dt="2021-08-07T15:30:18.586" v="1349" actId="113"/>
          <ac:spMkLst>
            <pc:docMk/>
            <pc:sldMk cId="1027696567" sldId="259"/>
            <ac:spMk id="351" creationId="{33983F9A-00EF-4B50-93C0-09B5DFC65382}"/>
          </ac:spMkLst>
        </pc:spChg>
        <pc:picChg chg="add mod modCrop">
          <ac:chgData name="허 유진" userId="8e47294607ed41f2" providerId="LiveId" clId="{E1FABFEA-4FCC-4707-903C-8424D0CB098A}" dt="2021-08-07T15:26:24.553" v="1034" actId="1076"/>
          <ac:picMkLst>
            <pc:docMk/>
            <pc:sldMk cId="1027696567" sldId="259"/>
            <ac:picMk id="11" creationId="{FF619167-B3AD-4F54-98C8-8D75A9E9F247}"/>
          </ac:picMkLst>
        </pc:picChg>
      </pc:sldChg>
      <pc:sldChg chg="modSp mod">
        <pc:chgData name="허 유진" userId="8e47294607ed41f2" providerId="LiveId" clId="{E1FABFEA-4FCC-4707-903C-8424D0CB098A}" dt="2021-08-09T13:32:49.132" v="12998" actId="207"/>
        <pc:sldMkLst>
          <pc:docMk/>
          <pc:sldMk cId="2441646647" sldId="290"/>
        </pc:sldMkLst>
        <pc:spChg chg="mod">
          <ac:chgData name="허 유진" userId="8e47294607ed41f2" providerId="LiveId" clId="{E1FABFEA-4FCC-4707-903C-8424D0CB098A}" dt="2021-08-09T13:32:47.375" v="12997" actId="207"/>
          <ac:spMkLst>
            <pc:docMk/>
            <pc:sldMk cId="2441646647" sldId="290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3:32:49.132" v="12998" actId="207"/>
          <ac:spMkLst>
            <pc:docMk/>
            <pc:sldMk cId="2441646647" sldId="290"/>
            <ac:spMk id="11" creationId="{29A4DF8B-C10D-40EA-95FE-C0FDF1ACB807}"/>
          </ac:spMkLst>
        </pc:spChg>
        <pc:spChg chg="mod">
          <ac:chgData name="허 유진" userId="8e47294607ed41f2" providerId="LiveId" clId="{E1FABFEA-4FCC-4707-903C-8424D0CB098A}" dt="2021-08-09T13:32:44.253" v="12996" actId="207"/>
          <ac:spMkLst>
            <pc:docMk/>
            <pc:sldMk cId="2441646647" sldId="290"/>
            <ac:spMk id="12" creationId="{F4EC1E65-09E1-4FF5-8A2A-AF3DA7FE4E14}"/>
          </ac:spMkLst>
        </pc:spChg>
      </pc:sldChg>
      <pc:sldChg chg="del">
        <pc:chgData name="허 유진" userId="8e47294607ed41f2" providerId="LiveId" clId="{E1FABFEA-4FCC-4707-903C-8424D0CB098A}" dt="2021-08-07T15:30:40.119" v="1352" actId="2696"/>
        <pc:sldMkLst>
          <pc:docMk/>
          <pc:sldMk cId="258260295" sldId="303"/>
        </pc:sldMkLst>
      </pc:sldChg>
      <pc:sldChg chg="del">
        <pc:chgData name="허 유진" userId="8e47294607ed41f2" providerId="LiveId" clId="{E1FABFEA-4FCC-4707-903C-8424D0CB098A}" dt="2021-08-07T15:30:43.009" v="1353" actId="2696"/>
        <pc:sldMkLst>
          <pc:docMk/>
          <pc:sldMk cId="1589682056" sldId="304"/>
        </pc:sldMkLst>
      </pc:sldChg>
      <pc:sldChg chg="del">
        <pc:chgData name="허 유진" userId="8e47294607ed41f2" providerId="LiveId" clId="{E1FABFEA-4FCC-4707-903C-8424D0CB098A}" dt="2021-08-07T15:30:45.275" v="1354" actId="2696"/>
        <pc:sldMkLst>
          <pc:docMk/>
          <pc:sldMk cId="692313298" sldId="305"/>
        </pc:sldMkLst>
      </pc:sldChg>
      <pc:sldChg chg="del">
        <pc:chgData name="허 유진" userId="8e47294607ed41f2" providerId="LiveId" clId="{E1FABFEA-4FCC-4707-903C-8424D0CB098A}" dt="2021-08-08T16:30:39.200" v="9846" actId="2696"/>
        <pc:sldMkLst>
          <pc:docMk/>
          <pc:sldMk cId="387024656" sldId="306"/>
        </pc:sldMkLst>
      </pc:sldChg>
      <pc:sldChg chg="del">
        <pc:chgData name="허 유진" userId="8e47294607ed41f2" providerId="LiveId" clId="{E1FABFEA-4FCC-4707-903C-8424D0CB098A}" dt="2021-08-08T16:30:39.200" v="9846" actId="2696"/>
        <pc:sldMkLst>
          <pc:docMk/>
          <pc:sldMk cId="1040561608" sldId="307"/>
        </pc:sldMkLst>
      </pc:sldChg>
      <pc:sldChg chg="del">
        <pc:chgData name="허 유진" userId="8e47294607ed41f2" providerId="LiveId" clId="{E1FABFEA-4FCC-4707-903C-8424D0CB098A}" dt="2021-08-08T16:30:39.200" v="9846" actId="2696"/>
        <pc:sldMkLst>
          <pc:docMk/>
          <pc:sldMk cId="2778586160" sldId="308"/>
        </pc:sldMkLst>
      </pc:sldChg>
      <pc:sldChg chg="del">
        <pc:chgData name="허 유진" userId="8e47294607ed41f2" providerId="LiveId" clId="{E1FABFEA-4FCC-4707-903C-8424D0CB098A}" dt="2021-08-08T16:30:46.364" v="9847" actId="2696"/>
        <pc:sldMkLst>
          <pc:docMk/>
          <pc:sldMk cId="990716355" sldId="309"/>
        </pc:sldMkLst>
      </pc:sldChg>
      <pc:sldChg chg="del">
        <pc:chgData name="허 유진" userId="8e47294607ed41f2" providerId="LiveId" clId="{E1FABFEA-4FCC-4707-903C-8424D0CB098A}" dt="2021-08-08T16:30:46.364" v="9847" actId="2696"/>
        <pc:sldMkLst>
          <pc:docMk/>
          <pc:sldMk cId="3433518960" sldId="310"/>
        </pc:sldMkLst>
      </pc:sldChg>
      <pc:sldChg chg="modSp mod">
        <pc:chgData name="허 유진" userId="8e47294607ed41f2" providerId="LiveId" clId="{E1FABFEA-4FCC-4707-903C-8424D0CB098A}" dt="2021-08-09T12:14:19.767" v="12980" actId="207"/>
        <pc:sldMkLst>
          <pc:docMk/>
          <pc:sldMk cId="1970037357" sldId="311"/>
        </pc:sldMkLst>
        <pc:spChg chg="mod">
          <ac:chgData name="허 유진" userId="8e47294607ed41f2" providerId="LiveId" clId="{E1FABFEA-4FCC-4707-903C-8424D0CB098A}" dt="2021-08-09T12:14:19.767" v="12980" actId="207"/>
          <ac:spMkLst>
            <pc:docMk/>
            <pc:sldMk cId="1970037357" sldId="311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8T16:32:02.255" v="9986"/>
          <ac:spMkLst>
            <pc:docMk/>
            <pc:sldMk cId="1970037357" sldId="311"/>
            <ac:spMk id="5" creationId="{BB93A3D8-44FE-46BA-AF47-41F35C8C85EF}"/>
          </ac:spMkLst>
        </pc:spChg>
        <pc:spChg chg="mod">
          <ac:chgData name="허 유진" userId="8e47294607ed41f2" providerId="LiveId" clId="{E1FABFEA-4FCC-4707-903C-8424D0CB098A}" dt="2021-08-09T12:14:16.855" v="12979" actId="207"/>
          <ac:spMkLst>
            <pc:docMk/>
            <pc:sldMk cId="1970037357" sldId="311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6:32:50.606" v="10032" actId="20577"/>
          <ac:spMkLst>
            <pc:docMk/>
            <pc:sldMk cId="1970037357" sldId="311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7:00:30.712" v="11116" actId="20577"/>
          <ac:spMkLst>
            <pc:docMk/>
            <pc:sldMk cId="1970037357" sldId="311"/>
            <ac:spMk id="351" creationId="{33983F9A-00EF-4B50-93C0-09B5DFC65382}"/>
          </ac:spMkLst>
        </pc:spChg>
      </pc:sldChg>
      <pc:sldChg chg="modSp mod">
        <pc:chgData name="허 유진" userId="8e47294607ed41f2" providerId="LiveId" clId="{E1FABFEA-4FCC-4707-903C-8424D0CB098A}" dt="2021-08-09T12:11:07.014" v="12932" actId="207"/>
        <pc:sldMkLst>
          <pc:docMk/>
          <pc:sldMk cId="1033113394" sldId="312"/>
        </pc:sldMkLst>
        <pc:spChg chg="mod">
          <ac:chgData name="허 유진" userId="8e47294607ed41f2" providerId="LiveId" clId="{E1FABFEA-4FCC-4707-903C-8424D0CB098A}" dt="2021-08-07T15:14:28.391" v="435"/>
          <ac:spMkLst>
            <pc:docMk/>
            <pc:sldMk cId="1033113394" sldId="312"/>
            <ac:spMk id="7" creationId="{F9CAA79C-9CA2-47F0-A994-1F47F5CDCDED}"/>
          </ac:spMkLst>
        </pc:spChg>
        <pc:spChg chg="mod">
          <ac:chgData name="허 유진" userId="8e47294607ed41f2" providerId="LiveId" clId="{E1FABFEA-4FCC-4707-903C-8424D0CB098A}" dt="2021-08-09T12:10:55.666" v="12930" actId="207"/>
          <ac:spMkLst>
            <pc:docMk/>
            <pc:sldMk cId="1033113394" sldId="312"/>
            <ac:spMk id="8" creationId="{25C63B97-B9CF-4E23-AD2F-952A5367801A}"/>
          </ac:spMkLst>
        </pc:spChg>
        <pc:spChg chg="mod">
          <ac:chgData name="허 유진" userId="8e47294607ed41f2" providerId="LiveId" clId="{E1FABFEA-4FCC-4707-903C-8424D0CB098A}" dt="2021-08-09T12:11:07.014" v="12932" actId="207"/>
          <ac:spMkLst>
            <pc:docMk/>
            <pc:sldMk cId="1033113394" sldId="312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2:11:01.835" v="12931" actId="207"/>
          <ac:spMkLst>
            <pc:docMk/>
            <pc:sldMk cId="1033113394" sldId="312"/>
            <ac:spMk id="12" creationId="{F4EC1E65-09E1-4FF5-8A2A-AF3DA7FE4E14}"/>
          </ac:spMkLst>
        </pc:spChg>
      </pc:sldChg>
      <pc:sldChg chg="modSp mod">
        <pc:chgData name="허 유진" userId="8e47294607ed41f2" providerId="LiveId" clId="{E1FABFEA-4FCC-4707-903C-8424D0CB098A}" dt="2021-08-09T12:14:36.972" v="12984" actId="207"/>
        <pc:sldMkLst>
          <pc:docMk/>
          <pc:sldMk cId="220192528" sldId="313"/>
        </pc:sldMkLst>
        <pc:spChg chg="mod">
          <ac:chgData name="허 유진" userId="8e47294607ed41f2" providerId="LiveId" clId="{E1FABFEA-4FCC-4707-903C-8424D0CB098A}" dt="2021-08-08T15:23:10.839" v="6869"/>
          <ac:spMkLst>
            <pc:docMk/>
            <pc:sldMk cId="220192528" sldId="313"/>
            <ac:spMk id="6" creationId="{69FD34FA-1027-4995-A5BD-DEDE512BCC7D}"/>
          </ac:spMkLst>
        </pc:spChg>
        <pc:spChg chg="mod">
          <ac:chgData name="허 유진" userId="8e47294607ed41f2" providerId="LiveId" clId="{E1FABFEA-4FCC-4707-903C-8424D0CB098A}" dt="2021-08-09T12:13:46.165" v="12967" actId="207"/>
          <ac:spMkLst>
            <pc:docMk/>
            <pc:sldMk cId="220192528" sldId="313"/>
            <ac:spMk id="9" creationId="{91345AEE-2FB2-44AA-B771-723506553C81}"/>
          </ac:spMkLst>
        </pc:spChg>
        <pc:spChg chg="mod">
          <ac:chgData name="허 유진" userId="8e47294607ed41f2" providerId="LiveId" clId="{E1FABFEA-4FCC-4707-903C-8424D0CB098A}" dt="2021-08-09T12:14:36.972" v="12984" actId="207"/>
          <ac:spMkLst>
            <pc:docMk/>
            <pc:sldMk cId="220192528" sldId="313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2:13:49.182" v="12968" actId="207"/>
          <ac:spMkLst>
            <pc:docMk/>
            <pc:sldMk cId="220192528" sldId="313"/>
            <ac:spMk id="12" creationId="{F4EC1E65-09E1-4FF5-8A2A-AF3DA7FE4E14}"/>
          </ac:spMkLst>
        </pc:spChg>
      </pc:sldChg>
      <pc:sldChg chg="addSp delSp modSp mod">
        <pc:chgData name="허 유진" userId="8e47294607ed41f2" providerId="LiveId" clId="{E1FABFEA-4FCC-4707-903C-8424D0CB098A}" dt="2021-08-09T12:14:14.076" v="12978" actId="207"/>
        <pc:sldMkLst>
          <pc:docMk/>
          <pc:sldMk cId="307174354" sldId="314"/>
        </pc:sldMkLst>
        <pc:spChg chg="add del mod">
          <ac:chgData name="허 유진" userId="8e47294607ed41f2" providerId="LiveId" clId="{E1FABFEA-4FCC-4707-903C-8424D0CB098A}" dt="2021-08-08T16:31:58.580" v="9985" actId="21"/>
          <ac:spMkLst>
            <pc:docMk/>
            <pc:sldMk cId="307174354" sldId="314"/>
            <ac:spMk id="7" creationId="{83CC9900-F40A-40C5-9B1D-1AF063AF56AD}"/>
          </ac:spMkLst>
        </pc:spChg>
        <pc:spChg chg="mod">
          <ac:chgData name="허 유진" userId="8e47294607ed41f2" providerId="LiveId" clId="{E1FABFEA-4FCC-4707-903C-8424D0CB098A}" dt="2021-08-09T12:14:10.758" v="12977" actId="207"/>
          <ac:spMkLst>
            <pc:docMk/>
            <pc:sldMk cId="307174354" sldId="314"/>
            <ac:spMk id="8" creationId="{77264457-22AC-4191-9915-F220E801A030}"/>
          </ac:spMkLst>
        </pc:spChg>
        <pc:spChg chg="mod">
          <ac:chgData name="허 유진" userId="8e47294607ed41f2" providerId="LiveId" clId="{E1FABFEA-4FCC-4707-903C-8424D0CB098A}" dt="2021-08-08T16:31:45.856" v="9980" actId="1076"/>
          <ac:spMkLst>
            <pc:docMk/>
            <pc:sldMk cId="307174354" sldId="314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2:14:14.076" v="12978" actId="207"/>
          <ac:spMkLst>
            <pc:docMk/>
            <pc:sldMk cId="307174354" sldId="314"/>
            <ac:spMk id="12" creationId="{F4EC1E65-09E1-4FF5-8A2A-AF3DA7FE4E14}"/>
          </ac:spMkLst>
        </pc:spChg>
      </pc:sldChg>
      <pc:sldChg chg="del">
        <pc:chgData name="허 유진" userId="8e47294607ed41f2" providerId="LiveId" clId="{E1FABFEA-4FCC-4707-903C-8424D0CB098A}" dt="2021-08-08T17:02:39.669" v="11117" actId="2696"/>
        <pc:sldMkLst>
          <pc:docMk/>
          <pc:sldMk cId="3037502304" sldId="315"/>
        </pc:sldMkLst>
      </pc:sldChg>
      <pc:sldChg chg="del">
        <pc:chgData name="허 유진" userId="8e47294607ed41f2" providerId="LiveId" clId="{E1FABFEA-4FCC-4707-903C-8424D0CB098A}" dt="2021-08-08T17:02:39.669" v="11117" actId="2696"/>
        <pc:sldMkLst>
          <pc:docMk/>
          <pc:sldMk cId="1594358847" sldId="316"/>
        </pc:sldMkLst>
      </pc:sldChg>
      <pc:sldChg chg="del">
        <pc:chgData name="허 유진" userId="8e47294607ed41f2" providerId="LiveId" clId="{E1FABFEA-4FCC-4707-903C-8424D0CB098A}" dt="2021-08-08T17:02:39.669" v="11117" actId="2696"/>
        <pc:sldMkLst>
          <pc:docMk/>
          <pc:sldMk cId="4244062251" sldId="317"/>
        </pc:sldMkLst>
      </pc:sldChg>
      <pc:sldChg chg="del">
        <pc:chgData name="허 유진" userId="8e47294607ed41f2" providerId="LiveId" clId="{E1FABFEA-4FCC-4707-903C-8424D0CB098A}" dt="2021-08-08T17:02:39.669" v="11117" actId="2696"/>
        <pc:sldMkLst>
          <pc:docMk/>
          <pc:sldMk cId="2662543123" sldId="318"/>
        </pc:sldMkLst>
      </pc:sldChg>
      <pc:sldChg chg="del">
        <pc:chgData name="허 유진" userId="8e47294607ed41f2" providerId="LiveId" clId="{E1FABFEA-4FCC-4707-903C-8424D0CB098A}" dt="2021-08-08T17:02:39.669" v="11117" actId="2696"/>
        <pc:sldMkLst>
          <pc:docMk/>
          <pc:sldMk cId="2141564695" sldId="319"/>
        </pc:sldMkLst>
      </pc:sldChg>
      <pc:sldChg chg="del">
        <pc:chgData name="허 유진" userId="8e47294607ed41f2" providerId="LiveId" clId="{E1FABFEA-4FCC-4707-903C-8424D0CB098A}" dt="2021-08-08T17:02:39.669" v="11117" actId="2696"/>
        <pc:sldMkLst>
          <pc:docMk/>
          <pc:sldMk cId="325176868" sldId="320"/>
        </pc:sldMkLst>
      </pc:sldChg>
      <pc:sldChg chg="modSp mod">
        <pc:chgData name="허 유진" userId="8e47294607ed41f2" providerId="LiveId" clId="{E1FABFEA-4FCC-4707-903C-8424D0CB098A}" dt="2021-08-09T12:14:33.233" v="12983" actId="207"/>
        <pc:sldMkLst>
          <pc:docMk/>
          <pc:sldMk cId="412712733" sldId="321"/>
        </pc:sldMkLst>
        <pc:spChg chg="mod">
          <ac:chgData name="허 유진" userId="8e47294607ed41f2" providerId="LiveId" clId="{E1FABFEA-4FCC-4707-903C-8424D0CB098A}" dt="2021-08-08T17:04:31.204" v="11157" actId="20577"/>
          <ac:spMkLst>
            <pc:docMk/>
            <pc:sldMk cId="412712733" sldId="321"/>
            <ac:spMk id="7" creationId="{83CC9900-F40A-40C5-9B1D-1AF063AF56AD}"/>
          </ac:spMkLst>
        </pc:spChg>
        <pc:spChg chg="mod">
          <ac:chgData name="허 유진" userId="8e47294607ed41f2" providerId="LiveId" clId="{E1FABFEA-4FCC-4707-903C-8424D0CB098A}" dt="2021-08-09T12:14:26.673" v="12981" actId="207"/>
          <ac:spMkLst>
            <pc:docMk/>
            <pc:sldMk cId="412712733" sldId="321"/>
            <ac:spMk id="8" creationId="{77264457-22AC-4191-9915-F220E801A030}"/>
          </ac:spMkLst>
        </pc:spChg>
        <pc:spChg chg="mod">
          <ac:chgData name="허 유진" userId="8e47294607ed41f2" providerId="LiveId" clId="{E1FABFEA-4FCC-4707-903C-8424D0CB098A}" dt="2021-08-09T12:14:33.233" v="12983" actId="207"/>
          <ac:spMkLst>
            <pc:docMk/>
            <pc:sldMk cId="412712733" sldId="321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2:14:28.968" v="12982" actId="207"/>
          <ac:spMkLst>
            <pc:docMk/>
            <pc:sldMk cId="412712733" sldId="321"/>
            <ac:spMk id="12" creationId="{F4EC1E65-09E1-4FF5-8A2A-AF3DA7FE4E14}"/>
          </ac:spMkLst>
        </pc:spChg>
      </pc:sldChg>
      <pc:sldChg chg="addSp delSp modSp mod">
        <pc:chgData name="허 유진" userId="8e47294607ed41f2" providerId="LiveId" clId="{E1FABFEA-4FCC-4707-903C-8424D0CB098A}" dt="2021-08-09T12:14:49.966" v="12986" actId="207"/>
        <pc:sldMkLst>
          <pc:docMk/>
          <pc:sldMk cId="3311974145" sldId="322"/>
        </pc:sldMkLst>
        <pc:spChg chg="mod">
          <ac:chgData name="허 유진" userId="8e47294607ed41f2" providerId="LiveId" clId="{E1FABFEA-4FCC-4707-903C-8424D0CB098A}" dt="2021-08-09T12:14:49.966" v="12986" actId="207"/>
          <ac:spMkLst>
            <pc:docMk/>
            <pc:sldMk cId="3311974145" sldId="322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8T17:04:55.480" v="11200"/>
          <ac:spMkLst>
            <pc:docMk/>
            <pc:sldMk cId="3311974145" sldId="322"/>
            <ac:spMk id="5" creationId="{BB93A3D8-44FE-46BA-AF47-41F35C8C85EF}"/>
          </ac:spMkLst>
        </pc:spChg>
        <pc:spChg chg="mod">
          <ac:chgData name="허 유진" userId="8e47294607ed41f2" providerId="LiveId" clId="{E1FABFEA-4FCC-4707-903C-8424D0CB098A}" dt="2021-08-09T12:14:47.230" v="12985" actId="207"/>
          <ac:spMkLst>
            <pc:docMk/>
            <pc:sldMk cId="3311974145" sldId="322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7:05:12.745" v="11233"/>
          <ac:spMkLst>
            <pc:docMk/>
            <pc:sldMk cId="3311974145" sldId="322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7:18:28.407" v="11735" actId="20577"/>
          <ac:spMkLst>
            <pc:docMk/>
            <pc:sldMk cId="3311974145" sldId="322"/>
            <ac:spMk id="351" creationId="{33983F9A-00EF-4B50-93C0-09B5DFC65382}"/>
          </ac:spMkLst>
        </pc:spChg>
        <pc:picChg chg="add del mod">
          <ac:chgData name="허 유진" userId="8e47294607ed41f2" providerId="LiveId" clId="{E1FABFEA-4FCC-4707-903C-8424D0CB098A}" dt="2021-08-08T17:18:46.463" v="11737" actId="478"/>
          <ac:picMkLst>
            <pc:docMk/>
            <pc:sldMk cId="3311974145" sldId="322"/>
            <ac:picMk id="3" creationId="{500C1881-49B6-426F-A898-772F73924C39}"/>
          </ac:picMkLst>
        </pc:picChg>
        <pc:picChg chg="add del">
          <ac:chgData name="허 유진" userId="8e47294607ed41f2" providerId="LiveId" clId="{E1FABFEA-4FCC-4707-903C-8424D0CB098A}" dt="2021-08-08T17:13:07.807" v="11477" actId="478"/>
          <ac:picMkLst>
            <pc:docMk/>
            <pc:sldMk cId="3311974145" sldId="322"/>
            <ac:picMk id="10" creationId="{3BC52B14-A3BF-478E-B046-0FC55027D623}"/>
          </ac:picMkLst>
        </pc:picChg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374313342" sldId="323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2842345128" sldId="324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1246197121" sldId="325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3476616313" sldId="326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1311618993" sldId="327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535426379" sldId="328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1471600341" sldId="329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2326615936" sldId="330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3959164536" sldId="331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4080159319" sldId="332"/>
        </pc:sldMkLst>
      </pc:sldChg>
      <pc:sldChg chg="del">
        <pc:chgData name="허 유진" userId="8e47294607ed41f2" providerId="LiveId" clId="{E1FABFEA-4FCC-4707-903C-8424D0CB098A}" dt="2021-08-08T17:32:44.785" v="12800" actId="2696"/>
        <pc:sldMkLst>
          <pc:docMk/>
          <pc:sldMk cId="4220959822" sldId="333"/>
        </pc:sldMkLst>
      </pc:sldChg>
      <pc:sldChg chg="delSp modSp add mod">
        <pc:chgData name="허 유진" userId="8e47294607ed41f2" providerId="LiveId" clId="{E1FABFEA-4FCC-4707-903C-8424D0CB098A}" dt="2021-08-09T12:11:52.289" v="12938" actId="207"/>
        <pc:sldMkLst>
          <pc:docMk/>
          <pc:sldMk cId="2882243769" sldId="334"/>
        </pc:sldMkLst>
        <pc:spChg chg="mod">
          <ac:chgData name="허 유진" userId="8e47294607ed41f2" providerId="LiveId" clId="{E1FABFEA-4FCC-4707-903C-8424D0CB098A}" dt="2021-08-09T12:11:52.289" v="12938" actId="207"/>
          <ac:spMkLst>
            <pc:docMk/>
            <pc:sldMk cId="2882243769" sldId="334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1:49.432" v="12937" actId="207"/>
          <ac:spMkLst>
            <pc:docMk/>
            <pc:sldMk cId="2882243769" sldId="334"/>
            <ac:spMk id="6" creationId="{DDAAFDD5-FBA0-4CBF-95E6-3EFDE257C1B7}"/>
          </ac:spMkLst>
        </pc:spChg>
        <pc:spChg chg="del">
          <ac:chgData name="허 유진" userId="8e47294607ed41f2" providerId="LiveId" clId="{E1FABFEA-4FCC-4707-903C-8424D0CB098A}" dt="2021-08-07T15:30:51.238" v="1356" actId="478"/>
          <ac:spMkLst>
            <pc:docMk/>
            <pc:sldMk cId="2882243769" sldId="334"/>
            <ac:spMk id="12" creationId="{AE6F0843-A777-43F0-98E6-37407CC924A2}"/>
          </ac:spMkLst>
        </pc:spChg>
        <pc:spChg chg="mod">
          <ac:chgData name="허 유진" userId="8e47294607ed41f2" providerId="LiveId" clId="{E1FABFEA-4FCC-4707-903C-8424D0CB098A}" dt="2021-08-07T15:34:05.208" v="1929" actId="20577"/>
          <ac:spMkLst>
            <pc:docMk/>
            <pc:sldMk cId="2882243769" sldId="334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7T15:30:51.682" v="1357" actId="478"/>
          <ac:picMkLst>
            <pc:docMk/>
            <pc:sldMk cId="2882243769" sldId="334"/>
            <ac:picMk id="11" creationId="{FF619167-B3AD-4F54-98C8-8D75A9E9F247}"/>
          </ac:picMkLst>
        </pc:picChg>
      </pc:sldChg>
      <pc:sldChg chg="modSp add mod">
        <pc:chgData name="허 유진" userId="8e47294607ed41f2" providerId="LiveId" clId="{E1FABFEA-4FCC-4707-903C-8424D0CB098A}" dt="2021-08-09T12:12:07.485" v="12941" actId="207"/>
        <pc:sldMkLst>
          <pc:docMk/>
          <pc:sldMk cId="79917782" sldId="335"/>
        </pc:sldMkLst>
        <pc:spChg chg="mod">
          <ac:chgData name="허 유진" userId="8e47294607ed41f2" providerId="LiveId" clId="{E1FABFEA-4FCC-4707-903C-8424D0CB098A}" dt="2021-08-09T12:12:07.485" v="12941" actId="207"/>
          <ac:spMkLst>
            <pc:docMk/>
            <pc:sldMk cId="79917782" sldId="335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00.751" v="12939" actId="207"/>
          <ac:spMkLst>
            <pc:docMk/>
            <pc:sldMk cId="79917782" sldId="335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7T15:43:13.008" v="1966" actId="20577"/>
          <ac:spMkLst>
            <pc:docMk/>
            <pc:sldMk cId="79917782" sldId="335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7T15:59:57.996" v="2220" actId="20577"/>
          <ac:spMkLst>
            <pc:docMk/>
            <pc:sldMk cId="79917782" sldId="335"/>
            <ac:spMk id="351" creationId="{33983F9A-00EF-4B50-93C0-09B5DFC65382}"/>
          </ac:spMkLst>
        </pc:spChg>
      </pc:sldChg>
      <pc:sldChg chg="addSp modSp add mod">
        <pc:chgData name="허 유진" userId="8e47294607ed41f2" providerId="LiveId" clId="{E1FABFEA-4FCC-4707-903C-8424D0CB098A}" dt="2021-08-09T12:12:17.846" v="12943" actId="207"/>
        <pc:sldMkLst>
          <pc:docMk/>
          <pc:sldMk cId="1765232084" sldId="336"/>
        </pc:sldMkLst>
        <pc:spChg chg="mod">
          <ac:chgData name="허 유진" userId="8e47294607ed41f2" providerId="LiveId" clId="{E1FABFEA-4FCC-4707-903C-8424D0CB098A}" dt="2021-08-09T12:12:17.846" v="12943" actId="207"/>
          <ac:spMkLst>
            <pc:docMk/>
            <pc:sldMk cId="1765232084" sldId="336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14.861" v="12942" actId="207"/>
          <ac:spMkLst>
            <pc:docMk/>
            <pc:sldMk cId="1765232084" sldId="336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7T16:09:23.718" v="2247" actId="20577"/>
          <ac:spMkLst>
            <pc:docMk/>
            <pc:sldMk cId="1765232084" sldId="336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7T16:10:37.445" v="2272" actId="207"/>
          <ac:spMkLst>
            <pc:docMk/>
            <pc:sldMk cId="1765232084" sldId="336"/>
            <ac:spMk id="351" creationId="{33983F9A-00EF-4B50-93C0-09B5DFC65382}"/>
          </ac:spMkLst>
        </pc:spChg>
        <pc:picChg chg="add mod modCrop">
          <ac:chgData name="허 유진" userId="8e47294607ed41f2" providerId="LiveId" clId="{E1FABFEA-4FCC-4707-903C-8424D0CB098A}" dt="2021-08-07T16:11:49.815" v="2277" actId="1076"/>
          <ac:picMkLst>
            <pc:docMk/>
            <pc:sldMk cId="1765232084" sldId="336"/>
            <ac:picMk id="9" creationId="{D2E28C9A-4B1B-4C24-BC9B-58A1AA5AE11D}"/>
          </ac:picMkLst>
        </pc:picChg>
      </pc:sldChg>
      <pc:sldChg chg="addSp delSp modSp add mod">
        <pc:chgData name="허 유진" userId="8e47294607ed41f2" providerId="LiveId" clId="{E1FABFEA-4FCC-4707-903C-8424D0CB098A}" dt="2021-08-09T12:12:29.053" v="12946" actId="207"/>
        <pc:sldMkLst>
          <pc:docMk/>
          <pc:sldMk cId="2659249338" sldId="337"/>
        </pc:sldMkLst>
        <pc:spChg chg="mod">
          <ac:chgData name="허 유진" userId="8e47294607ed41f2" providerId="LiveId" clId="{E1FABFEA-4FCC-4707-903C-8424D0CB098A}" dt="2021-08-09T12:12:29.053" v="12946" actId="207"/>
          <ac:spMkLst>
            <pc:docMk/>
            <pc:sldMk cId="2659249338" sldId="337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22.661" v="12944" actId="207"/>
          <ac:spMkLst>
            <pc:docMk/>
            <pc:sldMk cId="2659249338" sldId="337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7T16:17:33.538" v="2284" actId="1076"/>
          <ac:spMkLst>
            <pc:docMk/>
            <pc:sldMk cId="2659249338" sldId="337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7T16:17:25.196" v="2282" actId="478"/>
          <ac:picMkLst>
            <pc:docMk/>
            <pc:sldMk cId="2659249338" sldId="337"/>
            <ac:picMk id="9" creationId="{D2E28C9A-4B1B-4C24-BC9B-58A1AA5AE11D}"/>
          </ac:picMkLst>
        </pc:picChg>
        <pc:picChg chg="add mod">
          <ac:chgData name="허 유진" userId="8e47294607ed41f2" providerId="LiveId" clId="{E1FABFEA-4FCC-4707-903C-8424D0CB098A}" dt="2021-08-07T16:17:27.701" v="2283"/>
          <ac:picMkLst>
            <pc:docMk/>
            <pc:sldMk cId="2659249338" sldId="337"/>
            <ac:picMk id="10" creationId="{57F3C142-1EF1-49FB-BE8A-D60670E7656D}"/>
          </ac:picMkLst>
        </pc:picChg>
      </pc:sldChg>
      <pc:sldChg chg="delSp modSp add mod">
        <pc:chgData name="허 유진" userId="8e47294607ed41f2" providerId="LiveId" clId="{E1FABFEA-4FCC-4707-903C-8424D0CB098A}" dt="2021-08-09T12:12:37.619" v="12948" actId="207"/>
        <pc:sldMkLst>
          <pc:docMk/>
          <pc:sldMk cId="2581342788" sldId="338"/>
        </pc:sldMkLst>
        <pc:spChg chg="mod">
          <ac:chgData name="허 유진" userId="8e47294607ed41f2" providerId="LiveId" clId="{E1FABFEA-4FCC-4707-903C-8424D0CB098A}" dt="2021-08-09T12:12:37.619" v="12948" actId="207"/>
          <ac:spMkLst>
            <pc:docMk/>
            <pc:sldMk cId="2581342788" sldId="338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33.320" v="12947" actId="207"/>
          <ac:spMkLst>
            <pc:docMk/>
            <pc:sldMk cId="2581342788" sldId="338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7T16:27:06.987" v="2316" actId="20577"/>
          <ac:spMkLst>
            <pc:docMk/>
            <pc:sldMk cId="2581342788" sldId="338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7T16:32:34.723" v="2500" actId="20577"/>
          <ac:spMkLst>
            <pc:docMk/>
            <pc:sldMk cId="2581342788" sldId="338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7T16:27:09.112" v="2317" actId="478"/>
          <ac:picMkLst>
            <pc:docMk/>
            <pc:sldMk cId="2581342788" sldId="338"/>
            <ac:picMk id="10" creationId="{57F3C142-1EF1-49FB-BE8A-D60670E7656D}"/>
          </ac:picMkLst>
        </pc:picChg>
      </pc:sldChg>
      <pc:sldChg chg="delSp modSp add mod">
        <pc:chgData name="허 유진" userId="8e47294607ed41f2" providerId="LiveId" clId="{E1FABFEA-4FCC-4707-903C-8424D0CB098A}" dt="2021-08-09T12:12:46.583" v="12950" actId="207"/>
        <pc:sldMkLst>
          <pc:docMk/>
          <pc:sldMk cId="382371628" sldId="339"/>
        </pc:sldMkLst>
        <pc:spChg chg="mod">
          <ac:chgData name="허 유진" userId="8e47294607ed41f2" providerId="LiveId" clId="{E1FABFEA-4FCC-4707-903C-8424D0CB098A}" dt="2021-08-09T12:12:46.583" v="12950" actId="207"/>
          <ac:spMkLst>
            <pc:docMk/>
            <pc:sldMk cId="382371628" sldId="339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43.157" v="12949" actId="207"/>
          <ac:spMkLst>
            <pc:docMk/>
            <pc:sldMk cId="382371628" sldId="339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7T16:39:09.219" v="2532" actId="20577"/>
          <ac:spMkLst>
            <pc:docMk/>
            <pc:sldMk cId="382371628" sldId="339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0:04:07.904" v="3434" actId="20577"/>
          <ac:spMkLst>
            <pc:docMk/>
            <pc:sldMk cId="382371628" sldId="339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7T16:49:28.428" v="2693" actId="478"/>
          <ac:picMkLst>
            <pc:docMk/>
            <pc:sldMk cId="382371628" sldId="339"/>
            <ac:picMk id="9" creationId="{D2E28C9A-4B1B-4C24-BC9B-58A1AA5AE11D}"/>
          </ac:picMkLst>
        </pc:picChg>
      </pc:sldChg>
      <pc:sldChg chg="modSp add mod">
        <pc:chgData name="허 유진" userId="8e47294607ed41f2" providerId="LiveId" clId="{E1FABFEA-4FCC-4707-903C-8424D0CB098A}" dt="2021-08-09T12:12:56.262" v="12952" actId="207"/>
        <pc:sldMkLst>
          <pc:docMk/>
          <pc:sldMk cId="282673188" sldId="340"/>
        </pc:sldMkLst>
        <pc:spChg chg="mod">
          <ac:chgData name="허 유진" userId="8e47294607ed41f2" providerId="LiveId" clId="{E1FABFEA-4FCC-4707-903C-8424D0CB098A}" dt="2021-08-09T12:12:56.262" v="12952" actId="207"/>
          <ac:spMkLst>
            <pc:docMk/>
            <pc:sldMk cId="282673188" sldId="340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52.188" v="12951" actId="207"/>
          <ac:spMkLst>
            <pc:docMk/>
            <pc:sldMk cId="282673188" sldId="340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0:46:09.215" v="3902"/>
          <ac:spMkLst>
            <pc:docMk/>
            <pc:sldMk cId="282673188" sldId="340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0:22:54.354" v="3900" actId="20577"/>
          <ac:spMkLst>
            <pc:docMk/>
            <pc:sldMk cId="282673188" sldId="340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E1FABFEA-4FCC-4707-903C-8424D0CB098A}" dt="2021-08-09T12:13:03.887" v="12954" actId="207"/>
        <pc:sldMkLst>
          <pc:docMk/>
          <pc:sldMk cId="3780254875" sldId="341"/>
        </pc:sldMkLst>
        <pc:spChg chg="mod">
          <ac:chgData name="허 유진" userId="8e47294607ed41f2" providerId="LiveId" clId="{E1FABFEA-4FCC-4707-903C-8424D0CB098A}" dt="2021-08-09T12:13:03.887" v="12954" actId="207"/>
          <ac:spMkLst>
            <pc:docMk/>
            <pc:sldMk cId="3780254875" sldId="341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2:59.735" v="12953" actId="207"/>
          <ac:spMkLst>
            <pc:docMk/>
            <pc:sldMk cId="3780254875" sldId="341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1:03:05.502" v="3937" actId="20577"/>
          <ac:spMkLst>
            <pc:docMk/>
            <pc:sldMk cId="3780254875" sldId="341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4:09:05.676" v="4256" actId="20577"/>
          <ac:spMkLst>
            <pc:docMk/>
            <pc:sldMk cId="3780254875" sldId="341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E1FABFEA-4FCC-4707-903C-8424D0CB098A}" dt="2021-08-09T12:13:11.208" v="12956" actId="207"/>
        <pc:sldMkLst>
          <pc:docMk/>
          <pc:sldMk cId="3750806005" sldId="342"/>
        </pc:sldMkLst>
        <pc:spChg chg="mod">
          <ac:chgData name="허 유진" userId="8e47294607ed41f2" providerId="LiveId" clId="{E1FABFEA-4FCC-4707-903C-8424D0CB098A}" dt="2021-08-09T12:13:11.208" v="12956" actId="207"/>
          <ac:spMkLst>
            <pc:docMk/>
            <pc:sldMk cId="3750806005" sldId="342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07.673" v="12955" actId="207"/>
          <ac:spMkLst>
            <pc:docMk/>
            <pc:sldMk cId="3750806005" sldId="342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4:09:58.847" v="4295" actId="20577"/>
          <ac:spMkLst>
            <pc:docMk/>
            <pc:sldMk cId="3750806005" sldId="342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4:14:41.326" v="4748" actId="20577"/>
          <ac:spMkLst>
            <pc:docMk/>
            <pc:sldMk cId="3750806005" sldId="342"/>
            <ac:spMk id="351" creationId="{33983F9A-00EF-4B50-93C0-09B5DFC65382}"/>
          </ac:spMkLst>
        </pc:spChg>
      </pc:sldChg>
      <pc:sldChg chg="addSp modSp add mod">
        <pc:chgData name="허 유진" userId="8e47294607ed41f2" providerId="LiveId" clId="{E1FABFEA-4FCC-4707-903C-8424D0CB098A}" dt="2021-08-09T12:13:17.320" v="12958" actId="207"/>
        <pc:sldMkLst>
          <pc:docMk/>
          <pc:sldMk cId="1862950859" sldId="343"/>
        </pc:sldMkLst>
        <pc:spChg chg="mod">
          <ac:chgData name="허 유진" userId="8e47294607ed41f2" providerId="LiveId" clId="{E1FABFEA-4FCC-4707-903C-8424D0CB098A}" dt="2021-08-09T12:13:17.320" v="12958" actId="207"/>
          <ac:spMkLst>
            <pc:docMk/>
            <pc:sldMk cId="1862950859" sldId="343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14.836" v="12957" actId="207"/>
          <ac:spMkLst>
            <pc:docMk/>
            <pc:sldMk cId="1862950859" sldId="343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4:30:48.998" v="5170" actId="20577"/>
          <ac:spMkLst>
            <pc:docMk/>
            <pc:sldMk cId="1862950859" sldId="343"/>
            <ac:spMk id="351" creationId="{33983F9A-00EF-4B50-93C0-09B5DFC65382}"/>
          </ac:spMkLst>
        </pc:spChg>
        <pc:picChg chg="add mod">
          <ac:chgData name="허 유진" userId="8e47294607ed41f2" providerId="LiveId" clId="{E1FABFEA-4FCC-4707-903C-8424D0CB098A}" dt="2021-08-08T14:32:21.428" v="5172" actId="1076"/>
          <ac:picMkLst>
            <pc:docMk/>
            <pc:sldMk cId="1862950859" sldId="343"/>
            <ac:picMk id="3" creationId="{B07B3582-17BC-4296-938C-520CF71CB297}"/>
          </ac:picMkLst>
        </pc:picChg>
      </pc:sldChg>
      <pc:sldChg chg="delSp modSp add mod">
        <pc:chgData name="허 유진" userId="8e47294607ed41f2" providerId="LiveId" clId="{E1FABFEA-4FCC-4707-903C-8424D0CB098A}" dt="2021-08-09T12:13:22.803" v="12960" actId="207"/>
        <pc:sldMkLst>
          <pc:docMk/>
          <pc:sldMk cId="653779860" sldId="344"/>
        </pc:sldMkLst>
        <pc:spChg chg="mod">
          <ac:chgData name="허 유진" userId="8e47294607ed41f2" providerId="LiveId" clId="{E1FABFEA-4FCC-4707-903C-8424D0CB098A}" dt="2021-08-09T12:13:22.803" v="12960" actId="207"/>
          <ac:spMkLst>
            <pc:docMk/>
            <pc:sldMk cId="653779860" sldId="344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19.992" v="12959" actId="207"/>
          <ac:spMkLst>
            <pc:docMk/>
            <pc:sldMk cId="653779860" sldId="344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4:34:20.064" v="5205"/>
          <ac:spMkLst>
            <pc:docMk/>
            <pc:sldMk cId="653779860" sldId="344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4:58:29.657" v="6093" actId="20577"/>
          <ac:spMkLst>
            <pc:docMk/>
            <pc:sldMk cId="653779860" sldId="344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8T14:36:40.976" v="5206" actId="478"/>
          <ac:picMkLst>
            <pc:docMk/>
            <pc:sldMk cId="653779860" sldId="344"/>
            <ac:picMk id="3" creationId="{B07B3582-17BC-4296-938C-520CF71CB297}"/>
          </ac:picMkLst>
        </pc:picChg>
      </pc:sldChg>
      <pc:sldChg chg="addSp modSp add mod">
        <pc:chgData name="허 유진" userId="8e47294607ed41f2" providerId="LiveId" clId="{E1FABFEA-4FCC-4707-903C-8424D0CB098A}" dt="2021-08-09T12:13:31.298" v="12962" actId="207"/>
        <pc:sldMkLst>
          <pc:docMk/>
          <pc:sldMk cId="2022651335" sldId="345"/>
        </pc:sldMkLst>
        <pc:spChg chg="mod">
          <ac:chgData name="허 유진" userId="8e47294607ed41f2" providerId="LiveId" clId="{E1FABFEA-4FCC-4707-903C-8424D0CB098A}" dt="2021-08-09T12:13:31.298" v="12962" actId="207"/>
          <ac:spMkLst>
            <pc:docMk/>
            <pc:sldMk cId="2022651335" sldId="345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27.850" v="12961" actId="207"/>
          <ac:spMkLst>
            <pc:docMk/>
            <pc:sldMk cId="2022651335" sldId="345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5:01:22.500" v="6389" actId="313"/>
          <ac:spMkLst>
            <pc:docMk/>
            <pc:sldMk cId="2022651335" sldId="345"/>
            <ac:spMk id="351" creationId="{33983F9A-00EF-4B50-93C0-09B5DFC65382}"/>
          </ac:spMkLst>
        </pc:spChg>
        <pc:picChg chg="add mod">
          <ac:chgData name="허 유진" userId="8e47294607ed41f2" providerId="LiveId" clId="{E1FABFEA-4FCC-4707-903C-8424D0CB098A}" dt="2021-08-08T15:00:11.780" v="6101" actId="1076"/>
          <ac:picMkLst>
            <pc:docMk/>
            <pc:sldMk cId="2022651335" sldId="345"/>
            <ac:picMk id="3" creationId="{07A907D7-E8ED-4AD1-B44F-C933C12B8FB9}"/>
          </ac:picMkLst>
        </pc:picChg>
      </pc:sldChg>
      <pc:sldChg chg="addSp delSp modSp add mod">
        <pc:chgData name="허 유진" userId="8e47294607ed41f2" providerId="LiveId" clId="{E1FABFEA-4FCC-4707-903C-8424D0CB098A}" dt="2021-08-09T12:13:43.050" v="12966" actId="207"/>
        <pc:sldMkLst>
          <pc:docMk/>
          <pc:sldMk cId="3187913626" sldId="346"/>
        </pc:sldMkLst>
        <pc:spChg chg="mod">
          <ac:chgData name="허 유진" userId="8e47294607ed41f2" providerId="LiveId" clId="{E1FABFEA-4FCC-4707-903C-8424D0CB098A}" dt="2021-08-09T12:13:43.050" v="12966" actId="207"/>
          <ac:spMkLst>
            <pc:docMk/>
            <pc:sldMk cId="3187913626" sldId="346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40.548" v="12965" actId="207"/>
          <ac:spMkLst>
            <pc:docMk/>
            <pc:sldMk cId="3187913626" sldId="346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5:16:26.851" v="6829" actId="20577"/>
          <ac:spMkLst>
            <pc:docMk/>
            <pc:sldMk cId="3187913626" sldId="346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8T15:01:34.117" v="6391" actId="478"/>
          <ac:picMkLst>
            <pc:docMk/>
            <pc:sldMk cId="3187913626" sldId="346"/>
            <ac:picMk id="3" creationId="{07A907D7-E8ED-4AD1-B44F-C933C12B8FB9}"/>
          </ac:picMkLst>
        </pc:picChg>
        <pc:picChg chg="add mod">
          <ac:chgData name="허 유진" userId="8e47294607ed41f2" providerId="LiveId" clId="{E1FABFEA-4FCC-4707-903C-8424D0CB098A}" dt="2021-08-08T15:02:03.476" v="6395" actId="1076"/>
          <ac:picMkLst>
            <pc:docMk/>
            <pc:sldMk cId="3187913626" sldId="346"/>
            <ac:picMk id="9" creationId="{8B0D4087-2087-470E-A636-387A8656F9FC}"/>
          </ac:picMkLst>
        </pc:picChg>
      </pc:sldChg>
      <pc:sldChg chg="addSp delSp modSp add mod">
        <pc:chgData name="허 유진" userId="8e47294607ed41f2" providerId="LiveId" clId="{E1FABFEA-4FCC-4707-903C-8424D0CB098A}" dt="2021-08-09T12:13:37.639" v="12964" actId="207"/>
        <pc:sldMkLst>
          <pc:docMk/>
          <pc:sldMk cId="1635225732" sldId="347"/>
        </pc:sldMkLst>
        <pc:spChg chg="mod">
          <ac:chgData name="허 유진" userId="8e47294607ed41f2" providerId="LiveId" clId="{E1FABFEA-4FCC-4707-903C-8424D0CB098A}" dt="2021-08-09T12:13:37.639" v="12964" actId="207"/>
          <ac:spMkLst>
            <pc:docMk/>
            <pc:sldMk cId="1635225732" sldId="347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35.073" v="12963" actId="207"/>
          <ac:spMkLst>
            <pc:docMk/>
            <pc:sldMk cId="1635225732" sldId="347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5:12:36.944" v="6608" actId="20577"/>
          <ac:spMkLst>
            <pc:docMk/>
            <pc:sldMk cId="1635225732" sldId="347"/>
            <ac:spMk id="351" creationId="{33983F9A-00EF-4B50-93C0-09B5DFC65382}"/>
          </ac:spMkLst>
        </pc:spChg>
        <pc:picChg chg="del">
          <ac:chgData name="허 유진" userId="8e47294607ed41f2" providerId="LiveId" clId="{E1FABFEA-4FCC-4707-903C-8424D0CB098A}" dt="2021-08-08T15:11:48.722" v="6397" actId="478"/>
          <ac:picMkLst>
            <pc:docMk/>
            <pc:sldMk cId="1635225732" sldId="347"/>
            <ac:picMk id="3" creationId="{07A907D7-E8ED-4AD1-B44F-C933C12B8FB9}"/>
          </ac:picMkLst>
        </pc:picChg>
        <pc:picChg chg="add mod">
          <ac:chgData name="허 유진" userId="8e47294607ed41f2" providerId="LiveId" clId="{E1FABFEA-4FCC-4707-903C-8424D0CB098A}" dt="2021-08-08T15:12:57.237" v="6615" actId="1076"/>
          <ac:picMkLst>
            <pc:docMk/>
            <pc:sldMk cId="1635225732" sldId="347"/>
            <ac:picMk id="9" creationId="{4111BECA-AA5E-4625-BD14-2DA98B105D36}"/>
          </ac:picMkLst>
        </pc:picChg>
      </pc:sldChg>
      <pc:sldChg chg="modSp add mod">
        <pc:chgData name="허 유진" userId="8e47294607ed41f2" providerId="LiveId" clId="{E1FABFEA-4FCC-4707-903C-8424D0CB098A}" dt="2021-08-09T16:16:50.640" v="13002" actId="20577"/>
        <pc:sldMkLst>
          <pc:docMk/>
          <pc:sldMk cId="861140634" sldId="348"/>
        </pc:sldMkLst>
        <pc:spChg chg="mod">
          <ac:chgData name="허 유진" userId="8e47294607ed41f2" providerId="LiveId" clId="{E1FABFEA-4FCC-4707-903C-8424D0CB098A}" dt="2021-08-09T12:13:54.737" v="12970" actId="207"/>
          <ac:spMkLst>
            <pc:docMk/>
            <pc:sldMk cId="861140634" sldId="348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8T15:23:28.348" v="6911"/>
          <ac:spMkLst>
            <pc:docMk/>
            <pc:sldMk cId="861140634" sldId="348"/>
            <ac:spMk id="5" creationId="{BB93A3D8-44FE-46BA-AF47-41F35C8C85EF}"/>
          </ac:spMkLst>
        </pc:spChg>
        <pc:spChg chg="mod">
          <ac:chgData name="허 유진" userId="8e47294607ed41f2" providerId="LiveId" clId="{E1FABFEA-4FCC-4707-903C-8424D0CB098A}" dt="2021-08-09T12:13:51.903" v="12969" actId="207"/>
          <ac:spMkLst>
            <pc:docMk/>
            <pc:sldMk cId="861140634" sldId="348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5:25:18.392" v="6937" actId="20577"/>
          <ac:spMkLst>
            <pc:docMk/>
            <pc:sldMk cId="861140634" sldId="348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9T16:16:50.640" v="13002" actId="20577"/>
          <ac:spMkLst>
            <pc:docMk/>
            <pc:sldMk cId="861140634" sldId="348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E1FABFEA-4FCC-4707-903C-8424D0CB098A}" dt="2021-08-09T12:13:59.289" v="12972" actId="207"/>
        <pc:sldMkLst>
          <pc:docMk/>
          <pc:sldMk cId="594794549" sldId="349"/>
        </pc:sldMkLst>
        <pc:spChg chg="mod">
          <ac:chgData name="허 유진" userId="8e47294607ed41f2" providerId="LiveId" clId="{E1FABFEA-4FCC-4707-903C-8424D0CB098A}" dt="2021-08-09T12:13:59.289" v="12972" actId="207"/>
          <ac:spMkLst>
            <pc:docMk/>
            <pc:sldMk cId="594794549" sldId="349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3:57.136" v="12971" actId="207"/>
          <ac:spMkLst>
            <pc:docMk/>
            <pc:sldMk cId="594794549" sldId="349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5:30:59.744" v="7247"/>
          <ac:spMkLst>
            <pc:docMk/>
            <pc:sldMk cId="594794549" sldId="349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6:29:28.751" v="9821" actId="20577"/>
          <ac:spMkLst>
            <pc:docMk/>
            <pc:sldMk cId="594794549" sldId="349"/>
            <ac:spMk id="351" creationId="{33983F9A-00EF-4B50-93C0-09B5DFC65382}"/>
          </ac:spMkLst>
        </pc:spChg>
      </pc:sldChg>
      <pc:sldChg chg="addSp delSp modSp add del mod">
        <pc:chgData name="허 유진" userId="8e47294607ed41f2" providerId="LiveId" clId="{E1FABFEA-4FCC-4707-903C-8424D0CB098A}" dt="2021-08-08T15:54:28.958" v="7926" actId="2696"/>
        <pc:sldMkLst>
          <pc:docMk/>
          <pc:sldMk cId="503693277" sldId="350"/>
        </pc:sldMkLst>
        <pc:spChg chg="mod">
          <ac:chgData name="허 유진" userId="8e47294607ed41f2" providerId="LiveId" clId="{E1FABFEA-4FCC-4707-903C-8424D0CB098A}" dt="2021-08-08T15:54:23.210" v="7921" actId="20577"/>
          <ac:spMkLst>
            <pc:docMk/>
            <pc:sldMk cId="503693277" sldId="350"/>
            <ac:spMk id="8" creationId="{1A957927-C6BE-46D3-92C5-ABAC299F1894}"/>
          </ac:spMkLst>
        </pc:spChg>
        <pc:spChg chg="add del mod">
          <ac:chgData name="허 유진" userId="8e47294607ed41f2" providerId="LiveId" clId="{E1FABFEA-4FCC-4707-903C-8424D0CB098A}" dt="2021-08-08T15:54:23.395" v="7922"/>
          <ac:spMkLst>
            <pc:docMk/>
            <pc:sldMk cId="503693277" sldId="350"/>
            <ac:spMk id="9" creationId="{A5CF4DFE-1697-4AA9-82C1-E747D75267AE}"/>
          </ac:spMkLst>
        </pc:spChg>
        <pc:spChg chg="add del mod">
          <ac:chgData name="허 유진" userId="8e47294607ed41f2" providerId="LiveId" clId="{E1FABFEA-4FCC-4707-903C-8424D0CB098A}" dt="2021-08-08T15:54:24.083" v="7925"/>
          <ac:spMkLst>
            <pc:docMk/>
            <pc:sldMk cId="503693277" sldId="350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E1FABFEA-4FCC-4707-903C-8424D0CB098A}" dt="2021-08-09T12:14:04.250" v="12974" actId="207"/>
        <pc:sldMkLst>
          <pc:docMk/>
          <pc:sldMk cId="551926235" sldId="350"/>
        </pc:sldMkLst>
        <pc:spChg chg="mod">
          <ac:chgData name="허 유진" userId="8e47294607ed41f2" providerId="LiveId" clId="{E1FABFEA-4FCC-4707-903C-8424D0CB098A}" dt="2021-08-09T12:14:04.250" v="12974" actId="207"/>
          <ac:spMkLst>
            <pc:docMk/>
            <pc:sldMk cId="551926235" sldId="350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4:02.126" v="12973" actId="207"/>
          <ac:spMkLst>
            <pc:docMk/>
            <pc:sldMk cId="551926235" sldId="350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5:54:56.152" v="7967" actId="20577"/>
          <ac:spMkLst>
            <pc:docMk/>
            <pc:sldMk cId="551926235" sldId="350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6:00:55.745" v="8646" actId="20577"/>
          <ac:spMkLst>
            <pc:docMk/>
            <pc:sldMk cId="551926235" sldId="350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E1FABFEA-4FCC-4707-903C-8424D0CB098A}" dt="2021-08-09T12:14:08.413" v="12976" actId="207"/>
        <pc:sldMkLst>
          <pc:docMk/>
          <pc:sldMk cId="1157600135" sldId="351"/>
        </pc:sldMkLst>
        <pc:spChg chg="mod">
          <ac:chgData name="허 유진" userId="8e47294607ed41f2" providerId="LiveId" clId="{E1FABFEA-4FCC-4707-903C-8424D0CB098A}" dt="2021-08-09T12:14:08.413" v="12976" actId="207"/>
          <ac:spMkLst>
            <pc:docMk/>
            <pc:sldMk cId="1157600135" sldId="351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4:06.368" v="12975" actId="207"/>
          <ac:spMkLst>
            <pc:docMk/>
            <pc:sldMk cId="1157600135" sldId="351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6:01:15.190" v="8663" actId="113"/>
          <ac:spMkLst>
            <pc:docMk/>
            <pc:sldMk cId="1157600135" sldId="351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6:08:38.953" v="9195" actId="207"/>
          <ac:spMkLst>
            <pc:docMk/>
            <pc:sldMk cId="1157600135" sldId="351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E1FABFEA-4FCC-4707-903C-8424D0CB098A}" dt="2021-08-09T12:14:56.426" v="12988" actId="207"/>
        <pc:sldMkLst>
          <pc:docMk/>
          <pc:sldMk cId="2222234650" sldId="352"/>
        </pc:sldMkLst>
        <pc:spChg chg="mod">
          <ac:chgData name="허 유진" userId="8e47294607ed41f2" providerId="LiveId" clId="{E1FABFEA-4FCC-4707-903C-8424D0CB098A}" dt="2021-08-09T12:14:56.426" v="12988" actId="207"/>
          <ac:spMkLst>
            <pc:docMk/>
            <pc:sldMk cId="2222234650" sldId="352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4:53.197" v="12987" actId="207"/>
          <ac:spMkLst>
            <pc:docMk/>
            <pc:sldMk cId="2222234650" sldId="352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7:18:55.576" v="11741" actId="20577"/>
          <ac:spMkLst>
            <pc:docMk/>
            <pc:sldMk cId="2222234650" sldId="352"/>
            <ac:spMk id="351" creationId="{33983F9A-00EF-4B50-93C0-09B5DFC65382}"/>
          </ac:spMkLst>
        </pc:spChg>
        <pc:picChg chg="mod">
          <ac:chgData name="허 유진" userId="8e47294607ed41f2" providerId="LiveId" clId="{E1FABFEA-4FCC-4707-903C-8424D0CB098A}" dt="2021-08-08T17:19:04.190" v="11745" actId="1076"/>
          <ac:picMkLst>
            <pc:docMk/>
            <pc:sldMk cId="2222234650" sldId="352"/>
            <ac:picMk id="3" creationId="{500C1881-49B6-426F-A898-772F73924C39}"/>
          </ac:picMkLst>
        </pc:picChg>
      </pc:sldChg>
      <pc:sldChg chg="modSp add mod ord">
        <pc:chgData name="허 유진" userId="8e47294607ed41f2" providerId="LiveId" clId="{E1FABFEA-4FCC-4707-903C-8424D0CB098A}" dt="2021-08-09T12:15:01.581" v="12990" actId="207"/>
        <pc:sldMkLst>
          <pc:docMk/>
          <pc:sldMk cId="804106209" sldId="353"/>
        </pc:sldMkLst>
        <pc:spChg chg="mod">
          <ac:chgData name="허 유진" userId="8e47294607ed41f2" providerId="LiveId" clId="{E1FABFEA-4FCC-4707-903C-8424D0CB098A}" dt="2021-08-09T12:15:01.581" v="12990" actId="207"/>
          <ac:spMkLst>
            <pc:docMk/>
            <pc:sldMk cId="804106209" sldId="353"/>
            <ac:spMk id="4" creationId="{225AA599-BA5E-4AF9-9FB4-91E2293DA0A8}"/>
          </ac:spMkLst>
        </pc:spChg>
        <pc:spChg chg="mod">
          <ac:chgData name="허 유진" userId="8e47294607ed41f2" providerId="LiveId" clId="{E1FABFEA-4FCC-4707-903C-8424D0CB098A}" dt="2021-08-09T12:14:58.977" v="12989" actId="207"/>
          <ac:spMkLst>
            <pc:docMk/>
            <pc:sldMk cId="804106209" sldId="353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7:31:46.158" v="12799" actId="20577"/>
          <ac:spMkLst>
            <pc:docMk/>
            <pc:sldMk cId="804106209" sldId="353"/>
            <ac:spMk id="351" creationId="{33983F9A-00EF-4B50-93C0-09B5DFC65382}"/>
          </ac:spMkLst>
        </pc:spChg>
      </pc:sldChg>
      <pc:sldChg chg="modSp add del mod">
        <pc:chgData name="허 유진" userId="8e47294607ed41f2" providerId="LiveId" clId="{E1FABFEA-4FCC-4707-903C-8424D0CB098A}" dt="2021-08-09T13:32:38.194" v="12994" actId="2696"/>
        <pc:sldMkLst>
          <pc:docMk/>
          <pc:sldMk cId="1045032297" sldId="354"/>
        </pc:sldMkLst>
        <pc:spChg chg="mod">
          <ac:chgData name="허 유진" userId="8e47294607ed41f2" providerId="LiveId" clId="{E1FABFEA-4FCC-4707-903C-8424D0CB098A}" dt="2021-08-08T17:33:10.189" v="12826"/>
          <ac:spMkLst>
            <pc:docMk/>
            <pc:sldMk cId="1045032297" sldId="354"/>
            <ac:spMk id="7" creationId="{83CC9900-F40A-40C5-9B1D-1AF063AF56AD}"/>
          </ac:spMkLst>
        </pc:spChg>
        <pc:spChg chg="mod">
          <ac:chgData name="허 유진" userId="8e47294607ed41f2" providerId="LiveId" clId="{E1FABFEA-4FCC-4707-903C-8424D0CB098A}" dt="2021-08-09T12:15:04.336" v="12991" actId="207"/>
          <ac:spMkLst>
            <pc:docMk/>
            <pc:sldMk cId="1045032297" sldId="354"/>
            <ac:spMk id="8" creationId="{77264457-22AC-4191-9915-F220E801A030}"/>
          </ac:spMkLst>
        </pc:spChg>
        <pc:spChg chg="mod">
          <ac:chgData name="허 유진" userId="8e47294607ed41f2" providerId="LiveId" clId="{E1FABFEA-4FCC-4707-903C-8424D0CB098A}" dt="2021-08-09T12:15:08.472" v="12993" actId="207"/>
          <ac:spMkLst>
            <pc:docMk/>
            <pc:sldMk cId="1045032297" sldId="354"/>
            <ac:spMk id="10" creationId="{AA20C601-7643-4EBA-9CFC-DF7936CB5A21}"/>
          </ac:spMkLst>
        </pc:spChg>
        <pc:spChg chg="mod">
          <ac:chgData name="허 유진" userId="8e47294607ed41f2" providerId="LiveId" clId="{E1FABFEA-4FCC-4707-903C-8424D0CB098A}" dt="2021-08-09T12:15:06.888" v="12992" actId="207"/>
          <ac:spMkLst>
            <pc:docMk/>
            <pc:sldMk cId="1045032297" sldId="354"/>
            <ac:spMk id="12" creationId="{F4EC1E65-09E1-4FF5-8A2A-AF3DA7FE4E14}"/>
          </ac:spMkLst>
        </pc:spChg>
      </pc:sldChg>
      <pc:sldChg chg="modSp add del mod">
        <pc:chgData name="허 유진" userId="8e47294607ed41f2" providerId="LiveId" clId="{E1FABFEA-4FCC-4707-903C-8424D0CB098A}" dt="2021-08-09T13:32:40.300" v="12995" actId="2696"/>
        <pc:sldMkLst>
          <pc:docMk/>
          <pc:sldMk cId="539813484" sldId="355"/>
        </pc:sldMkLst>
        <pc:spChg chg="mod">
          <ac:chgData name="허 유진" userId="8e47294607ed41f2" providerId="LiveId" clId="{E1FABFEA-4FCC-4707-903C-8424D0CB098A}" dt="2021-08-08T17:33:55.739" v="12900"/>
          <ac:spMkLst>
            <pc:docMk/>
            <pc:sldMk cId="539813484" sldId="355"/>
            <ac:spMk id="5" creationId="{BB93A3D8-44FE-46BA-AF47-41F35C8C85EF}"/>
          </ac:spMkLst>
        </pc:spChg>
        <pc:spChg chg="mod">
          <ac:chgData name="허 유진" userId="8e47294607ed41f2" providerId="LiveId" clId="{E1FABFEA-4FCC-4707-903C-8424D0CB098A}" dt="2021-08-08T17:33:45.661" v="12872" actId="20577"/>
          <ac:spMkLst>
            <pc:docMk/>
            <pc:sldMk cId="539813484" sldId="355"/>
            <ac:spMk id="6" creationId="{DDAAFDD5-FBA0-4CBF-95E6-3EFDE257C1B7}"/>
          </ac:spMkLst>
        </pc:spChg>
        <pc:spChg chg="mod">
          <ac:chgData name="허 유진" userId="8e47294607ed41f2" providerId="LiveId" clId="{E1FABFEA-4FCC-4707-903C-8424D0CB098A}" dt="2021-08-08T17:34:02.989" v="12918" actId="20577"/>
          <ac:spMkLst>
            <pc:docMk/>
            <pc:sldMk cId="539813484" sldId="355"/>
            <ac:spMk id="8" creationId="{1A957927-C6BE-46D3-92C5-ABAC299F1894}"/>
          </ac:spMkLst>
        </pc:spChg>
        <pc:spChg chg="mod">
          <ac:chgData name="허 유진" userId="8e47294607ed41f2" providerId="LiveId" clId="{E1FABFEA-4FCC-4707-903C-8424D0CB098A}" dt="2021-08-08T17:33:59.039" v="12908" actId="20577"/>
          <ac:spMkLst>
            <pc:docMk/>
            <pc:sldMk cId="539813484" sldId="355"/>
            <ac:spMk id="351" creationId="{33983F9A-00EF-4B50-93C0-09B5DFC65382}"/>
          </ac:spMkLst>
        </pc:spChg>
      </pc:sldChg>
    </pc:docChg>
  </pc:docChgLst>
  <pc:docChgLst>
    <pc:chgData name="허 유진" userId="8e47294607ed41f2" providerId="LiveId" clId="{A1CD5667-5599-4BC2-B804-707B28357B29}"/>
    <pc:docChg chg="undo custSel addSld delSld modSld sldOrd">
      <pc:chgData name="허 유진" userId="8e47294607ed41f2" providerId="LiveId" clId="{A1CD5667-5599-4BC2-B804-707B28357B29}" dt="2020-07-07T11:37:43.096" v="24507" actId="20577"/>
      <pc:docMkLst>
        <pc:docMk/>
      </pc:docMkLst>
      <pc:sldChg chg="addSp delSp modSp">
        <pc:chgData name="허 유진" userId="8e47294607ed41f2" providerId="LiveId" clId="{A1CD5667-5599-4BC2-B804-707B28357B29}" dt="2020-07-06T12:11:46.775" v="21442" actId="20577"/>
        <pc:sldMkLst>
          <pc:docMk/>
          <pc:sldMk cId="2244103702" sldId="256"/>
        </pc:sldMkLst>
        <pc:spChg chg="del">
          <ac:chgData name="허 유진" userId="8e47294607ed41f2" providerId="LiveId" clId="{A1CD5667-5599-4BC2-B804-707B28357B29}" dt="2020-07-04T11:35:08.342" v="0" actId="478"/>
          <ac:spMkLst>
            <pc:docMk/>
            <pc:sldMk cId="2244103702" sldId="256"/>
            <ac:spMk id="2" creationId="{F39189D2-7CCC-4A36-8D52-7C2EFB4ACA63}"/>
          </ac:spMkLst>
        </pc:spChg>
        <pc:spChg chg="del">
          <ac:chgData name="허 유진" userId="8e47294607ed41f2" providerId="LiveId" clId="{A1CD5667-5599-4BC2-B804-707B28357B29}" dt="2020-07-04T11:35:09.809" v="1" actId="478"/>
          <ac:spMkLst>
            <pc:docMk/>
            <pc:sldMk cId="2244103702" sldId="256"/>
            <ac:spMk id="3" creationId="{8EFFC071-77B8-4602-A1CB-F5945A9A0146}"/>
          </ac:spMkLst>
        </pc:spChg>
        <pc:spChg chg="add 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" creationId="{8CC1B599-F1FF-4F84-86FF-1ACDA3B0FF38}"/>
          </ac:spMkLst>
        </pc:spChg>
        <pc:spChg chg="add del">
          <ac:chgData name="허 유진" userId="8e47294607ed41f2" providerId="LiveId" clId="{A1CD5667-5599-4BC2-B804-707B28357B29}" dt="2020-07-04T11:35:44.283" v="4" actId="478"/>
          <ac:spMkLst>
            <pc:docMk/>
            <pc:sldMk cId="2244103702" sldId="256"/>
            <ac:spMk id="20" creationId="{674267AB-583B-42EF-961F-BEF5DC789038}"/>
          </ac:spMkLst>
        </pc:spChg>
        <pc:spChg chg="add 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21" creationId="{0469F9DE-2F90-408B-AEB0-A1A96BA19E27}"/>
          </ac:spMkLst>
        </pc:spChg>
        <pc:spChg chg="add mod">
          <ac:chgData name="허 유진" userId="8e47294607ed41f2" providerId="LiveId" clId="{A1CD5667-5599-4BC2-B804-707B28357B29}" dt="2020-07-04T11:57:53.845" v="697" actId="403"/>
          <ac:spMkLst>
            <pc:docMk/>
            <pc:sldMk cId="2244103702" sldId="256"/>
            <ac:spMk id="22" creationId="{6B6F87DA-D918-4FBD-BC37-ED565BFC6989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24" creationId="{ABD4D20C-C271-47E3-9981-D82F0A1DC22D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25" creationId="{6ADB61B9-0DF0-4D6A-9B85-F476F5B17E8D}"/>
          </ac:spMkLst>
        </pc:spChg>
        <pc:spChg chg="mod">
          <ac:chgData name="허 유진" userId="8e47294607ed41f2" providerId="LiveId" clId="{A1CD5667-5599-4BC2-B804-707B28357B29}" dt="2020-07-04T11:39:40.298" v="17" actId="207"/>
          <ac:spMkLst>
            <pc:docMk/>
            <pc:sldMk cId="2244103702" sldId="256"/>
            <ac:spMk id="27" creationId="{3219E054-BD97-47BD-82B1-98DA0E5A46FB}"/>
          </ac:spMkLst>
        </pc:spChg>
        <pc:spChg chg="mod">
          <ac:chgData name="허 유진" userId="8e47294607ed41f2" providerId="LiveId" clId="{A1CD5667-5599-4BC2-B804-707B28357B29}" dt="2020-07-04T11:39:52.367" v="18" actId="207"/>
          <ac:spMkLst>
            <pc:docMk/>
            <pc:sldMk cId="2244103702" sldId="256"/>
            <ac:spMk id="30" creationId="{0469F9FB-8494-4BFA-B601-C228DACFE370}"/>
          </ac:spMkLst>
        </pc:spChg>
        <pc:spChg chg="mod">
          <ac:chgData name="허 유진" userId="8e47294607ed41f2" providerId="LiveId" clId="{A1CD5667-5599-4BC2-B804-707B28357B29}" dt="2020-07-04T11:39:57.840" v="19" actId="207"/>
          <ac:spMkLst>
            <pc:docMk/>
            <pc:sldMk cId="2244103702" sldId="256"/>
            <ac:spMk id="33" creationId="{AD4CA297-4DB5-4844-B8DC-E4E52E4D8781}"/>
          </ac:spMkLst>
        </pc:spChg>
        <pc:spChg chg="mod">
          <ac:chgData name="허 유진" userId="8e47294607ed41f2" providerId="LiveId" clId="{A1CD5667-5599-4BC2-B804-707B28357B29}" dt="2020-07-04T11:40:03.582" v="20" actId="207"/>
          <ac:spMkLst>
            <pc:docMk/>
            <pc:sldMk cId="2244103702" sldId="256"/>
            <ac:spMk id="36" creationId="{C83892AD-D463-4BF9-A0F5-8AAED1D7BE5C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39" creationId="{A7CFF4C8-CE36-4312-BECF-3C1E51909C06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0" creationId="{98CB4C8E-373A-48BD-81DF-AFE1B84C16F1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2" creationId="{67B5393A-48A5-4F07-8770-B5A4DC38ECAC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3" creationId="{70F8E80B-0DEA-4310-A917-66EF2D3AD344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5" creationId="{2F862D61-3B19-409A-AD99-87CD4754294F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6" creationId="{9AFE5384-674C-4EE2-80A0-BA4A3ECE7E39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8" creationId="{94C09990-EABF-4C72-8EC9-B94941DEF3AF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49" creationId="{092AE846-C023-4156-AE2C-80ECCE01890D}"/>
          </ac:spMkLst>
        </pc:spChg>
        <pc:spChg chg="mod">
          <ac:chgData name="허 유진" userId="8e47294607ed41f2" providerId="LiveId" clId="{A1CD5667-5599-4BC2-B804-707B28357B29}" dt="2020-07-04T11:57:06.164" v="695" actId="2711"/>
          <ac:spMkLst>
            <pc:docMk/>
            <pc:sldMk cId="2244103702" sldId="256"/>
            <ac:spMk id="51" creationId="{68F9E035-8EF9-4212-957B-56BB86ECD7C1}"/>
          </ac:spMkLst>
        </pc:spChg>
        <pc:spChg chg="mod">
          <ac:chgData name="허 유진" userId="8e47294607ed41f2" providerId="LiveId" clId="{A1CD5667-5599-4BC2-B804-707B28357B29}" dt="2020-07-06T12:11:46.775" v="21442" actId="20577"/>
          <ac:spMkLst>
            <pc:docMk/>
            <pc:sldMk cId="2244103702" sldId="256"/>
            <ac:spMk id="52" creationId="{2B0670C8-1C93-43BF-AAB6-8A3605B838D9}"/>
          </ac:spMkLst>
        </pc:spChg>
        <pc:grpChg chg="add del">
          <ac:chgData name="허 유진" userId="8e47294607ed41f2" providerId="LiveId" clId="{A1CD5667-5599-4BC2-B804-707B28357B29}" dt="2020-07-04T11:35:46.243" v="5" actId="478"/>
          <ac:grpSpMkLst>
            <pc:docMk/>
            <pc:sldMk cId="2244103702" sldId="256"/>
            <ac:grpSpMk id="5" creationId="{A1CEFF4C-C223-4B4E-9472-88AC9AEB764E}"/>
          </ac:grpSpMkLst>
        </pc:grpChg>
        <pc:grpChg chg="add del">
          <ac:chgData name="허 유진" userId="8e47294607ed41f2" providerId="LiveId" clId="{A1CD5667-5599-4BC2-B804-707B28357B29}" dt="2020-07-04T11:35:46.970" v="6" actId="478"/>
          <ac:grpSpMkLst>
            <pc:docMk/>
            <pc:sldMk cId="2244103702" sldId="256"/>
            <ac:grpSpMk id="8" creationId="{A6B1CDEE-B551-46D4-9752-DF515611F6C0}"/>
          </ac:grpSpMkLst>
        </pc:grpChg>
        <pc:grpChg chg="add del">
          <ac:chgData name="허 유진" userId="8e47294607ed41f2" providerId="LiveId" clId="{A1CD5667-5599-4BC2-B804-707B28357B29}" dt="2020-07-04T11:35:47.462" v="7" actId="478"/>
          <ac:grpSpMkLst>
            <pc:docMk/>
            <pc:sldMk cId="2244103702" sldId="256"/>
            <ac:grpSpMk id="11" creationId="{20FA9C14-2EAF-4682-99D4-F8F61199EE45}"/>
          </ac:grpSpMkLst>
        </pc:grpChg>
        <pc:grpChg chg="add del">
          <ac:chgData name="허 유진" userId="8e47294607ed41f2" providerId="LiveId" clId="{A1CD5667-5599-4BC2-B804-707B28357B29}" dt="2020-07-04T11:35:47.874" v="8" actId="478"/>
          <ac:grpSpMkLst>
            <pc:docMk/>
            <pc:sldMk cId="2244103702" sldId="256"/>
            <ac:grpSpMk id="14" creationId="{2396267F-343F-444E-8782-A8D7A900A74C}"/>
          </ac:grpSpMkLst>
        </pc:grpChg>
        <pc:grpChg chg="add del">
          <ac:chgData name="허 유진" userId="8e47294607ed41f2" providerId="LiveId" clId="{A1CD5667-5599-4BC2-B804-707B28357B29}" dt="2020-07-04T11:35:48.253" v="9" actId="478"/>
          <ac:grpSpMkLst>
            <pc:docMk/>
            <pc:sldMk cId="2244103702" sldId="256"/>
            <ac:grpSpMk id="17" creationId="{5DE02A08-5267-47ED-9402-54DB35776513}"/>
          </ac:grpSpMkLst>
        </pc:grpChg>
        <pc:grpChg chg="add mod">
          <ac:chgData name="허 유진" userId="8e47294607ed41f2" providerId="LiveId" clId="{A1CD5667-5599-4BC2-B804-707B28357B29}" dt="2020-07-04T11:44:17.157" v="201" actId="1035"/>
          <ac:grpSpMkLst>
            <pc:docMk/>
            <pc:sldMk cId="2244103702" sldId="256"/>
            <ac:grpSpMk id="23" creationId="{D85E1EA4-61C5-44A6-960E-F40C7BC20119}"/>
          </ac:grpSpMkLst>
        </pc:grpChg>
        <pc:grpChg chg="add del mod">
          <ac:chgData name="허 유진" userId="8e47294607ed41f2" providerId="LiveId" clId="{A1CD5667-5599-4BC2-B804-707B28357B29}" dt="2020-07-04T11:44:57.117" v="215" actId="478"/>
          <ac:grpSpMkLst>
            <pc:docMk/>
            <pc:sldMk cId="2244103702" sldId="256"/>
            <ac:grpSpMk id="26" creationId="{D9683837-1676-4B5E-9407-D96BE4051A8B}"/>
          </ac:grpSpMkLst>
        </pc:grpChg>
        <pc:grpChg chg="add del mod">
          <ac:chgData name="허 유진" userId="8e47294607ed41f2" providerId="LiveId" clId="{A1CD5667-5599-4BC2-B804-707B28357B29}" dt="2020-07-04T11:44:57.117" v="215" actId="478"/>
          <ac:grpSpMkLst>
            <pc:docMk/>
            <pc:sldMk cId="2244103702" sldId="256"/>
            <ac:grpSpMk id="29" creationId="{F58A696B-3640-4599-B665-8921CD23DD5D}"/>
          </ac:grpSpMkLst>
        </pc:grpChg>
        <pc:grpChg chg="add del mod">
          <ac:chgData name="허 유진" userId="8e47294607ed41f2" providerId="LiveId" clId="{A1CD5667-5599-4BC2-B804-707B28357B29}" dt="2020-07-04T11:44:57.117" v="215" actId="478"/>
          <ac:grpSpMkLst>
            <pc:docMk/>
            <pc:sldMk cId="2244103702" sldId="256"/>
            <ac:grpSpMk id="32" creationId="{E56B9DC4-5911-4D48-829C-51DF0BD1DAE3}"/>
          </ac:grpSpMkLst>
        </pc:grpChg>
        <pc:grpChg chg="add del mod">
          <ac:chgData name="허 유진" userId="8e47294607ed41f2" providerId="LiveId" clId="{A1CD5667-5599-4BC2-B804-707B28357B29}" dt="2020-07-04T11:44:57.117" v="215" actId="478"/>
          <ac:grpSpMkLst>
            <pc:docMk/>
            <pc:sldMk cId="2244103702" sldId="256"/>
            <ac:grpSpMk id="35" creationId="{1BC53815-26BE-43DF-A879-81AA9AF34E07}"/>
          </ac:grpSpMkLst>
        </pc:grpChg>
        <pc:grpChg chg="add mod">
          <ac:chgData name="허 유진" userId="8e47294607ed41f2" providerId="LiveId" clId="{A1CD5667-5599-4BC2-B804-707B28357B29}" dt="2020-07-04T11:47:28.104" v="296" actId="1076"/>
          <ac:grpSpMkLst>
            <pc:docMk/>
            <pc:sldMk cId="2244103702" sldId="256"/>
            <ac:grpSpMk id="38" creationId="{8C122858-C557-45F7-8CE0-3A4D5A4D2986}"/>
          </ac:grpSpMkLst>
        </pc:grpChg>
        <pc:grpChg chg="add mod">
          <ac:chgData name="허 유진" userId="8e47294607ed41f2" providerId="LiveId" clId="{A1CD5667-5599-4BC2-B804-707B28357B29}" dt="2020-07-04T11:47:32" v="297" actId="1076"/>
          <ac:grpSpMkLst>
            <pc:docMk/>
            <pc:sldMk cId="2244103702" sldId="256"/>
            <ac:grpSpMk id="41" creationId="{19B5BC22-09BB-4A11-8642-A6CBEDD1EB39}"/>
          </ac:grpSpMkLst>
        </pc:grpChg>
        <pc:grpChg chg="add mod">
          <ac:chgData name="허 유진" userId="8e47294607ed41f2" providerId="LiveId" clId="{A1CD5667-5599-4BC2-B804-707B28357B29}" dt="2020-07-04T11:47:36.941" v="298" actId="1076"/>
          <ac:grpSpMkLst>
            <pc:docMk/>
            <pc:sldMk cId="2244103702" sldId="256"/>
            <ac:grpSpMk id="44" creationId="{DC2F4598-68F4-4837-AC9C-6BCB36BACDAF}"/>
          </ac:grpSpMkLst>
        </pc:grpChg>
        <pc:grpChg chg="add mod">
          <ac:chgData name="허 유진" userId="8e47294607ed41f2" providerId="LiveId" clId="{A1CD5667-5599-4BC2-B804-707B28357B29}" dt="2020-07-04T11:48:01.329" v="303" actId="1076"/>
          <ac:grpSpMkLst>
            <pc:docMk/>
            <pc:sldMk cId="2244103702" sldId="256"/>
            <ac:grpSpMk id="47" creationId="{C94C0366-AE7B-4B90-A50C-CDBC227671A7}"/>
          </ac:grpSpMkLst>
        </pc:grpChg>
        <pc:grpChg chg="add mod">
          <ac:chgData name="허 유진" userId="8e47294607ed41f2" providerId="LiveId" clId="{A1CD5667-5599-4BC2-B804-707B28357B29}" dt="2020-07-04T11:47:55.319" v="302" actId="1076"/>
          <ac:grpSpMkLst>
            <pc:docMk/>
            <pc:sldMk cId="2244103702" sldId="256"/>
            <ac:grpSpMk id="50" creationId="{5AA2F57E-651E-409C-ABEB-1668804CD48C}"/>
          </ac:grpSpMkLst>
        </pc:grpChg>
      </pc:sldChg>
      <pc:sldChg chg="addSp delSp modSp add">
        <pc:chgData name="허 유진" userId="8e47294607ed41f2" providerId="LiveId" clId="{A1CD5667-5599-4BC2-B804-707B28357B29}" dt="2020-07-04T12:22:46.675" v="879"/>
        <pc:sldMkLst>
          <pc:docMk/>
          <pc:sldMk cId="2782527426" sldId="257"/>
        </pc:sldMkLst>
        <pc:spChg chg="del">
          <ac:chgData name="허 유진" userId="8e47294607ed41f2" providerId="LiveId" clId="{A1CD5667-5599-4BC2-B804-707B28357B29}" dt="2020-07-04T11:41:06.738" v="22" actId="478"/>
          <ac:spMkLst>
            <pc:docMk/>
            <pc:sldMk cId="2782527426" sldId="257"/>
            <ac:spMk id="2" creationId="{AB451807-6589-4103-A2B6-D1050B8962C1}"/>
          </ac:spMkLst>
        </pc:spChg>
        <pc:spChg chg="del">
          <ac:chgData name="허 유진" userId="8e47294607ed41f2" providerId="LiveId" clId="{A1CD5667-5599-4BC2-B804-707B28357B29}" dt="2020-07-04T11:41:07.611" v="23" actId="478"/>
          <ac:spMkLst>
            <pc:docMk/>
            <pc:sldMk cId="2782527426" sldId="257"/>
            <ac:spMk id="3" creationId="{AC223491-5FA2-4A72-82BC-F29671EB8B95}"/>
          </ac:spMkLst>
        </pc:spChg>
        <pc:spChg chg="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5" creationId="{3107405B-A1EA-4567-A26B-CF9FB8903933}"/>
          </ac:spMkLst>
        </pc:spChg>
        <pc:spChg chg="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6" creationId="{121F3ABF-0484-4A55-8FEC-9560804C3B78}"/>
          </ac:spMkLst>
        </pc:spChg>
        <pc:spChg chg="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7" creationId="{E7797EFD-29DC-4DDE-A633-67BF64137D60}"/>
          </ac:spMkLst>
        </pc:spChg>
        <pc:spChg chg="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8" creationId="{3D72C018-C9E5-4DE5-BADA-72E23A61F78A}"/>
          </ac:spMkLst>
        </pc:spChg>
        <pc:spChg chg="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9" creationId="{D9CFD1BF-9C17-4D8D-A9F3-E97B64D6D70C}"/>
          </ac:spMkLst>
        </pc:spChg>
        <pc:spChg chg="add 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10" creationId="{AA20C601-7643-4EBA-9CFC-DF7936CB5A21}"/>
          </ac:spMkLst>
        </pc:spChg>
        <pc:spChg chg="add mod">
          <ac:chgData name="허 유진" userId="8e47294607ed41f2" providerId="LiveId" clId="{A1CD5667-5599-4BC2-B804-707B28357B29}" dt="2020-07-04T11:57:38.234" v="696" actId="2711"/>
          <ac:spMkLst>
            <pc:docMk/>
            <pc:sldMk cId="2782527426" sldId="257"/>
            <ac:spMk id="11" creationId="{29A4DF8B-C10D-40EA-95FE-C0FDF1ACB807}"/>
          </ac:spMkLst>
        </pc:spChg>
        <pc:spChg chg="add">
          <ac:chgData name="허 유진" userId="8e47294607ed41f2" providerId="LiveId" clId="{A1CD5667-5599-4BC2-B804-707B28357B29}" dt="2020-07-04T12:22:22.100" v="826"/>
          <ac:spMkLst>
            <pc:docMk/>
            <pc:sldMk cId="2782527426" sldId="257"/>
            <ac:spMk id="12" creationId="{F4EC1E65-09E1-4FF5-8A2A-AF3DA7FE4E14}"/>
          </ac:spMkLst>
        </pc:spChg>
        <pc:spChg chg="add mod">
          <ac:chgData name="허 유진" userId="8e47294607ed41f2" providerId="LiveId" clId="{A1CD5667-5599-4BC2-B804-707B28357B29}" dt="2020-07-04T12:22:46.675" v="879"/>
          <ac:spMkLst>
            <pc:docMk/>
            <pc:sldMk cId="2782527426" sldId="257"/>
            <ac:spMk id="13" creationId="{818629CC-7B88-4EB2-9285-710FCE596759}"/>
          </ac:spMkLst>
        </pc:spChg>
        <pc:grpChg chg="add del mod">
          <ac:chgData name="허 유진" userId="8e47294607ed41f2" providerId="LiveId" clId="{A1CD5667-5599-4BC2-B804-707B28357B29}" dt="2020-07-04T12:22:21.780" v="825" actId="478"/>
          <ac:grpSpMkLst>
            <pc:docMk/>
            <pc:sldMk cId="2782527426" sldId="257"/>
            <ac:grpSpMk id="4" creationId="{759314E0-8DC9-4766-952C-CD2EAF8B49C7}"/>
          </ac:grpSpMkLst>
        </pc:grpChg>
      </pc:sldChg>
      <pc:sldChg chg="addSp delSp modSp add">
        <pc:chgData name="허 유진" userId="8e47294607ed41f2" providerId="LiveId" clId="{A1CD5667-5599-4BC2-B804-707B28357B29}" dt="2020-07-06T17:38:44.167" v="24312" actId="1076"/>
        <pc:sldMkLst>
          <pc:docMk/>
          <pc:sldMk cId="3991615370" sldId="258"/>
        </pc:sldMkLst>
        <pc:spChg chg="del">
          <ac:chgData name="허 유진" userId="8e47294607ed41f2" providerId="LiveId" clId="{A1CD5667-5599-4BC2-B804-707B28357B29}" dt="2020-07-04T11:58:28.996" v="699" actId="478"/>
          <ac:spMkLst>
            <pc:docMk/>
            <pc:sldMk cId="3991615370" sldId="258"/>
            <ac:spMk id="2" creationId="{81CC2EC0-676C-4D00-AF26-D973FF912B28}"/>
          </ac:spMkLst>
        </pc:spChg>
        <pc:spChg chg="del">
          <ac:chgData name="허 유진" userId="8e47294607ed41f2" providerId="LiveId" clId="{A1CD5667-5599-4BC2-B804-707B28357B29}" dt="2020-07-04T11:58:32.321" v="700" actId="478"/>
          <ac:spMkLst>
            <pc:docMk/>
            <pc:sldMk cId="3991615370" sldId="258"/>
            <ac:spMk id="3" creationId="{58EE8191-6C4F-417F-BC39-C75CD13F57D1}"/>
          </ac:spMkLst>
        </pc:spChg>
        <pc:spChg chg="add mod">
          <ac:chgData name="허 유진" userId="8e47294607ed41f2" providerId="LiveId" clId="{A1CD5667-5599-4BC2-B804-707B28357B29}" dt="2020-07-04T12:00:39.439" v="771" actId="207"/>
          <ac:spMkLst>
            <pc:docMk/>
            <pc:sldMk cId="3991615370" sldId="258"/>
            <ac:spMk id="4" creationId="{225AA599-BA5E-4AF9-9FB4-91E2293DA0A8}"/>
          </ac:spMkLst>
        </pc:spChg>
        <pc:spChg chg="add del mod">
          <ac:chgData name="허 유진" userId="8e47294607ed41f2" providerId="LiveId" clId="{A1CD5667-5599-4BC2-B804-707B28357B29}" dt="2020-07-04T12:22:28.620" v="828"/>
          <ac:spMkLst>
            <pc:docMk/>
            <pc:sldMk cId="3991615370" sldId="258"/>
            <ac:spMk id="5" creationId="{BB93A3D8-44FE-46BA-AF47-41F35C8C85EF}"/>
          </ac:spMkLst>
        </pc:spChg>
        <pc:spChg chg="add mod">
          <ac:chgData name="허 유진" userId="8e47294607ed41f2" providerId="LiveId" clId="{A1CD5667-5599-4BC2-B804-707B28357B29}" dt="2020-07-04T12:00:34.619" v="770" actId="207"/>
          <ac:spMkLst>
            <pc:docMk/>
            <pc:sldMk cId="3991615370" sldId="258"/>
            <ac:spMk id="6" creationId="{DDAAFDD5-FBA0-4CBF-95E6-3EFDE257C1B7}"/>
          </ac:spMkLst>
        </pc:spChg>
        <pc:spChg chg="add mod">
          <ac:chgData name="허 유진" userId="8e47294607ed41f2" providerId="LiveId" clId="{A1CD5667-5599-4BC2-B804-707B28357B29}" dt="2020-07-06T04:58:35.545" v="2060"/>
          <ac:spMkLst>
            <pc:docMk/>
            <pc:sldMk cId="3991615370" sldId="258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05:06:49.401" v="2519" actId="20577"/>
          <ac:spMkLst>
            <pc:docMk/>
            <pc:sldMk cId="3991615370" sldId="258"/>
            <ac:spMk id="351" creationId="{33983F9A-00EF-4B50-93C0-09B5DFC65382}"/>
          </ac:spMkLst>
        </pc:spChg>
        <pc:grpChg chg="add del">
          <ac:chgData name="허 유진" userId="8e47294607ed41f2" providerId="LiveId" clId="{A1CD5667-5599-4BC2-B804-707B28357B29}" dt="2020-07-04T11:58:37.904" v="703" actId="478"/>
          <ac:grpSpMkLst>
            <pc:docMk/>
            <pc:sldMk cId="3991615370" sldId="258"/>
            <ac:grpSpMk id="9" creationId="{841C8D28-01F3-47B8-A161-8A1D688A193C}"/>
          </ac:grpSpMkLst>
        </pc:grpChg>
        <pc:grpChg chg="add del">
          <ac:chgData name="허 유진" userId="8e47294607ed41f2" providerId="LiveId" clId="{A1CD5667-5599-4BC2-B804-707B28357B29}" dt="2020-07-04T11:58:36.436" v="702" actId="478"/>
          <ac:grpSpMkLst>
            <pc:docMk/>
            <pc:sldMk cId="3991615370" sldId="258"/>
            <ac:grpSpMk id="123" creationId="{C46D712A-016C-4D18-863F-823EC7F2F0EA}"/>
          </ac:grpSpMkLst>
        </pc:grpChg>
        <pc:grpChg chg="add del">
          <ac:chgData name="허 유진" userId="8e47294607ed41f2" providerId="LiveId" clId="{A1CD5667-5599-4BC2-B804-707B28357B29}" dt="2020-07-04T11:58:38.449" v="704" actId="478"/>
          <ac:grpSpMkLst>
            <pc:docMk/>
            <pc:sldMk cId="3991615370" sldId="258"/>
            <ac:grpSpMk id="238" creationId="{AA20BDD0-376B-4009-BB3B-33ECD4ECC60C}"/>
          </ac:grpSpMkLst>
        </pc:grpChg>
        <pc:picChg chg="add mod">
          <ac:chgData name="허 유진" userId="8e47294607ed41f2" providerId="LiveId" clId="{A1CD5667-5599-4BC2-B804-707B28357B29}" dt="2020-07-06T17:38:44.167" v="24312" actId="1076"/>
          <ac:picMkLst>
            <pc:docMk/>
            <pc:sldMk cId="3991615370" sldId="258"/>
            <ac:picMk id="3" creationId="{6B64C1A5-C3FA-4060-BCCA-F9631A5F0009}"/>
          </ac:picMkLst>
        </pc:picChg>
        <pc:picChg chg="add del mod modCrop">
          <ac:chgData name="허 유진" userId="8e47294607ed41f2" providerId="LiveId" clId="{A1CD5667-5599-4BC2-B804-707B28357B29}" dt="2020-07-06T17:37:51.994" v="24303" actId="478"/>
          <ac:picMkLst>
            <pc:docMk/>
            <pc:sldMk cId="3991615370" sldId="258"/>
            <ac:picMk id="352" creationId="{6D4B11E6-A423-49BE-BD43-780F1B69EB2B}"/>
          </ac:picMkLst>
        </pc:picChg>
        <pc:cxnChg chg="add mod">
          <ac:chgData name="허 유진" userId="8e47294607ed41f2" providerId="LiveId" clId="{A1CD5667-5599-4BC2-B804-707B28357B29}" dt="2020-07-04T12:01:00.058" v="773" actId="208"/>
          <ac:cxnSpMkLst>
            <pc:docMk/>
            <pc:sldMk cId="3991615370" sldId="258"/>
            <ac:cxnSpMk id="7" creationId="{B83E9D60-ED3E-4A57-9AF3-DE2F2EBBB9F8}"/>
          </ac:cxnSpMkLst>
        </pc:cxnChg>
      </pc:sldChg>
      <pc:sldChg chg="addSp delSp modSp add ord">
        <pc:chgData name="허 유진" userId="8e47294607ed41f2" providerId="LiveId" clId="{A1CD5667-5599-4BC2-B804-707B28357B29}" dt="2020-07-07T05:13:46.139" v="24499" actId="478"/>
        <pc:sldMkLst>
          <pc:docMk/>
          <pc:sldMk cId="1027696567" sldId="259"/>
        </pc:sldMkLst>
        <pc:spChg chg="mod">
          <ac:chgData name="허 유진" userId="8e47294607ed41f2" providerId="LiveId" clId="{A1CD5667-5599-4BC2-B804-707B28357B29}" dt="2020-07-07T05:13:38.132" v="24498" actId="20577"/>
          <ac:spMkLst>
            <pc:docMk/>
            <pc:sldMk cId="1027696567" sldId="259"/>
            <ac:spMk id="351" creationId="{33983F9A-00EF-4B50-93C0-09B5DFC65382}"/>
          </ac:spMkLst>
        </pc:spChg>
        <pc:picChg chg="add del mod">
          <ac:chgData name="허 유진" userId="8e47294607ed41f2" providerId="LiveId" clId="{A1CD5667-5599-4BC2-B804-707B28357B29}" dt="2020-07-07T05:13:46.139" v="24499" actId="478"/>
          <ac:picMkLst>
            <pc:docMk/>
            <pc:sldMk cId="1027696567" sldId="259"/>
            <ac:picMk id="3" creationId="{16D0426B-910C-4408-AA8A-21846EA6202A}"/>
          </ac:picMkLst>
        </pc:picChg>
        <pc:picChg chg="add del mod">
          <ac:chgData name="허 유진" userId="8e47294607ed41f2" providerId="LiveId" clId="{A1CD5667-5599-4BC2-B804-707B28357B29}" dt="2020-07-06T17:37:39.891" v="24301" actId="478"/>
          <ac:picMkLst>
            <pc:docMk/>
            <pc:sldMk cId="1027696567" sldId="259"/>
            <ac:picMk id="9" creationId="{F1D34FEA-C065-4FB8-8F9F-78E19D52531A}"/>
          </ac:picMkLst>
        </pc:picChg>
      </pc:sldChg>
      <pc:sldChg chg="addSp delSp modSp add">
        <pc:chgData name="허 유진" userId="8e47294607ed41f2" providerId="LiveId" clId="{A1CD5667-5599-4BC2-B804-707B28357B29}" dt="2020-07-06T06:50:12.855" v="7087" actId="14100"/>
        <pc:sldMkLst>
          <pc:docMk/>
          <pc:sldMk cId="3246699300" sldId="260"/>
        </pc:sldMkLst>
        <pc:spChg chg="mod">
          <ac:chgData name="허 유진" userId="8e47294607ed41f2" providerId="LiveId" clId="{A1CD5667-5599-4BC2-B804-707B28357B29}" dt="2020-07-06T05:05:24.686" v="2397"/>
          <ac:spMkLst>
            <pc:docMk/>
            <pc:sldMk cId="3246699300" sldId="260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05:23:48.788" v="3152" actId="1076"/>
          <ac:spMkLst>
            <pc:docMk/>
            <pc:sldMk cId="3246699300" sldId="260"/>
            <ac:spMk id="15" creationId="{C174851A-DAF3-4036-89D9-67D1321DA460}"/>
          </ac:spMkLst>
        </pc:spChg>
        <pc:spChg chg="mod">
          <ac:chgData name="허 유진" userId="8e47294607ed41f2" providerId="LiveId" clId="{A1CD5667-5599-4BC2-B804-707B28357B29}" dt="2020-07-06T05:18:31.559" v="2978" actId="1036"/>
          <ac:spMkLst>
            <pc:docMk/>
            <pc:sldMk cId="3246699300" sldId="260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6:50:10.644" v="7086" actId="14100"/>
          <ac:picMkLst>
            <pc:docMk/>
            <pc:sldMk cId="3246699300" sldId="260"/>
            <ac:picMk id="3" creationId="{190B8D02-DAF8-4CC3-800A-C0CDD24CEB32}"/>
          </ac:picMkLst>
        </pc:picChg>
        <pc:picChg chg="add mod">
          <ac:chgData name="허 유진" userId="8e47294607ed41f2" providerId="LiveId" clId="{A1CD5667-5599-4BC2-B804-707B28357B29}" dt="2020-07-06T06:50:12.855" v="7087" actId="14100"/>
          <ac:picMkLst>
            <pc:docMk/>
            <pc:sldMk cId="3246699300" sldId="260"/>
            <ac:picMk id="10" creationId="{D951C903-3389-408D-A58F-E48E916B0136}"/>
          </ac:picMkLst>
        </pc:picChg>
        <pc:picChg chg="add mod">
          <ac:chgData name="허 유진" userId="8e47294607ed41f2" providerId="LiveId" clId="{A1CD5667-5599-4BC2-B804-707B28357B29}" dt="2020-07-06T05:21:47.796" v="2988" actId="1076"/>
          <ac:picMkLst>
            <pc:docMk/>
            <pc:sldMk cId="3246699300" sldId="260"/>
            <ac:picMk id="12" creationId="{EF1077B9-CE9F-4829-8AA5-BD40CE14EF1D}"/>
          </ac:picMkLst>
        </pc:picChg>
        <pc:picChg chg="del">
          <ac:chgData name="허 유진" userId="8e47294607ed41f2" providerId="LiveId" clId="{A1CD5667-5599-4BC2-B804-707B28357B29}" dt="2020-07-06T05:11:09.337" v="2602" actId="478"/>
          <ac:picMkLst>
            <pc:docMk/>
            <pc:sldMk cId="3246699300" sldId="260"/>
            <ac:picMk id="352" creationId="{6D4B11E6-A423-49BE-BD43-780F1B69EB2B}"/>
          </ac:picMkLst>
        </pc:picChg>
      </pc:sldChg>
      <pc:sldChg chg="add del">
        <pc:chgData name="허 유진" userId="8e47294607ed41f2" providerId="LiveId" clId="{A1CD5667-5599-4BC2-B804-707B28357B29}" dt="2020-07-06T05:04:58.501" v="2387" actId="2696"/>
        <pc:sldMkLst>
          <pc:docMk/>
          <pc:sldMk cId="2934296886" sldId="261"/>
        </pc:sldMkLst>
      </pc:sldChg>
      <pc:sldChg chg="addSp delSp modSp add">
        <pc:chgData name="허 유진" userId="8e47294607ed41f2" providerId="LiveId" clId="{A1CD5667-5599-4BC2-B804-707B28357B29}" dt="2020-07-06T05:28:23.448" v="3439" actId="1076"/>
        <pc:sldMkLst>
          <pc:docMk/>
          <pc:sldMk cId="2956318636" sldId="261"/>
        </pc:sldMkLst>
        <pc:spChg chg="mod">
          <ac:chgData name="허 유진" userId="8e47294607ed41f2" providerId="LiveId" clId="{A1CD5667-5599-4BC2-B804-707B28357B29}" dt="2020-07-06T05:27:04.907" v="3435"/>
          <ac:spMkLst>
            <pc:docMk/>
            <pc:sldMk cId="2956318636" sldId="261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5:24:15.471" v="3163" actId="478"/>
          <ac:picMkLst>
            <pc:docMk/>
            <pc:sldMk cId="2956318636" sldId="261"/>
            <ac:picMk id="3" creationId="{190B8D02-DAF8-4CC3-800A-C0CDD24CEB32}"/>
          </ac:picMkLst>
        </pc:picChg>
        <pc:picChg chg="add mod">
          <ac:chgData name="허 유진" userId="8e47294607ed41f2" providerId="LiveId" clId="{A1CD5667-5599-4BC2-B804-707B28357B29}" dt="2020-07-06T05:28:23.448" v="3439" actId="1076"/>
          <ac:picMkLst>
            <pc:docMk/>
            <pc:sldMk cId="2956318636" sldId="261"/>
            <ac:picMk id="9" creationId="{1F80D0B9-F4DD-4044-83EB-03BCF7FE422C}"/>
          </ac:picMkLst>
        </pc:picChg>
        <pc:picChg chg="del">
          <ac:chgData name="허 유진" userId="8e47294607ed41f2" providerId="LiveId" clId="{A1CD5667-5599-4BC2-B804-707B28357B29}" dt="2020-07-06T05:24:14.524" v="3162" actId="478"/>
          <ac:picMkLst>
            <pc:docMk/>
            <pc:sldMk cId="2956318636" sldId="261"/>
            <ac:picMk id="10" creationId="{D951C903-3389-408D-A58F-E48E916B0136}"/>
          </ac:picMkLst>
        </pc:picChg>
      </pc:sldChg>
      <pc:sldChg chg="addSp delSp modSp add">
        <pc:chgData name="허 유진" userId="8e47294607ed41f2" providerId="LiveId" clId="{A1CD5667-5599-4BC2-B804-707B28357B29}" dt="2020-07-06T09:03:57.092" v="11891" actId="113"/>
        <pc:sldMkLst>
          <pc:docMk/>
          <pc:sldMk cId="1649054362" sldId="262"/>
        </pc:sldMkLst>
        <pc:spChg chg="mod">
          <ac:chgData name="허 유진" userId="8e47294607ed41f2" providerId="LiveId" clId="{A1CD5667-5599-4BC2-B804-707B28357B29}" dt="2020-07-06T05:32:27.030" v="3465"/>
          <ac:spMkLst>
            <pc:docMk/>
            <pc:sldMk cId="1649054362" sldId="262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09:03:57.092" v="11891" actId="113"/>
          <ac:spMkLst>
            <pc:docMk/>
            <pc:sldMk cId="1649054362" sldId="262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5:49:27.995" v="4336" actId="1076"/>
          <ac:picMkLst>
            <pc:docMk/>
            <pc:sldMk cId="1649054362" sldId="262"/>
            <ac:picMk id="3" creationId="{62A36DFE-2725-444E-8896-4723B2021201}"/>
          </ac:picMkLst>
        </pc:picChg>
        <pc:picChg chg="del">
          <ac:chgData name="허 유진" userId="8e47294607ed41f2" providerId="LiveId" clId="{A1CD5667-5599-4BC2-B804-707B28357B29}" dt="2020-07-06T05:39:01.512" v="3809" actId="478"/>
          <ac:picMkLst>
            <pc:docMk/>
            <pc:sldMk cId="1649054362" sldId="262"/>
            <ac:picMk id="9" creationId="{F1D34FEA-C065-4FB8-8F9F-78E19D52531A}"/>
          </ac:picMkLst>
        </pc:picChg>
        <pc:picChg chg="add mod">
          <ac:chgData name="허 유진" userId="8e47294607ed41f2" providerId="LiveId" clId="{A1CD5667-5599-4BC2-B804-707B28357B29}" dt="2020-07-06T05:49:20.805" v="4334" actId="1076"/>
          <ac:picMkLst>
            <pc:docMk/>
            <pc:sldMk cId="1649054362" sldId="262"/>
            <ac:picMk id="11" creationId="{AACF03B9-BFB9-458B-B648-14253C039F04}"/>
          </ac:picMkLst>
        </pc:picChg>
      </pc:sldChg>
      <pc:sldChg chg="delSp modSp add">
        <pc:chgData name="허 유진" userId="8e47294607ed41f2" providerId="LiveId" clId="{A1CD5667-5599-4BC2-B804-707B28357B29}" dt="2020-07-06T06:23:08.681" v="5829"/>
        <pc:sldMkLst>
          <pc:docMk/>
          <pc:sldMk cId="3966452075" sldId="263"/>
        </pc:sldMkLst>
        <pc:spChg chg="mod">
          <ac:chgData name="허 유진" userId="8e47294607ed41f2" providerId="LiveId" clId="{A1CD5667-5599-4BC2-B804-707B28357B29}" dt="2020-07-06T05:54:24.180" v="4372"/>
          <ac:spMkLst>
            <pc:docMk/>
            <pc:sldMk cId="3966452075" sldId="263"/>
            <ac:spMk id="5" creationId="{BB93A3D8-44FE-46BA-AF47-41F35C8C85EF}"/>
          </ac:spMkLst>
        </pc:spChg>
        <pc:spChg chg="mod">
          <ac:chgData name="허 유진" userId="8e47294607ed41f2" providerId="LiveId" clId="{A1CD5667-5599-4BC2-B804-707B28357B29}" dt="2020-07-06T05:54:27.994" v="4374" actId="20577"/>
          <ac:spMkLst>
            <pc:docMk/>
            <pc:sldMk cId="3966452075" sldId="263"/>
            <ac:spMk id="6" creationId="{DDAAFDD5-FBA0-4CBF-95E6-3EFDE257C1B7}"/>
          </ac:spMkLst>
        </pc:spChg>
        <pc:spChg chg="mod">
          <ac:chgData name="허 유진" userId="8e47294607ed41f2" providerId="LiveId" clId="{A1CD5667-5599-4BC2-B804-707B28357B29}" dt="2020-07-06T05:55:16.115" v="4407"/>
          <ac:spMkLst>
            <pc:docMk/>
            <pc:sldMk cId="3966452075" sldId="263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06:23:08.681" v="5829"/>
          <ac:spMkLst>
            <pc:docMk/>
            <pc:sldMk cId="3966452075" sldId="263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5:55:17.689" v="4408" actId="478"/>
          <ac:picMkLst>
            <pc:docMk/>
            <pc:sldMk cId="3966452075" sldId="263"/>
            <ac:picMk id="9" creationId="{F1D34FEA-C065-4FB8-8F9F-78E19D52531A}"/>
          </ac:picMkLst>
        </pc:picChg>
      </pc:sldChg>
      <pc:sldChg chg="addSp delSp modSp add">
        <pc:chgData name="허 유진" userId="8e47294607ed41f2" providerId="LiveId" clId="{A1CD5667-5599-4BC2-B804-707B28357B29}" dt="2020-07-07T11:37:43.096" v="24507" actId="20577"/>
        <pc:sldMkLst>
          <pc:docMk/>
          <pc:sldMk cId="4199584458" sldId="264"/>
        </pc:sldMkLst>
        <pc:spChg chg="add del">
          <ac:chgData name="허 유진" userId="8e47294607ed41f2" providerId="LiveId" clId="{A1CD5667-5599-4BC2-B804-707B28357B29}" dt="2020-07-06T06:29:57.917" v="6319"/>
          <ac:spMkLst>
            <pc:docMk/>
            <pc:sldMk cId="4199584458" sldId="264"/>
            <ac:spMk id="2" creationId="{3DC3DBBB-F4A0-4EFD-B88D-7BA28A7A8495}"/>
          </ac:spMkLst>
        </pc:spChg>
        <pc:spChg chg="add del">
          <ac:chgData name="허 유진" userId="8e47294607ed41f2" providerId="LiveId" clId="{A1CD5667-5599-4BC2-B804-707B28357B29}" dt="2020-07-06T06:29:57.917" v="6319"/>
          <ac:spMkLst>
            <pc:docMk/>
            <pc:sldMk cId="4199584458" sldId="264"/>
            <ac:spMk id="3" creationId="{7461EFC4-8B8A-4DBF-B109-6E4658CCC3EB}"/>
          </ac:spMkLst>
        </pc:spChg>
        <pc:spChg chg="mod">
          <ac:chgData name="허 유진" userId="8e47294607ed41f2" providerId="LiveId" clId="{A1CD5667-5599-4BC2-B804-707B28357B29}" dt="2020-07-06T06:24:20.973" v="5869"/>
          <ac:spMkLst>
            <pc:docMk/>
            <pc:sldMk cId="4199584458" sldId="264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7T11:37:43.096" v="24507" actId="20577"/>
          <ac:spMkLst>
            <pc:docMk/>
            <pc:sldMk cId="4199584458" sldId="264"/>
            <ac:spMk id="10" creationId="{AD214BB6-EBE3-4B72-ADF7-48672CBD7856}"/>
          </ac:spMkLst>
        </pc:spChg>
        <pc:spChg chg="add del mod">
          <ac:chgData name="허 유진" userId="8e47294607ed41f2" providerId="LiveId" clId="{A1CD5667-5599-4BC2-B804-707B28357B29}" dt="2020-07-06T06:30:10.824" v="6323"/>
          <ac:spMkLst>
            <pc:docMk/>
            <pc:sldMk cId="4199584458" sldId="264"/>
            <ac:spMk id="11" creationId="{E9CB84C7-D65E-4720-B587-9208B11AD741}"/>
          </ac:spMkLst>
        </pc:spChg>
        <pc:spChg chg="add del mod">
          <ac:chgData name="허 유진" userId="8e47294607ed41f2" providerId="LiveId" clId="{A1CD5667-5599-4BC2-B804-707B28357B29}" dt="2020-07-06T06:30:10.824" v="6323"/>
          <ac:spMkLst>
            <pc:docMk/>
            <pc:sldMk cId="4199584458" sldId="264"/>
            <ac:spMk id="12" creationId="{B17EFFDC-804F-47D6-AFBC-B5DB00B56544}"/>
          </ac:spMkLst>
        </pc:spChg>
        <pc:spChg chg="add del">
          <ac:chgData name="허 유진" userId="8e47294607ed41f2" providerId="LiveId" clId="{A1CD5667-5599-4BC2-B804-707B28357B29}" dt="2020-07-06T06:30:31.551" v="6325"/>
          <ac:spMkLst>
            <pc:docMk/>
            <pc:sldMk cId="4199584458" sldId="264"/>
            <ac:spMk id="13" creationId="{77EF0DB9-2D2A-4F4A-8EBF-30A067E28935}"/>
          </ac:spMkLst>
        </pc:spChg>
        <pc:spChg chg="add del">
          <ac:chgData name="허 유진" userId="8e47294607ed41f2" providerId="LiveId" clId="{A1CD5667-5599-4BC2-B804-707B28357B29}" dt="2020-07-06T06:30:31.551" v="6325"/>
          <ac:spMkLst>
            <pc:docMk/>
            <pc:sldMk cId="4199584458" sldId="264"/>
            <ac:spMk id="14" creationId="{39BF0027-2469-469E-A743-6EA306586527}"/>
          </ac:spMkLst>
        </pc:spChg>
        <pc:spChg chg="mod">
          <ac:chgData name="허 유진" userId="8e47294607ed41f2" providerId="LiveId" clId="{A1CD5667-5599-4BC2-B804-707B28357B29}" dt="2020-07-06T06:27:04.107" v="6219" actId="20577"/>
          <ac:spMkLst>
            <pc:docMk/>
            <pc:sldMk cId="4199584458" sldId="264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6:27:11.033" v="6222" actId="1076"/>
          <ac:picMkLst>
            <pc:docMk/>
            <pc:sldMk cId="4199584458" sldId="264"/>
            <ac:picMk id="9" creationId="{32F809DF-6783-4A75-A3DE-C916F8BECF2D}"/>
          </ac:picMkLst>
        </pc:picChg>
        <pc:picChg chg="add del">
          <ac:chgData name="허 유진" userId="8e47294607ed41f2" providerId="LiveId" clId="{A1CD5667-5599-4BC2-B804-707B28357B29}" dt="2020-07-06T06:29:57.917" v="6319"/>
          <ac:picMkLst>
            <pc:docMk/>
            <pc:sldMk cId="4199584458" sldId="264"/>
            <ac:picMk id="1025" creationId="{C904E2AD-18A6-4767-9CB9-93AFFBE69769}"/>
          </ac:picMkLst>
        </pc:picChg>
        <pc:picChg chg="add del mod">
          <ac:chgData name="허 유진" userId="8e47294607ed41f2" providerId="LiveId" clId="{A1CD5667-5599-4BC2-B804-707B28357B29}" dt="2020-07-06T06:30:10.824" v="6323"/>
          <ac:picMkLst>
            <pc:docMk/>
            <pc:sldMk cId="4199584458" sldId="264"/>
            <ac:picMk id="1028" creationId="{E42A165F-BD1A-4C8E-9175-A5CE7EDFCC65}"/>
          </ac:picMkLst>
        </pc:picChg>
        <pc:picChg chg="add del">
          <ac:chgData name="허 유진" userId="8e47294607ed41f2" providerId="LiveId" clId="{A1CD5667-5599-4BC2-B804-707B28357B29}" dt="2020-07-06T06:30:31.551" v="6325"/>
          <ac:picMkLst>
            <pc:docMk/>
            <pc:sldMk cId="4199584458" sldId="264"/>
            <ac:picMk id="1031" creationId="{C8495361-AA3F-4625-88BF-E11B174EBE7F}"/>
          </ac:picMkLst>
        </pc:picChg>
      </pc:sldChg>
      <pc:sldChg chg="addSp delSp modSp add">
        <pc:chgData name="허 유진" userId="8e47294607ed41f2" providerId="LiveId" clId="{A1CD5667-5599-4BC2-B804-707B28357B29}" dt="2020-07-06T06:42:21.176" v="6813" actId="20577"/>
        <pc:sldMkLst>
          <pc:docMk/>
          <pc:sldMk cId="211652229" sldId="265"/>
        </pc:sldMkLst>
        <pc:spChg chg="mod">
          <ac:chgData name="허 유진" userId="8e47294607ed41f2" providerId="LiveId" clId="{A1CD5667-5599-4BC2-B804-707B28357B29}" dt="2020-07-06T06:33:00.036" v="6443"/>
          <ac:spMkLst>
            <pc:docMk/>
            <pc:sldMk cId="211652229" sldId="265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06:42:21.176" v="6813" actId="20577"/>
          <ac:spMkLst>
            <pc:docMk/>
            <pc:sldMk cId="211652229" sldId="265"/>
            <ac:spMk id="10" creationId="{AD214BB6-EBE3-4B72-ADF7-48672CBD7856}"/>
          </ac:spMkLst>
        </pc:spChg>
        <pc:spChg chg="mod">
          <ac:chgData name="허 유진" userId="8e47294607ed41f2" providerId="LiveId" clId="{A1CD5667-5599-4BC2-B804-707B28357B29}" dt="2020-07-06T06:35:18.650" v="6629" actId="20577"/>
          <ac:spMkLst>
            <pc:docMk/>
            <pc:sldMk cId="211652229" sldId="265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6:35:20.626" v="6630" actId="478"/>
          <ac:picMkLst>
            <pc:docMk/>
            <pc:sldMk cId="211652229" sldId="265"/>
            <ac:picMk id="9" creationId="{32F809DF-6783-4A75-A3DE-C916F8BECF2D}"/>
          </ac:picMkLst>
        </pc:picChg>
        <pc:picChg chg="add mod">
          <ac:chgData name="허 유진" userId="8e47294607ed41f2" providerId="LiveId" clId="{A1CD5667-5599-4BC2-B804-707B28357B29}" dt="2020-07-06T06:35:30.385" v="6634" actId="1076"/>
          <ac:picMkLst>
            <pc:docMk/>
            <pc:sldMk cId="211652229" sldId="265"/>
            <ac:picMk id="11" creationId="{954B4726-22E9-4E17-8E92-E1426E9C957A}"/>
          </ac:picMkLst>
        </pc:picChg>
      </pc:sldChg>
      <pc:sldChg chg="addSp delSp modSp add">
        <pc:chgData name="허 유진" userId="8e47294607ed41f2" providerId="LiveId" clId="{A1CD5667-5599-4BC2-B804-707B28357B29}" dt="2020-07-06T06:56:01.443" v="7337" actId="20577"/>
        <pc:sldMkLst>
          <pc:docMk/>
          <pc:sldMk cId="865665460" sldId="266"/>
        </pc:sldMkLst>
        <pc:spChg chg="mod">
          <ac:chgData name="허 유진" userId="8e47294607ed41f2" providerId="LiveId" clId="{A1CD5667-5599-4BC2-B804-707B28357B29}" dt="2020-07-06T06:42:56.200" v="6831" actId="20577"/>
          <ac:spMkLst>
            <pc:docMk/>
            <pc:sldMk cId="865665460" sldId="266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06:56:01.443" v="7337" actId="20577"/>
          <ac:spMkLst>
            <pc:docMk/>
            <pc:sldMk cId="865665460" sldId="266"/>
            <ac:spMk id="10" creationId="{AD214BB6-EBE3-4B72-ADF7-48672CBD7856}"/>
          </ac:spMkLst>
        </pc:spChg>
        <pc:spChg chg="mod">
          <ac:chgData name="허 유진" userId="8e47294607ed41f2" providerId="LiveId" clId="{A1CD5667-5599-4BC2-B804-707B28357B29}" dt="2020-07-06T06:47:12.819" v="7064" actId="20577"/>
          <ac:spMkLst>
            <pc:docMk/>
            <pc:sldMk cId="865665460" sldId="266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6:46:32.200" v="7061" actId="478"/>
          <ac:picMkLst>
            <pc:docMk/>
            <pc:sldMk cId="865665460" sldId="266"/>
            <ac:picMk id="9" creationId="{32F809DF-6783-4A75-A3DE-C916F8BECF2D}"/>
          </ac:picMkLst>
        </pc:picChg>
        <pc:picChg chg="add del mod">
          <ac:chgData name="허 유진" userId="8e47294607ed41f2" providerId="LiveId" clId="{A1CD5667-5599-4BC2-B804-707B28357B29}" dt="2020-07-06T06:53:23.586" v="7249" actId="478"/>
          <ac:picMkLst>
            <pc:docMk/>
            <pc:sldMk cId="865665460" sldId="266"/>
            <ac:picMk id="11" creationId="{298D1E3F-C650-4359-B7CA-DD1B0028322A}"/>
          </ac:picMkLst>
        </pc:picChg>
        <pc:picChg chg="add mod">
          <ac:chgData name="허 유진" userId="8e47294607ed41f2" providerId="LiveId" clId="{A1CD5667-5599-4BC2-B804-707B28357B29}" dt="2020-07-06T06:53:59.873" v="7257" actId="1076"/>
          <ac:picMkLst>
            <pc:docMk/>
            <pc:sldMk cId="865665460" sldId="266"/>
            <ac:picMk id="12" creationId="{07082B0A-C70C-46C6-AD28-F6D21438047A}"/>
          </ac:picMkLst>
        </pc:picChg>
        <pc:picChg chg="add del mod">
          <ac:chgData name="허 유진" userId="8e47294607ed41f2" providerId="LiveId" clId="{A1CD5667-5599-4BC2-B804-707B28357B29}" dt="2020-07-06T06:53:23.102" v="7248" actId="478"/>
          <ac:picMkLst>
            <pc:docMk/>
            <pc:sldMk cId="865665460" sldId="266"/>
            <ac:picMk id="13" creationId="{0A0BD6BB-3FB2-4D83-B0D1-631A8C448E66}"/>
          </ac:picMkLst>
        </pc:picChg>
        <pc:picChg chg="add del mod">
          <ac:chgData name="허 유진" userId="8e47294607ed41f2" providerId="LiveId" clId="{A1CD5667-5599-4BC2-B804-707B28357B29}" dt="2020-07-06T06:53:22.428" v="7247" actId="478"/>
          <ac:picMkLst>
            <pc:docMk/>
            <pc:sldMk cId="865665460" sldId="266"/>
            <ac:picMk id="14" creationId="{8BEAF31C-68E9-43EB-A914-EC3A3CC8938C}"/>
          </ac:picMkLst>
        </pc:picChg>
      </pc:sldChg>
      <pc:sldChg chg="addSp delSp modSp add">
        <pc:chgData name="허 유진" userId="8e47294607ed41f2" providerId="LiveId" clId="{A1CD5667-5599-4BC2-B804-707B28357B29}" dt="2020-07-06T07:17:53.703" v="8370" actId="20577"/>
        <pc:sldMkLst>
          <pc:docMk/>
          <pc:sldMk cId="1985126961" sldId="267"/>
        </pc:sldMkLst>
        <pc:spChg chg="mod">
          <ac:chgData name="허 유진" userId="8e47294607ed41f2" providerId="LiveId" clId="{A1CD5667-5599-4BC2-B804-707B28357B29}" dt="2020-07-06T06:55:49.271" v="7329"/>
          <ac:spMkLst>
            <pc:docMk/>
            <pc:sldMk cId="1985126961" sldId="267"/>
            <ac:spMk id="8" creationId="{1A957927-C6BE-46D3-92C5-ABAC299F1894}"/>
          </ac:spMkLst>
        </pc:spChg>
        <pc:spChg chg="del">
          <ac:chgData name="허 유진" userId="8e47294607ed41f2" providerId="LiveId" clId="{A1CD5667-5599-4BC2-B804-707B28357B29}" dt="2020-07-06T07:03:02.523" v="7904" actId="478"/>
          <ac:spMkLst>
            <pc:docMk/>
            <pc:sldMk cId="1985126961" sldId="267"/>
            <ac:spMk id="10" creationId="{AD214BB6-EBE3-4B72-ADF7-48672CBD7856}"/>
          </ac:spMkLst>
        </pc:spChg>
        <pc:spChg chg="add mod">
          <ac:chgData name="허 유진" userId="8e47294607ed41f2" providerId="LiveId" clId="{A1CD5667-5599-4BC2-B804-707B28357B29}" dt="2020-07-06T07:17:53.703" v="8370" actId="20577"/>
          <ac:spMkLst>
            <pc:docMk/>
            <pc:sldMk cId="1985126961" sldId="267"/>
            <ac:spMk id="12" creationId="{3EBFE73F-E6F5-448F-BBCD-52F3CA85278B}"/>
          </ac:spMkLst>
        </pc:spChg>
        <pc:spChg chg="mod">
          <ac:chgData name="허 유진" userId="8e47294607ed41f2" providerId="LiveId" clId="{A1CD5667-5599-4BC2-B804-707B28357B29}" dt="2020-07-06T07:08:52.468" v="7914" actId="20577"/>
          <ac:spMkLst>
            <pc:docMk/>
            <pc:sldMk cId="1985126961" sldId="267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7:06:08.176" v="7912" actId="1076"/>
          <ac:picMkLst>
            <pc:docMk/>
            <pc:sldMk cId="1985126961" sldId="267"/>
            <ac:picMk id="3" creationId="{0678FA6F-459A-41B7-BE27-71AFC333DABD}"/>
          </ac:picMkLst>
        </pc:picChg>
        <pc:picChg chg="del mod">
          <ac:chgData name="허 유진" userId="8e47294607ed41f2" providerId="LiveId" clId="{A1CD5667-5599-4BC2-B804-707B28357B29}" dt="2020-07-06T07:02:07.144" v="7842" actId="478"/>
          <ac:picMkLst>
            <pc:docMk/>
            <pc:sldMk cId="1985126961" sldId="267"/>
            <ac:picMk id="9" creationId="{32F809DF-6783-4A75-A3DE-C916F8BECF2D}"/>
          </ac:picMkLst>
        </pc:picChg>
      </pc:sldChg>
      <pc:sldChg chg="addSp delSp modSp add">
        <pc:chgData name="허 유진" userId="8e47294607ed41f2" providerId="LiveId" clId="{A1CD5667-5599-4BC2-B804-707B28357B29}" dt="2020-07-06T07:39:06.773" v="8836" actId="1035"/>
        <pc:sldMkLst>
          <pc:docMk/>
          <pc:sldMk cId="158741419" sldId="268"/>
        </pc:sldMkLst>
        <pc:spChg chg="del">
          <ac:chgData name="허 유진" userId="8e47294607ed41f2" providerId="LiveId" clId="{A1CD5667-5599-4BC2-B804-707B28357B29}" dt="2020-07-06T07:14:40.011" v="8264" actId="478"/>
          <ac:spMkLst>
            <pc:docMk/>
            <pc:sldMk cId="158741419" sldId="268"/>
            <ac:spMk id="12" creationId="{3EBFE73F-E6F5-448F-BBCD-52F3CA85278B}"/>
          </ac:spMkLst>
        </pc:spChg>
        <pc:spChg chg="add mod">
          <ac:chgData name="허 유진" userId="8e47294607ed41f2" providerId="LiveId" clId="{A1CD5667-5599-4BC2-B804-707B28357B29}" dt="2020-07-06T07:39:06.773" v="8836" actId="1035"/>
          <ac:spMkLst>
            <pc:docMk/>
            <pc:sldMk cId="158741419" sldId="268"/>
            <ac:spMk id="13" creationId="{7B8990B2-FE9D-4AD5-827F-31BDA8CD633B}"/>
          </ac:spMkLst>
        </pc:spChg>
        <pc:spChg chg="mod">
          <ac:chgData name="허 유진" userId="8e47294607ed41f2" providerId="LiveId" clId="{A1CD5667-5599-4BC2-B804-707B28357B29}" dt="2020-07-06T07:18:07.533" v="8381" actId="113"/>
          <ac:spMkLst>
            <pc:docMk/>
            <pc:sldMk cId="158741419" sldId="268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7:14:40.915" v="8265" actId="478"/>
          <ac:picMkLst>
            <pc:docMk/>
            <pc:sldMk cId="158741419" sldId="268"/>
            <ac:picMk id="3" creationId="{0678FA6F-459A-41B7-BE27-71AFC333DABD}"/>
          </ac:picMkLst>
        </pc:picChg>
        <pc:picChg chg="add del mod">
          <ac:chgData name="허 유진" userId="8e47294607ed41f2" providerId="LiveId" clId="{A1CD5667-5599-4BC2-B804-707B28357B29}" dt="2020-07-06T07:28:49.024" v="8717" actId="478"/>
          <ac:picMkLst>
            <pc:docMk/>
            <pc:sldMk cId="158741419" sldId="268"/>
            <ac:picMk id="9" creationId="{4966EC99-18E8-4EAC-BAAE-27BAA0C51B68}"/>
          </ac:picMkLst>
        </pc:picChg>
        <pc:picChg chg="add mod">
          <ac:chgData name="허 유진" userId="8e47294607ed41f2" providerId="LiveId" clId="{A1CD5667-5599-4BC2-B804-707B28357B29}" dt="2020-07-06T07:39:01.949" v="8811" actId="14100"/>
          <ac:picMkLst>
            <pc:docMk/>
            <pc:sldMk cId="158741419" sldId="268"/>
            <ac:picMk id="11" creationId="{52BF6DF7-13BE-4497-86CB-E07B1A094E09}"/>
          </ac:picMkLst>
        </pc:picChg>
      </pc:sldChg>
      <pc:sldChg chg="addSp delSp modSp add">
        <pc:chgData name="허 유진" userId="8e47294607ed41f2" providerId="LiveId" clId="{A1CD5667-5599-4BC2-B804-707B28357B29}" dt="2020-07-06T07:38:25.245" v="8801" actId="1076"/>
        <pc:sldMkLst>
          <pc:docMk/>
          <pc:sldMk cId="2516951357" sldId="269"/>
        </pc:sldMkLst>
        <pc:spChg chg="add mod">
          <ac:chgData name="허 유진" userId="8e47294607ed41f2" providerId="LiveId" clId="{A1CD5667-5599-4BC2-B804-707B28357B29}" dt="2020-07-06T07:38:25.245" v="8801" actId="1076"/>
          <ac:spMkLst>
            <pc:docMk/>
            <pc:sldMk cId="2516951357" sldId="269"/>
            <ac:spMk id="12" creationId="{1F7B2662-7EB7-44DC-86F4-4A03C43F5B8F}"/>
          </ac:spMkLst>
        </pc:spChg>
        <pc:spChg chg="del">
          <ac:chgData name="허 유진" userId="8e47294607ed41f2" providerId="LiveId" clId="{A1CD5667-5599-4BC2-B804-707B28357B29}" dt="2020-07-06T07:31:20.187" v="8728" actId="478"/>
          <ac:spMkLst>
            <pc:docMk/>
            <pc:sldMk cId="2516951357" sldId="269"/>
            <ac:spMk id="13" creationId="{7B8990B2-FE9D-4AD5-827F-31BDA8CD633B}"/>
          </ac:spMkLst>
        </pc:spChg>
        <pc:spChg chg="mod">
          <ac:chgData name="허 유진" userId="8e47294607ed41f2" providerId="LiveId" clId="{A1CD5667-5599-4BC2-B804-707B28357B29}" dt="2020-07-06T07:31:10.615" v="8726"/>
          <ac:spMkLst>
            <pc:docMk/>
            <pc:sldMk cId="2516951357" sldId="269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7:35:17.766" v="8735" actId="1076"/>
          <ac:picMkLst>
            <pc:docMk/>
            <pc:sldMk cId="2516951357" sldId="269"/>
            <ac:picMk id="3" creationId="{F34AC569-BFBC-4C07-AC2C-095A193C2CE6}"/>
          </ac:picMkLst>
        </pc:picChg>
        <pc:picChg chg="del">
          <ac:chgData name="허 유진" userId="8e47294607ed41f2" providerId="LiveId" clId="{A1CD5667-5599-4BC2-B804-707B28357B29}" dt="2020-07-06T07:31:18.646" v="8727" actId="478"/>
          <ac:picMkLst>
            <pc:docMk/>
            <pc:sldMk cId="2516951357" sldId="269"/>
            <ac:picMk id="11" creationId="{52BF6DF7-13BE-4497-86CB-E07B1A094E09}"/>
          </ac:picMkLst>
        </pc:picChg>
      </pc:sldChg>
      <pc:sldChg chg="addSp modSp add">
        <pc:chgData name="허 유진" userId="8e47294607ed41f2" providerId="LiveId" clId="{A1CD5667-5599-4BC2-B804-707B28357B29}" dt="2020-07-06T07:48:23.864" v="9578" actId="1076"/>
        <pc:sldMkLst>
          <pc:docMk/>
          <pc:sldMk cId="1077646059" sldId="270"/>
        </pc:sldMkLst>
        <pc:spChg chg="mod">
          <ac:chgData name="허 유진" userId="8e47294607ed41f2" providerId="LiveId" clId="{A1CD5667-5599-4BC2-B804-707B28357B29}" dt="2020-07-06T07:39:44.569" v="8865"/>
          <ac:spMkLst>
            <pc:docMk/>
            <pc:sldMk cId="1077646059" sldId="270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07:45:28.356" v="9371" actId="1076"/>
          <ac:spMkLst>
            <pc:docMk/>
            <pc:sldMk cId="1077646059" sldId="270"/>
            <ac:spMk id="13" creationId="{D3336880-EF83-46DB-833A-54835E2B8921}"/>
          </ac:spMkLst>
        </pc:spChg>
        <pc:spChg chg="add mod">
          <ac:chgData name="허 유진" userId="8e47294607ed41f2" providerId="LiveId" clId="{A1CD5667-5599-4BC2-B804-707B28357B29}" dt="2020-07-06T07:48:17.090" v="9575" actId="1076"/>
          <ac:spMkLst>
            <pc:docMk/>
            <pc:sldMk cId="1077646059" sldId="270"/>
            <ac:spMk id="14" creationId="{388B3DDC-616D-4630-BBD4-4A78BEDBEE87}"/>
          </ac:spMkLst>
        </pc:spChg>
        <pc:spChg chg="mod">
          <ac:chgData name="허 유진" userId="8e47294607ed41f2" providerId="LiveId" clId="{A1CD5667-5599-4BC2-B804-707B28357B29}" dt="2020-07-06T07:42:49.277" v="9132"/>
          <ac:spMkLst>
            <pc:docMk/>
            <pc:sldMk cId="1077646059" sldId="270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7:44:18.212" v="9143" actId="1035"/>
          <ac:picMkLst>
            <pc:docMk/>
            <pc:sldMk cId="1077646059" sldId="270"/>
            <ac:picMk id="9" creationId="{A4EDDBC8-3AC2-4C71-845D-76B499167CCC}"/>
          </ac:picMkLst>
        </pc:picChg>
        <pc:picChg chg="add mod">
          <ac:chgData name="허 유진" userId="8e47294607ed41f2" providerId="LiveId" clId="{A1CD5667-5599-4BC2-B804-707B28357B29}" dt="2020-07-06T07:44:19.979" v="9150" actId="1035"/>
          <ac:picMkLst>
            <pc:docMk/>
            <pc:sldMk cId="1077646059" sldId="270"/>
            <ac:picMk id="10" creationId="{B0F74762-9A3E-4C6E-B029-AB4F057FB122}"/>
          </ac:picMkLst>
        </pc:picChg>
        <pc:picChg chg="add mod">
          <ac:chgData name="허 유진" userId="8e47294607ed41f2" providerId="LiveId" clId="{A1CD5667-5599-4BC2-B804-707B28357B29}" dt="2020-07-06T07:44:24.946" v="9164" actId="1076"/>
          <ac:picMkLst>
            <pc:docMk/>
            <pc:sldMk cId="1077646059" sldId="270"/>
            <ac:picMk id="11" creationId="{0C608170-DB3B-48A4-8A39-A096F6AF67C6}"/>
          </ac:picMkLst>
        </pc:picChg>
        <pc:picChg chg="add mod">
          <ac:chgData name="허 유진" userId="8e47294607ed41f2" providerId="LiveId" clId="{A1CD5667-5599-4BC2-B804-707B28357B29}" dt="2020-07-06T07:48:23.864" v="9578" actId="1076"/>
          <ac:picMkLst>
            <pc:docMk/>
            <pc:sldMk cId="1077646059" sldId="270"/>
            <ac:picMk id="12" creationId="{28CF7EE8-75C7-4C55-A1DD-BA31C7F64B7F}"/>
          </ac:picMkLst>
        </pc:picChg>
      </pc:sldChg>
      <pc:sldChg chg="addSp delSp modSp add">
        <pc:chgData name="허 유진" userId="8e47294607ed41f2" providerId="LiveId" clId="{A1CD5667-5599-4BC2-B804-707B28357B29}" dt="2020-07-06T08:04:37.137" v="10164" actId="20577"/>
        <pc:sldMkLst>
          <pc:docMk/>
          <pc:sldMk cId="188903014" sldId="271"/>
        </pc:sldMkLst>
        <pc:spChg chg="mod">
          <ac:chgData name="허 유진" userId="8e47294607ed41f2" providerId="LiveId" clId="{A1CD5667-5599-4BC2-B804-707B28357B29}" dt="2020-07-06T07:49:45.685" v="9725"/>
          <ac:spMkLst>
            <pc:docMk/>
            <pc:sldMk cId="188903014" sldId="271"/>
            <ac:spMk id="5" creationId="{BB93A3D8-44FE-46BA-AF47-41F35C8C85EF}"/>
          </ac:spMkLst>
        </pc:spChg>
        <pc:spChg chg="mod">
          <ac:chgData name="허 유진" userId="8e47294607ed41f2" providerId="LiveId" clId="{A1CD5667-5599-4BC2-B804-707B28357B29}" dt="2020-07-06T07:49:36.734" v="9682" actId="20577"/>
          <ac:spMkLst>
            <pc:docMk/>
            <pc:sldMk cId="188903014" sldId="271"/>
            <ac:spMk id="6" creationId="{DDAAFDD5-FBA0-4CBF-95E6-3EFDE257C1B7}"/>
          </ac:spMkLst>
        </pc:spChg>
        <pc:spChg chg="mod">
          <ac:chgData name="허 유진" userId="8e47294607ed41f2" providerId="LiveId" clId="{A1CD5667-5599-4BC2-B804-707B28357B29}" dt="2020-07-06T07:58:02.050" v="9773"/>
          <ac:spMkLst>
            <pc:docMk/>
            <pc:sldMk cId="188903014" sldId="271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08:01:25.969" v="10071" actId="20577"/>
          <ac:spMkLst>
            <pc:docMk/>
            <pc:sldMk cId="188903014" sldId="271"/>
            <ac:spMk id="11" creationId="{C7AF3027-BCD7-4991-B51D-B463870D3C00}"/>
          </ac:spMkLst>
        </pc:spChg>
        <pc:spChg chg="add mod">
          <ac:chgData name="허 유진" userId="8e47294607ed41f2" providerId="LiveId" clId="{A1CD5667-5599-4BC2-B804-707B28357B29}" dt="2020-07-06T08:04:37.137" v="10164" actId="20577"/>
          <ac:spMkLst>
            <pc:docMk/>
            <pc:sldMk cId="188903014" sldId="271"/>
            <ac:spMk id="16" creationId="{7AC4403C-62AB-4007-9161-AE83EDB25754}"/>
          </ac:spMkLst>
        </pc:spChg>
        <pc:spChg chg="mod">
          <ac:chgData name="허 유진" userId="8e47294607ed41f2" providerId="LiveId" clId="{A1CD5667-5599-4BC2-B804-707B28357B29}" dt="2020-07-06T08:00:19.538" v="9906"/>
          <ac:spMkLst>
            <pc:docMk/>
            <pc:sldMk cId="188903014" sldId="271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8:00:56.299" v="9912" actId="1076"/>
          <ac:picMkLst>
            <pc:docMk/>
            <pc:sldMk cId="188903014" sldId="271"/>
            <ac:picMk id="3" creationId="{39789CC3-1A48-45D2-8D17-748D79AF51DD}"/>
          </ac:picMkLst>
        </pc:picChg>
        <pc:picChg chg="del">
          <ac:chgData name="허 유진" userId="8e47294607ed41f2" providerId="LiveId" clId="{A1CD5667-5599-4BC2-B804-707B28357B29}" dt="2020-07-06T07:50:18.667" v="9726" actId="478"/>
          <ac:picMkLst>
            <pc:docMk/>
            <pc:sldMk cId="188903014" sldId="271"/>
            <ac:picMk id="9" creationId="{F1D34FEA-C065-4FB8-8F9F-78E19D52531A}"/>
          </ac:picMkLst>
        </pc:picChg>
        <pc:picChg chg="add mod">
          <ac:chgData name="허 유진" userId="8e47294607ed41f2" providerId="LiveId" clId="{A1CD5667-5599-4BC2-B804-707B28357B29}" dt="2020-07-06T08:03:30.937" v="10077" actId="14100"/>
          <ac:picMkLst>
            <pc:docMk/>
            <pc:sldMk cId="188903014" sldId="271"/>
            <ac:picMk id="12" creationId="{48CB0C50-B9C3-4615-92A1-565C3F71C093}"/>
          </ac:picMkLst>
        </pc:picChg>
        <pc:picChg chg="add mod">
          <ac:chgData name="허 유진" userId="8e47294607ed41f2" providerId="LiveId" clId="{A1CD5667-5599-4BC2-B804-707B28357B29}" dt="2020-07-06T08:03:33.656" v="10079" actId="14100"/>
          <ac:picMkLst>
            <pc:docMk/>
            <pc:sldMk cId="188903014" sldId="271"/>
            <ac:picMk id="14" creationId="{2E46C580-2C4A-486B-8BA4-E56D2FB420A1}"/>
          </ac:picMkLst>
        </pc:picChg>
      </pc:sldChg>
      <pc:sldChg chg="modSp add del">
        <pc:chgData name="허 유진" userId="8e47294607ed41f2" providerId="LiveId" clId="{A1CD5667-5599-4BC2-B804-707B28357B29}" dt="2020-07-06T07:49:26.950" v="9679" actId="2696"/>
        <pc:sldMkLst>
          <pc:docMk/>
          <pc:sldMk cId="2743084918" sldId="271"/>
        </pc:sldMkLst>
        <pc:spChg chg="mod">
          <ac:chgData name="허 유진" userId="8e47294607ed41f2" providerId="LiveId" clId="{A1CD5667-5599-4BC2-B804-707B28357B29}" dt="2020-07-06T07:49:22.171" v="9678" actId="20577"/>
          <ac:spMkLst>
            <pc:docMk/>
            <pc:sldMk cId="2743084918" sldId="271"/>
            <ac:spMk id="5" creationId="{BB93A3D8-44FE-46BA-AF47-41F35C8C85EF}"/>
          </ac:spMkLst>
        </pc:spChg>
        <pc:spChg chg="mod">
          <ac:chgData name="허 유진" userId="8e47294607ed41f2" providerId="LiveId" clId="{A1CD5667-5599-4BC2-B804-707B28357B29}" dt="2020-07-06T07:48:55.345" v="9581" actId="20577"/>
          <ac:spMkLst>
            <pc:docMk/>
            <pc:sldMk cId="2743084918" sldId="271"/>
            <ac:spMk id="6" creationId="{DDAAFDD5-FBA0-4CBF-95E6-3EFDE257C1B7}"/>
          </ac:spMkLst>
        </pc:spChg>
      </pc:sldChg>
      <pc:sldChg chg="delSp modSp add">
        <pc:chgData name="허 유진" userId="8e47294607ed41f2" providerId="LiveId" clId="{A1CD5667-5599-4BC2-B804-707B28357B29}" dt="2020-07-06T08:28:48.574" v="11177" actId="20577"/>
        <pc:sldMkLst>
          <pc:docMk/>
          <pc:sldMk cId="772134070" sldId="272"/>
        </pc:sldMkLst>
        <pc:spChg chg="mod">
          <ac:chgData name="허 유진" userId="8e47294607ed41f2" providerId="LiveId" clId="{A1CD5667-5599-4BC2-B804-707B28357B29}" dt="2020-07-06T08:12:02.769" v="10197"/>
          <ac:spMkLst>
            <pc:docMk/>
            <pc:sldMk cId="772134070" sldId="272"/>
            <ac:spMk id="8" creationId="{1A957927-C6BE-46D3-92C5-ABAC299F1894}"/>
          </ac:spMkLst>
        </pc:spChg>
        <pc:spChg chg="del">
          <ac:chgData name="허 유진" userId="8e47294607ed41f2" providerId="LiveId" clId="{A1CD5667-5599-4BC2-B804-707B28357B29}" dt="2020-07-06T08:12:15.438" v="10201" actId="478"/>
          <ac:spMkLst>
            <pc:docMk/>
            <pc:sldMk cId="772134070" sldId="272"/>
            <ac:spMk id="11" creationId="{C7AF3027-BCD7-4991-B51D-B463870D3C00}"/>
          </ac:spMkLst>
        </pc:spChg>
        <pc:spChg chg="del">
          <ac:chgData name="허 유진" userId="8e47294607ed41f2" providerId="LiveId" clId="{A1CD5667-5599-4BC2-B804-707B28357B29}" dt="2020-07-06T08:12:16.776" v="10202" actId="478"/>
          <ac:spMkLst>
            <pc:docMk/>
            <pc:sldMk cId="772134070" sldId="272"/>
            <ac:spMk id="16" creationId="{7AC4403C-62AB-4007-9161-AE83EDB25754}"/>
          </ac:spMkLst>
        </pc:spChg>
        <pc:spChg chg="mod">
          <ac:chgData name="허 유진" userId="8e47294607ed41f2" providerId="LiveId" clId="{A1CD5667-5599-4BC2-B804-707B28357B29}" dt="2020-07-06T08:28:48.574" v="11177" actId="20577"/>
          <ac:spMkLst>
            <pc:docMk/>
            <pc:sldMk cId="772134070" sldId="272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8:12:12.682" v="10198" actId="478"/>
          <ac:picMkLst>
            <pc:docMk/>
            <pc:sldMk cId="772134070" sldId="272"/>
            <ac:picMk id="3" creationId="{39789CC3-1A48-45D2-8D17-748D79AF51DD}"/>
          </ac:picMkLst>
        </pc:picChg>
        <pc:picChg chg="del">
          <ac:chgData name="허 유진" userId="8e47294607ed41f2" providerId="LiveId" clId="{A1CD5667-5599-4BC2-B804-707B28357B29}" dt="2020-07-06T08:12:14.243" v="10200" actId="478"/>
          <ac:picMkLst>
            <pc:docMk/>
            <pc:sldMk cId="772134070" sldId="272"/>
            <ac:picMk id="12" creationId="{48CB0C50-B9C3-4615-92A1-565C3F71C093}"/>
          </ac:picMkLst>
        </pc:picChg>
        <pc:picChg chg="del">
          <ac:chgData name="허 유진" userId="8e47294607ed41f2" providerId="LiveId" clId="{A1CD5667-5599-4BC2-B804-707B28357B29}" dt="2020-07-06T08:12:13.339" v="10199" actId="478"/>
          <ac:picMkLst>
            <pc:docMk/>
            <pc:sldMk cId="772134070" sldId="272"/>
            <ac:picMk id="14" creationId="{2E46C580-2C4A-486B-8BA4-E56D2FB420A1}"/>
          </ac:picMkLst>
        </pc:picChg>
      </pc:sldChg>
      <pc:sldChg chg="addSp delSp modSp add">
        <pc:chgData name="허 유진" userId="8e47294607ed41f2" providerId="LiveId" clId="{A1CD5667-5599-4BC2-B804-707B28357B29}" dt="2020-07-06T09:08:16.281" v="12181" actId="207"/>
        <pc:sldMkLst>
          <pc:docMk/>
          <pc:sldMk cId="1979187018" sldId="273"/>
        </pc:sldMkLst>
        <pc:spChg chg="mod">
          <ac:chgData name="허 유진" userId="8e47294607ed41f2" providerId="LiveId" clId="{A1CD5667-5599-4BC2-B804-707B28357B29}" dt="2020-07-06T08:30:03.639" v="11221" actId="20577"/>
          <ac:spMkLst>
            <pc:docMk/>
            <pc:sldMk cId="1979187018" sldId="273"/>
            <ac:spMk id="5" creationId="{BB93A3D8-44FE-46BA-AF47-41F35C8C85EF}"/>
          </ac:spMkLst>
        </pc:spChg>
        <pc:spChg chg="mod">
          <ac:chgData name="허 유진" userId="8e47294607ed41f2" providerId="LiveId" clId="{A1CD5667-5599-4BC2-B804-707B28357B29}" dt="2020-07-06T08:29:52.029" v="11180" actId="20577"/>
          <ac:spMkLst>
            <pc:docMk/>
            <pc:sldMk cId="1979187018" sldId="273"/>
            <ac:spMk id="6" creationId="{DDAAFDD5-FBA0-4CBF-95E6-3EFDE257C1B7}"/>
          </ac:spMkLst>
        </pc:spChg>
        <pc:spChg chg="mod">
          <ac:chgData name="허 유진" userId="8e47294607ed41f2" providerId="LiveId" clId="{A1CD5667-5599-4BC2-B804-707B28357B29}" dt="2020-07-06T08:35:30.359" v="11248"/>
          <ac:spMkLst>
            <pc:docMk/>
            <pc:sldMk cId="1979187018" sldId="273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09:08:16.281" v="12181" actId="207"/>
          <ac:spMkLst>
            <pc:docMk/>
            <pc:sldMk cId="1979187018" sldId="273"/>
            <ac:spMk id="12" creationId="{39188861-2D11-4A18-96DB-75ACC43CFEC1}"/>
          </ac:spMkLst>
        </pc:spChg>
        <pc:spChg chg="mod">
          <ac:chgData name="허 유진" userId="8e47294607ed41f2" providerId="LiveId" clId="{A1CD5667-5599-4BC2-B804-707B28357B29}" dt="2020-07-06T08:56:15.284" v="11728" actId="20577"/>
          <ac:spMkLst>
            <pc:docMk/>
            <pc:sldMk cId="1979187018" sldId="273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9:04:35.705" v="11892" actId="1076"/>
          <ac:picMkLst>
            <pc:docMk/>
            <pc:sldMk cId="1979187018" sldId="273"/>
            <ac:picMk id="3" creationId="{441BBFDF-4062-44D5-8F62-2A80DBAE66FB}"/>
          </ac:picMkLst>
        </pc:picChg>
        <pc:picChg chg="del">
          <ac:chgData name="허 유진" userId="8e47294607ed41f2" providerId="LiveId" clId="{A1CD5667-5599-4BC2-B804-707B28357B29}" dt="2020-07-06T08:51:03.476" v="11249" actId="478"/>
          <ac:picMkLst>
            <pc:docMk/>
            <pc:sldMk cId="1979187018" sldId="273"/>
            <ac:picMk id="9" creationId="{F1D34FEA-C065-4FB8-8F9F-78E19D52531A}"/>
          </ac:picMkLst>
        </pc:picChg>
        <pc:picChg chg="add">
          <ac:chgData name="허 유진" userId="8e47294607ed41f2" providerId="LiveId" clId="{A1CD5667-5599-4BC2-B804-707B28357B29}" dt="2020-07-06T08:53:40.032" v="11543"/>
          <ac:picMkLst>
            <pc:docMk/>
            <pc:sldMk cId="1979187018" sldId="273"/>
            <ac:picMk id="10" creationId="{E806A7B5-34EA-4373-A9F9-2F49392987BF}"/>
          </ac:picMkLst>
        </pc:picChg>
      </pc:sldChg>
      <pc:sldChg chg="addSp delSp modSp add">
        <pc:chgData name="허 유진" userId="8e47294607ed41f2" providerId="LiveId" clId="{A1CD5667-5599-4BC2-B804-707B28357B29}" dt="2020-07-06T09:20:49.901" v="13372" actId="20577"/>
        <pc:sldMkLst>
          <pc:docMk/>
          <pc:sldMk cId="951211341" sldId="274"/>
        </pc:sldMkLst>
        <pc:spChg chg="mod">
          <ac:chgData name="허 유진" userId="8e47294607ed41f2" providerId="LiveId" clId="{A1CD5667-5599-4BC2-B804-707B28357B29}" dt="2020-07-06T09:10:22.063" v="12210"/>
          <ac:spMkLst>
            <pc:docMk/>
            <pc:sldMk cId="951211341" sldId="274"/>
            <ac:spMk id="5" creationId="{BB93A3D8-44FE-46BA-AF47-41F35C8C85EF}"/>
          </ac:spMkLst>
        </pc:spChg>
        <pc:spChg chg="mod">
          <ac:chgData name="허 유진" userId="8e47294607ed41f2" providerId="LiveId" clId="{A1CD5667-5599-4BC2-B804-707B28357B29}" dt="2020-07-06T09:10:15.104" v="12185" actId="20577"/>
          <ac:spMkLst>
            <pc:docMk/>
            <pc:sldMk cId="951211341" sldId="274"/>
            <ac:spMk id="6" creationId="{DDAAFDD5-FBA0-4CBF-95E6-3EFDE257C1B7}"/>
          </ac:spMkLst>
        </pc:spChg>
        <pc:spChg chg="mod">
          <ac:chgData name="허 유진" userId="8e47294607ed41f2" providerId="LiveId" clId="{A1CD5667-5599-4BC2-B804-707B28357B29}" dt="2020-07-06T09:10:30.476" v="12251"/>
          <ac:spMkLst>
            <pc:docMk/>
            <pc:sldMk cId="951211341" sldId="274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09:20:37.755" v="13361" actId="207"/>
          <ac:spMkLst>
            <pc:docMk/>
            <pc:sldMk cId="951211341" sldId="274"/>
            <ac:spMk id="10" creationId="{5A6AF0AB-AE48-4416-A182-1261C04604F2}"/>
          </ac:spMkLst>
        </pc:spChg>
        <pc:spChg chg="add del">
          <ac:chgData name="허 유진" userId="8e47294607ed41f2" providerId="LiveId" clId="{A1CD5667-5599-4BC2-B804-707B28357B29}" dt="2020-07-06T09:16:33.191" v="12881"/>
          <ac:spMkLst>
            <pc:docMk/>
            <pc:sldMk cId="951211341" sldId="274"/>
            <ac:spMk id="11" creationId="{8DD6BB55-AF34-4387-86E3-61484DEC7A35}"/>
          </ac:spMkLst>
        </pc:spChg>
        <pc:spChg chg="add mod">
          <ac:chgData name="허 유진" userId="8e47294607ed41f2" providerId="LiveId" clId="{A1CD5667-5599-4BC2-B804-707B28357B29}" dt="2020-07-06T09:20:39.677" v="13362" actId="207"/>
          <ac:spMkLst>
            <pc:docMk/>
            <pc:sldMk cId="951211341" sldId="274"/>
            <ac:spMk id="12" creationId="{CB6B7266-75D4-40CE-BEC3-6039678E2219}"/>
          </ac:spMkLst>
        </pc:spChg>
        <pc:spChg chg="mod">
          <ac:chgData name="허 유진" userId="8e47294607ed41f2" providerId="LiveId" clId="{A1CD5667-5599-4BC2-B804-707B28357B29}" dt="2020-07-06T09:20:49.901" v="13372" actId="20577"/>
          <ac:spMkLst>
            <pc:docMk/>
            <pc:sldMk cId="951211341" sldId="274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9:10:30.951" v="12252" actId="478"/>
          <ac:picMkLst>
            <pc:docMk/>
            <pc:sldMk cId="951211341" sldId="274"/>
            <ac:picMk id="9" creationId="{F1D34FEA-C065-4FB8-8F9F-78E19D52531A}"/>
          </ac:picMkLst>
        </pc:picChg>
      </pc:sldChg>
      <pc:sldChg chg="delSp modSp add del">
        <pc:chgData name="허 유진" userId="8e47294607ed41f2" providerId="LiveId" clId="{A1CD5667-5599-4BC2-B804-707B28357B29}" dt="2020-07-06T09:08:20.817" v="12182" actId="2696"/>
        <pc:sldMkLst>
          <pc:docMk/>
          <pc:sldMk cId="3111468238" sldId="274"/>
        </pc:sldMkLst>
        <pc:spChg chg="mod">
          <ac:chgData name="허 유진" userId="8e47294607ed41f2" providerId="LiveId" clId="{A1CD5667-5599-4BC2-B804-707B28357B29}" dt="2020-07-06T09:08:00.310" v="12178" actId="6549"/>
          <ac:spMkLst>
            <pc:docMk/>
            <pc:sldMk cId="3111468238" sldId="274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9:00:10.093" v="11734" actId="478"/>
          <ac:picMkLst>
            <pc:docMk/>
            <pc:sldMk cId="3111468238" sldId="274"/>
            <ac:picMk id="3" creationId="{441BBFDF-4062-44D5-8F62-2A80DBAE66FB}"/>
          </ac:picMkLst>
        </pc:picChg>
      </pc:sldChg>
      <pc:sldChg chg="addSp delSp modSp add">
        <pc:chgData name="허 유진" userId="8e47294607ed41f2" providerId="LiveId" clId="{A1CD5667-5599-4BC2-B804-707B28357B29}" dt="2020-07-06T09:31:15.512" v="13939" actId="1076"/>
        <pc:sldMkLst>
          <pc:docMk/>
          <pc:sldMk cId="441678102" sldId="275"/>
        </pc:sldMkLst>
        <pc:spChg chg="mod">
          <ac:chgData name="허 유진" userId="8e47294607ed41f2" providerId="LiveId" clId="{A1CD5667-5599-4BC2-B804-707B28357B29}" dt="2020-07-06T09:23:21.240" v="13423"/>
          <ac:spMkLst>
            <pc:docMk/>
            <pc:sldMk cId="441678102" sldId="275"/>
            <ac:spMk id="8" creationId="{1A957927-C6BE-46D3-92C5-ABAC299F1894}"/>
          </ac:spMkLst>
        </pc:spChg>
        <pc:spChg chg="del">
          <ac:chgData name="허 유진" userId="8e47294607ed41f2" providerId="LiveId" clId="{A1CD5667-5599-4BC2-B804-707B28357B29}" dt="2020-07-06T09:23:24.043" v="13424" actId="478"/>
          <ac:spMkLst>
            <pc:docMk/>
            <pc:sldMk cId="441678102" sldId="275"/>
            <ac:spMk id="10" creationId="{5A6AF0AB-AE48-4416-A182-1261C04604F2}"/>
          </ac:spMkLst>
        </pc:spChg>
        <pc:spChg chg="add mod">
          <ac:chgData name="허 유진" userId="8e47294607ed41f2" providerId="LiveId" clId="{A1CD5667-5599-4BC2-B804-707B28357B29}" dt="2020-07-06T09:29:29.118" v="13928"/>
          <ac:spMkLst>
            <pc:docMk/>
            <pc:sldMk cId="441678102" sldId="275"/>
            <ac:spMk id="11" creationId="{4F00D380-6D03-4410-BE2A-6708BBEBB19B}"/>
          </ac:spMkLst>
        </pc:spChg>
        <pc:spChg chg="del">
          <ac:chgData name="허 유진" userId="8e47294607ed41f2" providerId="LiveId" clId="{A1CD5667-5599-4BC2-B804-707B28357B29}" dt="2020-07-06T09:23:25.107" v="13425" actId="478"/>
          <ac:spMkLst>
            <pc:docMk/>
            <pc:sldMk cId="441678102" sldId="275"/>
            <ac:spMk id="12" creationId="{CB6B7266-75D4-40CE-BEC3-6039678E2219}"/>
          </ac:spMkLst>
        </pc:spChg>
        <pc:spChg chg="mod">
          <ac:chgData name="허 유진" userId="8e47294607ed41f2" providerId="LiveId" clId="{A1CD5667-5599-4BC2-B804-707B28357B29}" dt="2020-07-06T09:27:29.121" v="13739" actId="20577"/>
          <ac:spMkLst>
            <pc:docMk/>
            <pc:sldMk cId="441678102" sldId="275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09:28:26.264" v="13759" actId="1076"/>
          <ac:picMkLst>
            <pc:docMk/>
            <pc:sldMk cId="441678102" sldId="275"/>
            <ac:picMk id="3" creationId="{6C8BBC9C-92F8-4E66-8EB1-11B7FD324D7A}"/>
          </ac:picMkLst>
        </pc:picChg>
        <pc:picChg chg="add mod">
          <ac:chgData name="허 유진" userId="8e47294607ed41f2" providerId="LiveId" clId="{A1CD5667-5599-4BC2-B804-707B28357B29}" dt="2020-07-06T09:31:15.512" v="13939" actId="1076"/>
          <ac:picMkLst>
            <pc:docMk/>
            <pc:sldMk cId="441678102" sldId="275"/>
            <ac:picMk id="13" creationId="{8057EB79-A6E9-4EFA-B805-1019F550C3B9}"/>
          </ac:picMkLst>
        </pc:picChg>
        <pc:picChg chg="add mod">
          <ac:chgData name="허 유진" userId="8e47294607ed41f2" providerId="LiveId" clId="{A1CD5667-5599-4BC2-B804-707B28357B29}" dt="2020-07-06T09:31:10.831" v="13938" actId="1076"/>
          <ac:picMkLst>
            <pc:docMk/>
            <pc:sldMk cId="441678102" sldId="275"/>
            <ac:picMk id="15" creationId="{901320F3-BF64-4AE5-81BB-5EE339CD8D2A}"/>
          </ac:picMkLst>
        </pc:picChg>
      </pc:sldChg>
      <pc:sldChg chg="addSp delSp modSp add">
        <pc:chgData name="허 유진" userId="8e47294607ed41f2" providerId="LiveId" clId="{A1CD5667-5599-4BC2-B804-707B28357B29}" dt="2020-07-06T09:37:31.245" v="14319" actId="14100"/>
        <pc:sldMkLst>
          <pc:docMk/>
          <pc:sldMk cId="784654677" sldId="276"/>
        </pc:sldMkLst>
        <pc:spChg chg="del">
          <ac:chgData name="허 유진" userId="8e47294607ed41f2" providerId="LiveId" clId="{A1CD5667-5599-4BC2-B804-707B28357B29}" dt="2020-07-06T09:33:59.329" v="13941" actId="478"/>
          <ac:spMkLst>
            <pc:docMk/>
            <pc:sldMk cId="784654677" sldId="276"/>
            <ac:spMk id="11" creationId="{4F00D380-6D03-4410-BE2A-6708BBEBB19B}"/>
          </ac:spMkLst>
        </pc:spChg>
        <pc:spChg chg="mod">
          <ac:chgData name="허 유진" userId="8e47294607ed41f2" providerId="LiveId" clId="{A1CD5667-5599-4BC2-B804-707B28357B29}" dt="2020-07-06T09:36:14.079" v="14302"/>
          <ac:spMkLst>
            <pc:docMk/>
            <pc:sldMk cId="784654677" sldId="276"/>
            <ac:spMk id="351" creationId="{33983F9A-00EF-4B50-93C0-09B5DFC65382}"/>
          </ac:spMkLst>
        </pc:spChg>
        <pc:picChg chg="add del mod">
          <ac:chgData name="허 유진" userId="8e47294607ed41f2" providerId="LiveId" clId="{A1CD5667-5599-4BC2-B804-707B28357B29}" dt="2020-07-06T09:36:40.968" v="14310" actId="478"/>
          <ac:picMkLst>
            <pc:docMk/>
            <pc:sldMk cId="784654677" sldId="276"/>
            <ac:picMk id="2" creationId="{7E92F5FF-6992-4B21-BAE3-47F05CF6AC99}"/>
          </ac:picMkLst>
        </pc:picChg>
        <pc:picChg chg="del">
          <ac:chgData name="허 유진" userId="8e47294607ed41f2" providerId="LiveId" clId="{A1CD5667-5599-4BC2-B804-707B28357B29}" dt="2020-07-06T09:34:01.563" v="13944" actId="478"/>
          <ac:picMkLst>
            <pc:docMk/>
            <pc:sldMk cId="784654677" sldId="276"/>
            <ac:picMk id="3" creationId="{6C8BBC9C-92F8-4E66-8EB1-11B7FD324D7A}"/>
          </ac:picMkLst>
        </pc:picChg>
        <pc:picChg chg="add mod">
          <ac:chgData name="허 유진" userId="8e47294607ed41f2" providerId="LiveId" clId="{A1CD5667-5599-4BC2-B804-707B28357B29}" dt="2020-07-06T09:37:31.245" v="14319" actId="14100"/>
          <ac:picMkLst>
            <pc:docMk/>
            <pc:sldMk cId="784654677" sldId="276"/>
            <ac:picMk id="10" creationId="{30A30CCA-5E43-4111-944E-42F7791A497C}"/>
          </ac:picMkLst>
        </pc:picChg>
        <pc:picChg chg="del">
          <ac:chgData name="허 유진" userId="8e47294607ed41f2" providerId="LiveId" clId="{A1CD5667-5599-4BC2-B804-707B28357B29}" dt="2020-07-06T09:34:00.204" v="13942" actId="478"/>
          <ac:picMkLst>
            <pc:docMk/>
            <pc:sldMk cId="784654677" sldId="276"/>
            <ac:picMk id="13" creationId="{8057EB79-A6E9-4EFA-B805-1019F550C3B9}"/>
          </ac:picMkLst>
        </pc:picChg>
        <pc:picChg chg="del">
          <ac:chgData name="허 유진" userId="8e47294607ed41f2" providerId="LiveId" clId="{A1CD5667-5599-4BC2-B804-707B28357B29}" dt="2020-07-06T09:34:00.733" v="13943" actId="478"/>
          <ac:picMkLst>
            <pc:docMk/>
            <pc:sldMk cId="784654677" sldId="276"/>
            <ac:picMk id="15" creationId="{901320F3-BF64-4AE5-81BB-5EE339CD8D2A}"/>
          </ac:picMkLst>
        </pc:picChg>
      </pc:sldChg>
      <pc:sldChg chg="addSp delSp modSp add">
        <pc:chgData name="허 유진" userId="8e47294607ed41f2" providerId="LiveId" clId="{A1CD5667-5599-4BC2-B804-707B28357B29}" dt="2020-07-06T10:36:31.812" v="18272" actId="20577"/>
        <pc:sldMkLst>
          <pc:docMk/>
          <pc:sldMk cId="198799566" sldId="277"/>
        </pc:sldMkLst>
        <pc:spChg chg="mod">
          <ac:chgData name="허 유진" userId="8e47294607ed41f2" providerId="LiveId" clId="{A1CD5667-5599-4BC2-B804-707B28357B29}" dt="2020-07-06T10:36:31.812" v="18272" actId="20577"/>
          <ac:spMkLst>
            <pc:docMk/>
            <pc:sldMk cId="198799566" sldId="277"/>
            <ac:spMk id="8" creationId="{1A957927-C6BE-46D3-92C5-ABAC299F1894}"/>
          </ac:spMkLst>
        </pc:spChg>
        <pc:spChg chg="del">
          <ac:chgData name="허 유진" userId="8e47294607ed41f2" providerId="LiveId" clId="{A1CD5667-5599-4BC2-B804-707B28357B29}" dt="2020-07-06T09:39:07.023" v="14335" actId="478"/>
          <ac:spMkLst>
            <pc:docMk/>
            <pc:sldMk cId="198799566" sldId="277"/>
            <ac:spMk id="11" creationId="{4F00D380-6D03-4410-BE2A-6708BBEBB19B}"/>
          </ac:spMkLst>
        </pc:spChg>
        <pc:spChg chg="mod">
          <ac:chgData name="허 유진" userId="8e47294607ed41f2" providerId="LiveId" clId="{A1CD5667-5599-4BC2-B804-707B28357B29}" dt="2020-07-06T09:50:54.722" v="15201" actId="5793"/>
          <ac:spMkLst>
            <pc:docMk/>
            <pc:sldMk cId="198799566" sldId="277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9:39:07.540" v="14336" actId="478"/>
          <ac:picMkLst>
            <pc:docMk/>
            <pc:sldMk cId="198799566" sldId="277"/>
            <ac:picMk id="3" creationId="{6C8BBC9C-92F8-4E66-8EB1-11B7FD324D7A}"/>
          </ac:picMkLst>
        </pc:picChg>
        <pc:picChg chg="add mod">
          <ac:chgData name="허 유진" userId="8e47294607ed41f2" providerId="LiveId" clId="{A1CD5667-5599-4BC2-B804-707B28357B29}" dt="2020-07-06T09:55:03.993" v="15208" actId="1076"/>
          <ac:picMkLst>
            <pc:docMk/>
            <pc:sldMk cId="198799566" sldId="277"/>
            <ac:picMk id="9" creationId="{B32E3B30-142D-49CA-BB11-1C38FB12D0DF}"/>
          </ac:picMkLst>
        </pc:picChg>
        <pc:picChg chg="del">
          <ac:chgData name="허 유진" userId="8e47294607ed41f2" providerId="LiveId" clId="{A1CD5667-5599-4BC2-B804-707B28357B29}" dt="2020-07-06T09:39:05.232" v="14333" actId="478"/>
          <ac:picMkLst>
            <pc:docMk/>
            <pc:sldMk cId="198799566" sldId="277"/>
            <ac:picMk id="13" creationId="{8057EB79-A6E9-4EFA-B805-1019F550C3B9}"/>
          </ac:picMkLst>
        </pc:picChg>
        <pc:picChg chg="del">
          <ac:chgData name="허 유진" userId="8e47294607ed41f2" providerId="LiveId" clId="{A1CD5667-5599-4BC2-B804-707B28357B29}" dt="2020-07-06T09:39:05.699" v="14334" actId="478"/>
          <ac:picMkLst>
            <pc:docMk/>
            <pc:sldMk cId="198799566" sldId="277"/>
            <ac:picMk id="15" creationId="{901320F3-BF64-4AE5-81BB-5EE339CD8D2A}"/>
          </ac:picMkLst>
        </pc:picChg>
      </pc:sldChg>
      <pc:sldChg chg="delSp modSp add">
        <pc:chgData name="허 유진" userId="8e47294607ed41f2" providerId="LiveId" clId="{A1CD5667-5599-4BC2-B804-707B28357B29}" dt="2020-07-06T10:36:29.799" v="18271" actId="20577"/>
        <pc:sldMkLst>
          <pc:docMk/>
          <pc:sldMk cId="419059497" sldId="278"/>
        </pc:sldMkLst>
        <pc:spChg chg="mod">
          <ac:chgData name="허 유진" userId="8e47294607ed41f2" providerId="LiveId" clId="{A1CD5667-5599-4BC2-B804-707B28357B29}" dt="2020-07-06T10:36:26.388" v="18269" actId="20577"/>
          <ac:spMkLst>
            <pc:docMk/>
            <pc:sldMk cId="419059497" sldId="278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10:36:29.799" v="18271" actId="20577"/>
          <ac:spMkLst>
            <pc:docMk/>
            <pc:sldMk cId="419059497" sldId="278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09:55:25.070" v="15210" actId="478"/>
          <ac:picMkLst>
            <pc:docMk/>
            <pc:sldMk cId="419059497" sldId="278"/>
            <ac:picMk id="9" creationId="{B32E3B30-142D-49CA-BB11-1C38FB12D0DF}"/>
          </ac:picMkLst>
        </pc:picChg>
      </pc:sldChg>
      <pc:sldChg chg="addSp delSp modSp add">
        <pc:chgData name="허 유진" userId="8e47294607ed41f2" providerId="LiveId" clId="{A1CD5667-5599-4BC2-B804-707B28357B29}" dt="2020-07-06T10:36:24.230" v="18268" actId="20577"/>
        <pc:sldMkLst>
          <pc:docMk/>
          <pc:sldMk cId="1131794496" sldId="279"/>
        </pc:sldMkLst>
        <pc:spChg chg="mod">
          <ac:chgData name="허 유진" userId="8e47294607ed41f2" providerId="LiveId" clId="{A1CD5667-5599-4BC2-B804-707B28357B29}" dt="2020-07-06T10:36:23.235" v="18267" actId="20577"/>
          <ac:spMkLst>
            <pc:docMk/>
            <pc:sldMk cId="1131794496" sldId="279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10:36:24.230" v="18268" actId="20577"/>
          <ac:spMkLst>
            <pc:docMk/>
            <pc:sldMk cId="1131794496" sldId="279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10:02:38.553" v="16069" actId="478"/>
          <ac:picMkLst>
            <pc:docMk/>
            <pc:sldMk cId="1131794496" sldId="279"/>
            <ac:picMk id="9" creationId="{B32E3B30-142D-49CA-BB11-1C38FB12D0DF}"/>
          </ac:picMkLst>
        </pc:picChg>
        <pc:picChg chg="add mod">
          <ac:chgData name="허 유진" userId="8e47294607ed41f2" providerId="LiveId" clId="{A1CD5667-5599-4BC2-B804-707B28357B29}" dt="2020-07-06T10:21:10.559" v="17135" actId="1076"/>
          <ac:picMkLst>
            <pc:docMk/>
            <pc:sldMk cId="1131794496" sldId="279"/>
            <ac:picMk id="15" creationId="{24A9F7E3-25A0-4E09-9F4E-B0DC2AA75537}"/>
          </ac:picMkLst>
        </pc:picChg>
        <pc:cxnChg chg="add mod">
          <ac:chgData name="허 유진" userId="8e47294607ed41f2" providerId="LiveId" clId="{A1CD5667-5599-4BC2-B804-707B28357B29}" dt="2020-07-06T10:10:51.902" v="16457" actId="1582"/>
          <ac:cxnSpMkLst>
            <pc:docMk/>
            <pc:sldMk cId="1131794496" sldId="279"/>
            <ac:cxnSpMk id="3" creationId="{67E473EF-1268-4175-84C9-30FAE0CE8D55}"/>
          </ac:cxnSpMkLst>
        </pc:cxnChg>
        <pc:cxnChg chg="add mod">
          <ac:chgData name="허 유진" userId="8e47294607ed41f2" providerId="LiveId" clId="{A1CD5667-5599-4BC2-B804-707B28357B29}" dt="2020-07-06T10:11:10.749" v="16460" actId="1076"/>
          <ac:cxnSpMkLst>
            <pc:docMk/>
            <pc:sldMk cId="1131794496" sldId="279"/>
            <ac:cxnSpMk id="11" creationId="{F3793905-6D2E-47A2-8D5A-338F22E1DE03}"/>
          </ac:cxnSpMkLst>
        </pc:cxnChg>
        <pc:cxnChg chg="add mod">
          <ac:chgData name="허 유진" userId="8e47294607ed41f2" providerId="LiveId" clId="{A1CD5667-5599-4BC2-B804-707B28357B29}" dt="2020-07-06T10:11:14.312" v="16461" actId="1076"/>
          <ac:cxnSpMkLst>
            <pc:docMk/>
            <pc:sldMk cId="1131794496" sldId="279"/>
            <ac:cxnSpMk id="13" creationId="{9BFBBE08-4331-4160-AC1B-96EC38D82AD4}"/>
          </ac:cxnSpMkLst>
        </pc:cxnChg>
      </pc:sldChg>
      <pc:sldChg chg="add del">
        <pc:chgData name="허 유진" userId="8e47294607ed41f2" providerId="LiveId" clId="{A1CD5667-5599-4BC2-B804-707B28357B29}" dt="2020-07-06T10:04:01.971" v="16134" actId="2696"/>
        <pc:sldMkLst>
          <pc:docMk/>
          <pc:sldMk cId="1598077273" sldId="280"/>
        </pc:sldMkLst>
      </pc:sldChg>
      <pc:sldChg chg="addSp delSp modSp add">
        <pc:chgData name="허 유진" userId="8e47294607ed41f2" providerId="LiveId" clId="{A1CD5667-5599-4BC2-B804-707B28357B29}" dt="2020-07-06T10:36:20.108" v="18266" actId="20577"/>
        <pc:sldMkLst>
          <pc:docMk/>
          <pc:sldMk cId="3155938520" sldId="280"/>
        </pc:sldMkLst>
        <pc:spChg chg="mod">
          <ac:chgData name="허 유진" userId="8e47294607ed41f2" providerId="LiveId" clId="{A1CD5667-5599-4BC2-B804-707B28357B29}" dt="2020-07-06T10:36:18.622" v="18265" actId="20577"/>
          <ac:spMkLst>
            <pc:docMk/>
            <pc:sldMk cId="3155938520" sldId="280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10:36:20.108" v="18266" actId="20577"/>
          <ac:spMkLst>
            <pc:docMk/>
            <pc:sldMk cId="3155938520" sldId="280"/>
            <ac:spMk id="12" creationId="{1843A5BD-4C69-4E29-9099-C26413A1BC1E}"/>
          </ac:spMkLst>
        </pc:spChg>
        <pc:spChg chg="add mod">
          <ac:chgData name="허 유진" userId="8e47294607ed41f2" providerId="LiveId" clId="{A1CD5667-5599-4BC2-B804-707B28357B29}" dt="2020-07-06T10:29:30.129" v="17574" actId="1036"/>
          <ac:spMkLst>
            <pc:docMk/>
            <pc:sldMk cId="3155938520" sldId="280"/>
            <ac:spMk id="19" creationId="{DFFC8922-70F7-460E-8E26-BBBC5000F85F}"/>
          </ac:spMkLst>
        </pc:spChg>
        <pc:spChg chg="add del mod">
          <ac:chgData name="허 유진" userId="8e47294607ed41f2" providerId="LiveId" clId="{A1CD5667-5599-4BC2-B804-707B28357B29}" dt="2020-07-06T10:22:38.947" v="17173" actId="478"/>
          <ac:spMkLst>
            <pc:docMk/>
            <pc:sldMk cId="3155938520" sldId="280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10:17:23.876" v="16653" actId="478"/>
          <ac:picMkLst>
            <pc:docMk/>
            <pc:sldMk cId="3155938520" sldId="280"/>
            <ac:picMk id="15" creationId="{24A9F7E3-25A0-4E09-9F4E-B0DC2AA75537}"/>
          </ac:picMkLst>
        </pc:picChg>
        <pc:picChg chg="add mod">
          <ac:chgData name="허 유진" userId="8e47294607ed41f2" providerId="LiveId" clId="{A1CD5667-5599-4BC2-B804-707B28357B29}" dt="2020-07-06T10:28:08.917" v="17424" actId="1076"/>
          <ac:picMkLst>
            <pc:docMk/>
            <pc:sldMk cId="3155938520" sldId="280"/>
            <ac:picMk id="17" creationId="{E26C55E3-E770-40B9-A5DB-57ACC4D3DE8B}"/>
          </ac:picMkLst>
        </pc:picChg>
        <pc:cxnChg chg="del">
          <ac:chgData name="허 유진" userId="8e47294607ed41f2" providerId="LiveId" clId="{A1CD5667-5599-4BC2-B804-707B28357B29}" dt="2020-07-06T10:17:35.686" v="16669" actId="478"/>
          <ac:cxnSpMkLst>
            <pc:docMk/>
            <pc:sldMk cId="3155938520" sldId="280"/>
            <ac:cxnSpMk id="3" creationId="{67E473EF-1268-4175-84C9-30FAE0CE8D55}"/>
          </ac:cxnSpMkLst>
        </pc:cxnChg>
        <pc:cxnChg chg="add mod">
          <ac:chgData name="허 유진" userId="8e47294607ed41f2" providerId="LiveId" clId="{A1CD5667-5599-4BC2-B804-707B28357B29}" dt="2020-07-06T10:23:26.257" v="17233" actId="1582"/>
          <ac:cxnSpMkLst>
            <pc:docMk/>
            <pc:sldMk cId="3155938520" sldId="280"/>
            <ac:cxnSpMk id="9" creationId="{2467F186-03C7-448A-8F96-6BC535F276ED}"/>
          </ac:cxnSpMkLst>
        </pc:cxnChg>
        <pc:cxnChg chg="del">
          <ac:chgData name="허 유진" userId="8e47294607ed41f2" providerId="LiveId" clId="{A1CD5667-5599-4BC2-B804-707B28357B29}" dt="2020-07-06T10:17:34.184" v="16667" actId="478"/>
          <ac:cxnSpMkLst>
            <pc:docMk/>
            <pc:sldMk cId="3155938520" sldId="280"/>
            <ac:cxnSpMk id="11" creationId="{F3793905-6D2E-47A2-8D5A-338F22E1DE03}"/>
          </ac:cxnSpMkLst>
        </pc:cxnChg>
        <pc:cxnChg chg="del">
          <ac:chgData name="허 유진" userId="8e47294607ed41f2" providerId="LiveId" clId="{A1CD5667-5599-4BC2-B804-707B28357B29}" dt="2020-07-06T10:17:34.909" v="16668" actId="478"/>
          <ac:cxnSpMkLst>
            <pc:docMk/>
            <pc:sldMk cId="3155938520" sldId="280"/>
            <ac:cxnSpMk id="13" creationId="{9BFBBE08-4331-4160-AC1B-96EC38D82AD4}"/>
          </ac:cxnSpMkLst>
        </pc:cxnChg>
        <pc:cxnChg chg="add mod">
          <ac:chgData name="허 유진" userId="8e47294607ed41f2" providerId="LiveId" clId="{A1CD5667-5599-4BC2-B804-707B28357B29}" dt="2020-07-06T10:23:35.782" v="17235" actId="1076"/>
          <ac:cxnSpMkLst>
            <pc:docMk/>
            <pc:sldMk cId="3155938520" sldId="280"/>
            <ac:cxnSpMk id="14" creationId="{B5C52CA8-AFED-4D94-ACE9-AE0AB7B87FF0}"/>
          </ac:cxnSpMkLst>
        </pc:cxnChg>
      </pc:sldChg>
      <pc:sldChg chg="addSp delSp modSp add">
        <pc:chgData name="허 유진" userId="8e47294607ed41f2" providerId="LiveId" clId="{A1CD5667-5599-4BC2-B804-707B28357B29}" dt="2020-07-06T10:39:39.249" v="18310" actId="14100"/>
        <pc:sldMkLst>
          <pc:docMk/>
          <pc:sldMk cId="1119034039" sldId="281"/>
        </pc:sldMkLst>
        <pc:spChg chg="mod">
          <ac:chgData name="허 유진" userId="8e47294607ed41f2" providerId="LiveId" clId="{A1CD5667-5599-4BC2-B804-707B28357B29}" dt="2020-07-06T10:30:08.257" v="17593"/>
          <ac:spMkLst>
            <pc:docMk/>
            <pc:sldMk cId="1119034039" sldId="281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10:34:36.417" v="18255" actId="20577"/>
          <ac:spMkLst>
            <pc:docMk/>
            <pc:sldMk cId="1119034039" sldId="281"/>
            <ac:spMk id="12" creationId="{1843A5BD-4C69-4E29-9099-C26413A1BC1E}"/>
          </ac:spMkLst>
        </pc:spChg>
        <pc:spChg chg="del">
          <ac:chgData name="허 유진" userId="8e47294607ed41f2" providerId="LiveId" clId="{A1CD5667-5599-4BC2-B804-707B28357B29}" dt="2020-07-06T10:30:09.369" v="17594" actId="478"/>
          <ac:spMkLst>
            <pc:docMk/>
            <pc:sldMk cId="1119034039" sldId="281"/>
            <ac:spMk id="19" creationId="{DFFC8922-70F7-460E-8E26-BBBC5000F85F}"/>
          </ac:spMkLst>
        </pc:spChg>
        <pc:picChg chg="add mod modCrop">
          <ac:chgData name="허 유진" userId="8e47294607ed41f2" providerId="LiveId" clId="{A1CD5667-5599-4BC2-B804-707B28357B29}" dt="2020-07-06T10:39:31.506" v="18307" actId="1076"/>
          <ac:picMkLst>
            <pc:docMk/>
            <pc:sldMk cId="1119034039" sldId="281"/>
            <ac:picMk id="3" creationId="{B910F2E0-5B6A-4637-AD9D-4056057F280A}"/>
          </ac:picMkLst>
        </pc:picChg>
        <pc:picChg chg="add mod">
          <ac:chgData name="허 유진" userId="8e47294607ed41f2" providerId="LiveId" clId="{A1CD5667-5599-4BC2-B804-707B28357B29}" dt="2020-07-06T10:39:39.249" v="18310" actId="14100"/>
          <ac:picMkLst>
            <pc:docMk/>
            <pc:sldMk cId="1119034039" sldId="281"/>
            <ac:picMk id="15" creationId="{40757B64-5575-4D4E-9DB5-7C5FF5F43661}"/>
          </ac:picMkLst>
        </pc:picChg>
        <pc:picChg chg="del">
          <ac:chgData name="허 유진" userId="8e47294607ed41f2" providerId="LiveId" clId="{A1CD5667-5599-4BC2-B804-707B28357B29}" dt="2020-07-06T10:30:10.121" v="17595" actId="478"/>
          <ac:picMkLst>
            <pc:docMk/>
            <pc:sldMk cId="1119034039" sldId="281"/>
            <ac:picMk id="17" creationId="{E26C55E3-E770-40B9-A5DB-57ACC4D3DE8B}"/>
          </ac:picMkLst>
        </pc:picChg>
        <pc:cxnChg chg="del">
          <ac:chgData name="허 유진" userId="8e47294607ed41f2" providerId="LiveId" clId="{A1CD5667-5599-4BC2-B804-707B28357B29}" dt="2020-07-06T10:30:15.731" v="17598" actId="478"/>
          <ac:cxnSpMkLst>
            <pc:docMk/>
            <pc:sldMk cId="1119034039" sldId="281"/>
            <ac:cxnSpMk id="9" creationId="{2467F186-03C7-448A-8F96-6BC535F276ED}"/>
          </ac:cxnSpMkLst>
        </pc:cxnChg>
        <pc:cxnChg chg="del">
          <ac:chgData name="허 유진" userId="8e47294607ed41f2" providerId="LiveId" clId="{A1CD5667-5599-4BC2-B804-707B28357B29}" dt="2020-07-06T10:30:16.446" v="17599" actId="478"/>
          <ac:cxnSpMkLst>
            <pc:docMk/>
            <pc:sldMk cId="1119034039" sldId="281"/>
            <ac:cxnSpMk id="14" creationId="{B5C52CA8-AFED-4D94-ACE9-AE0AB7B87FF0}"/>
          </ac:cxnSpMkLst>
        </pc:cxnChg>
      </pc:sldChg>
      <pc:sldChg chg="addSp delSp modSp add">
        <pc:chgData name="허 유진" userId="8e47294607ed41f2" providerId="LiveId" clId="{A1CD5667-5599-4BC2-B804-707B28357B29}" dt="2020-07-06T17:00:45.744" v="24289" actId="20577"/>
        <pc:sldMkLst>
          <pc:docMk/>
          <pc:sldMk cId="2933162528" sldId="282"/>
        </pc:sldMkLst>
        <pc:spChg chg="mod">
          <ac:chgData name="허 유진" userId="8e47294607ed41f2" providerId="LiveId" clId="{A1CD5667-5599-4BC2-B804-707B28357B29}" dt="2020-07-06T10:36:46.237" v="18279"/>
          <ac:spMkLst>
            <pc:docMk/>
            <pc:sldMk cId="2933162528" sldId="282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17:00:45.744" v="24289" actId="20577"/>
          <ac:spMkLst>
            <pc:docMk/>
            <pc:sldMk cId="2933162528" sldId="282"/>
            <ac:spMk id="12" creationId="{1843A5BD-4C69-4E29-9099-C26413A1BC1E}"/>
          </ac:spMkLst>
        </pc:spChg>
        <pc:picChg chg="del">
          <ac:chgData name="허 유진" userId="8e47294607ed41f2" providerId="LiveId" clId="{A1CD5667-5599-4BC2-B804-707B28357B29}" dt="2020-07-06T10:36:47.449" v="18280" actId="478"/>
          <ac:picMkLst>
            <pc:docMk/>
            <pc:sldMk cId="2933162528" sldId="282"/>
            <ac:picMk id="3" creationId="{B910F2E0-5B6A-4637-AD9D-4056057F280A}"/>
          </ac:picMkLst>
        </pc:picChg>
        <pc:picChg chg="add del mod">
          <ac:chgData name="허 유진" userId="8e47294607ed41f2" providerId="LiveId" clId="{A1CD5667-5599-4BC2-B804-707B28357B29}" dt="2020-07-06T10:39:07.049" v="18299"/>
          <ac:picMkLst>
            <pc:docMk/>
            <pc:sldMk cId="2933162528" sldId="282"/>
            <ac:picMk id="9" creationId="{F0711AF1-0DDD-4828-AFAB-EB315D176E7E}"/>
          </ac:picMkLst>
        </pc:picChg>
        <pc:picChg chg="add mod modCrop">
          <ac:chgData name="허 유진" userId="8e47294607ed41f2" providerId="LiveId" clId="{A1CD5667-5599-4BC2-B804-707B28357B29}" dt="2020-07-06T10:47:25.181" v="19129" actId="1076"/>
          <ac:picMkLst>
            <pc:docMk/>
            <pc:sldMk cId="2933162528" sldId="282"/>
            <ac:picMk id="11" creationId="{D55F227B-2B7E-458B-83B7-A1AA7A7B0363}"/>
          </ac:picMkLst>
        </pc:picChg>
        <pc:picChg chg="add mod modCrop">
          <ac:chgData name="허 유진" userId="8e47294607ed41f2" providerId="LiveId" clId="{A1CD5667-5599-4BC2-B804-707B28357B29}" dt="2020-07-06T10:47:17.193" v="19125" actId="1076"/>
          <ac:picMkLst>
            <pc:docMk/>
            <pc:sldMk cId="2933162528" sldId="282"/>
            <ac:picMk id="14" creationId="{7C89624F-9EE9-476C-BB85-6D17F3874499}"/>
          </ac:picMkLst>
        </pc:picChg>
      </pc:sldChg>
      <pc:sldChg chg="addSp delSp modSp add">
        <pc:chgData name="허 유진" userId="8e47294607ed41f2" providerId="LiveId" clId="{A1CD5667-5599-4BC2-B804-707B28357B29}" dt="2020-07-06T11:50:04.963" v="19937" actId="20577"/>
        <pc:sldMkLst>
          <pc:docMk/>
          <pc:sldMk cId="2984706530" sldId="283"/>
        </pc:sldMkLst>
        <pc:spChg chg="mod">
          <ac:chgData name="허 유진" userId="8e47294607ed41f2" providerId="LiveId" clId="{A1CD5667-5599-4BC2-B804-707B28357B29}" dt="2020-07-06T10:48:33.101" v="19197"/>
          <ac:spMkLst>
            <pc:docMk/>
            <pc:sldMk cId="2984706530" sldId="283"/>
            <ac:spMk id="8" creationId="{1A957927-C6BE-46D3-92C5-ABAC299F1894}"/>
          </ac:spMkLst>
        </pc:spChg>
        <pc:spChg chg="mod">
          <ac:chgData name="허 유진" userId="8e47294607ed41f2" providerId="LiveId" clId="{A1CD5667-5599-4BC2-B804-707B28357B29}" dt="2020-07-06T11:50:04.963" v="19937" actId="20577"/>
          <ac:spMkLst>
            <pc:docMk/>
            <pc:sldMk cId="2984706530" sldId="283"/>
            <ac:spMk id="12" creationId="{1843A5BD-4C69-4E29-9099-C26413A1BC1E}"/>
          </ac:spMkLst>
        </pc:spChg>
        <pc:picChg chg="add mod">
          <ac:chgData name="허 유진" userId="8e47294607ed41f2" providerId="LiveId" clId="{A1CD5667-5599-4BC2-B804-707B28357B29}" dt="2020-07-06T11:49:42.842" v="19913" actId="1076"/>
          <ac:picMkLst>
            <pc:docMk/>
            <pc:sldMk cId="2984706530" sldId="283"/>
            <ac:picMk id="3" creationId="{4A838D7C-6ED5-4064-A0E5-1D581826A8BD}"/>
          </ac:picMkLst>
        </pc:picChg>
        <pc:picChg chg="del">
          <ac:chgData name="허 유진" userId="8e47294607ed41f2" providerId="LiveId" clId="{A1CD5667-5599-4BC2-B804-707B28357B29}" dt="2020-07-06T10:48:01.556" v="19132" actId="478"/>
          <ac:picMkLst>
            <pc:docMk/>
            <pc:sldMk cId="2984706530" sldId="283"/>
            <ac:picMk id="11" creationId="{D55F227B-2B7E-458B-83B7-A1AA7A7B0363}"/>
          </ac:picMkLst>
        </pc:picChg>
        <pc:picChg chg="del">
          <ac:chgData name="허 유진" userId="8e47294607ed41f2" providerId="LiveId" clId="{A1CD5667-5599-4BC2-B804-707B28357B29}" dt="2020-07-06T10:48:00.666" v="19131" actId="478"/>
          <ac:picMkLst>
            <pc:docMk/>
            <pc:sldMk cId="2984706530" sldId="283"/>
            <ac:picMk id="14" creationId="{7C89624F-9EE9-476C-BB85-6D17F3874499}"/>
          </ac:picMkLst>
        </pc:picChg>
      </pc:sldChg>
      <pc:sldChg chg="addSp delSp modSp add">
        <pc:chgData name="허 유진" userId="8e47294607ed41f2" providerId="LiveId" clId="{A1CD5667-5599-4BC2-B804-707B28357B29}" dt="2020-07-06T11:59:12.724" v="20784" actId="1036"/>
        <pc:sldMkLst>
          <pc:docMk/>
          <pc:sldMk cId="3787627056" sldId="284"/>
        </pc:sldMkLst>
        <pc:spChg chg="add mod">
          <ac:chgData name="허 유진" userId="8e47294607ed41f2" providerId="LiveId" clId="{A1CD5667-5599-4BC2-B804-707B28357B29}" dt="2020-07-06T11:59:12.724" v="20784" actId="1036"/>
          <ac:spMkLst>
            <pc:docMk/>
            <pc:sldMk cId="3787627056" sldId="284"/>
            <ac:spMk id="11" creationId="{685E669F-D069-44B3-804A-D602BD9627DA}"/>
          </ac:spMkLst>
        </pc:spChg>
        <pc:spChg chg="mod">
          <ac:chgData name="허 유진" userId="8e47294607ed41f2" providerId="LiveId" clId="{A1CD5667-5599-4BC2-B804-707B28357B29}" dt="2020-07-06T11:54:52.843" v="20269"/>
          <ac:spMkLst>
            <pc:docMk/>
            <pc:sldMk cId="3787627056" sldId="284"/>
            <ac:spMk id="12" creationId="{1843A5BD-4C69-4E29-9099-C26413A1BC1E}"/>
          </ac:spMkLst>
        </pc:spChg>
        <pc:picChg chg="del">
          <ac:chgData name="허 유진" userId="8e47294607ed41f2" providerId="LiveId" clId="{A1CD5667-5599-4BC2-B804-707B28357B29}" dt="2020-07-06T11:51:45.318" v="19939" actId="478"/>
          <ac:picMkLst>
            <pc:docMk/>
            <pc:sldMk cId="3787627056" sldId="284"/>
            <ac:picMk id="3" creationId="{4A838D7C-6ED5-4064-A0E5-1D581826A8BD}"/>
          </ac:picMkLst>
        </pc:picChg>
        <pc:picChg chg="add mod">
          <ac:chgData name="허 유진" userId="8e47294607ed41f2" providerId="LiveId" clId="{A1CD5667-5599-4BC2-B804-707B28357B29}" dt="2020-07-06T11:55:47.615" v="20272" actId="1076"/>
          <ac:picMkLst>
            <pc:docMk/>
            <pc:sldMk cId="3787627056" sldId="284"/>
            <ac:picMk id="9" creationId="{AB12AE08-2C6F-41F9-8C26-9B2C363A77FD}"/>
          </ac:picMkLst>
        </pc:picChg>
      </pc:sldChg>
      <pc:sldChg chg="addSp delSp modSp add">
        <pc:chgData name="허 유진" userId="8e47294607ed41f2" providerId="LiveId" clId="{A1CD5667-5599-4BC2-B804-707B28357B29}" dt="2020-07-06T12:09:03.586" v="21359" actId="1036"/>
        <pc:sldMkLst>
          <pc:docMk/>
          <pc:sldMk cId="2345631062" sldId="285"/>
        </pc:sldMkLst>
        <pc:spChg chg="mod">
          <ac:chgData name="허 유진" userId="8e47294607ed41f2" providerId="LiveId" clId="{A1CD5667-5599-4BC2-B804-707B28357B29}" dt="2020-07-06T11:59:29.560" v="20793"/>
          <ac:spMkLst>
            <pc:docMk/>
            <pc:sldMk cId="2345631062" sldId="285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12:09:03.586" v="21359" actId="1036"/>
          <ac:spMkLst>
            <pc:docMk/>
            <pc:sldMk cId="2345631062" sldId="285"/>
            <ac:spMk id="11" creationId="{892D7495-1BFB-45DD-81C7-74038F26A976}"/>
          </ac:spMkLst>
        </pc:spChg>
        <pc:spChg chg="mod">
          <ac:chgData name="허 유진" userId="8e47294607ed41f2" providerId="LiveId" clId="{A1CD5667-5599-4BC2-B804-707B28357B29}" dt="2020-07-06T12:00:34.783" v="20976" actId="20577"/>
          <ac:spMkLst>
            <pc:docMk/>
            <pc:sldMk cId="2345631062" sldId="285"/>
            <ac:spMk id="12" creationId="{1843A5BD-4C69-4E29-9099-C26413A1BC1E}"/>
          </ac:spMkLst>
        </pc:spChg>
        <pc:picChg chg="del">
          <ac:chgData name="허 유진" userId="8e47294607ed41f2" providerId="LiveId" clId="{A1CD5667-5599-4BC2-B804-707B28357B29}" dt="2020-07-06T11:59:30.151" v="20794" actId="478"/>
          <ac:picMkLst>
            <pc:docMk/>
            <pc:sldMk cId="2345631062" sldId="285"/>
            <ac:picMk id="3" creationId="{4A838D7C-6ED5-4064-A0E5-1D581826A8BD}"/>
          </ac:picMkLst>
        </pc:picChg>
        <pc:picChg chg="add mod">
          <ac:chgData name="허 유진" userId="8e47294607ed41f2" providerId="LiveId" clId="{A1CD5667-5599-4BC2-B804-707B28357B29}" dt="2020-07-06T12:07:24.948" v="20980" actId="1076"/>
          <ac:picMkLst>
            <pc:docMk/>
            <pc:sldMk cId="2345631062" sldId="285"/>
            <ac:picMk id="9" creationId="{4558E6BC-AA59-4693-A1DD-62D41C3F3081}"/>
          </ac:picMkLst>
        </pc:picChg>
      </pc:sldChg>
      <pc:sldChg chg="addSp delSp modSp add">
        <pc:chgData name="허 유진" userId="8e47294607ed41f2" providerId="LiveId" clId="{A1CD5667-5599-4BC2-B804-707B28357B29}" dt="2020-07-06T12:17:14.728" v="22042" actId="1076"/>
        <pc:sldMkLst>
          <pc:docMk/>
          <pc:sldMk cId="2882878022" sldId="286"/>
        </pc:sldMkLst>
        <pc:spChg chg="mod">
          <ac:chgData name="허 유진" userId="8e47294607ed41f2" providerId="LiveId" clId="{A1CD5667-5599-4BC2-B804-707B28357B29}" dt="2020-07-06T12:11:25.334" v="21433" actId="20577"/>
          <ac:spMkLst>
            <pc:docMk/>
            <pc:sldMk cId="2882878022" sldId="286"/>
            <ac:spMk id="5" creationId="{BB93A3D8-44FE-46BA-AF47-41F35C8C85EF}"/>
          </ac:spMkLst>
        </pc:spChg>
        <pc:spChg chg="mod">
          <ac:chgData name="허 유진" userId="8e47294607ed41f2" providerId="LiveId" clId="{A1CD5667-5599-4BC2-B804-707B28357B29}" dt="2020-07-06T12:11:04.448" v="21362" actId="20577"/>
          <ac:spMkLst>
            <pc:docMk/>
            <pc:sldMk cId="2882878022" sldId="286"/>
            <ac:spMk id="6" creationId="{DDAAFDD5-FBA0-4CBF-95E6-3EFDE257C1B7}"/>
          </ac:spMkLst>
        </pc:spChg>
        <pc:spChg chg="mod">
          <ac:chgData name="허 유진" userId="8e47294607ed41f2" providerId="LiveId" clId="{A1CD5667-5599-4BC2-B804-707B28357B29}" dt="2020-07-06T12:12:13.281" v="21474"/>
          <ac:spMkLst>
            <pc:docMk/>
            <pc:sldMk cId="2882878022" sldId="286"/>
            <ac:spMk id="8" creationId="{1A957927-C6BE-46D3-92C5-ABAC299F1894}"/>
          </ac:spMkLst>
        </pc:spChg>
        <pc:spChg chg="add mod">
          <ac:chgData name="허 유진" userId="8e47294607ed41f2" providerId="LiveId" clId="{A1CD5667-5599-4BC2-B804-707B28357B29}" dt="2020-07-06T12:17:14.728" v="22042" actId="1076"/>
          <ac:spMkLst>
            <pc:docMk/>
            <pc:sldMk cId="2882878022" sldId="286"/>
            <ac:spMk id="10" creationId="{B0A31677-FE49-4A28-9815-35053FF36933}"/>
          </ac:spMkLst>
        </pc:spChg>
        <pc:spChg chg="mod">
          <ac:chgData name="허 유진" userId="8e47294607ed41f2" providerId="LiveId" clId="{A1CD5667-5599-4BC2-B804-707B28357B29}" dt="2020-07-06T12:15:34.788" v="21931" actId="20577"/>
          <ac:spMkLst>
            <pc:docMk/>
            <pc:sldMk cId="2882878022" sldId="286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12:16:18.712" v="21936" actId="1076"/>
          <ac:picMkLst>
            <pc:docMk/>
            <pc:sldMk cId="2882878022" sldId="286"/>
            <ac:picMk id="2" creationId="{8DAEBE0F-B825-4C7A-B043-7F08A023722C}"/>
          </ac:picMkLst>
        </pc:picChg>
        <pc:picChg chg="del">
          <ac:chgData name="허 유진" userId="8e47294607ed41f2" providerId="LiveId" clId="{A1CD5667-5599-4BC2-B804-707B28357B29}" dt="2020-07-06T12:12:13.683" v="21475" actId="478"/>
          <ac:picMkLst>
            <pc:docMk/>
            <pc:sldMk cId="2882878022" sldId="286"/>
            <ac:picMk id="9" creationId="{F1D34FEA-C065-4FB8-8F9F-78E19D52531A}"/>
          </ac:picMkLst>
        </pc:picChg>
      </pc:sldChg>
      <pc:sldChg chg="addSp delSp modSp add">
        <pc:chgData name="허 유진" userId="8e47294607ed41f2" providerId="LiveId" clId="{A1CD5667-5599-4BC2-B804-707B28357B29}" dt="2020-07-07T11:36:38.340" v="24503" actId="20577"/>
        <pc:sldMkLst>
          <pc:docMk/>
          <pc:sldMk cId="4251693781" sldId="287"/>
        </pc:sldMkLst>
        <pc:spChg chg="mod">
          <ac:chgData name="허 유진" userId="8e47294607ed41f2" providerId="LiveId" clId="{A1CD5667-5599-4BC2-B804-707B28357B29}" dt="2020-07-06T12:19:32.112" v="22078"/>
          <ac:spMkLst>
            <pc:docMk/>
            <pc:sldMk cId="4251693781" sldId="287"/>
            <ac:spMk id="8" creationId="{1A957927-C6BE-46D3-92C5-ABAC299F1894}"/>
          </ac:spMkLst>
        </pc:spChg>
        <pc:spChg chg="del">
          <ac:chgData name="허 유진" userId="8e47294607ed41f2" providerId="LiveId" clId="{A1CD5667-5599-4BC2-B804-707B28357B29}" dt="2020-07-06T12:17:23.139" v="22044" actId="478"/>
          <ac:spMkLst>
            <pc:docMk/>
            <pc:sldMk cId="4251693781" sldId="287"/>
            <ac:spMk id="10" creationId="{B0A31677-FE49-4A28-9815-35053FF36933}"/>
          </ac:spMkLst>
        </pc:spChg>
        <pc:spChg chg="mod">
          <ac:chgData name="허 유진" userId="8e47294607ed41f2" providerId="LiveId" clId="{A1CD5667-5599-4BC2-B804-707B28357B29}" dt="2020-07-07T11:36:38.340" v="24503" actId="20577"/>
          <ac:spMkLst>
            <pc:docMk/>
            <pc:sldMk cId="4251693781" sldId="287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12:17:23.549" v="22045" actId="478"/>
          <ac:picMkLst>
            <pc:docMk/>
            <pc:sldMk cId="4251693781" sldId="287"/>
            <ac:picMk id="2" creationId="{8DAEBE0F-B825-4C7A-B043-7F08A023722C}"/>
          </ac:picMkLst>
        </pc:picChg>
        <pc:picChg chg="add mod">
          <ac:chgData name="허 유진" userId="8e47294607ed41f2" providerId="LiveId" clId="{A1CD5667-5599-4BC2-B804-707B28357B29}" dt="2020-07-06T12:40:39.140" v="23309" actId="1076"/>
          <ac:picMkLst>
            <pc:docMk/>
            <pc:sldMk cId="4251693781" sldId="287"/>
            <ac:picMk id="3" creationId="{CC4B99E2-2E88-46D1-AE05-E89E8462C066}"/>
          </ac:picMkLst>
        </pc:picChg>
      </pc:sldChg>
      <pc:sldChg chg="modSp add ord">
        <pc:chgData name="허 유진" userId="8e47294607ed41f2" providerId="LiveId" clId="{A1CD5667-5599-4BC2-B804-707B28357B29}" dt="2020-07-06T12:34:34.606" v="23044"/>
        <pc:sldMkLst>
          <pc:docMk/>
          <pc:sldMk cId="2358648697" sldId="288"/>
        </pc:sldMkLst>
        <pc:spChg chg="mod">
          <ac:chgData name="허 유진" userId="8e47294607ed41f2" providerId="LiveId" clId="{A1CD5667-5599-4BC2-B804-707B28357B29}" dt="2020-07-06T12:34:30.966" v="23043" actId="20577"/>
          <ac:spMkLst>
            <pc:docMk/>
            <pc:sldMk cId="2358648697" sldId="288"/>
            <ac:spMk id="351" creationId="{33983F9A-00EF-4B50-93C0-09B5DFC65382}"/>
          </ac:spMkLst>
        </pc:spChg>
      </pc:sldChg>
      <pc:sldChg chg="addSp delSp modSp add">
        <pc:chgData name="허 유진" userId="8e47294607ed41f2" providerId="LiveId" clId="{A1CD5667-5599-4BC2-B804-707B28357B29}" dt="2020-07-06T12:50:41.711" v="23330" actId="27614"/>
        <pc:sldMkLst>
          <pc:docMk/>
          <pc:sldMk cId="3370525512" sldId="289"/>
        </pc:sldMkLst>
        <pc:spChg chg="mod">
          <ac:chgData name="허 유진" userId="8e47294607ed41f2" providerId="LiveId" clId="{A1CD5667-5599-4BC2-B804-707B28357B29}" dt="2020-07-06T12:50:27.284" v="23326" actId="1035"/>
          <ac:spMkLst>
            <pc:docMk/>
            <pc:sldMk cId="3370525512" sldId="289"/>
            <ac:spMk id="351" creationId="{33983F9A-00EF-4B50-93C0-09B5DFC65382}"/>
          </ac:spMkLst>
        </pc:spChg>
        <pc:picChg chg="del">
          <ac:chgData name="허 유진" userId="8e47294607ed41f2" providerId="LiveId" clId="{A1CD5667-5599-4BC2-B804-707B28357B29}" dt="2020-07-06T12:50:28.346" v="23327" actId="478"/>
          <ac:picMkLst>
            <pc:docMk/>
            <pc:sldMk cId="3370525512" sldId="289"/>
            <ac:picMk id="3" creationId="{CC4B99E2-2E88-46D1-AE05-E89E8462C066}"/>
          </ac:picMkLst>
        </pc:picChg>
        <pc:picChg chg="add mod">
          <ac:chgData name="허 유진" userId="8e47294607ed41f2" providerId="LiveId" clId="{A1CD5667-5599-4BC2-B804-707B28357B29}" dt="2020-07-06T12:50:41.711" v="23330" actId="27614"/>
          <ac:picMkLst>
            <pc:docMk/>
            <pc:sldMk cId="3370525512" sldId="289"/>
            <ac:picMk id="9" creationId="{8AD3E451-8F21-40F0-A60C-CF9CB35649F8}"/>
          </ac:picMkLst>
        </pc:picChg>
      </pc:sldChg>
      <pc:sldChg chg="modSp add">
        <pc:chgData name="허 유진" userId="8e47294607ed41f2" providerId="LiveId" clId="{A1CD5667-5599-4BC2-B804-707B28357B29}" dt="2020-07-06T12:51:10.862" v="23351"/>
        <pc:sldMkLst>
          <pc:docMk/>
          <pc:sldMk cId="2441646647" sldId="290"/>
        </pc:sldMkLst>
        <pc:spChg chg="mod">
          <ac:chgData name="허 유진" userId="8e47294607ed41f2" providerId="LiveId" clId="{A1CD5667-5599-4BC2-B804-707B28357B29}" dt="2020-07-06T12:51:10.862" v="23351"/>
          <ac:spMkLst>
            <pc:docMk/>
            <pc:sldMk cId="2441646647" sldId="290"/>
            <ac:spMk id="10" creationId="{AA20C601-7643-4EBA-9CFC-DF7936CB5A21}"/>
          </ac:spMkLst>
        </pc:spChg>
      </pc:sldChg>
      <pc:sldChg chg="modSp add">
        <pc:chgData name="허 유진" userId="8e47294607ed41f2" providerId="LiveId" clId="{A1CD5667-5599-4BC2-B804-707B28357B29}" dt="2020-07-06T13:28:02.493" v="23777" actId="20577"/>
        <pc:sldMkLst>
          <pc:docMk/>
          <pc:sldMk cId="2219389533" sldId="291"/>
        </pc:sldMkLst>
        <pc:spChg chg="mod">
          <ac:chgData name="허 유진" userId="8e47294607ed41f2" providerId="LiveId" clId="{A1CD5667-5599-4BC2-B804-707B28357B29}" dt="2020-07-06T13:28:02.493" v="23777" actId="20577"/>
          <ac:spMkLst>
            <pc:docMk/>
            <pc:sldMk cId="2219389533" sldId="291"/>
            <ac:spMk id="351" creationId="{33983F9A-00EF-4B50-93C0-09B5DFC65382}"/>
          </ac:spMkLst>
        </pc:spChg>
      </pc:sldChg>
      <pc:sldChg chg="addSp modSp add">
        <pc:chgData name="허 유진" userId="8e47294607ed41f2" providerId="LiveId" clId="{A1CD5667-5599-4BC2-B804-707B28357B29}" dt="2020-07-06T13:28:30.330" v="23786" actId="14100"/>
        <pc:sldMkLst>
          <pc:docMk/>
          <pc:sldMk cId="4066353441" sldId="292"/>
        </pc:sldMkLst>
        <pc:spChg chg="mod">
          <ac:chgData name="허 유진" userId="8e47294607ed41f2" providerId="LiveId" clId="{A1CD5667-5599-4BC2-B804-707B28357B29}" dt="2020-07-06T13:28:10.021" v="23780" actId="20577"/>
          <ac:spMkLst>
            <pc:docMk/>
            <pc:sldMk cId="4066353441" sldId="292"/>
            <ac:spMk id="351" creationId="{33983F9A-00EF-4B50-93C0-09B5DFC65382}"/>
          </ac:spMkLst>
        </pc:spChg>
        <pc:picChg chg="add mod">
          <ac:chgData name="허 유진" userId="8e47294607ed41f2" providerId="LiveId" clId="{A1CD5667-5599-4BC2-B804-707B28357B29}" dt="2020-07-06T13:28:30.330" v="23786" actId="14100"/>
          <ac:picMkLst>
            <pc:docMk/>
            <pc:sldMk cId="4066353441" sldId="292"/>
            <ac:picMk id="3" creationId="{1CFF64B5-EFEA-4C1E-82FF-1378C9307F7C}"/>
          </ac:picMkLst>
        </pc:picChg>
      </pc:sldChg>
      <pc:sldChg chg="delSp modSp add">
        <pc:chgData name="허 유진" userId="8e47294607ed41f2" providerId="LiveId" clId="{A1CD5667-5599-4BC2-B804-707B28357B29}" dt="2020-07-06T13:47:51.055" v="24255" actId="20577"/>
        <pc:sldMkLst>
          <pc:docMk/>
          <pc:sldMk cId="1490936996" sldId="293"/>
        </pc:sldMkLst>
        <pc:spChg chg="del">
          <ac:chgData name="허 유진" userId="8e47294607ed41f2" providerId="LiveId" clId="{A1CD5667-5599-4BC2-B804-707B28357B29}" dt="2020-07-06T13:29:17.715" v="23788" actId="478"/>
          <ac:spMkLst>
            <pc:docMk/>
            <pc:sldMk cId="1490936996" sldId="293"/>
            <ac:spMk id="11" creationId="{685E669F-D069-44B3-804A-D602BD9627DA}"/>
          </ac:spMkLst>
        </pc:spChg>
        <pc:spChg chg="mod">
          <ac:chgData name="허 유진" userId="8e47294607ed41f2" providerId="LiveId" clId="{A1CD5667-5599-4BC2-B804-707B28357B29}" dt="2020-07-06T13:47:51.055" v="24255" actId="20577"/>
          <ac:spMkLst>
            <pc:docMk/>
            <pc:sldMk cId="1490936996" sldId="293"/>
            <ac:spMk id="12" creationId="{1843A5BD-4C69-4E29-9099-C26413A1BC1E}"/>
          </ac:spMkLst>
        </pc:spChg>
        <pc:picChg chg="del">
          <ac:chgData name="허 유진" userId="8e47294607ed41f2" providerId="LiveId" clId="{A1CD5667-5599-4BC2-B804-707B28357B29}" dt="2020-07-06T13:29:18.335" v="23789" actId="478"/>
          <ac:picMkLst>
            <pc:docMk/>
            <pc:sldMk cId="1490936996" sldId="293"/>
            <ac:picMk id="9" creationId="{AB12AE08-2C6F-41F9-8C26-9B2C363A77FD}"/>
          </ac:picMkLst>
        </pc:picChg>
      </pc:sldChg>
      <pc:sldChg chg="addSp modSp add">
        <pc:chgData name="허 유진" userId="8e47294607ed41f2" providerId="LiveId" clId="{A1CD5667-5599-4BC2-B804-707B28357B29}" dt="2020-07-06T17:15:47.660" v="24299" actId="14100"/>
        <pc:sldMkLst>
          <pc:docMk/>
          <pc:sldMk cId="1409638586" sldId="294"/>
        </pc:sldMkLst>
        <pc:spChg chg="mod">
          <ac:chgData name="허 유진" userId="8e47294607ed41f2" providerId="LiveId" clId="{A1CD5667-5599-4BC2-B804-707B28357B29}" dt="2020-07-06T13:48:59.757" v="24258" actId="20577"/>
          <ac:spMkLst>
            <pc:docMk/>
            <pc:sldMk cId="1409638586" sldId="294"/>
            <ac:spMk id="12" creationId="{1843A5BD-4C69-4E29-9099-C26413A1BC1E}"/>
          </ac:spMkLst>
        </pc:spChg>
        <pc:picChg chg="add mod">
          <ac:chgData name="허 유진" userId="8e47294607ed41f2" providerId="LiveId" clId="{A1CD5667-5599-4BC2-B804-707B28357B29}" dt="2020-07-06T17:15:34.929" v="24296" actId="1076"/>
          <ac:picMkLst>
            <pc:docMk/>
            <pc:sldMk cId="1409638586" sldId="294"/>
            <ac:picMk id="3" creationId="{25456D69-C46E-443D-9FC1-A5E2BB9A0643}"/>
          </ac:picMkLst>
        </pc:picChg>
        <pc:picChg chg="add mod modCrop">
          <ac:chgData name="허 유진" userId="8e47294607ed41f2" providerId="LiveId" clId="{A1CD5667-5599-4BC2-B804-707B28357B29}" dt="2020-07-06T17:15:47.660" v="24299" actId="14100"/>
          <ac:picMkLst>
            <pc:docMk/>
            <pc:sldMk cId="1409638586" sldId="294"/>
            <ac:picMk id="9" creationId="{B874D53A-D9F7-44B8-93D3-280E18A8F806}"/>
          </ac:picMkLst>
        </pc:picChg>
      </pc:sldChg>
    </pc:docChg>
  </pc:docChgLst>
  <pc:docChgLst>
    <pc:chgData name="허 유진" userId="8e47294607ed41f2" providerId="LiveId" clId="{5E51163C-C747-4551-BF46-2F89F682A26E}"/>
    <pc:docChg chg="undo custSel addSld delSld modSld sldOrd">
      <pc:chgData name="허 유진" userId="8e47294607ed41f2" providerId="LiveId" clId="{5E51163C-C747-4551-BF46-2F89F682A26E}" dt="2021-08-05T07:35:27.231" v="15815" actId="478"/>
      <pc:docMkLst>
        <pc:docMk/>
      </pc:docMkLst>
      <pc:sldChg chg="delSp modSp mod">
        <pc:chgData name="허 유진" userId="8e47294607ed41f2" providerId="LiveId" clId="{5E51163C-C747-4551-BF46-2F89F682A26E}" dt="2021-08-05T07:35:27.231" v="15815" actId="478"/>
        <pc:sldMkLst>
          <pc:docMk/>
          <pc:sldMk cId="2244103702" sldId="256"/>
        </pc:sldMkLst>
        <pc:spChg chg="mod">
          <ac:chgData name="허 유진" userId="8e47294607ed41f2" providerId="LiveId" clId="{5E51163C-C747-4551-BF46-2F89F682A26E}" dt="2021-08-02T16:21:11.531" v="188"/>
          <ac:spMkLst>
            <pc:docMk/>
            <pc:sldMk cId="2244103702" sldId="256"/>
            <ac:spMk id="25" creationId="{6ADB61B9-0DF0-4D6A-9B85-F476F5B17E8D}"/>
          </ac:spMkLst>
        </pc:spChg>
        <pc:spChg chg="mod">
          <ac:chgData name="허 유진" userId="8e47294607ed41f2" providerId="LiveId" clId="{5E51163C-C747-4551-BF46-2F89F682A26E}" dt="2021-08-02T16:21:15.798" v="195" actId="20577"/>
          <ac:spMkLst>
            <pc:docMk/>
            <pc:sldMk cId="2244103702" sldId="256"/>
            <ac:spMk id="40" creationId="{98CB4C8E-373A-48BD-81DF-AFE1B84C16F1}"/>
          </ac:spMkLst>
        </pc:spChg>
        <pc:spChg chg="mod">
          <ac:chgData name="허 유진" userId="8e47294607ed41f2" providerId="LiveId" clId="{5E51163C-C747-4551-BF46-2F89F682A26E}" dt="2021-08-02T16:21:21.482" v="205" actId="20577"/>
          <ac:spMkLst>
            <pc:docMk/>
            <pc:sldMk cId="2244103702" sldId="256"/>
            <ac:spMk id="43" creationId="{70F8E80B-0DEA-4310-A917-66EF2D3AD344}"/>
          </ac:spMkLst>
        </pc:spChg>
        <pc:spChg chg="mod">
          <ac:chgData name="허 유진" userId="8e47294607ed41f2" providerId="LiveId" clId="{5E51163C-C747-4551-BF46-2F89F682A26E}" dt="2021-08-02T16:21:28.189" v="218" actId="20577"/>
          <ac:spMkLst>
            <pc:docMk/>
            <pc:sldMk cId="2244103702" sldId="256"/>
            <ac:spMk id="46" creationId="{9AFE5384-674C-4EE2-80A0-BA4A3ECE7E39}"/>
          </ac:spMkLst>
        </pc:spChg>
        <pc:spChg chg="mod">
          <ac:chgData name="허 유진" userId="8e47294607ed41f2" providerId="LiveId" clId="{5E51163C-C747-4551-BF46-2F89F682A26E}" dt="2021-08-02T16:21:45.187" v="219" actId="20577"/>
          <ac:spMkLst>
            <pc:docMk/>
            <pc:sldMk cId="2244103702" sldId="256"/>
            <ac:spMk id="49" creationId="{092AE846-C023-4156-AE2C-80ECCE01890D}"/>
          </ac:spMkLst>
        </pc:spChg>
        <pc:spChg chg="del topLvl">
          <ac:chgData name="허 유진" userId="8e47294607ed41f2" providerId="LiveId" clId="{5E51163C-C747-4551-BF46-2F89F682A26E}" dt="2021-08-05T07:35:26.599" v="15814" actId="478"/>
          <ac:spMkLst>
            <pc:docMk/>
            <pc:sldMk cId="2244103702" sldId="256"/>
            <ac:spMk id="51" creationId="{68F9E035-8EF9-4212-957B-56BB86ECD7C1}"/>
          </ac:spMkLst>
        </pc:spChg>
        <pc:spChg chg="del mod topLvl">
          <ac:chgData name="허 유진" userId="8e47294607ed41f2" providerId="LiveId" clId="{5E51163C-C747-4551-BF46-2F89F682A26E}" dt="2021-08-05T07:35:25.726" v="15813" actId="478"/>
          <ac:spMkLst>
            <pc:docMk/>
            <pc:sldMk cId="2244103702" sldId="256"/>
            <ac:spMk id="52" creationId="{2B0670C8-1C93-43BF-AAB6-8A3605B838D9}"/>
          </ac:spMkLst>
        </pc:spChg>
        <pc:grpChg chg="del">
          <ac:chgData name="허 유진" userId="8e47294607ed41f2" providerId="LiveId" clId="{5E51163C-C747-4551-BF46-2F89F682A26E}" dt="2021-08-05T07:35:27.231" v="15815" actId="478"/>
          <ac:grpSpMkLst>
            <pc:docMk/>
            <pc:sldMk cId="2244103702" sldId="256"/>
            <ac:grpSpMk id="47" creationId="{C94C0366-AE7B-4B90-A50C-CDBC227671A7}"/>
          </ac:grpSpMkLst>
        </pc:grpChg>
        <pc:grpChg chg="del">
          <ac:chgData name="허 유진" userId="8e47294607ed41f2" providerId="LiveId" clId="{5E51163C-C747-4551-BF46-2F89F682A26E}" dt="2021-08-05T07:35:25.726" v="15813" actId="478"/>
          <ac:grpSpMkLst>
            <pc:docMk/>
            <pc:sldMk cId="2244103702" sldId="256"/>
            <ac:grpSpMk id="50" creationId="{5AA2F57E-651E-409C-ABEB-1668804CD48C}"/>
          </ac:grpSpMkLst>
        </pc:grpChg>
      </pc:sldChg>
      <pc:sldChg chg="addSp delSp modSp mod">
        <pc:chgData name="허 유진" userId="8e47294607ed41f2" providerId="LiveId" clId="{5E51163C-C747-4551-BF46-2F89F682A26E}" dt="2021-08-02T16:03:38.363" v="148" actId="20577"/>
        <pc:sldMkLst>
          <pc:docMk/>
          <pc:sldMk cId="2782527426" sldId="257"/>
        </pc:sldMkLst>
        <pc:spChg chg="add mod">
          <ac:chgData name="허 유진" userId="8e47294607ed41f2" providerId="LiveId" clId="{5E51163C-C747-4551-BF46-2F89F682A26E}" dt="2021-08-02T16:03:02.215" v="119"/>
          <ac:spMkLst>
            <pc:docMk/>
            <pc:sldMk cId="2782527426" sldId="257"/>
            <ac:spMk id="6" creationId="{A05058E0-A539-4C21-8736-558660EF15E0}"/>
          </ac:spMkLst>
        </pc:spChg>
        <pc:spChg chg="mod">
          <ac:chgData name="허 유진" userId="8e47294607ed41f2" providerId="LiveId" clId="{5E51163C-C747-4551-BF46-2F89F682A26E}" dt="2021-08-02T16:03:24.262" v="137" actId="14100"/>
          <ac:spMkLst>
            <pc:docMk/>
            <pc:sldMk cId="2782527426" sldId="257"/>
            <ac:spMk id="10" creationId="{AA20C601-7643-4EBA-9CFC-DF7936CB5A21}"/>
          </ac:spMkLst>
        </pc:spChg>
        <pc:spChg chg="mod">
          <ac:chgData name="허 유진" userId="8e47294607ed41f2" providerId="LiveId" clId="{5E51163C-C747-4551-BF46-2F89F682A26E}" dt="2021-08-02T16:03:38.363" v="148" actId="20577"/>
          <ac:spMkLst>
            <pc:docMk/>
            <pc:sldMk cId="2782527426" sldId="257"/>
            <ac:spMk id="11" creationId="{29A4DF8B-C10D-40EA-95FE-C0FDF1ACB807}"/>
          </ac:spMkLst>
        </pc:spChg>
        <pc:spChg chg="del mod">
          <ac:chgData name="허 유진" userId="8e47294607ed41f2" providerId="LiveId" clId="{5E51163C-C747-4551-BF46-2F89F682A26E}" dt="2021-08-02T16:02:46.361" v="84" actId="478"/>
          <ac:spMkLst>
            <pc:docMk/>
            <pc:sldMk cId="2782527426" sldId="257"/>
            <ac:spMk id="13" creationId="{818629CC-7B88-4EB2-9285-710FCE596759}"/>
          </ac:spMkLst>
        </pc:spChg>
      </pc:sldChg>
      <pc:sldChg chg="addSp delSp modSp mod">
        <pc:chgData name="허 유진" userId="8e47294607ed41f2" providerId="LiveId" clId="{5E51163C-C747-4551-BF46-2F89F682A26E}" dt="2021-08-03T16:16:31.256" v="4090" actId="113"/>
        <pc:sldMkLst>
          <pc:docMk/>
          <pc:sldMk cId="3991615370" sldId="258"/>
        </pc:sldMkLst>
        <pc:spChg chg="mod">
          <ac:chgData name="허 유진" userId="8e47294607ed41f2" providerId="LiveId" clId="{5E51163C-C747-4551-BF46-2F89F682A26E}" dt="2021-08-03T15:30:45.360" v="2794" actId="20577"/>
          <ac:spMkLst>
            <pc:docMk/>
            <pc:sldMk cId="3991615370" sldId="258"/>
            <ac:spMk id="5" creationId="{BB93A3D8-44FE-46BA-AF47-41F35C8C85EF}"/>
          </ac:spMkLst>
        </pc:spChg>
        <pc:spChg chg="mod">
          <ac:chgData name="허 유진" userId="8e47294607ed41f2" providerId="LiveId" clId="{5E51163C-C747-4551-BF46-2F89F682A26E}" dt="2021-08-03T15:28:50.432" v="2763" actId="6549"/>
          <ac:spMkLst>
            <pc:docMk/>
            <pc:sldMk cId="3991615370" sldId="258"/>
            <ac:spMk id="6" creationId="{DDAAFDD5-FBA0-4CBF-95E6-3EFDE257C1B7}"/>
          </ac:spMkLst>
        </pc:spChg>
        <pc:spChg chg="mod">
          <ac:chgData name="허 유진" userId="8e47294607ed41f2" providerId="LiveId" clId="{5E51163C-C747-4551-BF46-2F89F682A26E}" dt="2021-08-03T15:56:05.760" v="2815" actId="20577"/>
          <ac:spMkLst>
            <pc:docMk/>
            <pc:sldMk cId="3991615370" sldId="258"/>
            <ac:spMk id="8" creationId="{1A957927-C6BE-46D3-92C5-ABAC299F1894}"/>
          </ac:spMkLst>
        </pc:spChg>
        <pc:spChg chg="add mod">
          <ac:chgData name="허 유진" userId="8e47294607ed41f2" providerId="LiveId" clId="{5E51163C-C747-4551-BF46-2F89F682A26E}" dt="2021-08-03T16:16:31.256" v="4090" actId="113"/>
          <ac:spMkLst>
            <pc:docMk/>
            <pc:sldMk cId="3991615370" sldId="258"/>
            <ac:spMk id="13" creationId="{86370152-BCB6-4B38-9A62-7DD442316203}"/>
          </ac:spMkLst>
        </pc:spChg>
        <pc:spChg chg="add mod">
          <ac:chgData name="허 유진" userId="8e47294607ed41f2" providerId="LiveId" clId="{5E51163C-C747-4551-BF46-2F89F682A26E}" dt="2021-08-03T16:16:25.243" v="4088" actId="404"/>
          <ac:spMkLst>
            <pc:docMk/>
            <pc:sldMk cId="3991615370" sldId="258"/>
            <ac:spMk id="14" creationId="{00DA127A-7293-4D13-912D-46C80FD6CE8E}"/>
          </ac:spMkLst>
        </pc:spChg>
        <pc:spChg chg="mod">
          <ac:chgData name="허 유진" userId="8e47294607ed41f2" providerId="LiveId" clId="{5E51163C-C747-4551-BF46-2F89F682A26E}" dt="2021-08-03T16:16:16.287" v="4085" actId="1036"/>
          <ac:spMkLst>
            <pc:docMk/>
            <pc:sldMk cId="3991615370" sldId="258"/>
            <ac:spMk id="351" creationId="{33983F9A-00EF-4B50-93C0-09B5DFC65382}"/>
          </ac:spMkLst>
        </pc:spChg>
        <pc:picChg chg="del">
          <ac:chgData name="허 유진" userId="8e47294607ed41f2" providerId="LiveId" clId="{5E51163C-C747-4551-BF46-2F89F682A26E}" dt="2021-08-03T15:56:21.488" v="2816" actId="478"/>
          <ac:picMkLst>
            <pc:docMk/>
            <pc:sldMk cId="3991615370" sldId="258"/>
            <ac:picMk id="3" creationId="{6B64C1A5-C3FA-4060-BCCA-F9631A5F0009}"/>
          </ac:picMkLst>
        </pc:picChg>
        <pc:picChg chg="add mod">
          <ac:chgData name="허 유진" userId="8e47294607ed41f2" providerId="LiveId" clId="{5E51163C-C747-4551-BF46-2F89F682A26E}" dt="2021-08-03T16:04:57.337" v="3400" actId="1035"/>
          <ac:picMkLst>
            <pc:docMk/>
            <pc:sldMk cId="3991615370" sldId="258"/>
            <ac:picMk id="9" creationId="{1EB2DCAF-A8C4-4718-B4E1-7D3B9A2633B9}"/>
          </ac:picMkLst>
        </pc:picChg>
        <pc:picChg chg="add mod">
          <ac:chgData name="허 유진" userId="8e47294607ed41f2" providerId="LiveId" clId="{5E51163C-C747-4551-BF46-2F89F682A26E}" dt="2021-08-03T16:04:57.337" v="3400" actId="1035"/>
          <ac:picMkLst>
            <pc:docMk/>
            <pc:sldMk cId="3991615370" sldId="258"/>
            <ac:picMk id="11" creationId="{9D22129C-DBC4-4731-9C4B-ECD046EBA2F5}"/>
          </ac:picMkLst>
        </pc:picChg>
      </pc:sldChg>
      <pc:sldChg chg="modSp mod">
        <pc:chgData name="허 유진" userId="8e47294607ed41f2" providerId="LiveId" clId="{5E51163C-C747-4551-BF46-2F89F682A26E}" dt="2021-08-03T16:17:20.554" v="4119" actId="404"/>
        <pc:sldMkLst>
          <pc:docMk/>
          <pc:sldMk cId="1027696567" sldId="259"/>
        </pc:sldMkLst>
        <pc:spChg chg="mod">
          <ac:chgData name="허 유진" userId="8e47294607ed41f2" providerId="LiveId" clId="{5E51163C-C747-4551-BF46-2F89F682A26E}" dt="2021-08-02T16:27:51.520" v="285" actId="20577"/>
          <ac:spMkLst>
            <pc:docMk/>
            <pc:sldMk cId="1027696567" sldId="259"/>
            <ac:spMk id="5" creationId="{BB93A3D8-44FE-46BA-AF47-41F35C8C85EF}"/>
          </ac:spMkLst>
        </pc:spChg>
        <pc:spChg chg="mod">
          <ac:chgData name="허 유진" userId="8e47294607ed41f2" providerId="LiveId" clId="{5E51163C-C747-4551-BF46-2F89F682A26E}" dt="2021-08-02T16:28:21.449" v="336" actId="6549"/>
          <ac:spMkLst>
            <pc:docMk/>
            <pc:sldMk cId="1027696567" sldId="259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3T16:17:20.554" v="4119" actId="404"/>
          <ac:spMkLst>
            <pc:docMk/>
            <pc:sldMk cId="1027696567" sldId="259"/>
            <ac:spMk id="351" creationId="{33983F9A-00EF-4B50-93C0-09B5DFC65382}"/>
          </ac:spMkLst>
        </pc:spChg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3246699300" sldId="260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956318636" sldId="261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649054362" sldId="262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3966452075" sldId="263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4199584458" sldId="264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11652229" sldId="265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865665460" sldId="266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985126961" sldId="267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58741419" sldId="268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516951357" sldId="269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077646059" sldId="270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88903014" sldId="271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772134070" sldId="272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979187018" sldId="273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951211341" sldId="274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441678102" sldId="275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784654677" sldId="276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98799566" sldId="277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419059497" sldId="278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131794496" sldId="279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3155938520" sldId="280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1119034039" sldId="281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933162528" sldId="282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984706530" sldId="283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3787627056" sldId="284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2345631062" sldId="285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2882878022" sldId="286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4251693781" sldId="287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2358648697" sldId="288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3370525512" sldId="289"/>
        </pc:sldMkLst>
      </pc:sldChg>
      <pc:sldChg chg="modSp mod">
        <pc:chgData name="허 유진" userId="8e47294607ed41f2" providerId="LiveId" clId="{5E51163C-C747-4551-BF46-2F89F682A26E}" dt="2021-08-04T00:48:09.880" v="8787"/>
        <pc:sldMkLst>
          <pc:docMk/>
          <pc:sldMk cId="2441646647" sldId="290"/>
        </pc:sldMkLst>
        <pc:spChg chg="mod">
          <ac:chgData name="허 유진" userId="8e47294607ed41f2" providerId="LiveId" clId="{5E51163C-C747-4551-BF46-2F89F682A26E}" dt="2021-08-04T00:47:51.085" v="8747" actId="20577"/>
          <ac:spMkLst>
            <pc:docMk/>
            <pc:sldMk cId="2441646647" sldId="290"/>
            <ac:spMk id="11" creationId="{29A4DF8B-C10D-40EA-95FE-C0FDF1ACB807}"/>
          </ac:spMkLst>
        </pc:spChg>
        <pc:spChg chg="mod">
          <ac:chgData name="허 유진" userId="8e47294607ed41f2" providerId="LiveId" clId="{5E51163C-C747-4551-BF46-2F89F682A26E}" dt="2021-08-04T00:48:09.880" v="8787"/>
          <ac:spMkLst>
            <pc:docMk/>
            <pc:sldMk cId="2441646647" sldId="290"/>
            <ac:spMk id="13" creationId="{818629CC-7B88-4EB2-9285-710FCE596759}"/>
          </ac:spMkLst>
        </pc:spChg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219389533" sldId="291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1490936996" sldId="293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938499351" sldId="295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4180015945" sldId="296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78190295" sldId="297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3008168630" sldId="298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468060460" sldId="299"/>
        </pc:sldMkLst>
      </pc:sldChg>
      <pc:sldChg chg="del">
        <pc:chgData name="허 유진" userId="8e47294607ed41f2" providerId="LiveId" clId="{5E51163C-C747-4551-BF46-2F89F682A26E}" dt="2021-08-04T00:30:11.576" v="7782" actId="2696"/>
        <pc:sldMkLst>
          <pc:docMk/>
          <pc:sldMk cId="2817263999" sldId="300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3059473296" sldId="301"/>
        </pc:sldMkLst>
      </pc:sldChg>
      <pc:sldChg chg="del">
        <pc:chgData name="허 유진" userId="8e47294607ed41f2" providerId="LiveId" clId="{5E51163C-C747-4551-BF46-2F89F682A26E}" dt="2021-08-04T00:29:39.291" v="7781" actId="2696"/>
        <pc:sldMkLst>
          <pc:docMk/>
          <pc:sldMk cId="2338098542" sldId="302"/>
        </pc:sldMkLst>
      </pc:sldChg>
      <pc:sldChg chg="addSp modSp add mod">
        <pc:chgData name="허 유진" userId="8e47294607ed41f2" providerId="LiveId" clId="{5E51163C-C747-4551-BF46-2F89F682A26E}" dt="2021-08-03T16:17:27.004" v="4120" actId="404"/>
        <pc:sldMkLst>
          <pc:docMk/>
          <pc:sldMk cId="258260295" sldId="303"/>
        </pc:sldMkLst>
        <pc:spChg chg="mod">
          <ac:chgData name="허 유진" userId="8e47294607ed41f2" providerId="LiveId" clId="{5E51163C-C747-4551-BF46-2F89F682A26E}" dt="2021-08-02T16:58:48.045" v="1128"/>
          <ac:spMkLst>
            <pc:docMk/>
            <pc:sldMk cId="258260295" sldId="303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3T16:17:27.004" v="4120" actId="404"/>
          <ac:spMkLst>
            <pc:docMk/>
            <pc:sldMk cId="258260295" sldId="303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2T17:00:22.237" v="1136" actId="1076"/>
          <ac:picMkLst>
            <pc:docMk/>
            <pc:sldMk cId="258260295" sldId="303"/>
            <ac:picMk id="1026" creationId="{8EF82E50-DFF6-4A44-9B86-DB086CFD11D7}"/>
          </ac:picMkLst>
        </pc:picChg>
      </pc:sldChg>
      <pc:sldChg chg="addSp delSp modSp add mod ord">
        <pc:chgData name="허 유진" userId="8e47294607ed41f2" providerId="LiveId" clId="{5E51163C-C747-4551-BF46-2F89F682A26E}" dt="2021-08-03T16:17:33.942" v="4122" actId="404"/>
        <pc:sldMkLst>
          <pc:docMk/>
          <pc:sldMk cId="1589682056" sldId="304"/>
        </pc:sldMkLst>
        <pc:spChg chg="mod">
          <ac:chgData name="허 유진" userId="8e47294607ed41f2" providerId="LiveId" clId="{5E51163C-C747-4551-BF46-2F89F682A26E}" dt="2021-08-02T17:12:47.613" v="1807"/>
          <ac:spMkLst>
            <pc:docMk/>
            <pc:sldMk cId="1589682056" sldId="304"/>
            <ac:spMk id="8" creationId="{1A957927-C6BE-46D3-92C5-ABAC299F1894}"/>
          </ac:spMkLst>
        </pc:spChg>
        <pc:spChg chg="add mod">
          <ac:chgData name="허 유진" userId="8e47294607ed41f2" providerId="LiveId" clId="{5E51163C-C747-4551-BF46-2F89F682A26E}" dt="2021-08-03T16:17:33.942" v="4122" actId="404"/>
          <ac:spMkLst>
            <pc:docMk/>
            <pc:sldMk cId="1589682056" sldId="304"/>
            <ac:spMk id="12" creationId="{57859352-319C-401E-9FC0-9EF328AB3921}"/>
          </ac:spMkLst>
        </pc:spChg>
        <pc:spChg chg="mod">
          <ac:chgData name="허 유진" userId="8e47294607ed41f2" providerId="LiveId" clId="{5E51163C-C747-4551-BF46-2F89F682A26E}" dt="2021-08-03T16:17:31.110" v="4121" actId="404"/>
          <ac:spMkLst>
            <pc:docMk/>
            <pc:sldMk cId="1589682056" sldId="304"/>
            <ac:spMk id="351" creationId="{33983F9A-00EF-4B50-93C0-09B5DFC65382}"/>
          </ac:spMkLst>
        </pc:spChg>
        <pc:picChg chg="add del mod">
          <ac:chgData name="허 유진" userId="8e47294607ed41f2" providerId="LiveId" clId="{5E51163C-C747-4551-BF46-2F89F682A26E}" dt="2021-08-02T17:15:57.063" v="1865" actId="478"/>
          <ac:picMkLst>
            <pc:docMk/>
            <pc:sldMk cId="1589682056" sldId="304"/>
            <ac:picMk id="3" creationId="{B5DE31AF-E95D-4331-98D8-A96099CF3A34}"/>
          </ac:picMkLst>
        </pc:picChg>
        <pc:picChg chg="add mod">
          <ac:chgData name="허 유진" userId="8e47294607ed41f2" providerId="LiveId" clId="{5E51163C-C747-4551-BF46-2F89F682A26E}" dt="2021-08-02T17:16:26.763" v="1867" actId="1076"/>
          <ac:picMkLst>
            <pc:docMk/>
            <pc:sldMk cId="1589682056" sldId="304"/>
            <ac:picMk id="10" creationId="{1971C89C-1A2D-4D9D-9BDB-77B42E872A8B}"/>
          </ac:picMkLst>
        </pc:picChg>
      </pc:sldChg>
      <pc:sldChg chg="modSp add mod ord">
        <pc:chgData name="허 유진" userId="8e47294607ed41f2" providerId="LiveId" clId="{5E51163C-C747-4551-BF46-2F89F682A26E}" dt="2021-08-03T16:17:38.695" v="4123" actId="404"/>
        <pc:sldMkLst>
          <pc:docMk/>
          <pc:sldMk cId="692313298" sldId="305"/>
        </pc:sldMkLst>
        <pc:spChg chg="mod">
          <ac:chgData name="허 유진" userId="8e47294607ed41f2" providerId="LiveId" clId="{5E51163C-C747-4551-BF46-2F89F682A26E}" dt="2021-08-03T16:17:38.695" v="4123" actId="404"/>
          <ac:spMkLst>
            <pc:docMk/>
            <pc:sldMk cId="692313298" sldId="305"/>
            <ac:spMk id="351" creationId="{33983F9A-00EF-4B50-93C0-09B5DFC65382}"/>
          </ac:spMkLst>
        </pc:spChg>
      </pc:sldChg>
      <pc:sldChg chg="addSp delSp modSp add mod">
        <pc:chgData name="허 유진" userId="8e47294607ed41f2" providerId="LiveId" clId="{5E51163C-C747-4551-BF46-2F89F682A26E}" dt="2021-08-03T16:17:02.825" v="4116" actId="20577"/>
        <pc:sldMkLst>
          <pc:docMk/>
          <pc:sldMk cId="387024656" sldId="306"/>
        </pc:sldMkLst>
        <pc:spChg chg="del">
          <ac:chgData name="허 유진" userId="8e47294607ed41f2" providerId="LiveId" clId="{5E51163C-C747-4551-BF46-2F89F682A26E}" dt="2021-08-03T16:04:08.805" v="3356" actId="478"/>
          <ac:spMkLst>
            <pc:docMk/>
            <pc:sldMk cId="387024656" sldId="306"/>
            <ac:spMk id="13" creationId="{86370152-BCB6-4B38-9A62-7DD442316203}"/>
          </ac:spMkLst>
        </pc:spChg>
        <pc:spChg chg="del">
          <ac:chgData name="허 유진" userId="8e47294607ed41f2" providerId="LiveId" clId="{5E51163C-C747-4551-BF46-2F89F682A26E}" dt="2021-08-03T16:04:10.281" v="3357" actId="478"/>
          <ac:spMkLst>
            <pc:docMk/>
            <pc:sldMk cId="387024656" sldId="306"/>
            <ac:spMk id="14" creationId="{00DA127A-7293-4D13-912D-46C80FD6CE8E}"/>
          </ac:spMkLst>
        </pc:spChg>
        <pc:spChg chg="add mod">
          <ac:chgData name="허 유진" userId="8e47294607ed41f2" providerId="LiveId" clId="{5E51163C-C747-4551-BF46-2F89F682A26E}" dt="2021-08-03T16:17:02.825" v="4116" actId="20577"/>
          <ac:spMkLst>
            <pc:docMk/>
            <pc:sldMk cId="387024656" sldId="306"/>
            <ac:spMk id="16" creationId="{FDCDB9EE-CDB5-4F6F-BCC3-5CF23888790D}"/>
          </ac:spMkLst>
        </pc:spChg>
        <pc:spChg chg="add mod">
          <ac:chgData name="허 유진" userId="8e47294607ed41f2" providerId="LiveId" clId="{5E51163C-C747-4551-BF46-2F89F682A26E}" dt="2021-08-03T16:16:45.985" v="4094" actId="403"/>
          <ac:spMkLst>
            <pc:docMk/>
            <pc:sldMk cId="387024656" sldId="306"/>
            <ac:spMk id="17" creationId="{99875D50-6D01-4025-91E5-5CBBA09A6DF4}"/>
          </ac:spMkLst>
        </pc:spChg>
        <pc:spChg chg="mod">
          <ac:chgData name="허 유진" userId="8e47294607ed41f2" providerId="LiveId" clId="{5E51163C-C747-4551-BF46-2F89F682A26E}" dt="2021-08-03T16:16:37.433" v="4092" actId="403"/>
          <ac:spMkLst>
            <pc:docMk/>
            <pc:sldMk cId="387024656" sldId="306"/>
            <ac:spMk id="351" creationId="{33983F9A-00EF-4B50-93C0-09B5DFC65382}"/>
          </ac:spMkLst>
        </pc:spChg>
        <pc:picChg chg="del">
          <ac:chgData name="허 유진" userId="8e47294607ed41f2" providerId="LiveId" clId="{5E51163C-C747-4551-BF46-2F89F682A26E}" dt="2021-08-03T16:04:04.871" v="3354" actId="478"/>
          <ac:picMkLst>
            <pc:docMk/>
            <pc:sldMk cId="387024656" sldId="306"/>
            <ac:picMk id="9" creationId="{1EB2DCAF-A8C4-4718-B4E1-7D3B9A2633B9}"/>
          </ac:picMkLst>
        </pc:picChg>
        <pc:picChg chg="del">
          <ac:chgData name="허 유진" userId="8e47294607ed41f2" providerId="LiveId" clId="{5E51163C-C747-4551-BF46-2F89F682A26E}" dt="2021-08-03T16:04:06.116" v="3355" actId="478"/>
          <ac:picMkLst>
            <pc:docMk/>
            <pc:sldMk cId="387024656" sldId="306"/>
            <ac:picMk id="11" creationId="{9D22129C-DBC4-4731-9C4B-ECD046EBA2F5}"/>
          </ac:picMkLst>
        </pc:picChg>
        <pc:picChg chg="add del mod">
          <ac:chgData name="허 유진" userId="8e47294607ed41f2" providerId="LiveId" clId="{5E51163C-C747-4551-BF46-2F89F682A26E}" dt="2021-08-03T16:06:26.136" v="3471" actId="478"/>
          <ac:picMkLst>
            <pc:docMk/>
            <pc:sldMk cId="387024656" sldId="306"/>
            <ac:picMk id="12" creationId="{518D7B05-CD92-46A6-BA56-281E9DFE0F4B}"/>
          </ac:picMkLst>
        </pc:picChg>
        <pc:picChg chg="add mod">
          <ac:chgData name="허 유진" userId="8e47294607ed41f2" providerId="LiveId" clId="{5E51163C-C747-4551-BF46-2F89F682A26E}" dt="2021-08-03T16:06:28.122" v="3472" actId="1076"/>
          <ac:picMkLst>
            <pc:docMk/>
            <pc:sldMk cId="387024656" sldId="306"/>
            <ac:picMk id="15" creationId="{86C31E19-136A-4972-8229-8AC96CE01A1A}"/>
          </ac:picMkLst>
        </pc:picChg>
      </pc:sldChg>
      <pc:sldChg chg="delSp modSp add mod">
        <pc:chgData name="허 유진" userId="8e47294607ed41f2" providerId="LiveId" clId="{5E51163C-C747-4551-BF46-2F89F682A26E}" dt="2021-08-03T16:17:13.823" v="4118" actId="403"/>
        <pc:sldMkLst>
          <pc:docMk/>
          <pc:sldMk cId="1040561608" sldId="307"/>
        </pc:sldMkLst>
        <pc:spChg chg="del">
          <ac:chgData name="허 유진" userId="8e47294607ed41f2" providerId="LiveId" clId="{5E51163C-C747-4551-BF46-2F89F682A26E}" dt="2021-08-03T16:13:26.917" v="3765" actId="478"/>
          <ac:spMkLst>
            <pc:docMk/>
            <pc:sldMk cId="1040561608" sldId="307"/>
            <ac:spMk id="16" creationId="{FDCDB9EE-CDB5-4F6F-BCC3-5CF23888790D}"/>
          </ac:spMkLst>
        </pc:spChg>
        <pc:spChg chg="del">
          <ac:chgData name="허 유진" userId="8e47294607ed41f2" providerId="LiveId" clId="{5E51163C-C747-4551-BF46-2F89F682A26E}" dt="2021-08-03T16:13:26.022" v="3764" actId="478"/>
          <ac:spMkLst>
            <pc:docMk/>
            <pc:sldMk cId="1040561608" sldId="307"/>
            <ac:spMk id="17" creationId="{99875D50-6D01-4025-91E5-5CBBA09A6DF4}"/>
          </ac:spMkLst>
        </pc:spChg>
        <pc:spChg chg="mod">
          <ac:chgData name="허 유진" userId="8e47294607ed41f2" providerId="LiveId" clId="{5E51163C-C747-4551-BF46-2F89F682A26E}" dt="2021-08-03T16:17:13.823" v="4118" actId="403"/>
          <ac:spMkLst>
            <pc:docMk/>
            <pc:sldMk cId="1040561608" sldId="307"/>
            <ac:spMk id="351" creationId="{33983F9A-00EF-4B50-93C0-09B5DFC65382}"/>
          </ac:spMkLst>
        </pc:spChg>
        <pc:picChg chg="del">
          <ac:chgData name="허 유진" userId="8e47294607ed41f2" providerId="LiveId" clId="{5E51163C-C747-4551-BF46-2F89F682A26E}" dt="2021-08-03T16:13:24.609" v="3763" actId="478"/>
          <ac:picMkLst>
            <pc:docMk/>
            <pc:sldMk cId="1040561608" sldId="307"/>
            <ac:picMk id="15" creationId="{86C31E19-136A-4972-8229-8AC96CE01A1A}"/>
          </ac:picMkLst>
        </pc:picChg>
      </pc:sldChg>
      <pc:sldChg chg="modSp add mod">
        <pc:chgData name="허 유진" userId="8e47294607ed41f2" providerId="LiveId" clId="{5E51163C-C747-4551-BF46-2F89F682A26E}" dt="2021-08-03T16:21:09.030" v="4887" actId="113"/>
        <pc:sldMkLst>
          <pc:docMk/>
          <pc:sldMk cId="2778586160" sldId="308"/>
        </pc:sldMkLst>
        <pc:spChg chg="mod">
          <ac:chgData name="허 유진" userId="8e47294607ed41f2" providerId="LiveId" clId="{5E51163C-C747-4551-BF46-2F89F682A26E}" dt="2021-08-03T16:18:06.333" v="4143" actId="20577"/>
          <ac:spMkLst>
            <pc:docMk/>
            <pc:sldMk cId="2778586160" sldId="308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3T16:21:09.030" v="4887" actId="113"/>
          <ac:spMkLst>
            <pc:docMk/>
            <pc:sldMk cId="2778586160" sldId="308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5E51163C-C747-4551-BF46-2F89F682A26E}" dt="2021-08-03T17:02:52.084" v="5594" actId="20577"/>
        <pc:sldMkLst>
          <pc:docMk/>
          <pc:sldMk cId="990716355" sldId="309"/>
        </pc:sldMkLst>
        <pc:spChg chg="mod">
          <ac:chgData name="허 유진" userId="8e47294607ed41f2" providerId="LiveId" clId="{5E51163C-C747-4551-BF46-2F89F682A26E}" dt="2021-08-03T17:02:52.084" v="5594" actId="20577"/>
          <ac:spMkLst>
            <pc:docMk/>
            <pc:sldMk cId="990716355" sldId="309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5E51163C-C747-4551-BF46-2F89F682A26E}" dt="2021-08-03T17:15:53.167" v="6375" actId="20577"/>
        <pc:sldMkLst>
          <pc:docMk/>
          <pc:sldMk cId="3433518960" sldId="310"/>
        </pc:sldMkLst>
        <pc:spChg chg="mod">
          <ac:chgData name="허 유진" userId="8e47294607ed41f2" providerId="LiveId" clId="{5E51163C-C747-4551-BF46-2F89F682A26E}" dt="2021-08-03T17:05:15.176" v="5621"/>
          <ac:spMkLst>
            <pc:docMk/>
            <pc:sldMk cId="3433518960" sldId="310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3T17:15:53.167" v="6375" actId="20577"/>
          <ac:spMkLst>
            <pc:docMk/>
            <pc:sldMk cId="3433518960" sldId="310"/>
            <ac:spMk id="351" creationId="{33983F9A-00EF-4B50-93C0-09B5DFC65382}"/>
          </ac:spMkLst>
        </pc:spChg>
      </pc:sldChg>
      <pc:sldChg chg="modSp add mod">
        <pc:chgData name="허 유진" userId="8e47294607ed41f2" providerId="LiveId" clId="{5E51163C-C747-4551-BF46-2F89F682A26E}" dt="2021-08-04T00:21:43.645" v="7419" actId="113"/>
        <pc:sldMkLst>
          <pc:docMk/>
          <pc:sldMk cId="1970037357" sldId="311"/>
        </pc:sldMkLst>
        <pc:spChg chg="mod">
          <ac:chgData name="허 유진" userId="8e47294607ed41f2" providerId="LiveId" clId="{5E51163C-C747-4551-BF46-2F89F682A26E}" dt="2021-08-03T17:17:17.005" v="6386" actId="20577"/>
          <ac:spMkLst>
            <pc:docMk/>
            <pc:sldMk cId="1970037357" sldId="311"/>
            <ac:spMk id="5" creationId="{BB93A3D8-44FE-46BA-AF47-41F35C8C85EF}"/>
          </ac:spMkLst>
        </pc:spChg>
        <pc:spChg chg="mod">
          <ac:chgData name="허 유진" userId="8e47294607ed41f2" providerId="LiveId" clId="{5E51163C-C747-4551-BF46-2F89F682A26E}" dt="2021-08-03T17:17:11.807" v="6378" actId="20577"/>
          <ac:spMkLst>
            <pc:docMk/>
            <pc:sldMk cId="1970037357" sldId="311"/>
            <ac:spMk id="6" creationId="{DDAAFDD5-FBA0-4CBF-95E6-3EFDE257C1B7}"/>
          </ac:spMkLst>
        </pc:spChg>
        <pc:spChg chg="mod">
          <ac:chgData name="허 유진" userId="8e47294607ed41f2" providerId="LiveId" clId="{5E51163C-C747-4551-BF46-2F89F682A26E}" dt="2021-08-03T17:21:44.798" v="6476" actId="20577"/>
          <ac:spMkLst>
            <pc:docMk/>
            <pc:sldMk cId="1970037357" sldId="311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4T00:21:43.645" v="7419" actId="113"/>
          <ac:spMkLst>
            <pc:docMk/>
            <pc:sldMk cId="1970037357" sldId="311"/>
            <ac:spMk id="351" creationId="{33983F9A-00EF-4B50-93C0-09B5DFC65382}"/>
          </ac:spMkLst>
        </pc:spChg>
      </pc:sldChg>
      <pc:sldChg chg="addSp delSp modSp add mod ord">
        <pc:chgData name="허 유진" userId="8e47294607ed41f2" providerId="LiveId" clId="{5E51163C-C747-4551-BF46-2F89F682A26E}" dt="2021-08-03T17:20:06.537" v="6433" actId="404"/>
        <pc:sldMkLst>
          <pc:docMk/>
          <pc:sldMk cId="1033113394" sldId="312"/>
        </pc:sldMkLst>
        <pc:spChg chg="del">
          <ac:chgData name="허 유진" userId="8e47294607ed41f2" providerId="LiveId" clId="{5E51163C-C747-4551-BF46-2F89F682A26E}" dt="2021-08-03T17:19:41.937" v="6392" actId="478"/>
          <ac:spMkLst>
            <pc:docMk/>
            <pc:sldMk cId="1033113394" sldId="312"/>
            <ac:spMk id="6" creationId="{A05058E0-A539-4C21-8736-558660EF15E0}"/>
          </ac:spMkLst>
        </pc:spChg>
        <pc:spChg chg="add mod">
          <ac:chgData name="허 유진" userId="8e47294607ed41f2" providerId="LiveId" clId="{5E51163C-C747-4551-BF46-2F89F682A26E}" dt="2021-08-03T17:19:48.481" v="6393"/>
          <ac:spMkLst>
            <pc:docMk/>
            <pc:sldMk cId="1033113394" sldId="312"/>
            <ac:spMk id="7" creationId="{F9CAA79C-9CA2-47F0-A994-1F47F5CDCDED}"/>
          </ac:spMkLst>
        </pc:spChg>
        <pc:spChg chg="add mod">
          <ac:chgData name="허 유진" userId="8e47294607ed41f2" providerId="LiveId" clId="{5E51163C-C747-4551-BF46-2F89F682A26E}" dt="2021-08-03T17:19:48.481" v="6393"/>
          <ac:spMkLst>
            <pc:docMk/>
            <pc:sldMk cId="1033113394" sldId="312"/>
            <ac:spMk id="8" creationId="{25C63B97-B9CF-4E23-AD2F-952A5367801A}"/>
          </ac:spMkLst>
        </pc:spChg>
        <pc:spChg chg="mod">
          <ac:chgData name="허 유진" userId="8e47294607ed41f2" providerId="LiveId" clId="{5E51163C-C747-4551-BF46-2F89F682A26E}" dt="2021-08-03T17:20:06.537" v="6433" actId="404"/>
          <ac:spMkLst>
            <pc:docMk/>
            <pc:sldMk cId="1033113394" sldId="312"/>
            <ac:spMk id="10" creationId="{AA20C601-7643-4EBA-9CFC-DF7936CB5A21}"/>
          </ac:spMkLst>
        </pc:spChg>
        <pc:spChg chg="del">
          <ac:chgData name="허 유진" userId="8e47294607ed41f2" providerId="LiveId" clId="{5E51163C-C747-4551-BF46-2F89F682A26E}" dt="2021-08-03T17:20:02.173" v="6431" actId="478"/>
          <ac:spMkLst>
            <pc:docMk/>
            <pc:sldMk cId="1033113394" sldId="312"/>
            <ac:spMk id="11" creationId="{29A4DF8B-C10D-40EA-95FE-C0FDF1ACB807}"/>
          </ac:spMkLst>
        </pc:spChg>
      </pc:sldChg>
      <pc:sldChg chg="addSp delSp modSp add mod">
        <pc:chgData name="허 유진" userId="8e47294607ed41f2" providerId="LiveId" clId="{5E51163C-C747-4551-BF46-2F89F682A26E}" dt="2021-08-03T17:20:50.638" v="6446" actId="20577"/>
        <pc:sldMkLst>
          <pc:docMk/>
          <pc:sldMk cId="220192528" sldId="313"/>
        </pc:sldMkLst>
        <pc:spChg chg="add mod">
          <ac:chgData name="허 유진" userId="8e47294607ed41f2" providerId="LiveId" clId="{5E51163C-C747-4551-BF46-2F89F682A26E}" dt="2021-08-03T17:20:46.953" v="6439"/>
          <ac:spMkLst>
            <pc:docMk/>
            <pc:sldMk cId="220192528" sldId="313"/>
            <ac:spMk id="6" creationId="{69FD34FA-1027-4995-A5BD-DEDE512BCC7D}"/>
          </ac:spMkLst>
        </pc:spChg>
        <pc:spChg chg="del">
          <ac:chgData name="허 유진" userId="8e47294607ed41f2" providerId="LiveId" clId="{5E51163C-C747-4551-BF46-2F89F682A26E}" dt="2021-08-03T17:20:31.193" v="6437" actId="478"/>
          <ac:spMkLst>
            <pc:docMk/>
            <pc:sldMk cId="220192528" sldId="313"/>
            <ac:spMk id="7" creationId="{F9CAA79C-9CA2-47F0-A994-1F47F5CDCDED}"/>
          </ac:spMkLst>
        </pc:spChg>
        <pc:spChg chg="del">
          <ac:chgData name="허 유진" userId="8e47294607ed41f2" providerId="LiveId" clId="{5E51163C-C747-4551-BF46-2F89F682A26E}" dt="2021-08-03T17:20:33.201" v="6438" actId="478"/>
          <ac:spMkLst>
            <pc:docMk/>
            <pc:sldMk cId="220192528" sldId="313"/>
            <ac:spMk id="8" creationId="{25C63B97-B9CF-4E23-AD2F-952A5367801A}"/>
          </ac:spMkLst>
        </pc:spChg>
        <pc:spChg chg="add mod">
          <ac:chgData name="허 유진" userId="8e47294607ed41f2" providerId="LiveId" clId="{5E51163C-C747-4551-BF46-2F89F682A26E}" dt="2021-08-03T17:20:46.953" v="6439"/>
          <ac:spMkLst>
            <pc:docMk/>
            <pc:sldMk cId="220192528" sldId="313"/>
            <ac:spMk id="9" creationId="{91345AEE-2FB2-44AA-B771-723506553C81}"/>
          </ac:spMkLst>
        </pc:spChg>
        <pc:spChg chg="mod">
          <ac:chgData name="허 유진" userId="8e47294607ed41f2" providerId="LiveId" clId="{5E51163C-C747-4551-BF46-2F89F682A26E}" dt="2021-08-03T17:20:50.638" v="6446" actId="20577"/>
          <ac:spMkLst>
            <pc:docMk/>
            <pc:sldMk cId="220192528" sldId="313"/>
            <ac:spMk id="10" creationId="{AA20C601-7643-4EBA-9CFC-DF7936CB5A21}"/>
          </ac:spMkLst>
        </pc:spChg>
      </pc:sldChg>
      <pc:sldChg chg="addSp delSp modSp add mod">
        <pc:chgData name="허 유진" userId="8e47294607ed41f2" providerId="LiveId" clId="{5E51163C-C747-4551-BF46-2F89F682A26E}" dt="2021-08-03T17:21:27.683" v="6464" actId="20577"/>
        <pc:sldMkLst>
          <pc:docMk/>
          <pc:sldMk cId="307174354" sldId="314"/>
        </pc:sldMkLst>
        <pc:spChg chg="del">
          <ac:chgData name="허 유진" userId="8e47294607ed41f2" providerId="LiveId" clId="{5E51163C-C747-4551-BF46-2F89F682A26E}" dt="2021-08-03T17:21:14.714" v="6448" actId="478"/>
          <ac:spMkLst>
            <pc:docMk/>
            <pc:sldMk cId="307174354" sldId="314"/>
            <ac:spMk id="6" creationId="{69FD34FA-1027-4995-A5BD-DEDE512BCC7D}"/>
          </ac:spMkLst>
        </pc:spChg>
        <pc:spChg chg="add mod">
          <ac:chgData name="허 유진" userId="8e47294607ed41f2" providerId="LiveId" clId="{5E51163C-C747-4551-BF46-2F89F682A26E}" dt="2021-08-03T17:21:22.386" v="6449"/>
          <ac:spMkLst>
            <pc:docMk/>
            <pc:sldMk cId="307174354" sldId="314"/>
            <ac:spMk id="7" creationId="{83CC9900-F40A-40C5-9B1D-1AF063AF56AD}"/>
          </ac:spMkLst>
        </pc:spChg>
        <pc:spChg chg="add mod">
          <ac:chgData name="허 유진" userId="8e47294607ed41f2" providerId="LiveId" clId="{5E51163C-C747-4551-BF46-2F89F682A26E}" dt="2021-08-03T17:21:22.386" v="6449"/>
          <ac:spMkLst>
            <pc:docMk/>
            <pc:sldMk cId="307174354" sldId="314"/>
            <ac:spMk id="8" creationId="{77264457-22AC-4191-9915-F220E801A030}"/>
          </ac:spMkLst>
        </pc:spChg>
        <pc:spChg chg="del">
          <ac:chgData name="허 유진" userId="8e47294607ed41f2" providerId="LiveId" clId="{5E51163C-C747-4551-BF46-2F89F682A26E}" dt="2021-08-03T17:21:14.714" v="6448" actId="478"/>
          <ac:spMkLst>
            <pc:docMk/>
            <pc:sldMk cId="307174354" sldId="314"/>
            <ac:spMk id="9" creationId="{91345AEE-2FB2-44AA-B771-723506553C81}"/>
          </ac:spMkLst>
        </pc:spChg>
        <pc:spChg chg="mod">
          <ac:chgData name="허 유진" userId="8e47294607ed41f2" providerId="LiveId" clId="{5E51163C-C747-4551-BF46-2F89F682A26E}" dt="2021-08-03T17:21:27.683" v="6464" actId="20577"/>
          <ac:spMkLst>
            <pc:docMk/>
            <pc:sldMk cId="307174354" sldId="314"/>
            <ac:spMk id="10" creationId="{AA20C601-7643-4EBA-9CFC-DF7936CB5A21}"/>
          </ac:spMkLst>
        </pc:spChg>
      </pc:sldChg>
      <pc:sldChg chg="addSp delSp modSp add mod">
        <pc:chgData name="허 유진" userId="8e47294607ed41f2" providerId="LiveId" clId="{5E51163C-C747-4551-BF46-2F89F682A26E}" dt="2021-08-04T01:59:40.420" v="9950" actId="20577"/>
        <pc:sldMkLst>
          <pc:docMk/>
          <pc:sldMk cId="3037502304" sldId="315"/>
        </pc:sldMkLst>
        <pc:spChg chg="mod">
          <ac:chgData name="허 유진" userId="8e47294607ed41f2" providerId="LiveId" clId="{5E51163C-C747-4551-BF46-2F89F682A26E}" dt="2021-08-04T01:59:40.420" v="9950" actId="20577"/>
          <ac:spMkLst>
            <pc:docMk/>
            <pc:sldMk cId="3037502304" sldId="315"/>
            <ac:spMk id="351" creationId="{33983F9A-00EF-4B50-93C0-09B5DFC65382}"/>
          </ac:spMkLst>
        </pc:spChg>
        <pc:picChg chg="add del mod">
          <ac:chgData name="허 유진" userId="8e47294607ed41f2" providerId="LiveId" clId="{5E51163C-C747-4551-BF46-2F89F682A26E}" dt="2021-08-04T00:41:06.170" v="8539" actId="21"/>
          <ac:picMkLst>
            <pc:docMk/>
            <pc:sldMk cId="3037502304" sldId="315"/>
            <ac:picMk id="1026" creationId="{B7FA962E-2A26-4BFD-95A8-DB802B6009F5}"/>
          </ac:picMkLst>
        </pc:picChg>
      </pc:sldChg>
      <pc:sldChg chg="delSp modSp add mod">
        <pc:chgData name="허 유진" userId="8e47294607ed41f2" providerId="LiveId" clId="{5E51163C-C747-4551-BF46-2F89F682A26E}" dt="2021-08-04T00:40:53.382" v="8537" actId="20577"/>
        <pc:sldMkLst>
          <pc:docMk/>
          <pc:sldMk cId="1594358847" sldId="316"/>
        </pc:sldMkLst>
        <pc:spChg chg="mod">
          <ac:chgData name="허 유진" userId="8e47294607ed41f2" providerId="LiveId" clId="{5E51163C-C747-4551-BF46-2F89F682A26E}" dt="2021-08-04T00:30:45.135" v="7804" actId="20577"/>
          <ac:spMkLst>
            <pc:docMk/>
            <pc:sldMk cId="1594358847" sldId="316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4T00:40:53.382" v="8537" actId="20577"/>
          <ac:spMkLst>
            <pc:docMk/>
            <pc:sldMk cId="1594358847" sldId="316"/>
            <ac:spMk id="351" creationId="{33983F9A-00EF-4B50-93C0-09B5DFC65382}"/>
          </ac:spMkLst>
        </pc:spChg>
        <pc:picChg chg="del">
          <ac:chgData name="허 유진" userId="8e47294607ed41f2" providerId="LiveId" clId="{5E51163C-C747-4551-BF46-2F89F682A26E}" dt="2021-08-04T00:30:26.472" v="7786" actId="478"/>
          <ac:picMkLst>
            <pc:docMk/>
            <pc:sldMk cId="1594358847" sldId="316"/>
            <ac:picMk id="1026" creationId="{B7FA962E-2A26-4BFD-95A8-DB802B6009F5}"/>
          </ac:picMkLst>
        </pc:picChg>
      </pc:sldChg>
      <pc:sldChg chg="delSp add del">
        <pc:chgData name="허 유진" userId="8e47294607ed41f2" providerId="LiveId" clId="{5E51163C-C747-4551-BF46-2F89F682A26E}" dt="2021-08-04T00:30:25.031" v="7785" actId="2696"/>
        <pc:sldMkLst>
          <pc:docMk/>
          <pc:sldMk cId="3030866049" sldId="317"/>
        </pc:sldMkLst>
        <pc:picChg chg="del">
          <ac:chgData name="허 유진" userId="8e47294607ed41f2" providerId="LiveId" clId="{5E51163C-C747-4551-BF46-2F89F682A26E}" dt="2021-08-04T00:30:22.347" v="7784" actId="478"/>
          <ac:picMkLst>
            <pc:docMk/>
            <pc:sldMk cId="3030866049" sldId="317"/>
            <ac:picMk id="1026" creationId="{B7FA962E-2A26-4BFD-95A8-DB802B6009F5}"/>
          </ac:picMkLst>
        </pc:picChg>
      </pc:sldChg>
      <pc:sldChg chg="addSp modSp add mod">
        <pc:chgData name="허 유진" userId="8e47294607ed41f2" providerId="LiveId" clId="{5E51163C-C747-4551-BF46-2F89F682A26E}" dt="2021-08-04T00:42:27.967" v="8743" actId="113"/>
        <pc:sldMkLst>
          <pc:docMk/>
          <pc:sldMk cId="4244062251" sldId="317"/>
        </pc:sldMkLst>
        <pc:spChg chg="mod">
          <ac:chgData name="허 유진" userId="8e47294607ed41f2" providerId="LiveId" clId="{5E51163C-C747-4551-BF46-2F89F682A26E}" dt="2021-08-04T00:42:27.967" v="8743" actId="113"/>
          <ac:spMkLst>
            <pc:docMk/>
            <pc:sldMk cId="4244062251" sldId="317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4T00:41:41.977" v="8547" actId="1076"/>
          <ac:picMkLst>
            <pc:docMk/>
            <pc:sldMk cId="4244062251" sldId="317"/>
            <ac:picMk id="9" creationId="{DEFDD94B-71AB-487C-BCDE-A18830C4FE54}"/>
          </ac:picMkLst>
        </pc:picChg>
      </pc:sldChg>
      <pc:sldChg chg="addSp delSp modSp add mod">
        <pc:chgData name="허 유진" userId="8e47294607ed41f2" providerId="LiveId" clId="{5E51163C-C747-4551-BF46-2F89F682A26E}" dt="2021-08-04T01:22:09.384" v="9330" actId="20577"/>
        <pc:sldMkLst>
          <pc:docMk/>
          <pc:sldMk cId="2662543123" sldId="318"/>
        </pc:sldMkLst>
        <pc:spChg chg="mod">
          <ac:chgData name="허 유진" userId="8e47294607ed41f2" providerId="LiveId" clId="{5E51163C-C747-4551-BF46-2F89F682A26E}" dt="2021-08-04T01:22:09.384" v="9330" actId="20577"/>
          <ac:spMkLst>
            <pc:docMk/>
            <pc:sldMk cId="2662543123" sldId="318"/>
            <ac:spMk id="351" creationId="{33983F9A-00EF-4B50-93C0-09B5DFC65382}"/>
          </ac:spMkLst>
        </pc:spChg>
        <pc:picChg chg="add mod modCrop">
          <ac:chgData name="허 유진" userId="8e47294607ed41f2" providerId="LiveId" clId="{5E51163C-C747-4551-BF46-2F89F682A26E}" dt="2021-08-04T01:21:19.238" v="9320" actId="1076"/>
          <ac:picMkLst>
            <pc:docMk/>
            <pc:sldMk cId="2662543123" sldId="318"/>
            <ac:picMk id="3" creationId="{0457E247-486D-49F9-93E7-955109722D49}"/>
          </ac:picMkLst>
        </pc:picChg>
        <pc:picChg chg="del">
          <ac:chgData name="허 유진" userId="8e47294607ed41f2" providerId="LiveId" clId="{5E51163C-C747-4551-BF46-2F89F682A26E}" dt="2021-08-04T00:48:11.261" v="8788" actId="478"/>
          <ac:picMkLst>
            <pc:docMk/>
            <pc:sldMk cId="2662543123" sldId="318"/>
            <ac:picMk id="9" creationId="{DEFDD94B-71AB-487C-BCDE-A18830C4FE54}"/>
          </ac:picMkLst>
        </pc:picChg>
      </pc:sldChg>
      <pc:sldChg chg="addSp delSp modSp add mod ord">
        <pc:chgData name="허 유진" userId="8e47294607ed41f2" providerId="LiveId" clId="{5E51163C-C747-4551-BF46-2F89F682A26E}" dt="2021-08-04T01:39:12.484" v="9912" actId="1035"/>
        <pc:sldMkLst>
          <pc:docMk/>
          <pc:sldMk cId="2141564695" sldId="319"/>
        </pc:sldMkLst>
        <pc:spChg chg="mod">
          <ac:chgData name="허 유진" userId="8e47294607ed41f2" providerId="LiveId" clId="{5E51163C-C747-4551-BF46-2F89F682A26E}" dt="2021-08-04T01:24:13.357" v="9351" actId="20577"/>
          <ac:spMkLst>
            <pc:docMk/>
            <pc:sldMk cId="2141564695" sldId="319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4T01:39:12.484" v="9912" actId="1035"/>
          <ac:spMkLst>
            <pc:docMk/>
            <pc:sldMk cId="2141564695" sldId="319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4T01:39:01.331" v="9906" actId="1076"/>
          <ac:picMkLst>
            <pc:docMk/>
            <pc:sldMk cId="2141564695" sldId="319"/>
            <ac:picMk id="3" creationId="{1CF61AC0-694E-48E5-BD08-763377D88649}"/>
          </ac:picMkLst>
        </pc:picChg>
        <pc:picChg chg="del">
          <ac:chgData name="허 유진" userId="8e47294607ed41f2" providerId="LiveId" clId="{5E51163C-C747-4551-BF46-2F89F682A26E}" dt="2021-08-04T01:24:00.370" v="9334" actId="478"/>
          <ac:picMkLst>
            <pc:docMk/>
            <pc:sldMk cId="2141564695" sldId="319"/>
            <ac:picMk id="9" creationId="{DEFDD94B-71AB-487C-BCDE-A18830C4FE54}"/>
          </ac:picMkLst>
        </pc:picChg>
        <pc:picChg chg="add mod">
          <ac:chgData name="허 유진" userId="8e47294607ed41f2" providerId="LiveId" clId="{5E51163C-C747-4551-BF46-2F89F682A26E}" dt="2021-08-04T01:39:03.396" v="9907" actId="1076"/>
          <ac:picMkLst>
            <pc:docMk/>
            <pc:sldMk cId="2141564695" sldId="319"/>
            <ac:picMk id="11" creationId="{ECD57834-9E4E-400B-88FF-53FBEA07D138}"/>
          </ac:picMkLst>
        </pc:picChg>
        <pc:picChg chg="add mod">
          <ac:chgData name="허 유진" userId="8e47294607ed41f2" providerId="LiveId" clId="{5E51163C-C747-4551-BF46-2F89F682A26E}" dt="2021-08-04T01:39:06.760" v="9908" actId="1076"/>
          <ac:picMkLst>
            <pc:docMk/>
            <pc:sldMk cId="2141564695" sldId="319"/>
            <ac:picMk id="13" creationId="{1B4C1527-1CF1-40E3-BA5D-F476125E9851}"/>
          </ac:picMkLst>
        </pc:picChg>
      </pc:sldChg>
      <pc:sldChg chg="addSp delSp modSp add mod">
        <pc:chgData name="허 유진" userId="8e47294607ed41f2" providerId="LiveId" clId="{5E51163C-C747-4551-BF46-2F89F682A26E}" dt="2021-08-04T02:11:15.893" v="9962" actId="1076"/>
        <pc:sldMkLst>
          <pc:docMk/>
          <pc:sldMk cId="325176868" sldId="320"/>
        </pc:sldMkLst>
        <pc:spChg chg="del">
          <ac:chgData name="허 유진" userId="8e47294607ed41f2" providerId="LiveId" clId="{5E51163C-C747-4551-BF46-2F89F682A26E}" dt="2021-08-04T02:11:00.377" v="9955" actId="478"/>
          <ac:spMkLst>
            <pc:docMk/>
            <pc:sldMk cId="325176868" sldId="320"/>
            <ac:spMk id="351" creationId="{33983F9A-00EF-4B50-93C0-09B5DFC65382}"/>
          </ac:spMkLst>
        </pc:spChg>
        <pc:picChg chg="del">
          <ac:chgData name="허 유진" userId="8e47294607ed41f2" providerId="LiveId" clId="{5E51163C-C747-4551-BF46-2F89F682A26E}" dt="2021-08-04T02:10:58.582" v="9954" actId="478"/>
          <ac:picMkLst>
            <pc:docMk/>
            <pc:sldMk cId="325176868" sldId="320"/>
            <ac:picMk id="3" creationId="{1CF61AC0-694E-48E5-BD08-763377D88649}"/>
          </ac:picMkLst>
        </pc:picChg>
        <pc:picChg chg="add mod">
          <ac:chgData name="허 유진" userId="8e47294607ed41f2" providerId="LiveId" clId="{5E51163C-C747-4551-BF46-2F89F682A26E}" dt="2021-08-04T02:11:15.893" v="9962" actId="1076"/>
          <ac:picMkLst>
            <pc:docMk/>
            <pc:sldMk cId="325176868" sldId="320"/>
            <ac:picMk id="9" creationId="{9DB6DF01-E2E6-461B-95FA-2CCA1FC821FC}"/>
          </ac:picMkLst>
        </pc:picChg>
        <pc:picChg chg="del">
          <ac:chgData name="허 유진" userId="8e47294607ed41f2" providerId="LiveId" clId="{5E51163C-C747-4551-BF46-2F89F682A26E}" dt="2021-08-04T02:10:57.258" v="9953" actId="478"/>
          <ac:picMkLst>
            <pc:docMk/>
            <pc:sldMk cId="325176868" sldId="320"/>
            <ac:picMk id="11" creationId="{ECD57834-9E4E-400B-88FF-53FBEA07D138}"/>
          </ac:picMkLst>
        </pc:picChg>
        <pc:picChg chg="del">
          <ac:chgData name="허 유진" userId="8e47294607ed41f2" providerId="LiveId" clId="{5E51163C-C747-4551-BF46-2F89F682A26E}" dt="2021-08-04T02:10:55.777" v="9952" actId="478"/>
          <ac:picMkLst>
            <pc:docMk/>
            <pc:sldMk cId="325176868" sldId="320"/>
            <ac:picMk id="13" creationId="{1B4C1527-1CF1-40E3-BA5D-F476125E9851}"/>
          </ac:picMkLst>
        </pc:picChg>
      </pc:sldChg>
      <pc:sldChg chg="modSp add mod">
        <pc:chgData name="허 유진" userId="8e47294607ed41f2" providerId="LiveId" clId="{5E51163C-C747-4551-BF46-2F89F682A26E}" dt="2021-08-04T02:18:30.845" v="10013" actId="20577"/>
        <pc:sldMkLst>
          <pc:docMk/>
          <pc:sldMk cId="412712733" sldId="321"/>
        </pc:sldMkLst>
        <pc:spChg chg="mod">
          <ac:chgData name="허 유진" userId="8e47294607ed41f2" providerId="LiveId" clId="{5E51163C-C747-4551-BF46-2F89F682A26E}" dt="2021-08-04T02:18:30.845" v="10013" actId="20577"/>
          <ac:spMkLst>
            <pc:docMk/>
            <pc:sldMk cId="412712733" sldId="321"/>
            <ac:spMk id="7" creationId="{83CC9900-F40A-40C5-9B1D-1AF063AF56AD}"/>
          </ac:spMkLst>
        </pc:spChg>
        <pc:spChg chg="mod">
          <ac:chgData name="허 유진" userId="8e47294607ed41f2" providerId="LiveId" clId="{5E51163C-C747-4551-BF46-2F89F682A26E}" dt="2021-08-04T02:18:27.139" v="10000" actId="20577"/>
          <ac:spMkLst>
            <pc:docMk/>
            <pc:sldMk cId="412712733" sldId="321"/>
            <ac:spMk id="8" creationId="{77264457-22AC-4191-9915-F220E801A030}"/>
          </ac:spMkLst>
        </pc:spChg>
        <pc:spChg chg="mod">
          <ac:chgData name="허 유진" userId="8e47294607ed41f2" providerId="LiveId" clId="{5E51163C-C747-4551-BF46-2F89F682A26E}" dt="2021-08-04T02:18:22.316" v="9998" actId="6549"/>
          <ac:spMkLst>
            <pc:docMk/>
            <pc:sldMk cId="412712733" sldId="321"/>
            <ac:spMk id="10" creationId="{AA20C601-7643-4EBA-9CFC-DF7936CB5A21}"/>
          </ac:spMkLst>
        </pc:spChg>
      </pc:sldChg>
      <pc:sldChg chg="modSp add mod">
        <pc:chgData name="허 유진" userId="8e47294607ed41f2" providerId="LiveId" clId="{5E51163C-C747-4551-BF46-2F89F682A26E}" dt="2021-08-04T02:29:45.641" v="10876" actId="20577"/>
        <pc:sldMkLst>
          <pc:docMk/>
          <pc:sldMk cId="3311974145" sldId="322"/>
        </pc:sldMkLst>
        <pc:spChg chg="mod">
          <ac:chgData name="허 유진" userId="8e47294607ed41f2" providerId="LiveId" clId="{5E51163C-C747-4551-BF46-2F89F682A26E}" dt="2021-08-04T02:18:52.907" v="10029" actId="20577"/>
          <ac:spMkLst>
            <pc:docMk/>
            <pc:sldMk cId="3311974145" sldId="322"/>
            <ac:spMk id="5" creationId="{BB93A3D8-44FE-46BA-AF47-41F35C8C85EF}"/>
          </ac:spMkLst>
        </pc:spChg>
        <pc:spChg chg="mod">
          <ac:chgData name="허 유진" userId="8e47294607ed41f2" providerId="LiveId" clId="{5E51163C-C747-4551-BF46-2F89F682A26E}" dt="2021-08-04T02:18:49.628" v="10016" actId="20577"/>
          <ac:spMkLst>
            <pc:docMk/>
            <pc:sldMk cId="3311974145" sldId="322"/>
            <ac:spMk id="6" creationId="{DDAAFDD5-FBA0-4CBF-95E6-3EFDE257C1B7}"/>
          </ac:spMkLst>
        </pc:spChg>
        <pc:spChg chg="mod">
          <ac:chgData name="허 유진" userId="8e47294607ed41f2" providerId="LiveId" clId="{5E51163C-C747-4551-BF46-2F89F682A26E}" dt="2021-08-04T02:23:01.021" v="10054" actId="20577"/>
          <ac:spMkLst>
            <pc:docMk/>
            <pc:sldMk cId="3311974145" sldId="322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4T02:29:45.641" v="10876" actId="20577"/>
          <ac:spMkLst>
            <pc:docMk/>
            <pc:sldMk cId="3311974145" sldId="322"/>
            <ac:spMk id="351" creationId="{33983F9A-00EF-4B50-93C0-09B5DFC65382}"/>
          </ac:spMkLst>
        </pc:spChg>
      </pc:sldChg>
      <pc:sldChg chg="addSp modSp add mod">
        <pc:chgData name="허 유진" userId="8e47294607ed41f2" providerId="LiveId" clId="{5E51163C-C747-4551-BF46-2F89F682A26E}" dt="2021-08-04T03:38:14.557" v="11795" actId="20577"/>
        <pc:sldMkLst>
          <pc:docMk/>
          <pc:sldMk cId="374313342" sldId="323"/>
        </pc:sldMkLst>
        <pc:spChg chg="mod">
          <ac:chgData name="허 유진" userId="8e47294607ed41f2" providerId="LiveId" clId="{5E51163C-C747-4551-BF46-2F89F682A26E}" dt="2021-08-04T03:30:56.534" v="10907"/>
          <ac:spMkLst>
            <pc:docMk/>
            <pc:sldMk cId="374313342" sldId="323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4T03:38:14.557" v="11795" actId="20577"/>
          <ac:spMkLst>
            <pc:docMk/>
            <pc:sldMk cId="374313342" sldId="323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4T03:31:06.601" v="10911" actId="1076"/>
          <ac:picMkLst>
            <pc:docMk/>
            <pc:sldMk cId="374313342" sldId="323"/>
            <ac:picMk id="3" creationId="{F482A44D-514D-4464-8435-1728C48808D9}"/>
          </ac:picMkLst>
        </pc:picChg>
      </pc:sldChg>
      <pc:sldChg chg="addSp modSp add mod ord">
        <pc:chgData name="허 유진" userId="8e47294607ed41f2" providerId="LiveId" clId="{5E51163C-C747-4551-BF46-2F89F682A26E}" dt="2021-08-04T03:46:58.481" v="12177" actId="1076"/>
        <pc:sldMkLst>
          <pc:docMk/>
          <pc:sldMk cId="2842345128" sldId="324"/>
        </pc:sldMkLst>
        <pc:spChg chg="add mod">
          <ac:chgData name="허 유진" userId="8e47294607ed41f2" providerId="LiveId" clId="{5E51163C-C747-4551-BF46-2F89F682A26E}" dt="2021-08-04T03:45:07.782" v="12111" actId="1076"/>
          <ac:spMkLst>
            <pc:docMk/>
            <pc:sldMk cId="2842345128" sldId="324"/>
            <ac:spMk id="10" creationId="{C06D4ABD-A966-4A5A-A7EF-A7188511C852}"/>
          </ac:spMkLst>
        </pc:spChg>
        <pc:spChg chg="add mod">
          <ac:chgData name="허 유진" userId="8e47294607ed41f2" providerId="LiveId" clId="{5E51163C-C747-4551-BF46-2F89F682A26E}" dt="2021-08-04T03:46:58.481" v="12177" actId="1076"/>
          <ac:spMkLst>
            <pc:docMk/>
            <pc:sldMk cId="2842345128" sldId="324"/>
            <ac:spMk id="11" creationId="{75B77555-B4E9-4C1B-9E29-68D364D9AD92}"/>
          </ac:spMkLst>
        </pc:spChg>
        <pc:spChg chg="mod">
          <ac:chgData name="허 유진" userId="8e47294607ed41f2" providerId="LiveId" clId="{5E51163C-C747-4551-BF46-2F89F682A26E}" dt="2021-08-04T03:40:55.069" v="11958" actId="113"/>
          <ac:spMkLst>
            <pc:docMk/>
            <pc:sldMk cId="2842345128" sldId="324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4T03:43:02.468" v="11959" actId="1076"/>
          <ac:picMkLst>
            <pc:docMk/>
            <pc:sldMk cId="2842345128" sldId="324"/>
            <ac:picMk id="3" creationId="{743502E5-DE43-4D73-AE50-81C2E2E65E0F}"/>
          </ac:picMkLst>
        </pc:picChg>
      </pc:sldChg>
      <pc:sldChg chg="modSp add mod ord">
        <pc:chgData name="허 유진" userId="8e47294607ed41f2" providerId="LiveId" clId="{5E51163C-C747-4551-BF46-2F89F682A26E}" dt="2021-08-04T03:55:50.304" v="13204" actId="20577"/>
        <pc:sldMkLst>
          <pc:docMk/>
          <pc:sldMk cId="1246197121" sldId="325"/>
        </pc:sldMkLst>
        <pc:spChg chg="mod">
          <ac:chgData name="허 유진" userId="8e47294607ed41f2" providerId="LiveId" clId="{5E51163C-C747-4551-BF46-2F89F682A26E}" dt="2021-08-04T03:49:09.166" v="12205" actId="20577"/>
          <ac:spMkLst>
            <pc:docMk/>
            <pc:sldMk cId="1246197121" sldId="325"/>
            <ac:spMk id="8" creationId="{1A957927-C6BE-46D3-92C5-ABAC299F1894}"/>
          </ac:spMkLst>
        </pc:spChg>
        <pc:spChg chg="mod">
          <ac:chgData name="허 유진" userId="8e47294607ed41f2" providerId="LiveId" clId="{5E51163C-C747-4551-BF46-2F89F682A26E}" dt="2021-08-04T03:55:50.304" v="13204" actId="20577"/>
          <ac:spMkLst>
            <pc:docMk/>
            <pc:sldMk cId="1246197121" sldId="325"/>
            <ac:spMk id="351" creationId="{33983F9A-00EF-4B50-93C0-09B5DFC65382}"/>
          </ac:spMkLst>
        </pc:spChg>
      </pc:sldChg>
      <pc:sldChg chg="addSp delSp modSp add mod">
        <pc:chgData name="허 유진" userId="8e47294607ed41f2" providerId="LiveId" clId="{5E51163C-C747-4551-BF46-2F89F682A26E}" dt="2021-08-04T04:44:53.359" v="13252" actId="1076"/>
        <pc:sldMkLst>
          <pc:docMk/>
          <pc:sldMk cId="3476616313" sldId="326"/>
        </pc:sldMkLst>
        <pc:spChg chg="mod">
          <ac:chgData name="허 유진" userId="8e47294607ed41f2" providerId="LiveId" clId="{5E51163C-C747-4551-BF46-2F89F682A26E}" dt="2021-08-04T04:14:19.593" v="13240" actId="20577"/>
          <ac:spMkLst>
            <pc:docMk/>
            <pc:sldMk cId="3476616313" sldId="326"/>
            <ac:spMk id="8" creationId="{1A957927-C6BE-46D3-92C5-ABAC299F1894}"/>
          </ac:spMkLst>
        </pc:spChg>
        <pc:spChg chg="del">
          <ac:chgData name="허 유진" userId="8e47294607ed41f2" providerId="LiveId" clId="{5E51163C-C747-4551-BF46-2F89F682A26E}" dt="2021-08-04T04:44:10.425" v="13242" actId="478"/>
          <ac:spMkLst>
            <pc:docMk/>
            <pc:sldMk cId="3476616313" sldId="326"/>
            <ac:spMk id="351" creationId="{33983F9A-00EF-4B50-93C0-09B5DFC65382}"/>
          </ac:spMkLst>
        </pc:spChg>
        <pc:picChg chg="add del mod">
          <ac:chgData name="허 유진" userId="8e47294607ed41f2" providerId="LiveId" clId="{5E51163C-C747-4551-BF46-2F89F682A26E}" dt="2021-08-04T04:44:04.820" v="13241" actId="478"/>
          <ac:picMkLst>
            <pc:docMk/>
            <pc:sldMk cId="3476616313" sldId="326"/>
            <ac:picMk id="3" creationId="{5D106D1F-1289-4689-82BB-0BE1CEACCCDB}"/>
          </ac:picMkLst>
        </pc:picChg>
        <pc:picChg chg="add mod modCrop">
          <ac:chgData name="허 유진" userId="8e47294607ed41f2" providerId="LiveId" clId="{5E51163C-C747-4551-BF46-2F89F682A26E}" dt="2021-08-04T04:44:53.359" v="13252" actId="1076"/>
          <ac:picMkLst>
            <pc:docMk/>
            <pc:sldMk cId="3476616313" sldId="326"/>
            <ac:picMk id="10" creationId="{6E8637AB-6C38-42EE-B96F-16B31A36CAC3}"/>
          </ac:picMkLst>
        </pc:picChg>
      </pc:sldChg>
      <pc:sldChg chg="addSp delSp modSp add mod">
        <pc:chgData name="허 유진" userId="8e47294607ed41f2" providerId="LiveId" clId="{5E51163C-C747-4551-BF46-2F89F682A26E}" dt="2021-08-04T04:48:30.419" v="13299" actId="1076"/>
        <pc:sldMkLst>
          <pc:docMk/>
          <pc:sldMk cId="1311618993" sldId="327"/>
        </pc:sldMkLst>
        <pc:picChg chg="add del mod modCrop">
          <ac:chgData name="허 유진" userId="8e47294607ed41f2" providerId="LiveId" clId="{5E51163C-C747-4551-BF46-2F89F682A26E}" dt="2021-08-04T04:47:47.268" v="13284" actId="478"/>
          <ac:picMkLst>
            <pc:docMk/>
            <pc:sldMk cId="1311618993" sldId="327"/>
            <ac:picMk id="3" creationId="{CA2DF801-0B53-4E5F-B8C3-2ACE7E43F8EB}"/>
          </ac:picMkLst>
        </pc:picChg>
        <pc:picChg chg="del">
          <ac:chgData name="허 유진" userId="8e47294607ed41f2" providerId="LiveId" clId="{5E51163C-C747-4551-BF46-2F89F682A26E}" dt="2021-08-04T04:45:04.566" v="13255" actId="478"/>
          <ac:picMkLst>
            <pc:docMk/>
            <pc:sldMk cId="1311618993" sldId="327"/>
            <ac:picMk id="10" creationId="{6E8637AB-6C38-42EE-B96F-16B31A36CAC3}"/>
          </ac:picMkLst>
        </pc:picChg>
        <pc:picChg chg="add mod modCrop">
          <ac:chgData name="허 유진" userId="8e47294607ed41f2" providerId="LiveId" clId="{5E51163C-C747-4551-BF46-2F89F682A26E}" dt="2021-08-04T04:48:30.419" v="13299" actId="1076"/>
          <ac:picMkLst>
            <pc:docMk/>
            <pc:sldMk cId="1311618993" sldId="327"/>
            <ac:picMk id="11" creationId="{5CE53B6E-DFD7-4D1F-BBAA-46278C761F47}"/>
          </ac:picMkLst>
        </pc:picChg>
      </pc:sldChg>
      <pc:sldChg chg="addSp delSp modSp add mod">
        <pc:chgData name="허 유진" userId="8e47294607ed41f2" providerId="LiveId" clId="{5E51163C-C747-4551-BF46-2F89F682A26E}" dt="2021-08-04T04:49:06.540" v="13308" actId="1076"/>
        <pc:sldMkLst>
          <pc:docMk/>
          <pc:sldMk cId="535426379" sldId="328"/>
        </pc:sldMkLst>
        <pc:picChg chg="add del mod">
          <ac:chgData name="허 유진" userId="8e47294607ed41f2" providerId="LiveId" clId="{5E51163C-C747-4551-BF46-2F89F682A26E}" dt="2021-08-04T04:45:15.090" v="13260" actId="478"/>
          <ac:picMkLst>
            <pc:docMk/>
            <pc:sldMk cId="535426379" sldId="328"/>
            <ac:picMk id="3" creationId="{1222DD1D-1E40-4298-B684-196480A6EA1D}"/>
          </ac:picMkLst>
        </pc:picChg>
        <pc:picChg chg="del">
          <ac:chgData name="허 유진" userId="8e47294607ed41f2" providerId="LiveId" clId="{5E51163C-C747-4551-BF46-2F89F682A26E}" dt="2021-08-04T04:45:05.734" v="13256" actId="478"/>
          <ac:picMkLst>
            <pc:docMk/>
            <pc:sldMk cId="535426379" sldId="328"/>
            <ac:picMk id="10" creationId="{6E8637AB-6C38-42EE-B96F-16B31A36CAC3}"/>
          </ac:picMkLst>
        </pc:picChg>
        <pc:picChg chg="add del mod modCrop">
          <ac:chgData name="허 유진" userId="8e47294607ed41f2" providerId="LiveId" clId="{5E51163C-C747-4551-BF46-2F89F682A26E}" dt="2021-08-04T04:47:48.653" v="13285" actId="478"/>
          <ac:picMkLst>
            <pc:docMk/>
            <pc:sldMk cId="535426379" sldId="328"/>
            <ac:picMk id="11" creationId="{CD1B3BB8-8B8E-4D6D-A6EA-3486995E5E59}"/>
          </ac:picMkLst>
        </pc:picChg>
        <pc:picChg chg="add mod modCrop">
          <ac:chgData name="허 유진" userId="8e47294607ed41f2" providerId="LiveId" clId="{5E51163C-C747-4551-BF46-2F89F682A26E}" dt="2021-08-04T04:49:06.540" v="13308" actId="1076"/>
          <ac:picMkLst>
            <pc:docMk/>
            <pc:sldMk cId="535426379" sldId="328"/>
            <ac:picMk id="13" creationId="{5AD26A4B-32FA-420F-95DB-812CDF1D02EC}"/>
          </ac:picMkLst>
        </pc:picChg>
      </pc:sldChg>
      <pc:sldChg chg="addSp modSp add mod ord">
        <pc:chgData name="허 유진" userId="8e47294607ed41f2" providerId="LiveId" clId="{5E51163C-C747-4551-BF46-2F89F682A26E}" dt="2021-08-04T05:01:34.465" v="13986" actId="113"/>
        <pc:sldMkLst>
          <pc:docMk/>
          <pc:sldMk cId="1471600341" sldId="329"/>
        </pc:sldMkLst>
        <pc:spChg chg="mod">
          <ac:chgData name="허 유진" userId="8e47294607ed41f2" providerId="LiveId" clId="{5E51163C-C747-4551-BF46-2F89F682A26E}" dt="2021-08-04T04:50:17.524" v="13345" actId="20577"/>
          <ac:spMkLst>
            <pc:docMk/>
            <pc:sldMk cId="1471600341" sldId="329"/>
            <ac:spMk id="8" creationId="{1A957927-C6BE-46D3-92C5-ABAC299F1894}"/>
          </ac:spMkLst>
        </pc:spChg>
        <pc:spChg chg="add mod">
          <ac:chgData name="허 유진" userId="8e47294607ed41f2" providerId="LiveId" clId="{5E51163C-C747-4551-BF46-2F89F682A26E}" dt="2021-08-04T05:01:34.465" v="13986" actId="113"/>
          <ac:spMkLst>
            <pc:docMk/>
            <pc:sldMk cId="1471600341" sldId="329"/>
            <ac:spMk id="10" creationId="{95BA33C3-D3F1-4CA8-9D83-14F8F6FAA196}"/>
          </ac:spMkLst>
        </pc:spChg>
        <pc:spChg chg="mod">
          <ac:chgData name="허 유진" userId="8e47294607ed41f2" providerId="LiveId" clId="{5E51163C-C747-4551-BF46-2F89F682A26E}" dt="2021-08-04T04:56:22.935" v="13496"/>
          <ac:spMkLst>
            <pc:docMk/>
            <pc:sldMk cId="1471600341" sldId="329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4T04:57:12.808" v="13501" actId="14100"/>
          <ac:picMkLst>
            <pc:docMk/>
            <pc:sldMk cId="1471600341" sldId="329"/>
            <ac:picMk id="3" creationId="{DB57A911-4007-41B8-B308-23BC9DACF1C0}"/>
          </ac:picMkLst>
        </pc:picChg>
      </pc:sldChg>
      <pc:sldChg chg="delSp modSp add mod">
        <pc:chgData name="허 유진" userId="8e47294607ed41f2" providerId="LiveId" clId="{5E51163C-C747-4551-BF46-2F89F682A26E}" dt="2021-08-04T14:56:53.543" v="15261" actId="20577"/>
        <pc:sldMkLst>
          <pc:docMk/>
          <pc:sldMk cId="2326615936" sldId="330"/>
        </pc:sldMkLst>
        <pc:spChg chg="mod">
          <ac:chgData name="허 유진" userId="8e47294607ed41f2" providerId="LiveId" clId="{5E51163C-C747-4551-BF46-2F89F682A26E}" dt="2021-08-04T14:56:53.543" v="15261" actId="20577"/>
          <ac:spMkLst>
            <pc:docMk/>
            <pc:sldMk cId="2326615936" sldId="330"/>
            <ac:spMk id="8" creationId="{1A957927-C6BE-46D3-92C5-ABAC299F1894}"/>
          </ac:spMkLst>
        </pc:spChg>
        <pc:spChg chg="del">
          <ac:chgData name="허 유진" userId="8e47294607ed41f2" providerId="LiveId" clId="{5E51163C-C747-4551-BF46-2F89F682A26E}" dt="2021-08-04T05:01:28.373" v="13985" actId="478"/>
          <ac:spMkLst>
            <pc:docMk/>
            <pc:sldMk cId="2326615936" sldId="330"/>
            <ac:spMk id="10" creationId="{95BA33C3-D3F1-4CA8-9D83-14F8F6FAA196}"/>
          </ac:spMkLst>
        </pc:spChg>
        <pc:spChg chg="mod">
          <ac:chgData name="허 유진" userId="8e47294607ed41f2" providerId="LiveId" clId="{5E51163C-C747-4551-BF46-2F89F682A26E}" dt="2021-08-04T14:35:56.441" v="15215" actId="20577"/>
          <ac:spMkLst>
            <pc:docMk/>
            <pc:sldMk cId="2326615936" sldId="330"/>
            <ac:spMk id="351" creationId="{33983F9A-00EF-4B50-93C0-09B5DFC65382}"/>
          </ac:spMkLst>
        </pc:spChg>
        <pc:picChg chg="del">
          <ac:chgData name="허 유진" userId="8e47294607ed41f2" providerId="LiveId" clId="{5E51163C-C747-4551-BF46-2F89F682A26E}" dt="2021-08-04T05:01:27.143" v="13984" actId="478"/>
          <ac:picMkLst>
            <pc:docMk/>
            <pc:sldMk cId="2326615936" sldId="330"/>
            <ac:picMk id="3" creationId="{DB57A911-4007-41B8-B308-23BC9DACF1C0}"/>
          </ac:picMkLst>
        </pc:picChg>
      </pc:sldChg>
      <pc:sldChg chg="delSp modSp add mod">
        <pc:chgData name="허 유진" userId="8e47294607ed41f2" providerId="LiveId" clId="{5E51163C-C747-4551-BF46-2F89F682A26E}" dt="2021-08-04T14:44:18.247" v="15241" actId="20577"/>
        <pc:sldMkLst>
          <pc:docMk/>
          <pc:sldMk cId="3959164536" sldId="331"/>
        </pc:sldMkLst>
        <pc:spChg chg="mod">
          <ac:chgData name="허 유진" userId="8e47294607ed41f2" providerId="LiveId" clId="{5E51163C-C747-4551-BF46-2F89F682A26E}" dt="2021-08-04T14:44:18.247" v="15241" actId="20577"/>
          <ac:spMkLst>
            <pc:docMk/>
            <pc:sldMk cId="3959164536" sldId="331"/>
            <ac:spMk id="8" creationId="{1A957927-C6BE-46D3-92C5-ABAC299F1894}"/>
          </ac:spMkLst>
        </pc:spChg>
        <pc:spChg chg="del">
          <ac:chgData name="허 유진" userId="8e47294607ed41f2" providerId="LiveId" clId="{5E51163C-C747-4551-BF46-2F89F682A26E}" dt="2021-08-04T14:43:57.655" v="15217" actId="478"/>
          <ac:spMkLst>
            <pc:docMk/>
            <pc:sldMk cId="3959164536" sldId="331"/>
            <ac:spMk id="351" creationId="{33983F9A-00EF-4B50-93C0-09B5DFC65382}"/>
          </ac:spMkLst>
        </pc:spChg>
      </pc:sldChg>
      <pc:sldChg chg="addSp delSp modSp add mod ord">
        <pc:chgData name="허 유진" userId="8e47294607ed41f2" providerId="LiveId" clId="{5E51163C-C747-4551-BF46-2F89F682A26E}" dt="2021-08-04T14:54:17.622" v="15258" actId="1076"/>
        <pc:sldMkLst>
          <pc:docMk/>
          <pc:sldMk cId="4080159319" sldId="332"/>
        </pc:sldMkLst>
        <pc:spChg chg="del mod">
          <ac:chgData name="허 유진" userId="8e47294607ed41f2" providerId="LiveId" clId="{5E51163C-C747-4551-BF46-2F89F682A26E}" dt="2021-08-04T14:54:01.456" v="15255" actId="478"/>
          <ac:spMkLst>
            <pc:docMk/>
            <pc:sldMk cId="4080159319" sldId="332"/>
            <ac:spMk id="351" creationId="{33983F9A-00EF-4B50-93C0-09B5DFC65382}"/>
          </ac:spMkLst>
        </pc:spChg>
        <pc:picChg chg="add mod">
          <ac:chgData name="허 유진" userId="8e47294607ed41f2" providerId="LiveId" clId="{5E51163C-C747-4551-BF46-2F89F682A26E}" dt="2021-08-04T14:54:17.622" v="15258" actId="1076"/>
          <ac:picMkLst>
            <pc:docMk/>
            <pc:sldMk cId="4080159319" sldId="332"/>
            <ac:picMk id="3" creationId="{58303600-1C8F-4629-BFDB-E08CDEBC8569}"/>
          </ac:picMkLst>
        </pc:picChg>
      </pc:sldChg>
      <pc:sldChg chg="modSp add mod ord">
        <pc:chgData name="허 유진" userId="8e47294607ed41f2" providerId="LiveId" clId="{5E51163C-C747-4551-BF46-2F89F682A26E}" dt="2021-08-04T14:59:55.361" v="15811" actId="20577"/>
        <pc:sldMkLst>
          <pc:docMk/>
          <pc:sldMk cId="4220959822" sldId="333"/>
        </pc:sldMkLst>
        <pc:spChg chg="mod">
          <ac:chgData name="허 유진" userId="8e47294607ed41f2" providerId="LiveId" clId="{5E51163C-C747-4551-BF46-2F89F682A26E}" dt="2021-08-04T14:59:55.361" v="15811" actId="20577"/>
          <ac:spMkLst>
            <pc:docMk/>
            <pc:sldMk cId="4220959822" sldId="333"/>
            <ac:spMk id="351" creationId="{33983F9A-00EF-4B50-93C0-09B5DFC65382}"/>
          </ac:spMkLst>
        </pc:spChg>
      </pc:sldChg>
    </pc:docChg>
  </pc:docChgLst>
  <pc:docChgLst>
    <pc:chgData name="허 유진" userId="8e47294607ed41f2" providerId="LiveId" clId="{DCE1D5D2-62D3-4F05-BBA6-AE0430CCB784}"/>
    <pc:docChg chg="modSld">
      <pc:chgData name="허 유진" userId="8e47294607ed41f2" providerId="LiveId" clId="{DCE1D5D2-62D3-4F05-BBA6-AE0430CCB784}" dt="2021-08-07T14:47:22.959" v="44" actId="20577"/>
      <pc:docMkLst>
        <pc:docMk/>
      </pc:docMkLst>
      <pc:sldChg chg="modSp mod">
        <pc:chgData name="허 유진" userId="8e47294607ed41f2" providerId="LiveId" clId="{DCE1D5D2-62D3-4F05-BBA6-AE0430CCB784}" dt="2021-08-07T14:47:22.959" v="44" actId="20577"/>
        <pc:sldMkLst>
          <pc:docMk/>
          <pc:sldMk cId="2782527426" sldId="257"/>
        </pc:sldMkLst>
        <pc:spChg chg="mod">
          <ac:chgData name="허 유진" userId="8e47294607ed41f2" providerId="LiveId" clId="{DCE1D5D2-62D3-4F05-BBA6-AE0430CCB784}" dt="2021-08-07T14:47:22.959" v="44" actId="20577"/>
          <ac:spMkLst>
            <pc:docMk/>
            <pc:sldMk cId="2782527426" sldId="257"/>
            <ac:spMk id="10" creationId="{AA20C601-7643-4EBA-9CFC-DF7936CB5A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3259-6505-4AB6-9D3E-E38CDD54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FE683-505C-45E0-8932-D2B80BFE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2E595-551F-47A4-9A95-C4904934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C7B38-05B8-44B8-8CFB-CAB0ECC9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BDFFD-D9D4-4F00-8E74-C8EAA57E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592A-1DDD-401F-ADBB-5675E1F6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B4ACB-A43D-4BD4-8400-2F294CF6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CDFB6-118C-4FE1-96BB-65499999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2AFFE-2E36-4847-AF0C-804CBE2D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CBF4A-0006-4A50-B751-81D3BDB3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0095B-FBD6-41CE-A094-9A59C694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1B5F7-9C8D-47C2-BE92-A6FDF5AD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A59AA-DB9F-45F7-8C51-5B6422FE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E42E5-108E-4230-9250-C814BF27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0732D-3EF9-4898-8BC6-CA1216C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D05A7-0BB4-45FC-835C-03C286FB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65878-7254-4007-9735-B91E27F7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D2C08-0DF7-44AB-B55C-5302FAC7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A0610-8EFF-4F3A-A3B6-C31BF24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ABC6F-D885-4A20-9419-F08600FD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E19D-3A77-4445-ACF2-D64816E9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8B6FC-DBAD-4473-88D4-91F40A5A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A9099-444B-4F94-A51C-58143C2A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908B1-EFCA-4DAC-BCFD-FC68358B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F80E4-FBA0-4424-90C4-1B431C0C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B953-11B9-483A-8738-52BE7A35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F273A-680B-4EBE-AF58-ACB8BAF5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A1A2E-7870-44B7-814E-800AE5F2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4F418-F679-4A5D-9083-FCD1924C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50F22-7DF3-48E1-BAE9-DB3A7B86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3B1BA-4874-4981-9DC9-9C27A48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4B907-6490-4F65-B82A-02B87A2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21D78-1C4D-4FC0-AA63-1C9B248B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C9FB62-ABF1-4C92-9AA0-F16C1DF2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3F026E-817B-4403-AF90-B4B8F45AF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A36383-3A8E-4F57-BCBD-1094F3F4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68617-C11D-41E3-B753-AA8BADC2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5E4731-3541-4374-8A76-277AAA14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B3E2A-55FD-4B56-AA62-A30AA554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0D1F-CB81-49A6-B206-D1F9A60D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8DDEA-A34F-4031-84E4-1A97DF90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0AA006-B5BA-4255-A3F8-EF3FC70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29237-587B-4B4D-BB78-374A9BA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67A826-B650-415F-9324-E6CF45D3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895AE-6470-4633-8132-BAF36BA5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3D6B2-3C3E-4186-ADED-62785AEA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5F48A-2432-4FDC-8B58-F723B641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115F8-38F5-48CB-800D-488D8391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21AC9-FB9F-44DA-BF32-5ECE91BD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9128D-FE0E-47C8-9F20-86F5B099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6F18D-1777-4502-889E-C44BA2C3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06BCE-3E67-4B68-A4B2-961CF196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8FA7-AE5B-45D6-8851-DCB0044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06E45C-EF30-4E59-9178-A58FCA2C5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CE117-A9A1-4926-AA13-04FCB026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6027D-3B7F-41DD-B6A9-22DE1ED0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F2DBD-DDE9-4458-93EB-EFD046E7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DB783-5D27-4F53-A219-B6AFBFE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C26422-2A3C-4D40-9D8C-F1B323CE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93A6A-DA42-43E8-8B83-F0F231FC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0CC6B-F048-4366-826B-524BF64C0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835A-2BE8-48DA-8847-FD933BB157D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A049E-102C-446F-A226-436EC429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0ECF-DB63-43DF-AD86-18E1D1FD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94D7-7D83-4967-9C60-E336AF91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20C601-7643-4EBA-9CFC-DF7936CB5A21}"/>
              </a:ext>
            </a:extLst>
          </p:cNvPr>
          <p:cNvSpPr txBox="1"/>
          <p:nvPr/>
        </p:nvSpPr>
        <p:spPr>
          <a:xfrm>
            <a:off x="1210234" y="2767280"/>
            <a:ext cx="9771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Linear Regression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4DF8B-C10D-40EA-95FE-C0FDF1ACB807}"/>
              </a:ext>
            </a:extLst>
          </p:cNvPr>
          <p:cNvSpPr txBox="1"/>
          <p:nvPr/>
        </p:nvSpPr>
        <p:spPr>
          <a:xfrm>
            <a:off x="8743882" y="4466293"/>
            <a:ext cx="22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기 허유진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C1E65-09E1-4FF5-8A2A-AF3DA7FE4E14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058E0-A539-4C21-8736-558660EF15E0}"/>
              </a:ext>
            </a:extLst>
          </p:cNvPr>
          <p:cNvSpPr txBox="1"/>
          <p:nvPr/>
        </p:nvSpPr>
        <p:spPr>
          <a:xfrm>
            <a:off x="667310" y="135493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DSL 2021-2 </a:t>
            </a:r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정규세션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2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9374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Estimation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of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Mean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Response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40171"/>
                <a:ext cx="11058642" cy="4733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우리가 추정하는 것은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Mean Response.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실제 모수인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값은 알 수 없다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     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,…,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𝒏</m:t>
                    </m:r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𝑴𝒆𝒂𝒏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𝑹𝒆𝒔𝒑𝒐𝒏𝒔𝒆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: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𝑬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𝑿</m:t>
                    </m:r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𝑬𝒔𝒕𝒊𝒎𝒂𝒕𝒆𝒅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𝑴𝒆𝒂𝒏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𝑹𝒆𝒔𝒑𝒐𝒏𝒔𝒆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</m:acc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𝑿</m:t>
                    </m:r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𝑭𝒊𝒕𝒕𝒆𝒅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𝒗𝒂𝒍𝒖𝒆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𝒇𝒐𝒓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𝒕𝒉𝒆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𝒊𝒕𝒉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𝒄𝒂𝒔𝒆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: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𝑹𝒆𝒔𝒊𝒅𝒖𝒂𝒍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: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(</a:t>
                </a:r>
                <a:r>
                  <a:rPr lang="ko-KR" altLang="en-US" sz="2000" b="1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잔차는</a:t>
                </a:r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 대한 </a:t>
                </a:r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best information </a:t>
                </a:r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제공</a:t>
                </a:r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:pPr algn="ctr"/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오차와 </a:t>
                </a:r>
                <a:r>
                  <a:rPr lang="ko-KR" altLang="en-US" sz="2000" b="1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</a:t>
                </a:r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(error)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−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(Residual)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1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b="1" i="0" dirty="0" smtClean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000" b="1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잔차는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오차의 근사값으로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오차의 정보를 가장 잘 반영해주는 숫자이다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오차는 관측할 수 없고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잔차는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실제로 계산 가능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40171"/>
                <a:ext cx="11058642" cy="4733988"/>
              </a:xfrm>
              <a:prstGeom prst="rect">
                <a:avLst/>
              </a:prstGeom>
              <a:blipFill>
                <a:blip r:embed="rId2"/>
                <a:stretch>
                  <a:fillRect l="-551" t="-515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/>
              <p:nvPr/>
            </p:nvSpPr>
            <p:spPr>
              <a:xfrm>
                <a:off x="742950" y="652754"/>
                <a:ext cx="52036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spc="60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Estimation</a:t>
                </a:r>
                <a:r>
                  <a:rPr lang="ko-KR" altLang="en-US" sz="4000" b="1" spc="60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 </a:t>
                </a:r>
                <a:r>
                  <a:rPr lang="en-US" altLang="ko-KR" sz="4000" b="1" spc="60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of</a:t>
                </a:r>
                <a:r>
                  <a:rPr lang="en-US" altLang="ko-KR" sz="4000" dirty="0">
                    <a:ea typeface="NanumSquare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4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endParaRPr lang="ko-KR" altLang="en-US" sz="4000" b="1" spc="600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652754"/>
                <a:ext cx="5203669" cy="707886"/>
              </a:xfrm>
              <a:prstGeom prst="rect">
                <a:avLst/>
              </a:prstGeom>
              <a:blipFill>
                <a:blip r:embed="rId2"/>
                <a:stretch>
                  <a:fillRect l="-4220"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40171"/>
                <a:ext cx="11058642" cy="463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뿐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만 아니라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error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variance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값도 추정해야 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이때 필요한 개념은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Error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𝑆𝑆𝐸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Error Mean Square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𝑀𝑆𝐸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−2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b="1" i="1">
                                              <a:latin typeface="Cambria Math" panose="02040503050406030204" pitchFamily="18" charset="0"/>
                                              <a:ea typeface="NanumSquare" panose="020B0600000101010101" pitchFamily="34" charset="-127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1">
                                              <a:latin typeface="Cambria Math" panose="02040503050406030204" pitchFamily="18" charset="0"/>
                                              <a:ea typeface="NanumSquare" panose="020B0600000101010101" pitchFamily="34" charset="-127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−2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이때의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n-2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degree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of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freedom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MSE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unbiased estimator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𝑀𝑆𝐸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=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추정량으로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MSE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 사용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40171"/>
                <a:ext cx="11058642" cy="4638257"/>
              </a:xfrm>
              <a:prstGeom prst="rect">
                <a:avLst/>
              </a:prstGeom>
              <a:blipFill>
                <a:blip r:embed="rId3"/>
                <a:stretch>
                  <a:fillRect l="-551" t="-526" b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9932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ANOVA Approach to Regression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4986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Total Sum of Squares 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추정된 직선에 따라 변하지 않음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𝑺𝑺𝑻𝑶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Regression Sum of Squares (fit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퀄리티에 따라 변함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𝑺𝑺𝑹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Error Sum of Squares (fit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퀄리티에 따라 변함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𝑺𝑺𝑬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𝑺𝑺𝑻𝑶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𝑺𝑺𝑹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𝑺𝑺𝑬</m:t>
                      </m:r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4986750"/>
              </a:xfrm>
              <a:prstGeom prst="rect">
                <a:avLst/>
              </a:prstGeom>
              <a:blipFill>
                <a:blip r:embed="rId2"/>
                <a:stretch>
                  <a:fillRect l="-551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5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/>
              <p:nvPr/>
            </p:nvSpPr>
            <p:spPr>
              <a:xfrm>
                <a:off x="742950" y="652754"/>
                <a:ext cx="10421699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spc="60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  <m:t>𝑹</m:t>
                        </m:r>
                      </m:e>
                      <m:sup>
                        <m: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4000" b="1" spc="600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652754"/>
                <a:ext cx="10421699" cy="721801"/>
              </a:xfrm>
              <a:prstGeom prst="rect">
                <a:avLst/>
              </a:prstGeom>
              <a:blipFill>
                <a:blip r:embed="rId2"/>
                <a:stretch>
                  <a:fillRect l="-2106" t="-12712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44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𝑺𝑺𝑻𝑶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𝑺𝑺𝑹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𝑺𝑺𝑬</m:t>
                      </m:r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NanumSquare" panose="020B0600000101010101" pitchFamily="34" charset="-127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𝑆𝑆𝑇𝑂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=1−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𝑆𝑆𝑇𝑂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Fit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좋다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𝑆𝑆𝐸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𝑆𝑆𝑇𝑂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작다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𝑆𝑆𝑅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𝑆𝑆𝑇𝑂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크다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크다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0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의미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전체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변동량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중에서 모형이 설명할 수 있는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변동량의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비율을 의미한다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결정계수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R square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값이 클수록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fit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quality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가 높음을 의미한다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4410951"/>
              </a:xfrm>
              <a:prstGeom prst="rect">
                <a:avLst/>
              </a:prstGeom>
              <a:blipFill>
                <a:blip r:embed="rId3"/>
                <a:stretch>
                  <a:fillRect l="-551" b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0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/>
              <p:nvPr/>
            </p:nvSpPr>
            <p:spPr>
              <a:xfrm>
                <a:off x="742950" y="652754"/>
                <a:ext cx="10421699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spc="60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  <m:t>𝑹</m:t>
                        </m:r>
                      </m:e>
                      <m:sup>
                        <m: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4000" b="1" spc="600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652754"/>
                <a:ext cx="10421699" cy="721801"/>
              </a:xfrm>
              <a:prstGeom prst="rect">
                <a:avLst/>
              </a:prstGeom>
              <a:blipFill>
                <a:blip r:embed="rId2"/>
                <a:stretch>
                  <a:fillRect l="-2106" t="-12712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한계점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결정계수의 값이 크다는 것이 반드시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regression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추정이 잘 되었음을 의미하지는 않는다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R</m:t>
                        </m:r>
                      </m:e>
                      <m: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작다고 해서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x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와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y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가 아무런 관계가 없다고 볼 수는 없다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비선형적 연관성을 찾아낼 수 없다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.)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1323439"/>
              </a:xfrm>
              <a:prstGeom prst="rect">
                <a:avLst/>
              </a:prstGeom>
              <a:blipFill>
                <a:blip r:embed="rId3"/>
                <a:stretch>
                  <a:fillRect l="-551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07B3582-17BC-4296-938C-520CF71C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52" y="3068032"/>
            <a:ext cx="632514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528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회귀분석의 가정사항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380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ea typeface="NanumSquare" panose="020B0600000101010101" pitchFamily="34" charset="-127"/>
                  </a:rPr>
                  <a:t>오차를 직접 측정할 수 없기 때문에 오차항의 근사값으로 </a:t>
                </a:r>
                <a:r>
                  <a:rPr lang="ko-KR" altLang="en-US" sz="2000" dirty="0" err="1">
                    <a:ea typeface="NanumSquare" panose="020B0600000101010101" pitchFamily="34" charset="-127"/>
                  </a:rPr>
                  <a:t>잔차를</a:t>
                </a:r>
                <a:r>
                  <a:rPr lang="ko-KR" altLang="en-US" sz="2000" dirty="0">
                    <a:ea typeface="NanumSquare" panose="020B0600000101010101" pitchFamily="34" charset="-127"/>
                  </a:rPr>
                  <a:t> 사용</a:t>
                </a:r>
                <a:endParaRPr lang="en-US" altLang="ko-KR" sz="2000" dirty="0"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(error)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𝑬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 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~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𝒊𝒊𝒅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𝑵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𝟎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</m:t>
                    </m:r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(Residual)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−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1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b="1" i="0" dirty="0" smtClean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000" b="1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만약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fitted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된 모형이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맞다면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잔차가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오차의 특성을 반영하여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𝑵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분포를 따를 것이다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오차의 등분산성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오차의 독립성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오차의 정규성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세 가지 가정사항은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그림을 그려 확인할 수 있다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3807966"/>
              </a:xfrm>
              <a:prstGeom prst="rect">
                <a:avLst/>
              </a:prstGeom>
              <a:blipFill>
                <a:blip r:embed="rId2"/>
                <a:stretch>
                  <a:fillRect l="-551" t="-640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528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회귀분석의 가정사항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3983F9A-00EF-4B50-93C0-09B5DFC65382}"/>
              </a:ext>
            </a:extLst>
          </p:cNvPr>
          <p:cNvSpPr txBox="1"/>
          <p:nvPr/>
        </p:nvSpPr>
        <p:spPr>
          <a:xfrm>
            <a:off x="566679" y="5552126"/>
            <a:ext cx="11058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잔차가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0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주위에 적절하게 잘 퍼져 있고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띠의 폭이 일정하다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선형회귀가 적절하게 적합 되었을 때에 나타나는 이상적인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잔차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그림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A907D7-E8ED-4AD1-B44F-C933C12B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01" y="1744808"/>
            <a:ext cx="6532798" cy="33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528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회귀분석의 가정사항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3983F9A-00EF-4B50-93C0-09B5DFC65382}"/>
              </a:ext>
            </a:extLst>
          </p:cNvPr>
          <p:cNvSpPr txBox="1"/>
          <p:nvPr/>
        </p:nvSpPr>
        <p:spPr>
          <a:xfrm>
            <a:off x="566679" y="5552126"/>
            <a:ext cx="11058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등분산성 가정을 만족하지 못하는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잔차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그림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분산이 일정하지 않다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111BECA-AA5E-4625-BD14-2DA98B10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76" y="1669409"/>
            <a:ext cx="4950173" cy="35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528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회귀분석의 가정사항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3983F9A-00EF-4B50-93C0-09B5DFC65382}"/>
              </a:ext>
            </a:extLst>
          </p:cNvPr>
          <p:cNvSpPr txBox="1"/>
          <p:nvPr/>
        </p:nvSpPr>
        <p:spPr>
          <a:xfrm>
            <a:off x="566679" y="5851302"/>
            <a:ext cx="11058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잔차가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일정한 패턴을 보인다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잔차의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독립성을 만족하지 못한다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이러한 경우에는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차 항이 필요하지 않을까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..?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라는 의심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0D4087-2087-470E-A636-387A8656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32" y="1678777"/>
            <a:ext cx="8384862" cy="3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20C601-7643-4EBA-9CFC-DF7936CB5A21}"/>
              </a:ext>
            </a:extLst>
          </p:cNvPr>
          <p:cNvSpPr txBox="1"/>
          <p:nvPr/>
        </p:nvSpPr>
        <p:spPr>
          <a:xfrm>
            <a:off x="1210234" y="2767280"/>
            <a:ext cx="9771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02 </a:t>
            </a:r>
            <a:r>
              <a:rPr lang="ko-KR" altLang="en-US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선형 회귀분석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C1E65-09E1-4FF5-8A2A-AF3DA7FE4E14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D34FA-1027-4995-A5BD-DEDE512BCC7D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45AEE-2FB2-44AA-B771-723506553C81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1B599-F1FF-4F84-86FF-1ACDA3B0FF38}"/>
              </a:ext>
            </a:extLst>
          </p:cNvPr>
          <p:cNvSpPr txBox="1"/>
          <p:nvPr/>
        </p:nvSpPr>
        <p:spPr>
          <a:xfrm>
            <a:off x="666750" y="586970"/>
            <a:ext cx="3611886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Table of Contents</a:t>
            </a:r>
            <a:endParaRPr lang="ko-KR" altLang="en-US" sz="32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69F9DE-2F90-408B-AEB0-A1A96BA19E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F87DA-D918-4FBD-BC37-ED565BFC6989}"/>
              </a:ext>
            </a:extLst>
          </p:cNvPr>
          <p:cNvSpPr txBox="1"/>
          <p:nvPr/>
        </p:nvSpPr>
        <p:spPr>
          <a:xfrm>
            <a:off x="570565" y="559878"/>
            <a:ext cx="380314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목차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5E1EA4-61C5-44A6-960E-F40C7BC20119}"/>
              </a:ext>
            </a:extLst>
          </p:cNvPr>
          <p:cNvGrpSpPr/>
          <p:nvPr/>
        </p:nvGrpSpPr>
        <p:grpSpPr>
          <a:xfrm>
            <a:off x="663496" y="1507492"/>
            <a:ext cx="3926643" cy="523220"/>
            <a:chOff x="767191" y="1740629"/>
            <a:chExt cx="3729165" cy="478851"/>
          </a:xfrm>
          <a:solidFill>
            <a:schemeClr val="accent1">
              <a:lumMod val="50000"/>
            </a:schemeClr>
          </a:solidFill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BD4D20C-C271-47E3-9981-D82F0A1DC22D}"/>
                </a:ext>
              </a:extLst>
            </p:cNvPr>
            <p:cNvSpPr/>
            <p:nvPr/>
          </p:nvSpPr>
          <p:spPr>
            <a:xfrm rot="5400000">
              <a:off x="736973" y="1863404"/>
              <a:ext cx="332777" cy="272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DB61B9-0DF0-4D6A-9B85-F476F5B17E8D}"/>
                </a:ext>
              </a:extLst>
            </p:cNvPr>
            <p:cNvSpPr txBox="1"/>
            <p:nvPr/>
          </p:nvSpPr>
          <p:spPr>
            <a:xfrm>
              <a:off x="1163551" y="1740629"/>
              <a:ext cx="3332805" cy="4788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01 </a:t>
              </a:r>
              <a:r>
                <a:rPr lang="ko-KR" altLang="en-US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단순 선형 회귀분석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122858-C557-45F7-8CE0-3A4D5A4D2986}"/>
              </a:ext>
            </a:extLst>
          </p:cNvPr>
          <p:cNvGrpSpPr/>
          <p:nvPr/>
        </p:nvGrpSpPr>
        <p:grpSpPr>
          <a:xfrm>
            <a:off x="663496" y="2203184"/>
            <a:ext cx="3926642" cy="523220"/>
            <a:chOff x="767191" y="1740629"/>
            <a:chExt cx="3729176" cy="478851"/>
          </a:xfrm>
          <a:solidFill>
            <a:schemeClr val="accent1">
              <a:lumMod val="50000"/>
            </a:schemeClr>
          </a:solidFill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A7CFF4C8-CE36-4312-BECF-3C1E51909C06}"/>
                </a:ext>
              </a:extLst>
            </p:cNvPr>
            <p:cNvSpPr/>
            <p:nvPr/>
          </p:nvSpPr>
          <p:spPr>
            <a:xfrm rot="5400000">
              <a:off x="736973" y="1863404"/>
              <a:ext cx="332777" cy="272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B4C8E-373A-48BD-81DF-AFE1B84C16F1}"/>
                </a:ext>
              </a:extLst>
            </p:cNvPr>
            <p:cNvSpPr txBox="1"/>
            <p:nvPr/>
          </p:nvSpPr>
          <p:spPr>
            <a:xfrm>
              <a:off x="1163551" y="1740629"/>
              <a:ext cx="3332816" cy="4788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02 </a:t>
              </a:r>
              <a:r>
                <a:rPr lang="ko-KR" altLang="en-US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다중 선형 회귀분석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B5BC22-09BB-4A11-8642-A6CBEDD1EB39}"/>
              </a:ext>
            </a:extLst>
          </p:cNvPr>
          <p:cNvGrpSpPr/>
          <p:nvPr/>
        </p:nvGrpSpPr>
        <p:grpSpPr>
          <a:xfrm>
            <a:off x="663496" y="2898876"/>
            <a:ext cx="5795937" cy="523220"/>
            <a:chOff x="767191" y="1740629"/>
            <a:chExt cx="5504452" cy="478851"/>
          </a:xfrm>
          <a:solidFill>
            <a:schemeClr val="accent1">
              <a:lumMod val="50000"/>
            </a:schemeClr>
          </a:solidFill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67B5393A-48A5-4F07-8770-B5A4DC38ECAC}"/>
                </a:ext>
              </a:extLst>
            </p:cNvPr>
            <p:cNvSpPr/>
            <p:nvPr/>
          </p:nvSpPr>
          <p:spPr>
            <a:xfrm rot="5400000">
              <a:off x="736973" y="1863404"/>
              <a:ext cx="332777" cy="272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F8E80B-0DEA-4310-A917-66EF2D3AD344}"/>
                </a:ext>
              </a:extLst>
            </p:cNvPr>
            <p:cNvSpPr txBox="1"/>
            <p:nvPr/>
          </p:nvSpPr>
          <p:spPr>
            <a:xfrm>
              <a:off x="1163551" y="1740629"/>
              <a:ext cx="5108092" cy="4788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03 </a:t>
              </a:r>
              <a:r>
                <a:rPr lang="ko-KR" altLang="en-US" sz="2800" b="1" dirty="0" err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다중공선성</a:t>
              </a:r>
              <a:r>
                <a:rPr lang="en-US" altLang="ko-KR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(Multicollinearity)</a:t>
              </a:r>
              <a:endParaRPr lang="ko-KR" altLang="en-US" sz="28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C2F4598-68F4-4837-AC9C-6BCB36BACDAF}"/>
              </a:ext>
            </a:extLst>
          </p:cNvPr>
          <p:cNvGrpSpPr/>
          <p:nvPr/>
        </p:nvGrpSpPr>
        <p:grpSpPr>
          <a:xfrm>
            <a:off x="663496" y="3594568"/>
            <a:ext cx="6182067" cy="523220"/>
            <a:chOff x="767191" y="1740629"/>
            <a:chExt cx="5871180" cy="478851"/>
          </a:xfrm>
          <a:solidFill>
            <a:schemeClr val="accent1">
              <a:lumMod val="50000"/>
            </a:schemeClr>
          </a:solidFill>
        </p:grpSpPr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2F862D61-3B19-409A-AD99-87CD4754294F}"/>
                </a:ext>
              </a:extLst>
            </p:cNvPr>
            <p:cNvSpPr/>
            <p:nvPr/>
          </p:nvSpPr>
          <p:spPr>
            <a:xfrm rot="5400000">
              <a:off x="736973" y="1863404"/>
              <a:ext cx="332777" cy="272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FE5384-674C-4EE2-80A0-BA4A3ECE7E39}"/>
                </a:ext>
              </a:extLst>
            </p:cNvPr>
            <p:cNvSpPr txBox="1"/>
            <p:nvPr/>
          </p:nvSpPr>
          <p:spPr>
            <a:xfrm>
              <a:off x="1163551" y="1740629"/>
              <a:ext cx="5474820" cy="4788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04 </a:t>
              </a:r>
              <a:r>
                <a:rPr lang="ko-KR" altLang="en-US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회귀분석에서의 </a:t>
              </a:r>
              <a:r>
                <a:rPr lang="en-US" altLang="ko-KR" sz="28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Model Selection</a:t>
              </a:r>
              <a:endParaRPr lang="ko-KR" altLang="en-US" sz="28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10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8762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Multiple Regression Models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515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Multiple Regression Models </a:t>
                </a:r>
                <a:r>
                  <a:rPr lang="ko-KR" altLang="en-US" sz="2000" b="1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다중 선형 회귀분석 모델</a:t>
                </a:r>
                <a:endParaRPr lang="en-US" altLang="ko-KR" sz="2000" b="1" dirty="0">
                  <a:latin typeface="NanumSquare" panose="020B0600000101010101" pitchFamily="50" charset="-127"/>
                  <a:ea typeface="NanumSquare" panose="020B0600000101010101" pitchFamily="50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설명변수가 </a:t>
                </a:r>
                <a:r>
                  <a:rPr lang="en-US" altLang="ko-KR" sz="2000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2</a:t>
                </a:r>
                <a:r>
                  <a:rPr lang="ko-KR" altLang="en-US" sz="2000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개 이상 있는 선형 회귀모형에 대한 분석</a:t>
                </a:r>
                <a:r>
                  <a:rPr lang="en-US" altLang="ko-KR" sz="2000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설명변수가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2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개라고 가정했을 때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           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 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~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𝒊𝒊𝒅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𝑵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ko-KR" altLang="en-US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경우 회귀 함수는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1" i="1" dirty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E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설명변수가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p-1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개라고 가정했을 때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𝒑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𝒑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          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 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~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𝒊𝒊𝒅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𝑵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ko-KR" altLang="en-US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종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속변수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반응변수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독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립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변수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설명변수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,…,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회귀 계수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알려져 있지 않은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모수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우리가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추정해야하는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값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=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오차항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오차항에 대한 가정은 앞과 동일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경우 회귀 함수는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E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+…+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𝒑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𝒑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5153334"/>
              </a:xfrm>
              <a:prstGeom prst="rect">
                <a:avLst/>
              </a:prstGeom>
              <a:blipFill>
                <a:blip r:embed="rId2"/>
                <a:stretch>
                  <a:fillRect l="-551" t="-591" b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40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419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회귀계수의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NanumSquare" panose="020B0600000101010101" pitchFamily="50" charset="-127"/>
                    <a:ea typeface="NanumSquare" panose="020B0600000101010101" pitchFamily="50" charset="-127"/>
                  </a:rPr>
                  <a:t>회귀계수의 해석</a:t>
                </a:r>
                <a:endParaRPr lang="en-US" altLang="ko-KR" sz="2000" b="1" dirty="0">
                  <a:latin typeface="NanumSquare" panose="020B0600000101010101" pitchFamily="50" charset="-127"/>
                  <a:ea typeface="NanumSquare" panose="020B0600000101010101" pitchFamily="50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𝑬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)=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Y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절편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는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고정시킨 채로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이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한 단위 증가했을 때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𝑬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가 얼마나 증가하는지를 의미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은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고정시킨 채로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가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한 단위 증가했을 때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𝑬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가 얼마나 증가하는지를 의미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이와 같은 해석은 설명변수들이 서로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correlated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되어있지 않다는 가정 하에 완벽한 해석이다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만약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correlated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되어 있다면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나머지 설명변수로 설명한 다음에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설명하지 못한 나머지 부분에서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ko-KR" altLang="en-US" sz="2000" b="1" i="1" dirty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설명하기 위한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기여 정도를 의미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와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나머지 설명변수로 설명한 다음에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설명하지 못한 나머지 부분에서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𝒀</m:t>
                    </m:r>
                    <m:r>
                      <a:rPr lang="ko-KR" altLang="en-US" sz="2000" b="1" i="1" dirty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설명하기 위한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기여 정도를 의미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4708981"/>
              </a:xfrm>
              <a:prstGeom prst="rect">
                <a:avLst/>
              </a:prstGeom>
              <a:blipFill>
                <a:blip r:embed="rId2"/>
                <a:stretch>
                  <a:fillRect l="-551" t="-647" r="-165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9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/>
              <p:nvPr/>
            </p:nvSpPr>
            <p:spPr>
              <a:xfrm>
                <a:off x="742950" y="652754"/>
                <a:ext cx="10141109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spc="60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  <m:t>𝑹</m:t>
                        </m:r>
                      </m:e>
                      <m:sup>
                        <m:r>
                          <a:rPr lang="en-US" altLang="ko-KR" sz="4000" b="1" i="1" spc="600" smtClean="0">
                            <a:latin typeface="Cambria Math" panose="02040503050406030204" pitchFamily="18" charset="0"/>
                            <a:ea typeface="NanumSquare Bold" panose="020B0600000101010101" pitchFamily="34" charset="-127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4000" b="1" spc="600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652754"/>
                <a:ext cx="10141109" cy="721801"/>
              </a:xfrm>
              <a:prstGeom prst="rect">
                <a:avLst/>
              </a:prstGeom>
              <a:blipFill>
                <a:blip r:embed="rId2"/>
                <a:stretch>
                  <a:fillRect l="-2165" t="-12712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375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기본적 의미와 식은 단순회귀와 다중회귀에서 동일하다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𝑆𝑆𝑇𝑂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=1−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𝑆𝑆𝑇𝑂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회귀모형의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fit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얼마나 좋은지를 보기 위해 많이 사용하는 척도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크면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fit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좋음을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의미한다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그러나 한계점 또한 존재한다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모형의 설명변수가 많아질수록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𝑹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값은 계속 증가한다</a:t>
                </a:r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이런 단점을 보완하기 위해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Adjusted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값을 사용하게 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3755387"/>
              </a:xfrm>
              <a:prstGeom prst="rect">
                <a:avLst/>
              </a:prstGeom>
              <a:blipFill>
                <a:blip r:embed="rId3"/>
                <a:stretch>
                  <a:fillRect l="-551" t="-649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92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/>
              <p:nvPr/>
            </p:nvSpPr>
            <p:spPr>
              <a:xfrm>
                <a:off x="742950" y="652754"/>
                <a:ext cx="4218334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pc="600" smtClean="0">
                          <a:latin typeface="Cambria Math" panose="02040503050406030204" pitchFamily="18" charset="0"/>
                          <a:ea typeface="NanumSquare Bold" panose="020B0600000101010101" pitchFamily="34" charset="-127"/>
                        </a:rPr>
                        <m:t>𝑨𝒅𝒋𝒖𝒔𝒕𝒆𝒅</m:t>
                      </m:r>
                      <m:r>
                        <a:rPr lang="en-US" altLang="ko-KR" sz="4000" b="1" i="1" spc="600" smtClean="0">
                          <a:latin typeface="Cambria Math" panose="02040503050406030204" pitchFamily="18" charset="0"/>
                          <a:ea typeface="NanumSquare Bold" panose="020B0600000101010101" pitchFamily="34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sz="4000" b="1" i="1" spc="600" smtClean="0">
                              <a:latin typeface="Cambria Math" panose="02040503050406030204" pitchFamily="18" charset="0"/>
                              <a:ea typeface="NanumSquare Bold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4000" b="1" i="1" spc="600" smtClean="0">
                              <a:latin typeface="Cambria Math" panose="02040503050406030204" pitchFamily="18" charset="0"/>
                              <a:ea typeface="NanumSquare Bold" panose="020B0600000101010101" pitchFamily="34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4000" b="1" i="1" spc="600" smtClean="0">
                              <a:latin typeface="Cambria Math" panose="02040503050406030204" pitchFamily="18" charset="0"/>
                              <a:ea typeface="NanumSquare Bold" panose="020B0600000101010101" pitchFamily="34" charset="-127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sz="4000" b="1" spc="600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57927-C6BE-46D3-92C5-ABAC299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652754"/>
                <a:ext cx="4218334" cy="721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80761"/>
                <a:ext cx="11058642" cy="381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𝐴𝑑𝑗𝑢𝑠𝑡𝑒𝑑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=1−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/(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𝑆𝑆𝑇𝑂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/(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𝑝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설명변수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+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절편의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개수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처음에는 중요한 설명변수를 집어넣으면서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커진다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하지만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unimportant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한 설명변수를 집어넣으면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p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가 커지고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그 결과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작아지게 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𝒂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8A0000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can penalize excessive number of predictors in the model.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 최고로 만드는 모형을 선택하면 되겠다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80761"/>
                <a:ext cx="11058642" cy="3810915"/>
              </a:xfrm>
              <a:prstGeom prst="rect">
                <a:avLst/>
              </a:prstGeom>
              <a:blipFill>
                <a:blip r:embed="rId3"/>
                <a:stretch>
                  <a:fillRect l="-551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0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20C601-7643-4EBA-9CFC-DF7936CB5A21}"/>
              </a:ext>
            </a:extLst>
          </p:cNvPr>
          <p:cNvSpPr txBox="1"/>
          <p:nvPr/>
        </p:nvSpPr>
        <p:spPr>
          <a:xfrm>
            <a:off x="1210234" y="2438888"/>
            <a:ext cx="9771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4E443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03 </a:t>
            </a:r>
            <a:r>
              <a:rPr lang="ko-KR" altLang="en-US" sz="6600" dirty="0" err="1">
                <a:solidFill>
                  <a:srgbClr val="4E443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다중공선성</a:t>
            </a:r>
            <a:r>
              <a:rPr lang="ko-KR" altLang="en-US" sz="6600" dirty="0">
                <a:solidFill>
                  <a:srgbClr val="4E443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6600" dirty="0">
                <a:solidFill>
                  <a:srgbClr val="4E443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(Multicollinearity)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C1E65-09E1-4FF5-8A2A-AF3DA7FE4E14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C9900-F40A-40C5-9B1D-1AF063AF56AD}"/>
              </a:ext>
            </a:extLst>
          </p:cNvPr>
          <p:cNvSpPr txBox="1"/>
          <p:nvPr/>
        </p:nvSpPr>
        <p:spPr>
          <a:xfrm>
            <a:off x="667310" y="135493"/>
            <a:ext cx="318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다중공선성</a:t>
            </a:r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(Multicollinearity)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64457-22AC-4191-9915-F220E801A030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318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다중공선성</a:t>
            </a:r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(Multicollinearity)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4342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다중공선성이란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?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3983F9A-00EF-4B50-93C0-09B5DFC65382}"/>
              </a:ext>
            </a:extLst>
          </p:cNvPr>
          <p:cNvSpPr txBox="1"/>
          <p:nvPr/>
        </p:nvSpPr>
        <p:spPr>
          <a:xfrm>
            <a:off x="550652" y="1613282"/>
            <a:ext cx="110586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8A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실제 분석에서 설명변수들은 서로 </a:t>
            </a:r>
            <a:r>
              <a:rPr lang="en-US" altLang="ko-KR" sz="2000" b="1" dirty="0">
                <a:solidFill>
                  <a:srgbClr val="8A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correlated </a:t>
            </a:r>
            <a:r>
              <a:rPr lang="ko-KR" altLang="en-US" sz="2000" b="1" dirty="0">
                <a:solidFill>
                  <a:srgbClr val="8A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되어있는 경우가 많다</a:t>
            </a:r>
            <a:r>
              <a:rPr lang="en-US" altLang="ko-KR" sz="2000" b="1" dirty="0">
                <a:solidFill>
                  <a:srgbClr val="8A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lang="en-US" altLang="ko-KR" sz="2000" b="1" dirty="0">
              <a:solidFill>
                <a:srgbClr val="8A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서로 다른 변수들이 아주 강하게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correlated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되어 있는 경우에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다중공선성이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발생한다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두 변수의 선형관계가 매우 강할 경우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나머지 설명변수들이 특정한 한 변수의 역할을 대신할 수 있다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이럴 경우에 회귀분석에서 계수의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p-value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값이 매우 크게 나올 수 있다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다중공선성은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VIF(Variance Inflation Factor)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확인 가능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변수 간의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산점도를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그려서 파악 가능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해결방법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: Principal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Component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Analysis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또는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97003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20C601-7643-4EBA-9CFC-DF7936CB5A21}"/>
              </a:ext>
            </a:extLst>
          </p:cNvPr>
          <p:cNvSpPr txBox="1"/>
          <p:nvPr/>
        </p:nvSpPr>
        <p:spPr>
          <a:xfrm>
            <a:off x="1210234" y="2489374"/>
            <a:ext cx="9771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04 </a:t>
            </a:r>
            <a:r>
              <a:rPr lang="ko-KR" altLang="en-US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회귀분석에서의</a:t>
            </a:r>
            <a:endParaRPr lang="en-US" altLang="ko-KR" sz="66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lang="en-US" altLang="ko-KR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Model Selection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C1E65-09E1-4FF5-8A2A-AF3DA7FE4E14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C9900-F40A-40C5-9B1D-1AF063AF56AD}"/>
              </a:ext>
            </a:extLst>
          </p:cNvPr>
          <p:cNvSpPr txBox="1"/>
          <p:nvPr/>
        </p:nvSpPr>
        <p:spPr>
          <a:xfrm>
            <a:off x="667310" y="135493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회귀분석에서의 </a:t>
            </a:r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Model Selection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64457-22AC-4191-9915-F220E801A030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2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회귀분석에서의 </a:t>
            </a:r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Model Selection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385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모형 선택 기준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13282"/>
                <a:ext cx="11058642" cy="324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Model Selection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다양한 모델을 만들 수 있다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어떠한 변수를 사용한 모델을 최적의 모델로 선택하여 사용할 것인가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?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Model Selection</a:t>
                </a:r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기준</a:t>
                </a:r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𝐴𝑑𝑗𝑢𝑠𝑡𝑒𝑑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𝑀𝑎𝑙𝑙𝑜𝑤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𝑠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2000" b="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𝐴𝐼𝐶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𝑙𝑛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𝑆𝑆𝐸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𝑙𝑛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𝑝</m:t>
                    </m:r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값이 작을수록 좋은 모형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𝐵𝐼𝐶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𝑙𝑛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𝑆𝑆𝐸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𝑙𝑛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𝑙𝑛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))×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𝑝</m:t>
                    </m:r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𝑃𝑅𝐸𝑆𝑆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13282"/>
                <a:ext cx="11058642" cy="3241080"/>
              </a:xfrm>
              <a:prstGeom prst="rect">
                <a:avLst/>
              </a:prstGeom>
              <a:blipFill>
                <a:blip r:embed="rId2"/>
                <a:stretch>
                  <a:fillRect l="-551" t="-1130" b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7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회귀분석에서의 </a:t>
            </a:r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Model Selection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385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모형 선택 기준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13282"/>
                <a:ext cx="110586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Model Selection</a:t>
                </a:r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기준</a:t>
                </a:r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𝐴𝑑𝑗𝑢𝑠𝑡𝑒𝑑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13282"/>
                <a:ext cx="11058642" cy="1015663"/>
              </a:xfrm>
              <a:prstGeom prst="rect">
                <a:avLst/>
              </a:prstGeom>
              <a:blipFill>
                <a:blip r:embed="rId2"/>
                <a:stretch>
                  <a:fillRect l="-551" t="-3614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00C1881-49B6-426F-A898-772F7392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4" y="2825298"/>
            <a:ext cx="10248611" cy="29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34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회귀분석에서의 </a:t>
            </a:r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Model Selection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385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모형 선택 기준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13282"/>
                <a:ext cx="1105864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Automatic Search Procedures for Model Selection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만약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p-1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개의 설명변수가 있다면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개의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Regression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을 모두 수행해야한다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이런 상황을 방지하기 위한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special algorithm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 존재한다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Forward Selection Procedure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아무런 변수도 없는 모델에서 시작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각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step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개의 설명변수를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더하면서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SSE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 최소화하는 모델을 찾는다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Backward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Elimination Procedure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모든 설명변수를 추가한 모델에서 시작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각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step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개의 설명변수를 빼면서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SSE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 최소화하는 모델을 찾는다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Forward Stepwise Procedure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아무런 변수도 없는 모델에서 시작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각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step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에서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개의 설명변수를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더하거나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빼면서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SSE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 최소화하는 모델을 찾는다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13282"/>
                <a:ext cx="11058642" cy="4708981"/>
              </a:xfrm>
              <a:prstGeom prst="rect">
                <a:avLst/>
              </a:prstGeom>
              <a:blipFill>
                <a:blip r:embed="rId2"/>
                <a:stretch>
                  <a:fillRect l="-551" t="-777" r="-55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1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20C601-7643-4EBA-9CFC-DF7936CB5A21}"/>
              </a:ext>
            </a:extLst>
          </p:cNvPr>
          <p:cNvSpPr txBox="1"/>
          <p:nvPr/>
        </p:nvSpPr>
        <p:spPr>
          <a:xfrm>
            <a:off x="1210234" y="2767280"/>
            <a:ext cx="9771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 </a:t>
            </a:r>
            <a:r>
              <a:rPr lang="ko-KR" altLang="en-US" sz="66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C1E65-09E1-4FF5-8A2A-AF3DA7FE4E14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A79C-9CA2-47F0-A994-1F47F5CDCDED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63B97-B9CF-4E23-AD2F-952A5367801A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13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20C601-7643-4EBA-9CFC-DF7936CB5A21}"/>
              </a:ext>
            </a:extLst>
          </p:cNvPr>
          <p:cNvSpPr txBox="1"/>
          <p:nvPr/>
        </p:nvSpPr>
        <p:spPr>
          <a:xfrm>
            <a:off x="2312436" y="2767280"/>
            <a:ext cx="7567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감사합니다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4DF8B-C10D-40EA-95FE-C0FDF1ACB807}"/>
              </a:ext>
            </a:extLst>
          </p:cNvPr>
          <p:cNvSpPr txBox="1"/>
          <p:nvPr/>
        </p:nvSpPr>
        <p:spPr>
          <a:xfrm>
            <a:off x="8743882" y="4466293"/>
            <a:ext cx="22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기 허유진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C1E65-09E1-4FF5-8A2A-AF3DA7FE4E14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629CC-7B88-4EB2-9285-710FCE596759}"/>
              </a:ext>
            </a:extLst>
          </p:cNvPr>
          <p:cNvSpPr txBox="1"/>
          <p:nvPr/>
        </p:nvSpPr>
        <p:spPr>
          <a:xfrm>
            <a:off x="667310" y="135493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DSL 2021-2 </a:t>
            </a:r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정규세션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419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회귀분석의 목적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3983F9A-00EF-4B50-93C0-09B5DFC65382}"/>
              </a:ext>
            </a:extLst>
          </p:cNvPr>
          <p:cNvSpPr txBox="1"/>
          <p:nvPr/>
        </p:nvSpPr>
        <p:spPr>
          <a:xfrm>
            <a:off x="550652" y="1523628"/>
            <a:ext cx="11058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8A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회귀분석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결과값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(Y)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과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입력값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(X)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간의 함수적 관계를 알아보기 위해 시행하는 분석 기법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X,Y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변수로 회귀분석을 진행하여 도출해 낸 함수 식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f(x)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는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두 변수가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y=f(x)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관계를 가질 가능성이 높다는 것을 설명해준다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619167-B3AD-4F54-98C8-8D75A9E9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8" b="3152"/>
          <a:stretch/>
        </p:blipFill>
        <p:spPr>
          <a:xfrm>
            <a:off x="2503055" y="2847067"/>
            <a:ext cx="7153836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6F0843-A777-43F0-98E6-37407CC924A2}"/>
                  </a:ext>
                </a:extLst>
              </p:cNvPr>
              <p:cNvSpPr txBox="1"/>
              <p:nvPr/>
            </p:nvSpPr>
            <p:spPr>
              <a:xfrm>
                <a:off x="341300" y="6124562"/>
                <a:ext cx="110586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+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 </m:t>
                      </m:r>
                    </m:oMath>
                  </m:oMathPara>
                </a14:m>
                <a:endParaRPr lang="en-US" altLang="ko-KR" sz="2000" b="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이때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는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오차로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random error component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즉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오차가 존재하는 통계적 모형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6F0843-A777-43F0-98E6-37407CC9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0" y="6124562"/>
                <a:ext cx="11058642" cy="707886"/>
              </a:xfrm>
              <a:prstGeom prst="rect">
                <a:avLst/>
              </a:prstGeom>
              <a:blipFill>
                <a:blip r:embed="rId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69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419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회귀분석의 목적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3983F9A-00EF-4B50-93C0-09B5DFC65382}"/>
              </a:ext>
            </a:extLst>
          </p:cNvPr>
          <p:cNvSpPr txBox="1"/>
          <p:nvPr/>
        </p:nvSpPr>
        <p:spPr>
          <a:xfrm>
            <a:off x="550652" y="1640171"/>
            <a:ext cx="11058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8A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회귀분석의 목적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데이터가 주어졌을 때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두 변수 간의 관계를 찾아 함수로 나타내기 위한 분석이다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변수 간의 관계를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perfect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하지 않다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오차가 존재한다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X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변수와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Y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변수의 인과관계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(causation)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나타내는 것이 아니라 상관관계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(association)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나타낸다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상황에 따라 인과관계로 해석이 가능한 경우가 존재하긴 한다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822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1034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Simple Linear Regression Model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40171"/>
                <a:ext cx="11058642" cy="4448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단순 선형 회귀분석</a:t>
                </a:r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(Simple</a:t>
                </a:r>
                <a:r>
                  <a:rPr lang="ko-KR" altLang="en-US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Linear Regression)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설명변수가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개 있는 선형 회귀 모형에 대한 분석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     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,…,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𝒏</m:t>
                    </m:r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종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속변수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반응변수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독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립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변수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설명변수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기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울기를 나타내는 회귀 계수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알려져 있지 않은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모수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우리가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추정해야하는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값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</m:oMath>
                </a14:m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절편을 나타내는 회귀 계수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알려져 있지 않은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모수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우리가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추정해야하는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값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= </a:t>
                </a:r>
                <a:r>
                  <a:rPr lang="ko-KR" altLang="en-US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오차항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	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오차항은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independent and identically distributed (</a:t>
                </a:r>
                <a:r>
                  <a:rPr lang="en-US" altLang="ko-KR" sz="2000" dirty="0" err="1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iid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확률변수이다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=0</m:t>
                    </m:r>
                  </m:oMath>
                </a14:m>
                <a:endParaRPr lang="en-US" altLang="ko-KR" sz="2000" b="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unknown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parameter</m:t>
                        </m:r>
                      </m:e>
                    </m:d>
                  </m:oMath>
                </a14:m>
                <a:endParaRPr lang="en-US" altLang="ko-KR" sz="2000" b="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𝐶𝑜𝑣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" panose="020B0600000101010101" pitchFamily="34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=0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𝑓𝑜𝑟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uncorrelated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40171"/>
                <a:ext cx="11058642" cy="4448013"/>
              </a:xfrm>
              <a:prstGeom prst="rect">
                <a:avLst/>
              </a:prstGeom>
              <a:blipFill>
                <a:blip r:embed="rId2"/>
                <a:stretch>
                  <a:fillRect l="-551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1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7090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Least Squares Method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40171"/>
                <a:ext cx="1105864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단순 선형 회귀분석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(Simple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Linear Regression)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NanumSquare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값을 추정하는 방법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     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,…,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𝒏</m:t>
                    </m:r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b="1" dirty="0" err="1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최소자승법</a:t>
                </a:r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(Least Squares Method, LSM)</a:t>
                </a:r>
              </a:p>
              <a:p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함수관계에</a:t>
                </a:r>
                <a:r>
                  <a:rPr lang="en-US" altLang="ko-KR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존재하는 오차의 제곱합을 최소로 만드는 식을 찾는 것</a:t>
                </a:r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40171"/>
                <a:ext cx="11058642" cy="1938992"/>
              </a:xfrm>
              <a:prstGeom prst="rect">
                <a:avLst/>
              </a:prstGeom>
              <a:blipFill>
                <a:blip r:embed="rId2"/>
                <a:stretch>
                  <a:fillRect l="-551" t="-1258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2E28C9A-4B1B-4C24-BC9B-58A1AA5AE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6"/>
          <a:stretch/>
        </p:blipFill>
        <p:spPr>
          <a:xfrm>
            <a:off x="2488832" y="3701673"/>
            <a:ext cx="7182281" cy="30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7090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Least Squares Method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508569"/>
                <a:ext cx="110586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+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     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,…,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𝒏</m:t>
                    </m:r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endPara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2000" b="1" dirty="0" err="1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최소자승법</a:t>
                </a:r>
                <a:r>
                  <a:rPr lang="en-US" altLang="ko-KR" sz="2000" b="1" dirty="0">
                    <a:solidFill>
                      <a:srgbClr val="8A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(Least Squares Method, LSM)</a:t>
                </a: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508569"/>
                <a:ext cx="11058642" cy="1015663"/>
              </a:xfrm>
              <a:prstGeom prst="rect">
                <a:avLst/>
              </a:prstGeom>
              <a:blipFill>
                <a:blip r:embed="rId2"/>
                <a:stretch>
                  <a:fillRect l="-551" t="-239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7F3C142-1EF1-49FB-BE8A-D60670E76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18" y="2495069"/>
            <a:ext cx="581456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AA599-BA5E-4AF9-9FB4-91E2293DA0A8}"/>
              </a:ext>
            </a:extLst>
          </p:cNvPr>
          <p:cNvSpPr/>
          <p:nvPr/>
        </p:nvSpPr>
        <p:spPr>
          <a:xfrm>
            <a:off x="550652" y="114300"/>
            <a:ext cx="11641348" cy="390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3A3D8-44FE-46BA-AF47-41F35C8C85EF}"/>
              </a:ext>
            </a:extLst>
          </p:cNvPr>
          <p:cNvSpPr txBox="1"/>
          <p:nvPr/>
        </p:nvSpPr>
        <p:spPr>
          <a:xfrm>
            <a:off x="667310" y="135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단순 선형 회귀분석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FDD5-FBA0-4CBF-95E6-3EFDE257C1B7}"/>
              </a:ext>
            </a:extLst>
          </p:cNvPr>
          <p:cNvSpPr txBox="1"/>
          <p:nvPr/>
        </p:nvSpPr>
        <p:spPr>
          <a:xfrm>
            <a:off x="131948" y="13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3E9D60-ED3E-4A57-9AF3-DE2F2EBBB9F8}"/>
              </a:ext>
            </a:extLst>
          </p:cNvPr>
          <p:cNvCxnSpPr/>
          <p:nvPr/>
        </p:nvCxnSpPr>
        <p:spPr>
          <a:xfrm>
            <a:off x="742950" y="1416928"/>
            <a:ext cx="11449050" cy="0"/>
          </a:xfrm>
          <a:prstGeom prst="line">
            <a:avLst/>
          </a:prstGeom>
          <a:ln>
            <a:solidFill>
              <a:srgbClr val="6C5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957927-C6BE-46D3-92C5-ABAC299F1894}"/>
              </a:ext>
            </a:extLst>
          </p:cNvPr>
          <p:cNvSpPr txBox="1"/>
          <p:nvPr/>
        </p:nvSpPr>
        <p:spPr>
          <a:xfrm>
            <a:off x="742950" y="652754"/>
            <a:ext cx="8993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Notation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for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sum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of</a:t>
            </a:r>
            <a:r>
              <a:rPr lang="ko-KR" altLang="en-US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4000" b="1" spc="600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squares</a:t>
            </a:r>
            <a:endParaRPr lang="ko-KR" altLang="en-US" sz="4000" b="1" spc="6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/>
              <p:nvPr/>
            </p:nvSpPr>
            <p:spPr>
              <a:xfrm>
                <a:off x="550652" y="1678899"/>
                <a:ext cx="11058642" cy="4790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𝒙𝒙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𝒚𝒚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NanumSquare" panose="020B0600000101010101" pitchFamily="34" charset="-127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𝒙𝒚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𝒏</m:t>
                          </m:r>
                        </m:sup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앞 </a:t>
                </a:r>
                <a:r>
                  <a:rPr lang="en-US" altLang="ko-KR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slide</a:t>
                </a:r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 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식</m:t>
                    </m:r>
                  </m:oMath>
                </a14:m>
                <a:r>
                  <a:rPr lang="ko-KR" altLang="en-US" sz="2000" b="1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을 다시 정리하면</a:t>
                </a:r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NanumSquare" panose="020B0600000101010101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NanumSquare" panose="020B0600000101010101" pitchFamily="34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𝒙𝒚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NanumSquare" panose="020B0600000101010101" pitchFamily="34" charset="-127"/>
                                </a:rPr>
                                <m:t>𝒙𝒙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𝒚</m:t>
                        </m:r>
                      </m:e>
                    </m:acc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−</m:t>
                    </m:r>
                  </m:oMath>
                </a14:m>
                <a:r>
                  <a:rPr lang="en-US" altLang="ko-KR" sz="2000" b="1" dirty="0">
                    <a:ea typeface="NanumSquare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𝟏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𝒙</m:t>
                        </m:r>
                      </m:e>
                    </m:acc>
                  </m:oMath>
                </a14:m>
                <a:endParaRPr lang="en-US" altLang="ko-KR" sz="20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3983F9A-00EF-4B50-93C0-09B5DFC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2" y="1678899"/>
                <a:ext cx="11058642" cy="4790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34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1684</Words>
  <Application>Microsoft Office PowerPoint</Application>
  <PresentationFormat>와이드스크린</PresentationFormat>
  <Paragraphs>294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NanumSquare</vt:lpstr>
      <vt:lpstr>NanumSquare Bold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유진</dc:creator>
  <cp:lastModifiedBy>허 유진</cp:lastModifiedBy>
  <cp:revision>29</cp:revision>
  <dcterms:created xsi:type="dcterms:W3CDTF">2020-07-04T11:34:36Z</dcterms:created>
  <dcterms:modified xsi:type="dcterms:W3CDTF">2021-08-09T16:16:58Z</dcterms:modified>
</cp:coreProperties>
</file>