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2" autoAdjust="0"/>
    <p:restoredTop sz="94660"/>
  </p:normalViewPr>
  <p:slideViewPr>
    <p:cSldViewPr snapToGrid="0">
      <p:cViewPr varScale="1">
        <p:scale>
          <a:sx n="98" d="100"/>
          <a:sy n="98" d="100"/>
        </p:scale>
        <p:origin x="533" y="8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7A3EC-EBD5-411A-A597-63832EBBE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008DEA-A761-4B54-B198-63A12A288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7CEC0-800C-4B07-B7A2-2EF46D9E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468E-E998-4A8A-9D0E-27D85E7F4FAA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DDD66-3567-45EE-AA1A-FA3D8C2E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93802-EB62-4F09-940A-DC2EC9ED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F915-E418-40CD-9EB9-F7655AADD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7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C4C1F-FAB9-45EE-9A0F-20192BC0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4D963E-9836-46BB-8FD0-1995631F3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502A7-B8B9-45C9-AB26-C72E764F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468E-E998-4A8A-9D0E-27D85E7F4FAA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0BFFB-A2B9-4325-9355-97F5A9AB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A16E4-35AB-489C-B02F-C01D8FFC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F915-E418-40CD-9EB9-F7655AADD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00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938083-9FA5-47B1-BC73-106A3C116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0B92F0-96DA-4D95-8C17-29D7FC1C5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FDFE3-E52D-401A-900D-2F9CC306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468E-E998-4A8A-9D0E-27D85E7F4FAA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B00C4-D8ED-4D70-98D9-6E34646C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054BB-9463-4395-A6FE-FC407841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F915-E418-40CD-9EB9-F7655AADD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06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32729-FEC6-4076-815D-F3E92289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DA6CA-0AE1-4AB4-A01C-FC676B80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5E6C2-977F-48C8-A7A9-6ADF74CD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468E-E998-4A8A-9D0E-27D85E7F4FAA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92B1D-FD29-4C30-8AA9-4F66DB21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DE26-CCE4-4C0D-8A8B-94783A2E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F915-E418-40CD-9EB9-F7655AADD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1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20AD4-E83F-4897-A800-9DD19A34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E183CA-0B70-4996-86CE-B7B7B18B4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FCA45-092D-4520-855A-2C39F3C4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468E-E998-4A8A-9D0E-27D85E7F4FAA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DC47F-D30B-443A-83EB-9BD6A001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3A78CC-3472-4498-9FF2-3D15E469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F915-E418-40CD-9EB9-F7655AADD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4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EB287-F206-4D80-BBBE-BA3CB4C0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8F92D-7CA1-45E3-B04A-CD4768BC2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4FE523-E8E6-44F5-A8E6-9115761A3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C766CC-3C47-4956-AA77-257F790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468E-E998-4A8A-9D0E-27D85E7F4FAA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705F80-26FA-4999-B202-DFF304A1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E0922A-B190-46DB-9761-78110C8F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F915-E418-40CD-9EB9-F7655AADD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51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AC06B-EC0B-44F5-B4D6-550C51E2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3FED2C-F979-4AA8-BDDA-A19CC8383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95A1A3-611F-44C1-AC3F-E62FF9963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C7D8D3-1DED-4E33-A247-9EFCCE34F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DEE752-E324-460A-BEED-B0DC0A525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3FE447-6E94-45C8-9861-92DAC54F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468E-E998-4A8A-9D0E-27D85E7F4FAA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B0971A-C21B-42A7-A448-C769DA38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EDC9C1-FE2F-443F-98DD-6B4892D2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F915-E418-40CD-9EB9-F7655AADD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72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C2BC6-AAF2-41DB-B8B5-949BE3E9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9EDC02-B491-456B-8F12-F3D63D29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468E-E998-4A8A-9D0E-27D85E7F4FAA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F01006-0853-4F32-9BA6-83789D94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A4FE3A-EB10-48A9-9263-7C99DE01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F915-E418-40CD-9EB9-F7655AADD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07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E70A6D-5157-4C43-A48B-818A520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468E-E998-4A8A-9D0E-27D85E7F4FAA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B5D10A-3024-4FA3-81DB-69C8A311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93B4A2-6955-4199-8AEC-F181476E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F915-E418-40CD-9EB9-F7655AADD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52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EF110-B49B-4DA7-9011-32C1DF04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E7B80-8AD8-44C4-ADC9-392F20135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D9E114-9304-4389-AC4E-4D0324D97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76275D-5044-4152-B7FB-6DCB8E2E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468E-E998-4A8A-9D0E-27D85E7F4FAA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39D141-1715-418A-9C6C-88B7E790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2D8BD9-2BAB-4C33-8F6E-03C14D8B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F915-E418-40CD-9EB9-F7655AADD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36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BCCE9-5C99-436F-A402-1E153805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34389F-622E-401C-8F6C-9CB31FB9D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00594-817C-4357-AC11-2213598ED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1C4041-5737-4C88-BF87-BC908CFE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468E-E998-4A8A-9D0E-27D85E7F4FAA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C2946C-F2EA-41EC-ACB3-7778C573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C19931-8350-4A4D-BF37-0E5E85A8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F915-E418-40CD-9EB9-F7655AADD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6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AE150C-25FC-44B3-81FE-317A3411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58879-FF34-484E-BE00-D34741221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396DD-B91F-4AF9-861A-46832F749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F468E-E998-4A8A-9D0E-27D85E7F4FAA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A133D-DE44-40C9-902D-4BAD07242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8A3A62-3487-47BA-98D9-869373AFD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9F915-E418-40CD-9EB9-F7655AADD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71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우선</a:t>
            </a:r>
            <a:r>
              <a:rPr lang="en-US" altLang="ko-KR"/>
              <a:t>..</a:t>
            </a:r>
            <a:r>
              <a:rPr lang="ko-KR" altLang="en-US"/>
              <a:t>  </a:t>
            </a:r>
            <a:r>
              <a:rPr lang="en-US" altLang="ko-KR" sz="2500"/>
              <a:t>(</a:t>
            </a:r>
            <a:r>
              <a:rPr lang="ko-KR" altLang="en-US" sz="2500"/>
              <a:t>아나콘다 프롬프트 사용법</a:t>
            </a:r>
            <a:r>
              <a:rPr lang="en-US" altLang="ko-KR" sz="250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675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ko-KR" dirty="0"/>
              <a:t>-</a:t>
            </a:r>
            <a:r>
              <a:rPr lang="ko-KR" altLang="en-US" dirty="0"/>
              <a:t>패키지 </a:t>
            </a:r>
            <a:r>
              <a:rPr lang="ko-KR" altLang="en-US" dirty="0" err="1"/>
              <a:t>까는법</a:t>
            </a:r>
            <a:endParaRPr lang="ko-KR" altLang="en-US" dirty="0"/>
          </a:p>
          <a:p>
            <a:pPr marL="0" indent="0">
              <a:buNone/>
              <a:defRPr/>
            </a:pPr>
            <a:r>
              <a:rPr lang="ko-KR" altLang="en-US" dirty="0"/>
              <a:t>   </a:t>
            </a:r>
            <a:r>
              <a:rPr lang="en-US" altLang="ko-KR" dirty="0"/>
              <a:t>(</a:t>
            </a:r>
            <a:r>
              <a:rPr lang="en-US" altLang="ko-KR" dirty="0" err="1"/>
              <a:t>conda</a:t>
            </a:r>
            <a:r>
              <a:rPr lang="en-US" altLang="ko-KR" dirty="0"/>
              <a:t> install </a:t>
            </a:r>
            <a:r>
              <a:rPr lang="ko-KR" altLang="en-US" dirty="0"/>
              <a:t>패키지명</a:t>
            </a:r>
            <a:r>
              <a:rPr lang="en-US" altLang="ko-KR" dirty="0"/>
              <a:t>)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-</a:t>
            </a:r>
            <a:r>
              <a:rPr lang="ko-KR" altLang="en-US" dirty="0" err="1"/>
              <a:t>디렉토리변경법</a:t>
            </a:r>
            <a:endParaRPr lang="ko-KR" altLang="en-US" dirty="0"/>
          </a:p>
          <a:p>
            <a:pPr marL="0" indent="0">
              <a:buNone/>
              <a:defRPr/>
            </a:pPr>
            <a:r>
              <a:rPr lang="ko-KR" altLang="en-US" dirty="0"/>
              <a:t>   </a:t>
            </a:r>
            <a:r>
              <a:rPr lang="en-US" altLang="ko-KR" dirty="0"/>
              <a:t>(cd </a:t>
            </a:r>
            <a:r>
              <a:rPr lang="ko-KR" altLang="en-US" dirty="0" err="1"/>
              <a:t>다음디렉토리</a:t>
            </a:r>
            <a:r>
              <a:rPr lang="en-US" altLang="ko-KR" dirty="0"/>
              <a:t>\</a:t>
            </a:r>
            <a:r>
              <a:rPr lang="ko-KR" altLang="en-US" dirty="0" err="1"/>
              <a:t>다다음디렉토리</a:t>
            </a:r>
            <a:endParaRPr lang="ko-KR" altLang="en-US" dirty="0"/>
          </a:p>
          <a:p>
            <a:pPr marL="0" indent="0">
              <a:buNone/>
              <a:defRPr/>
            </a:pPr>
            <a:r>
              <a:rPr lang="ko-KR" altLang="en-US" dirty="0"/>
              <a:t>    </a:t>
            </a:r>
            <a:r>
              <a:rPr lang="en-US" altLang="ko-KR" dirty="0"/>
              <a:t>cd ..</a:t>
            </a:r>
            <a:r>
              <a:rPr lang="ko-KR" altLang="en-US" dirty="0"/>
              <a:t> </a:t>
            </a:r>
            <a:r>
              <a:rPr lang="en-US" altLang="ko-KR" dirty="0"/>
              <a:t>#</a:t>
            </a:r>
            <a:r>
              <a:rPr lang="ko-KR" altLang="en-US" dirty="0"/>
              <a:t>이전 디렉토리로 이동</a:t>
            </a:r>
            <a:r>
              <a:rPr lang="en-US" altLang="ko-KR" dirty="0"/>
              <a:t>)</a:t>
            </a:r>
          </a:p>
          <a:p>
            <a:pPr marL="0" indent="0">
              <a:buNone/>
              <a:defRPr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-</a:t>
            </a:r>
            <a:r>
              <a:rPr lang="en-US" altLang="ko-KR" dirty="0" err="1"/>
              <a:t>ipynb</a:t>
            </a:r>
            <a:r>
              <a:rPr lang="ko-KR" altLang="en-US" dirty="0"/>
              <a:t>파일 </a:t>
            </a:r>
            <a:r>
              <a:rPr lang="en-US" altLang="ko-KR" dirty="0" err="1"/>
              <a:t>py</a:t>
            </a:r>
            <a:r>
              <a:rPr lang="ko-KR" altLang="en-US" dirty="0"/>
              <a:t>파일로 변환</a:t>
            </a:r>
          </a:p>
          <a:p>
            <a:pPr marL="0" indent="0">
              <a:buNone/>
              <a:defRPr/>
            </a:pPr>
            <a:r>
              <a:rPr lang="ko-KR" altLang="en-US" dirty="0"/>
              <a:t>   </a:t>
            </a:r>
            <a:r>
              <a:rPr lang="en-US" altLang="ko-KR" dirty="0"/>
              <a:t>(</a:t>
            </a:r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en-US" altLang="ko-KR" dirty="0" err="1"/>
              <a:t>nbconvert</a:t>
            </a:r>
            <a:r>
              <a:rPr lang="en-US" altLang="ko-KR" dirty="0"/>
              <a:t> --to script </a:t>
            </a:r>
            <a:r>
              <a:rPr lang="ko-KR" altLang="en-US" dirty="0"/>
              <a:t>파일명</a:t>
            </a:r>
            <a:r>
              <a:rPr lang="en-US" altLang="ko-KR" dirty="0"/>
              <a:t>.</a:t>
            </a:r>
            <a:r>
              <a:rPr lang="en-US" altLang="ko-KR" dirty="0" err="1"/>
              <a:t>ipynb</a:t>
            </a:r>
            <a:r>
              <a:rPr lang="en-US" altLang="ko-KR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위젯 연동 함수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altLang="ko-KR" dirty="0" err="1"/>
              <a:t>line.set_color</a:t>
            </a:r>
            <a:r>
              <a:rPr lang="en-US" altLang="ko-KR" dirty="0"/>
              <a:t>(label)</a:t>
            </a:r>
            <a:r>
              <a:rPr lang="ko-KR" altLang="en-US" dirty="0"/>
              <a:t> </a:t>
            </a:r>
          </a:p>
          <a:p>
            <a:pPr marL="0" indent="0">
              <a:buNone/>
              <a:defRPr/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 객체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set_linewidth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굵기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  <a:defRPr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 1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에서부터 수치로 지정가능</a:t>
            </a:r>
          </a:p>
          <a:p>
            <a:pPr marL="0" indent="0">
              <a:buNone/>
              <a:defRPr/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 객체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set_data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x,y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  <a:defRPr/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  객체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set_xdata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 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객체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set_ydata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도 가능</a:t>
            </a:r>
          </a:p>
          <a:p>
            <a:pPr marL="0" indent="0">
              <a:buNone/>
              <a:defRPr/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 객체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set_color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컬러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  <a:defRPr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1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개 지정 시 자료전체가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자료개수만큼 지정 시 자료마다 바뀜       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colormap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과 연동가능</a:t>
            </a:r>
          </a:p>
          <a:p>
            <a:pPr marL="0" indent="0">
              <a:buNone/>
              <a:defRPr/>
            </a:pPr>
            <a:r>
              <a:rPr lang="en-US" altLang="ko-KR" dirty="0" err="1"/>
              <a:t>fig.canvas.draw_idle</a:t>
            </a:r>
            <a:r>
              <a:rPr lang="en-US" altLang="ko-KR" dirty="0"/>
              <a:t>()</a:t>
            </a:r>
          </a:p>
          <a:p>
            <a:pPr marL="0" indent="0">
              <a:buNone/>
              <a:defRPr/>
            </a:pPr>
            <a:r>
              <a:rPr lang="en-US" altLang="ko-KR" dirty="0"/>
              <a:t> </a:t>
            </a:r>
            <a:r>
              <a:rPr lang="ko-KR" altLang="en-US" dirty="0" err="1">
                <a:solidFill>
                  <a:schemeClr val="accent4">
                    <a:lumMod val="75000"/>
                  </a:schemeClr>
                </a:solidFill>
              </a:rPr>
              <a:t>함수마무리로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 필수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DC7C7-A253-4A86-929F-FADB821B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4935"/>
          </a:xfrm>
        </p:spPr>
        <p:txBody>
          <a:bodyPr/>
          <a:lstStyle/>
          <a:p>
            <a:r>
              <a:rPr lang="ko-KR" altLang="en-US" dirty="0"/>
              <a:t>라디오 버튼</a:t>
            </a:r>
            <a:r>
              <a:rPr lang="en-US" altLang="ko-KR" dirty="0"/>
              <a:t>,</a:t>
            </a:r>
            <a:r>
              <a:rPr lang="ko-KR" altLang="en-US" dirty="0" err="1"/>
              <a:t>컬러맵</a:t>
            </a:r>
            <a:r>
              <a:rPr lang="ko-KR" altLang="en-US" dirty="0"/>
              <a:t> 응용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94882-5344-4266-AB34-46C4B3BCD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106"/>
            <a:ext cx="10515600" cy="477085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ko-KR" altLang="en-US" dirty="0"/>
              <a:t>클러스터링 기법에 따른 클러스터링 </a:t>
            </a:r>
            <a:r>
              <a:rPr lang="ko-KR" altLang="en-US" dirty="0" err="1"/>
              <a:t>변화예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- button-clustering</a:t>
            </a:r>
            <a:r>
              <a:rPr lang="ko-KR" altLang="en-US" dirty="0"/>
              <a:t>수정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algo</a:t>
            </a:r>
            <a:r>
              <a:rPr lang="en-US" altLang="ko-KR" dirty="0"/>
              <a:t> = (('</a:t>
            </a:r>
            <a:r>
              <a:rPr lang="en-US" altLang="ko-KR" dirty="0" err="1"/>
              <a:t>kmeans</a:t>
            </a:r>
            <a:r>
              <a:rPr lang="en-US" altLang="ko-KR" dirty="0"/>
              <a:t>',</a:t>
            </a:r>
            <a:r>
              <a:rPr lang="en-US" altLang="ko-KR" dirty="0" err="1"/>
              <a:t>kmeans</a:t>
            </a:r>
            <a:r>
              <a:rPr lang="en-US" altLang="ko-KR" dirty="0"/>
              <a:t>),('</a:t>
            </a:r>
            <a:r>
              <a:rPr lang="en-US" altLang="ko-KR" dirty="0" err="1"/>
              <a:t>Agnesward</a:t>
            </a:r>
            <a:r>
              <a:rPr lang="en-US" altLang="ko-KR" dirty="0"/>
              <a:t>',ward),('</a:t>
            </a:r>
            <a:r>
              <a:rPr lang="en-US" altLang="ko-KR" dirty="0" err="1"/>
              <a:t>spectral',spectral</a:t>
            </a:r>
            <a:r>
              <a:rPr lang="en-US" altLang="ko-KR" dirty="0"/>
              <a:t>),('</a:t>
            </a:r>
            <a:r>
              <a:rPr lang="en-US" altLang="ko-KR" dirty="0" err="1"/>
              <a:t>dbscan</a:t>
            </a:r>
            <a:r>
              <a:rPr lang="en-US" altLang="ko-KR" dirty="0"/>
              <a:t>',</a:t>
            </a:r>
            <a:r>
              <a:rPr lang="en-US" altLang="ko-KR" dirty="0" err="1"/>
              <a:t>dbscan</a:t>
            </a:r>
            <a:r>
              <a:rPr lang="en-US" altLang="ko-KR" dirty="0"/>
              <a:t>),('affinity_propagation',</a:t>
            </a:r>
            <a:r>
              <a:rPr lang="en-US" altLang="ko-KR" dirty="0" err="1"/>
              <a:t>affinity_propagation</a:t>
            </a:r>
            <a:r>
              <a:rPr lang="en-US" altLang="ko-KR" dirty="0"/>
              <a:t>),('</a:t>
            </a:r>
            <a:r>
              <a:rPr lang="en-US" altLang="ko-KR" dirty="0" err="1"/>
              <a:t>birch',birch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fig = </a:t>
            </a:r>
            <a:r>
              <a:rPr lang="en-US" altLang="ko-KR" dirty="0" err="1"/>
              <a:t>plt.figure</a:t>
            </a:r>
            <a:r>
              <a:rPr lang="en-US" altLang="ko-KR" dirty="0"/>
              <a:t>(</a:t>
            </a:r>
            <a:r>
              <a:rPr lang="en-US" altLang="ko-KR" dirty="0" err="1"/>
              <a:t>figsize</a:t>
            </a:r>
            <a:r>
              <a:rPr lang="en-US" altLang="ko-KR" dirty="0"/>
              <a:t>=(20,15))</a:t>
            </a:r>
          </a:p>
          <a:p>
            <a:pPr marL="0" indent="0">
              <a:buNone/>
            </a:pPr>
            <a:r>
              <a:rPr lang="en-US" altLang="ko-KR" dirty="0"/>
              <a:t>ax = </a:t>
            </a:r>
            <a:r>
              <a:rPr lang="en-US" altLang="ko-KR" dirty="0" err="1"/>
              <a:t>fig.add_subplot</a:t>
            </a:r>
            <a:r>
              <a:rPr lang="en-US" altLang="ko-KR" dirty="0"/>
              <a:t>(111)</a:t>
            </a:r>
          </a:p>
          <a:p>
            <a:pPr marL="0" indent="0">
              <a:buNone/>
            </a:pPr>
            <a:r>
              <a:rPr lang="en-US" altLang="ko-KR" dirty="0" err="1"/>
              <a:t>cmap</a:t>
            </a:r>
            <a:r>
              <a:rPr lang="en-US" altLang="ko-KR" dirty="0"/>
              <a:t> = </a:t>
            </a:r>
            <a:r>
              <a:rPr lang="en-US" altLang="ko-KR" dirty="0" err="1"/>
              <a:t>cm.ScalarMappable</a:t>
            </a:r>
            <a:r>
              <a:rPr lang="en-US" altLang="ko-KR" dirty="0"/>
              <a:t>(</a:t>
            </a:r>
            <a:r>
              <a:rPr lang="en-US" altLang="ko-KR" dirty="0" err="1"/>
              <a:t>colors.Normalize</a:t>
            </a:r>
            <a:r>
              <a:rPr lang="en-US" altLang="ko-KR" dirty="0"/>
              <a:t>(0,6))</a:t>
            </a:r>
          </a:p>
          <a:p>
            <a:pPr marL="0" indent="0">
              <a:buNone/>
            </a:pPr>
            <a:r>
              <a:rPr lang="en-US" altLang="ko-KR" dirty="0" err="1"/>
              <a:t>rax</a:t>
            </a:r>
            <a:r>
              <a:rPr lang="en-US" altLang="ko-KR" dirty="0"/>
              <a:t> = </a:t>
            </a:r>
            <a:r>
              <a:rPr lang="en-US" altLang="ko-KR" dirty="0" err="1"/>
              <a:t>plt.axes</a:t>
            </a:r>
            <a:r>
              <a:rPr lang="en-US" altLang="ko-KR" dirty="0"/>
              <a:t>([0.15, 0.15, 0.15, 0.3])</a:t>
            </a:r>
          </a:p>
          <a:p>
            <a:pPr marL="0" indent="0">
              <a:buNone/>
            </a:pPr>
            <a:r>
              <a:rPr lang="en-US" altLang="ko-KR" dirty="0"/>
              <a:t>radio = </a:t>
            </a:r>
            <a:r>
              <a:rPr lang="en-US" altLang="ko-KR" dirty="0" err="1"/>
              <a:t>RadioButtons</a:t>
            </a:r>
            <a:r>
              <a:rPr lang="en-US" altLang="ko-KR" dirty="0"/>
              <a:t>(</a:t>
            </a:r>
            <a:r>
              <a:rPr lang="en-US" altLang="ko-KR" dirty="0" err="1"/>
              <a:t>rax</a:t>
            </a:r>
            <a:r>
              <a:rPr lang="en-US" altLang="ko-KR" dirty="0"/>
              <a:t>, [</a:t>
            </a:r>
            <a:r>
              <a:rPr lang="en-US" altLang="ko-KR" dirty="0" err="1"/>
              <a:t>i</a:t>
            </a:r>
            <a:r>
              <a:rPr lang="en-US" altLang="ko-KR" dirty="0"/>
              <a:t> for </a:t>
            </a:r>
            <a:r>
              <a:rPr lang="en-US" altLang="ko-KR" dirty="0" err="1"/>
              <a:t>i,j</a:t>
            </a:r>
            <a:r>
              <a:rPr lang="en-US" altLang="ko-KR" dirty="0"/>
              <a:t> in </a:t>
            </a:r>
            <a:r>
              <a:rPr lang="en-US" altLang="ko-KR" dirty="0" err="1"/>
              <a:t>algo</a:t>
            </a:r>
            <a:r>
              <a:rPr lang="en-US" altLang="ko-KR" dirty="0"/>
              <a:t>],active=</a:t>
            </a:r>
            <a:r>
              <a:rPr lang="en-US" altLang="ko-KR" dirty="0" err="1"/>
              <a:t>None,activecolor</a:t>
            </a:r>
            <a:r>
              <a:rPr lang="en-US" altLang="ko-KR" dirty="0"/>
              <a:t>='k')</a:t>
            </a:r>
          </a:p>
          <a:p>
            <a:pPr marL="0" indent="0">
              <a:buNone/>
            </a:pPr>
            <a:r>
              <a:rPr lang="en-US" altLang="ko-KR" dirty="0"/>
              <a:t>col =[j for </a:t>
            </a:r>
            <a:r>
              <a:rPr lang="en-US" altLang="ko-KR" dirty="0" err="1"/>
              <a:t>i,j</a:t>
            </a:r>
            <a:r>
              <a:rPr lang="en-US" altLang="ko-KR" dirty="0"/>
              <a:t> in </a:t>
            </a:r>
            <a:r>
              <a:rPr lang="en-US" altLang="ko-KR" dirty="0" err="1"/>
              <a:t>algo</a:t>
            </a:r>
            <a:r>
              <a:rPr lang="en-US" altLang="ko-KR" dirty="0"/>
              <a:t> if </a:t>
            </a:r>
            <a:r>
              <a:rPr lang="en-US" altLang="ko-KR" dirty="0" err="1"/>
              <a:t>i</a:t>
            </a:r>
            <a:r>
              <a:rPr lang="en-US" altLang="ko-KR" dirty="0"/>
              <a:t>==label][0].fit(varied).labels_</a:t>
            </a:r>
          </a:p>
          <a:p>
            <a:pPr marL="0" indent="0">
              <a:buNone/>
            </a:pPr>
            <a:r>
              <a:rPr lang="en-US" altLang="ko-KR" dirty="0"/>
              <a:t>grim = </a:t>
            </a:r>
            <a:r>
              <a:rPr lang="en-US" altLang="ko-KR" dirty="0" err="1"/>
              <a:t>ax.scatter</a:t>
            </a:r>
            <a:r>
              <a:rPr lang="en-US" altLang="ko-KR" dirty="0"/>
              <a:t>(</a:t>
            </a:r>
            <a:r>
              <a:rPr lang="en-US" altLang="ko-KR" dirty="0" err="1"/>
              <a:t>varied.iloc</a:t>
            </a:r>
            <a:r>
              <a:rPr lang="en-US" altLang="ko-KR" dirty="0"/>
              <a:t>[:,0],</a:t>
            </a:r>
            <a:r>
              <a:rPr lang="en-US" altLang="ko-KR" dirty="0" err="1"/>
              <a:t>varied.iloc</a:t>
            </a:r>
            <a:r>
              <a:rPr lang="en-US" altLang="ko-KR" dirty="0"/>
              <a:t>[:,1],c='k')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colorfunc</a:t>
            </a:r>
            <a:r>
              <a:rPr lang="en-US" altLang="ko-KR" dirty="0"/>
              <a:t>(label):</a:t>
            </a:r>
          </a:p>
          <a:p>
            <a:pPr marL="0" indent="0">
              <a:buNone/>
            </a:pPr>
            <a:r>
              <a:rPr lang="en-US" altLang="ko-KR" dirty="0"/>
              <a:t>    col = [j for </a:t>
            </a:r>
            <a:r>
              <a:rPr lang="en-US" altLang="ko-KR" dirty="0" err="1"/>
              <a:t>i,j</a:t>
            </a:r>
            <a:r>
              <a:rPr lang="en-US" altLang="ko-KR" dirty="0"/>
              <a:t> in </a:t>
            </a:r>
            <a:r>
              <a:rPr lang="en-US" altLang="ko-KR" dirty="0" err="1"/>
              <a:t>algo</a:t>
            </a:r>
            <a:r>
              <a:rPr lang="en-US" altLang="ko-KR" dirty="0"/>
              <a:t> if </a:t>
            </a:r>
            <a:r>
              <a:rPr lang="en-US" altLang="ko-KR" dirty="0" err="1"/>
              <a:t>i</a:t>
            </a:r>
            <a:r>
              <a:rPr lang="en-US" altLang="ko-KR" dirty="0"/>
              <a:t>==label ][0].fit(varied).labels_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cmap</a:t>
            </a:r>
            <a:r>
              <a:rPr lang="en-US" altLang="ko-KR" dirty="0"/>
              <a:t> = </a:t>
            </a:r>
            <a:r>
              <a:rPr lang="en-US" altLang="ko-KR" dirty="0" err="1"/>
              <a:t>cm.ScalarMappable</a:t>
            </a:r>
            <a:r>
              <a:rPr lang="en-US" altLang="ko-KR" dirty="0"/>
              <a:t>(</a:t>
            </a:r>
            <a:r>
              <a:rPr lang="en-US" altLang="ko-KR" dirty="0" err="1"/>
              <a:t>colors.Normalize</a:t>
            </a:r>
            <a:r>
              <a:rPr lang="en-US" altLang="ko-KR" dirty="0"/>
              <a:t>(0,max(col)))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radio.activecolor</a:t>
            </a:r>
            <a:r>
              <a:rPr lang="en-US" altLang="ko-KR" dirty="0"/>
              <a:t>='k'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grim.set_color</a:t>
            </a:r>
            <a:r>
              <a:rPr lang="en-US" altLang="ko-KR" dirty="0"/>
              <a:t>(</a:t>
            </a:r>
            <a:r>
              <a:rPr lang="en-US" altLang="ko-KR" dirty="0" err="1"/>
              <a:t>cmap.to_rgba</a:t>
            </a:r>
            <a:r>
              <a:rPr lang="en-US" altLang="ko-KR" dirty="0"/>
              <a:t>(col))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fig.canvas.draw_idle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radio.on_clicked</a:t>
            </a:r>
            <a:r>
              <a:rPr lang="en-US" altLang="ko-KR" dirty="0"/>
              <a:t>(</a:t>
            </a:r>
            <a:r>
              <a:rPr lang="en-US" altLang="ko-KR" dirty="0" err="1"/>
              <a:t>colorfunc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55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C691D-40A9-487B-B918-F28A4341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위젯과 연동함수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AF726-47C7-49FB-A266-0E9C5524D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color.on_clicked</a:t>
            </a:r>
            <a:r>
              <a:rPr lang="en-US" altLang="ko-KR" dirty="0"/>
              <a:t>(</a:t>
            </a:r>
            <a:r>
              <a:rPr lang="en-US" altLang="ko-KR" dirty="0" err="1"/>
              <a:t>upcol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4">
                    <a:lumMod val="75000"/>
                  </a:schemeClr>
                </a:solidFill>
              </a:rPr>
              <a:t>위젯객체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on_clicked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연동함수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 Button,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RadioButton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의 경우 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4">
                    <a:lumMod val="75000"/>
                  </a:schemeClr>
                </a:solidFill>
              </a:rPr>
              <a:t>위젯객체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on_changed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연동함수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 Slider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의 경우</a:t>
            </a:r>
          </a:p>
        </p:txBody>
      </p:sp>
    </p:spTree>
    <p:extLst>
      <p:ext uri="{BB962C8B-B14F-4D97-AF65-F5344CB8AC3E}">
        <p14:creationId xmlns:p14="http://schemas.microsoft.com/office/powerpoint/2010/main" val="166929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3E62-709D-44AA-9BAC-0C6DD6B7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번외</a:t>
            </a:r>
            <a:r>
              <a:rPr lang="en-US" altLang="ko-KR" dirty="0"/>
              <a:t>(</a:t>
            </a:r>
            <a:r>
              <a:rPr lang="en-US" altLang="ko-KR" dirty="0" err="1"/>
              <a:t>TextBox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139E5-2E61-4AE1-B40C-ACCD15D3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matplotlib.widgets</a:t>
            </a:r>
            <a:r>
              <a:rPr lang="en-US" altLang="ko-KR" dirty="0"/>
              <a:t> import </a:t>
            </a:r>
            <a:r>
              <a:rPr lang="en-US" altLang="ko-KR" dirty="0" err="1"/>
              <a:t>TextBox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def submit(text):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ydata</a:t>
            </a:r>
            <a:r>
              <a:rPr lang="en-US" altLang="ko-KR" dirty="0"/>
              <a:t> = eval(text)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line.set_linestyle</a:t>
            </a:r>
            <a:r>
              <a:rPr lang="en-US" altLang="ko-KR" dirty="0"/>
              <a:t>(</a:t>
            </a:r>
            <a:r>
              <a:rPr lang="en-US" altLang="ko-KR" dirty="0" err="1"/>
              <a:t>ydata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fig.canvas.draw_idle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axbox</a:t>
            </a:r>
            <a:r>
              <a:rPr lang="en-US" altLang="ko-KR" dirty="0"/>
              <a:t> = </a:t>
            </a:r>
            <a:r>
              <a:rPr lang="en-US" altLang="ko-KR" dirty="0" err="1"/>
              <a:t>plt.axes</a:t>
            </a:r>
            <a:r>
              <a:rPr lang="en-US" altLang="ko-KR" dirty="0"/>
              <a:t>([0.10,0,0.05,0.075])</a:t>
            </a:r>
          </a:p>
          <a:p>
            <a:pPr marL="0" indent="0">
              <a:buNone/>
            </a:pPr>
            <a:r>
              <a:rPr lang="en-US" altLang="ko-KR" dirty="0" err="1"/>
              <a:t>text_box</a:t>
            </a:r>
            <a:r>
              <a:rPr lang="en-US" altLang="ko-KR" dirty="0"/>
              <a:t> = </a:t>
            </a:r>
            <a:r>
              <a:rPr lang="en-US" altLang="ko-KR" dirty="0" err="1"/>
              <a:t>TextBox</a:t>
            </a:r>
            <a:r>
              <a:rPr lang="en-US" altLang="ko-KR" dirty="0"/>
              <a:t>(</a:t>
            </a:r>
            <a:r>
              <a:rPr lang="en-US" altLang="ko-KR" dirty="0" err="1"/>
              <a:t>axbox</a:t>
            </a:r>
            <a:r>
              <a:rPr lang="en-US" altLang="ko-KR" dirty="0"/>
              <a:t>, 'style', initial='solid')</a:t>
            </a:r>
          </a:p>
          <a:p>
            <a:pPr marL="0" indent="0">
              <a:buNone/>
            </a:pPr>
            <a:r>
              <a:rPr lang="en-US" altLang="ko-KR" dirty="0" err="1"/>
              <a:t>text_box.on_submit</a:t>
            </a:r>
            <a:r>
              <a:rPr lang="en-US" altLang="ko-KR" dirty="0"/>
              <a:t>(submit)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66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5BC04-6C9A-4BC2-A8F5-DCDBF45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애니메이션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400DA-2AB1-450B-AE9E-EE18FC89A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-from matplotlib import animation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ImageMagick</a:t>
            </a:r>
            <a:r>
              <a:rPr lang="en-US" altLang="ko-KR" dirty="0"/>
              <a:t> Display </a:t>
            </a:r>
            <a:r>
              <a:rPr lang="ko-KR" altLang="en-US" dirty="0"/>
              <a:t>설치 필요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자동으로 움직이는 </a:t>
            </a:r>
            <a:r>
              <a:rPr lang="en-US" altLang="ko-KR" dirty="0"/>
              <a:t>Slider </a:t>
            </a:r>
            <a:r>
              <a:rPr lang="ko-KR" altLang="en-US" dirty="0"/>
              <a:t>위젯을 연상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26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FD39F-9577-4564-8995-C54FD281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절차</a:t>
            </a:r>
            <a:r>
              <a:rPr lang="en-US" altLang="ko-KR" sz="1100" dirty="0"/>
              <a:t>(</a:t>
            </a:r>
            <a:r>
              <a:rPr lang="ko-KR" altLang="en-US" sz="1100" dirty="0"/>
              <a:t>참고</a:t>
            </a:r>
            <a:r>
              <a:rPr lang="en-US" altLang="ko-KR" sz="1100" dirty="0"/>
              <a:t>-</a:t>
            </a:r>
            <a:r>
              <a:rPr lang="ko-KR" altLang="en-US" sz="1100" dirty="0"/>
              <a:t>애니메이션</a:t>
            </a:r>
            <a:r>
              <a:rPr lang="en-US" altLang="ko-KR" sz="1100" dirty="0"/>
              <a:t>.</a:t>
            </a:r>
            <a:r>
              <a:rPr lang="en-US" altLang="ko-KR" sz="1100" dirty="0" err="1"/>
              <a:t>py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5784C-5D15-4925-A70A-2344CFA00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베이스 </a:t>
            </a:r>
            <a:r>
              <a:rPr lang="ko-KR" altLang="en-US" dirty="0" err="1"/>
              <a:t>플랏</a:t>
            </a:r>
            <a:r>
              <a:rPr lang="ko-KR" altLang="en-US" dirty="0"/>
              <a:t> 형성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애니메이션 연동 함수 구축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</a:t>
            </a:r>
            <a:r>
              <a:rPr lang="ko-KR" altLang="en-US" dirty="0"/>
              <a:t>애니메이션 설정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</a:t>
            </a:r>
            <a:r>
              <a:rPr lang="ko-KR" altLang="en-US" dirty="0"/>
              <a:t>애니메이션 저장</a:t>
            </a:r>
          </a:p>
        </p:txBody>
      </p:sp>
    </p:spTree>
    <p:extLst>
      <p:ext uri="{BB962C8B-B14F-4D97-AF65-F5344CB8AC3E}">
        <p14:creationId xmlns:p14="http://schemas.microsoft.com/office/powerpoint/2010/main" val="2821974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B7752-A7C8-42A3-9795-34CE5061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베이스 </a:t>
            </a:r>
            <a:r>
              <a:rPr lang="ko-KR" altLang="en-US" dirty="0" err="1"/>
              <a:t>플랏</a:t>
            </a:r>
            <a:r>
              <a:rPr lang="ko-KR" altLang="en-US" dirty="0"/>
              <a:t> 형성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E6D19-64BC-4DEF-84BD-D11B2794B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fig = </a:t>
            </a:r>
            <a:r>
              <a:rPr lang="en-US" altLang="ko-KR" dirty="0" err="1"/>
              <a:t>plt.figure</a:t>
            </a:r>
            <a:r>
              <a:rPr lang="en-US" altLang="ko-KR" dirty="0"/>
              <a:t>(</a:t>
            </a:r>
            <a:r>
              <a:rPr lang="en-US" altLang="ko-KR" dirty="0" err="1"/>
              <a:t>figsize</a:t>
            </a:r>
            <a:r>
              <a:rPr lang="en-US" altLang="ko-KR" dirty="0"/>
              <a:t>=(14,10))</a:t>
            </a:r>
          </a:p>
          <a:p>
            <a:pPr marL="0" indent="0">
              <a:buNone/>
            </a:pPr>
            <a:r>
              <a:rPr lang="en-US" altLang="ko-KR" dirty="0"/>
              <a:t>ax = </a:t>
            </a:r>
            <a:r>
              <a:rPr lang="en-US" altLang="ko-KR" dirty="0" err="1"/>
              <a:t>plt.axes</a:t>
            </a:r>
            <a:r>
              <a:rPr lang="en-US" altLang="ko-KR" dirty="0"/>
              <a:t>(</a:t>
            </a:r>
            <a:r>
              <a:rPr lang="en-US" altLang="ko-KR" dirty="0" err="1"/>
              <a:t>xlim</a:t>
            </a:r>
            <a:r>
              <a:rPr lang="en-US" altLang="ko-KR" dirty="0"/>
              <a:t>=(0,0.7),</a:t>
            </a:r>
            <a:r>
              <a:rPr lang="en-US" altLang="ko-KR" dirty="0" err="1"/>
              <a:t>ylim</a:t>
            </a:r>
            <a:r>
              <a:rPr lang="en-US" altLang="ko-KR" dirty="0"/>
              <a:t>=(0,1))</a:t>
            </a:r>
          </a:p>
          <a:p>
            <a:pPr marL="0" indent="0">
              <a:buNone/>
            </a:pPr>
            <a:r>
              <a:rPr lang="en-US" altLang="ko-KR" dirty="0"/>
              <a:t>line, = </a:t>
            </a:r>
            <a:r>
              <a:rPr lang="en-US" altLang="ko-KR" dirty="0" err="1"/>
              <a:t>ax.plot</a:t>
            </a:r>
            <a:r>
              <a:rPr lang="en-US" altLang="ko-KR" dirty="0"/>
              <a:t>([], [], </a:t>
            </a:r>
            <a:r>
              <a:rPr lang="en-US" altLang="ko-KR" dirty="0" err="1"/>
              <a:t>lw</a:t>
            </a:r>
            <a:r>
              <a:rPr lang="en-US" altLang="ko-KR" dirty="0"/>
              <a:t>=2,linewidth=10)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마찬가지로 </a:t>
            </a:r>
            <a:r>
              <a:rPr lang="ko-KR" altLang="en-US" dirty="0" err="1">
                <a:solidFill>
                  <a:schemeClr val="accent4">
                    <a:lumMod val="75000"/>
                  </a:schemeClr>
                </a:solidFill>
              </a:rPr>
              <a:t>객체뒤에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(,)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를 붙여서 저장 범위를 늘림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4">
                    <a:lumMod val="75000"/>
                  </a:schemeClr>
                </a:solidFill>
              </a:rPr>
              <a:t>시작시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4">
                    <a:lumMod val="75000"/>
                  </a:schemeClr>
                </a:solidFill>
              </a:rPr>
              <a:t>플룻을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 설정해주나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빈화면을 원할 시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[],[]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사용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53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69CB8-24D0-48F8-9B1B-50ECD050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애니메이션 연동 함수 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96A86-C8E8-4FB2-8EA9-DECDDBAF9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init</a:t>
            </a:r>
            <a:r>
              <a:rPr lang="en-US" altLang="ko-KR" dirty="0"/>
              <a:t>():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line.set_data</a:t>
            </a:r>
            <a:r>
              <a:rPr lang="en-US" altLang="ko-KR" dirty="0"/>
              <a:t>([], [])</a:t>
            </a:r>
          </a:p>
          <a:p>
            <a:pPr marL="0" indent="0">
              <a:buNone/>
            </a:pPr>
            <a:r>
              <a:rPr lang="en-US" altLang="ko-KR" dirty="0"/>
              <a:t>    return line,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시작함수 필요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/>
              <a:t>def animate(</a:t>
            </a:r>
            <a:r>
              <a:rPr lang="en-US" altLang="ko-KR" dirty="0" err="1"/>
              <a:t>i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line.set_data</a:t>
            </a:r>
            <a:r>
              <a:rPr lang="en-US" altLang="ko-KR" dirty="0"/>
              <a:t>(x[:</a:t>
            </a:r>
            <a:r>
              <a:rPr lang="en-US" altLang="ko-KR" dirty="0" err="1"/>
              <a:t>i</a:t>
            </a:r>
            <a:r>
              <a:rPr lang="en-US" altLang="ko-KR" dirty="0"/>
              <a:t>], y[: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 marL="0" indent="0">
              <a:buNone/>
            </a:pPr>
            <a:r>
              <a:rPr lang="en-US" altLang="ko-KR" dirty="0"/>
              <a:t>    return line,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 인수가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부터 정해진 수까지 정해진 속도로 점점 상승하다가 다시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에서 반복하는 형식이 됨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응용을 요함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140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80AD7-7A50-4F73-B323-2C477D72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애니메이션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80958F-2A97-4929-BAA3-B61570A08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anim</a:t>
            </a:r>
            <a:r>
              <a:rPr lang="en-US" altLang="ko-KR" dirty="0"/>
              <a:t> = </a:t>
            </a:r>
            <a:r>
              <a:rPr lang="en-US" altLang="ko-KR" dirty="0" err="1"/>
              <a:t>animation.FuncAnimation</a:t>
            </a:r>
            <a:r>
              <a:rPr lang="en-US" altLang="ko-KR" dirty="0"/>
              <a:t>(fig, animate, </a:t>
            </a:r>
            <a:r>
              <a:rPr lang="en-US" altLang="ko-KR" dirty="0" err="1"/>
              <a:t>init_func</a:t>
            </a:r>
            <a:r>
              <a:rPr lang="en-US" altLang="ko-KR" dirty="0"/>
              <a:t>=</a:t>
            </a:r>
            <a:r>
              <a:rPr lang="en-US" altLang="ko-KR" dirty="0" err="1"/>
              <a:t>init</a:t>
            </a:r>
            <a:r>
              <a:rPr lang="en-US" altLang="ko-KR" dirty="0"/>
              <a:t>, frames=1500, interval=0,repeat_delay=1000)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animation.FuncAnimation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accent4">
                    <a:lumMod val="75000"/>
                  </a:schemeClr>
                </a:solidFill>
              </a:rPr>
              <a:t>베이스플룻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연동함수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시작함수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총 </a:t>
            </a:r>
            <a:r>
              <a:rPr lang="ko-KR" altLang="en-US" dirty="0" err="1">
                <a:solidFill>
                  <a:schemeClr val="accent4">
                    <a:lumMod val="75000"/>
                  </a:schemeClr>
                </a:solidFill>
              </a:rPr>
              <a:t>프레임수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프레임 사이의 딜레이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accent4">
                    <a:lumMod val="75000"/>
                  </a:schemeClr>
                </a:solidFill>
              </a:rPr>
              <a:t>밀리세컨드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),repeat=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반복여부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repeat_delay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=</a:t>
            </a:r>
            <a:r>
              <a:rPr lang="ko-KR" altLang="en-US" dirty="0" err="1">
                <a:solidFill>
                  <a:schemeClr val="accent4">
                    <a:lumMod val="75000"/>
                  </a:schemeClr>
                </a:solidFill>
              </a:rPr>
              <a:t>반복시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 딜레이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1227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애니메이션 저장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 err="1"/>
              <a:t>anim.save</a:t>
            </a:r>
            <a:r>
              <a:rPr lang="en-US" altLang="ko-KR" dirty="0"/>
              <a:t>('exAnimation.gif', writer='</a:t>
            </a:r>
            <a:r>
              <a:rPr lang="en-US" altLang="ko-KR" dirty="0" err="1"/>
              <a:t>imagemagick</a:t>
            </a:r>
            <a:r>
              <a:rPr lang="en-US" altLang="ko-KR" dirty="0"/>
              <a:t>', fps=30, dpi=100)</a:t>
            </a:r>
          </a:p>
          <a:p>
            <a:pPr lvl="0"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294194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위젯이란</a:t>
            </a:r>
            <a:r>
              <a:rPr lang="en-US" altLang="ko-KR"/>
              <a:t>?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438648" y="1690688"/>
            <a:ext cx="4039104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4572000" cy="2860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/>
              <a:t>-</a:t>
            </a:r>
            <a:r>
              <a:rPr lang="ko-KR" altLang="en-US" sz="2400" dirty="0"/>
              <a:t>그래프와 상호작용을 할 수 있게 만들어 실시간으로 새로운 그래프를 그리게 해주는 기능</a:t>
            </a:r>
          </a:p>
          <a:p>
            <a:pPr lvl="0">
              <a:defRPr/>
            </a:pPr>
            <a:endParaRPr lang="en-US" altLang="ko-KR" sz="2400" dirty="0"/>
          </a:p>
          <a:p>
            <a:pPr lvl="0">
              <a:defRPr/>
            </a:pPr>
            <a:r>
              <a:rPr lang="en-US" altLang="ko-KR" sz="2400" dirty="0"/>
              <a:t>-GUI(Graphic User Interface) </a:t>
            </a:r>
            <a:r>
              <a:rPr lang="ko-KR" altLang="en-US" sz="2400" dirty="0"/>
              <a:t>구축에 도움을 줄 수 있음</a:t>
            </a:r>
          </a:p>
          <a:p>
            <a:pPr lvl="0">
              <a:defRPr/>
            </a:pPr>
            <a:endParaRPr lang="en-US" altLang="ko-KR" sz="2400" dirty="0"/>
          </a:p>
          <a:p>
            <a:pPr lvl="0">
              <a:defRPr/>
            </a:pPr>
            <a:r>
              <a:rPr lang="en-US" altLang="ko-KR" sz="1400" dirty="0"/>
              <a:t>(</a:t>
            </a:r>
            <a:r>
              <a:rPr lang="ko-KR" altLang="en-US" sz="1400" dirty="0"/>
              <a:t>참고</a:t>
            </a:r>
            <a:r>
              <a:rPr lang="en-US" altLang="ko-KR" sz="1400" dirty="0"/>
              <a:t>-example1.py)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22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위젯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23358"/>
            <a:ext cx="10515600" cy="475360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/>
              <a:t>from </a:t>
            </a:r>
            <a:r>
              <a:rPr lang="en-US" altLang="ko-KR" dirty="0" err="1"/>
              <a:t>matplotlib.widgets</a:t>
            </a:r>
            <a:r>
              <a:rPr lang="en-US" altLang="ko-KR" dirty="0"/>
              <a:t> import Slider, Button, </a:t>
            </a:r>
            <a:r>
              <a:rPr lang="en-US" altLang="ko-KR" dirty="0" err="1"/>
              <a:t>RadioButtons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pt-BR" altLang="ko-KR" dirty="0"/>
              <a:t>Import matplotlib.</a:t>
            </a:r>
            <a:r>
              <a:rPr lang="en-US" altLang="ko-KR" dirty="0"/>
              <a:t>cm</a:t>
            </a:r>
            <a:r>
              <a:rPr lang="pt-BR" altLang="ko-KR" dirty="0"/>
              <a:t> as </a:t>
            </a:r>
            <a:r>
              <a:rPr lang="en-US" altLang="ko-KR" dirty="0"/>
              <a:t>cm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1.Slider</a:t>
            </a:r>
          </a:p>
          <a:p>
            <a:pPr marL="0" indent="0">
              <a:buNone/>
              <a:defRPr/>
            </a:pPr>
            <a:r>
              <a:rPr lang="en-US" altLang="ko-KR" dirty="0"/>
              <a:t>2.Button</a:t>
            </a:r>
          </a:p>
          <a:p>
            <a:pPr marL="0" indent="0">
              <a:buNone/>
              <a:defRPr/>
            </a:pPr>
            <a:r>
              <a:rPr lang="en-US" altLang="ko-KR" dirty="0"/>
              <a:t>3.RadioButton</a:t>
            </a:r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r>
              <a:rPr lang="en-US" altLang="ko-KR" sz="1200" dirty="0"/>
              <a:t>(</a:t>
            </a:r>
            <a:r>
              <a:rPr lang="ko-KR" altLang="en-US" sz="1200" dirty="0"/>
              <a:t>참조</a:t>
            </a:r>
            <a:r>
              <a:rPr lang="en-US" altLang="ko-KR" sz="1200" dirty="0"/>
              <a:t>: sin</a:t>
            </a:r>
            <a:r>
              <a:rPr lang="ko-KR" altLang="en-US" sz="1200" dirty="0"/>
              <a:t>함수</a:t>
            </a:r>
            <a:r>
              <a:rPr lang="en-US" altLang="ko-KR" sz="1200" dirty="0"/>
              <a:t>.</a:t>
            </a:r>
            <a:r>
              <a:rPr lang="en-US" altLang="ko-KR" sz="1200" dirty="0" err="1"/>
              <a:t>py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08637" y="2419351"/>
            <a:ext cx="6397062" cy="37576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2A07D-F50D-4CF3-8822-FA6B1ECF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대표 위젯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4623A-ED71-4BB6-93D6-BFD9C8439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선 색깔 </a:t>
            </a:r>
            <a:r>
              <a:rPr lang="en-US" altLang="ko-KR" dirty="0"/>
              <a:t>(.</a:t>
            </a:r>
            <a:r>
              <a:rPr lang="en-US" altLang="ko-KR" dirty="0" err="1"/>
              <a:t>set_color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선 굵기 </a:t>
            </a:r>
            <a:r>
              <a:rPr lang="en-US" altLang="ko-KR" dirty="0"/>
              <a:t>(.</a:t>
            </a:r>
            <a:r>
              <a:rPr lang="en-US" altLang="ko-KR" dirty="0" err="1"/>
              <a:t>set_linewidth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</a:t>
            </a:r>
            <a:r>
              <a:rPr lang="ko-KR" altLang="en-US" dirty="0"/>
              <a:t>데이터 </a:t>
            </a:r>
            <a:r>
              <a:rPr lang="en-US" altLang="ko-KR" dirty="0"/>
              <a:t>(.</a:t>
            </a:r>
            <a:r>
              <a:rPr lang="en-US" altLang="ko-KR" dirty="0" err="1"/>
              <a:t>set_data</a:t>
            </a:r>
            <a:r>
              <a:rPr lang="en-US" altLang="ko-KR" dirty="0"/>
              <a:t> / .</a:t>
            </a:r>
            <a:r>
              <a:rPr lang="en-US" altLang="ko-KR" dirty="0" err="1"/>
              <a:t>set_xdata</a:t>
            </a:r>
            <a:r>
              <a:rPr lang="en-US" altLang="ko-KR" dirty="0"/>
              <a:t> / .</a:t>
            </a:r>
            <a:r>
              <a:rPr lang="en-US" altLang="ko-KR" dirty="0" err="1"/>
              <a:t>set_ydata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</a:t>
            </a:r>
            <a:r>
              <a:rPr lang="ko-KR" altLang="en-US" dirty="0"/>
              <a:t>기타 </a:t>
            </a:r>
            <a:r>
              <a:rPr lang="en-US" altLang="ko-KR" dirty="0"/>
              <a:t>(matplotlib.lines.Line2D  </a:t>
            </a:r>
            <a:r>
              <a:rPr lang="ko-KR" altLang="en-US" dirty="0"/>
              <a:t>참조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656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FD39F-9577-4564-8995-C54FD281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절차</a:t>
            </a:r>
            <a:r>
              <a:rPr lang="en-US" altLang="ko-KR" sz="1100" dirty="0"/>
              <a:t>(</a:t>
            </a:r>
            <a:r>
              <a:rPr lang="ko-KR" altLang="en-US" sz="1100" dirty="0"/>
              <a:t>참고</a:t>
            </a:r>
            <a:r>
              <a:rPr lang="en-US" altLang="ko-KR" sz="1100" dirty="0"/>
              <a:t>-</a:t>
            </a:r>
            <a:r>
              <a:rPr lang="ko-KR" altLang="en-US" sz="1100" dirty="0" err="1"/>
              <a:t>위젯연습</a:t>
            </a:r>
            <a:r>
              <a:rPr lang="en-US" altLang="ko-KR" sz="1100" dirty="0"/>
              <a:t>.</a:t>
            </a:r>
            <a:r>
              <a:rPr lang="en-US" altLang="ko-KR" sz="1100" dirty="0" err="1"/>
              <a:t>py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5784C-5D15-4925-A70A-2344CFA00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베이스 </a:t>
            </a:r>
            <a:r>
              <a:rPr lang="ko-KR" altLang="en-US" dirty="0" err="1"/>
              <a:t>플랏</a:t>
            </a:r>
            <a:r>
              <a:rPr lang="ko-KR" altLang="en-US" dirty="0"/>
              <a:t> 형성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위젯 좌표 지정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</a:t>
            </a:r>
            <a:r>
              <a:rPr lang="ko-KR" altLang="en-US" dirty="0"/>
              <a:t>위젯 모양</a:t>
            </a:r>
            <a:r>
              <a:rPr lang="en-US" altLang="ko-KR" dirty="0"/>
              <a:t>,</a:t>
            </a:r>
            <a:r>
              <a:rPr lang="ko-KR" altLang="en-US" dirty="0"/>
              <a:t>범주 형성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</a:t>
            </a:r>
            <a:r>
              <a:rPr lang="ko-KR" altLang="en-US" dirty="0"/>
              <a:t>위젯 연동 함수 구축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</a:t>
            </a:r>
            <a:r>
              <a:rPr lang="ko-KR" altLang="en-US" dirty="0"/>
              <a:t>위젯과 연동함수 연결</a:t>
            </a:r>
          </a:p>
        </p:txBody>
      </p:sp>
    </p:spTree>
    <p:extLst>
      <p:ext uri="{BB962C8B-B14F-4D97-AF65-F5344CB8AC3E}">
        <p14:creationId xmlns:p14="http://schemas.microsoft.com/office/powerpoint/2010/main" val="406695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베이스 플랏 형성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dirty="0"/>
              <a:t>fig = </a:t>
            </a:r>
            <a:r>
              <a:rPr lang="en-US" altLang="ko-KR" dirty="0" err="1"/>
              <a:t>plt.figure</a:t>
            </a:r>
            <a:r>
              <a:rPr lang="en-US" altLang="ko-KR" dirty="0"/>
              <a:t>(</a:t>
            </a:r>
            <a:r>
              <a:rPr lang="en-US" altLang="ko-KR" dirty="0" err="1"/>
              <a:t>figsize</a:t>
            </a:r>
            <a:r>
              <a:rPr lang="en-US" altLang="ko-KR" dirty="0"/>
              <a:t>=(20,10))</a:t>
            </a:r>
          </a:p>
          <a:p>
            <a:pPr marL="0" indent="0">
              <a:buNone/>
              <a:defRPr/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 객체저장</a:t>
            </a:r>
          </a:p>
          <a:p>
            <a:pPr marL="0" indent="0">
              <a:buNone/>
              <a:defRPr/>
            </a:pPr>
            <a:r>
              <a:rPr lang="en-US" altLang="ko-KR" dirty="0"/>
              <a:t>line, = </a:t>
            </a:r>
            <a:r>
              <a:rPr lang="en-US" altLang="ko-KR" dirty="0" err="1"/>
              <a:t>plt.plot</a:t>
            </a:r>
            <a:r>
              <a:rPr lang="en-US" altLang="ko-KR" dirty="0"/>
              <a:t>(</a:t>
            </a:r>
            <a:r>
              <a:rPr lang="en-US" altLang="ko-KR" dirty="0" err="1"/>
              <a:t>x,y,linewidth</a:t>
            </a:r>
            <a:r>
              <a:rPr lang="en-US" altLang="ko-KR" dirty="0"/>
              <a:t>=50)</a:t>
            </a:r>
          </a:p>
          <a:p>
            <a:pPr marL="0" indent="0">
              <a:buNone/>
              <a:defRPr/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 베이스 </a:t>
            </a:r>
            <a:r>
              <a:rPr lang="ko-KR" altLang="en-US" dirty="0" err="1">
                <a:solidFill>
                  <a:schemeClr val="accent4">
                    <a:lumMod val="75000"/>
                  </a:schemeClr>
                </a:solidFill>
              </a:rPr>
              <a:t>플랏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 형성</a:t>
            </a:r>
          </a:p>
          <a:p>
            <a:pPr marL="0" indent="0">
              <a:buNone/>
              <a:defRPr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-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저장하는 객체이름 뒤에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(,)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필요</a:t>
            </a:r>
          </a:p>
          <a:p>
            <a:pPr marL="0" indent="0">
              <a:buNone/>
              <a:defRPr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데이터가 변화하기에 변화하는 것들을 저장해줄 객체가 필요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3158D-0F0D-4C3A-9525-7084EE1D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312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위젯 좌표 지정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5D688-87C7-44C8-BAC1-FA02F33AA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887"/>
            <a:ext cx="10515600" cy="45810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ax_c</a:t>
            </a:r>
            <a:r>
              <a:rPr lang="en-US" altLang="ko-KR" dirty="0"/>
              <a:t> = </a:t>
            </a:r>
            <a:r>
              <a:rPr lang="en-US" altLang="ko-KR" dirty="0" err="1"/>
              <a:t>plt.axes</a:t>
            </a:r>
            <a:r>
              <a:rPr lang="en-US" altLang="ko-KR" dirty="0"/>
              <a:t>([0.15,0,0.05,0.075])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Plt.axes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([①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왼쪽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,②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아래쪽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,③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길이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,④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높이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])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0~1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사이를 값으로 받음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A8DC02-09E7-46DD-92B9-66DED0FDB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808" y="3587780"/>
            <a:ext cx="6048375" cy="20288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0DA9CCE-31DC-4CB3-B194-EE3E42485F03}"/>
              </a:ext>
            </a:extLst>
          </p:cNvPr>
          <p:cNvCxnSpPr/>
          <p:nvPr/>
        </p:nvCxnSpPr>
        <p:spPr>
          <a:xfrm flipH="1">
            <a:off x="2286808" y="4779034"/>
            <a:ext cx="97397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A15B53-E5B5-4611-9D09-8B71562F7F40}"/>
              </a:ext>
            </a:extLst>
          </p:cNvPr>
          <p:cNvCxnSpPr>
            <a:cxnSpLocks/>
          </p:cNvCxnSpPr>
          <p:nvPr/>
        </p:nvCxnSpPr>
        <p:spPr>
          <a:xfrm flipV="1">
            <a:off x="3431246" y="4992628"/>
            <a:ext cx="0" cy="62397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C76D32-56F4-4E73-BD12-3FE85AB355D5}"/>
              </a:ext>
            </a:extLst>
          </p:cNvPr>
          <p:cNvCxnSpPr>
            <a:cxnSpLocks/>
          </p:cNvCxnSpPr>
          <p:nvPr/>
        </p:nvCxnSpPr>
        <p:spPr>
          <a:xfrm flipH="1">
            <a:off x="3431246" y="5121214"/>
            <a:ext cx="435840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7FEB088-91FB-4135-889D-B9B492A43AA0}"/>
              </a:ext>
            </a:extLst>
          </p:cNvPr>
          <p:cNvCxnSpPr>
            <a:cxnSpLocks/>
          </p:cNvCxnSpPr>
          <p:nvPr/>
        </p:nvCxnSpPr>
        <p:spPr>
          <a:xfrm flipV="1">
            <a:off x="8231666" y="4779034"/>
            <a:ext cx="0" cy="25160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E00B224B-0473-4086-8D40-D993848BF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496" y="4803297"/>
            <a:ext cx="228600" cy="25241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06F9BBA-88F4-4419-9F28-205A2ADE8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916" y="5304616"/>
            <a:ext cx="185738" cy="20002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C815C50-003D-467C-BCD8-D792C4CDB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485" y="5145812"/>
            <a:ext cx="171807" cy="20797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64E3BB6-4634-40E0-9517-751A43626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9310" y="4792917"/>
            <a:ext cx="195263" cy="22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6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EC631-56CC-4B74-B8E2-896AF1BE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위젯 모양</a:t>
            </a:r>
            <a:r>
              <a:rPr lang="en-US" altLang="ko-KR" dirty="0"/>
              <a:t>,</a:t>
            </a:r>
            <a:r>
              <a:rPr lang="ko-KR" altLang="en-US" dirty="0"/>
              <a:t>범주 형성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4DD7E-595A-4DAB-9EBB-53F7937F3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color = </a:t>
            </a:r>
            <a:r>
              <a:rPr lang="en-US" altLang="ko-KR" dirty="0" err="1"/>
              <a:t>RadioButtons</a:t>
            </a:r>
            <a:r>
              <a:rPr lang="en-US" altLang="ko-KR" dirty="0"/>
              <a:t>(</a:t>
            </a:r>
            <a:r>
              <a:rPr lang="en-US" altLang="ko-KR" dirty="0" err="1"/>
              <a:t>ax_c</a:t>
            </a:r>
            <a:r>
              <a:rPr lang="en-US" altLang="ko-KR" dirty="0"/>
              <a:t>,['</a:t>
            </a:r>
            <a:r>
              <a:rPr lang="en-US" altLang="ko-KR" dirty="0" err="1"/>
              <a:t>cyan','blue','red','green</a:t>
            </a:r>
            <a:r>
              <a:rPr lang="en-US" altLang="ko-KR" dirty="0"/>
              <a:t>'],active=0)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RadioButtons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좌표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범주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디폴트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width = Slider(ax_w,'Width',0,50,valinit=0)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Slider(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좌표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라벨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시작점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끝점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valinit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디폴트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valstep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자료간격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Buttons(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좌표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라벨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비선택시색깔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선택시색깔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37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F18A4-DE46-4BFF-9CAA-A20D7F52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br>
              <a:rPr lang="en-US" altLang="ko-KR" dirty="0"/>
            </a:br>
            <a:r>
              <a:rPr lang="en-US" altLang="ko-KR" dirty="0"/>
              <a:t>4.</a:t>
            </a:r>
            <a:r>
              <a:rPr lang="ko-KR" altLang="en-US" dirty="0"/>
              <a:t>위젯 연동 함수 구축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9D2453-3164-435F-86FE-BDC2B611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upcol</a:t>
            </a:r>
            <a:r>
              <a:rPr lang="en-US" altLang="ko-KR" dirty="0"/>
              <a:t>(label) 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def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4">
                    <a:lumMod val="75000"/>
                  </a:schemeClr>
                </a:solidFill>
              </a:rPr>
              <a:t>함수명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입력인수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) 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입력인수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Button –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클릭 시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일어나는 이벤트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구체적 인수 없음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RadioButtons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–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선택된 라벨에 해당하는 것을 인수로 받음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Slider –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선택된 슬라이더 위치의 수치를 인수로 받음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5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1136</Words>
  <Application>Microsoft Office PowerPoint</Application>
  <PresentationFormat>와이드스크린</PresentationFormat>
  <Paragraphs>156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우선..  (아나콘다 프롬프트 사용법)</vt:lpstr>
      <vt:lpstr>위젯이란?</vt:lpstr>
      <vt:lpstr>위젯</vt:lpstr>
      <vt:lpstr>대표 위젯 함수</vt:lpstr>
      <vt:lpstr>절차(참고-위젯연습.py)</vt:lpstr>
      <vt:lpstr>1.베이스 플랏 형성</vt:lpstr>
      <vt:lpstr>2.위젯 좌표 지정 </vt:lpstr>
      <vt:lpstr>3.위젯 모양,범주 형성</vt:lpstr>
      <vt:lpstr> 4.위젯 연동 함수 구축 </vt:lpstr>
      <vt:lpstr>4.위젯 연동 함수 구축</vt:lpstr>
      <vt:lpstr>라디오 버튼,컬러맵 응용 예시</vt:lpstr>
      <vt:lpstr>5.위젯과 연동함수 연결</vt:lpstr>
      <vt:lpstr>번외(TextBox)</vt:lpstr>
      <vt:lpstr>애니메이션</vt:lpstr>
      <vt:lpstr>절차(참고-애니메이션.py)</vt:lpstr>
      <vt:lpstr>1.베이스 플랏 형성</vt:lpstr>
      <vt:lpstr>2.애니메이션 연동 함수 구축</vt:lpstr>
      <vt:lpstr>3.애니메이션 설정</vt:lpstr>
      <vt:lpstr>4.애니메이션 저장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위젯이란?</dc:title>
  <dc:creator>민형규</dc:creator>
  <cp:lastModifiedBy>민형규</cp:lastModifiedBy>
  <cp:revision>26</cp:revision>
  <dcterms:created xsi:type="dcterms:W3CDTF">2019-07-05T02:48:37Z</dcterms:created>
  <dcterms:modified xsi:type="dcterms:W3CDTF">2019-07-10T03:04:31Z</dcterms:modified>
  <cp:version>1000.0000.01</cp:version>
</cp:coreProperties>
</file>