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3" r:id="rId1"/>
  </p:sldMasterIdLst>
  <p:notesMasterIdLst>
    <p:notesMasterId r:id="rId20"/>
  </p:notesMasterIdLst>
  <p:sldIdLst>
    <p:sldId id="256" r:id="rId2"/>
    <p:sldId id="257" r:id="rId3"/>
    <p:sldId id="258" r:id="rId4"/>
    <p:sldId id="295" r:id="rId5"/>
    <p:sldId id="296" r:id="rId6"/>
    <p:sldId id="298" r:id="rId7"/>
    <p:sldId id="299" r:id="rId8"/>
    <p:sldId id="297" r:id="rId9"/>
    <p:sldId id="301" r:id="rId10"/>
    <p:sldId id="302" r:id="rId11"/>
    <p:sldId id="304" r:id="rId12"/>
    <p:sldId id="303" r:id="rId13"/>
    <p:sldId id="305" r:id="rId14"/>
    <p:sldId id="308" r:id="rId15"/>
    <p:sldId id="307" r:id="rId16"/>
    <p:sldId id="309" r:id="rId17"/>
    <p:sldId id="310" r:id="rId18"/>
    <p:sldId id="311"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0000"/>
  </p:normalViewPr>
  <p:slideViewPr>
    <p:cSldViewPr snapToObjects="1">
      <p:cViewPr varScale="1">
        <p:scale>
          <a:sx n="77" d="100"/>
          <a:sy n="77" d="100"/>
        </p:scale>
        <p:origin x="1061" y="62"/>
      </p:cViewPr>
      <p:guideLst>
        <p:guide orient="horz" pos="2155"/>
        <p:guide pos="3839"/>
      </p:guideLst>
    </p:cSldViewPr>
  </p:slid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2020-02-11</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영어로 작성할 것</a:t>
            </a:r>
            <a:r>
              <a:rPr lang="en-US" altLang="ko-KR" dirty="0"/>
              <a:t>.</a:t>
            </a:r>
            <a:r>
              <a:rPr lang="ko-KR" altLang="en-US" dirty="0"/>
              <a:t> </a:t>
            </a:r>
            <a:r>
              <a:rPr lang="en-US" altLang="ko-KR" dirty="0"/>
              <a:t>(</a:t>
            </a:r>
            <a:r>
              <a:rPr lang="ko-KR" altLang="en-US" dirty="0" err="1"/>
              <a:t>구글링</a:t>
            </a:r>
            <a:r>
              <a:rPr lang="ko-KR" altLang="en-US" dirty="0"/>
              <a:t> 때문에</a:t>
            </a:r>
            <a:r>
              <a:rPr lang="en-US" altLang="ko-KR" dirty="0"/>
              <a:t>)</a:t>
            </a:r>
          </a:p>
          <a:p>
            <a:endParaRPr lang="en-US" altLang="ko-KR" dirty="0"/>
          </a:p>
          <a:p>
            <a:r>
              <a:rPr lang="ko-KR" altLang="en-US" dirty="0"/>
              <a:t>희색 바탕에 검정 글씨가 낫지 않나</a:t>
            </a:r>
            <a:r>
              <a:rPr lang="en-US" altLang="ko-KR" dirty="0"/>
              <a:t>?</a:t>
            </a:r>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1</a:t>
            </a:fld>
            <a:endParaRPr lang="ko-KR" altLang="en-US"/>
          </a:p>
        </p:txBody>
      </p:sp>
    </p:spTree>
    <p:extLst>
      <p:ext uri="{BB962C8B-B14F-4D97-AF65-F5344CB8AC3E}">
        <p14:creationId xmlns:p14="http://schemas.microsoft.com/office/powerpoint/2010/main" val="4187887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11</a:t>
            </a:fld>
            <a:endParaRPr lang="ko-KR" altLang="en-US"/>
          </a:p>
        </p:txBody>
      </p:sp>
    </p:spTree>
    <p:extLst>
      <p:ext uri="{BB962C8B-B14F-4D97-AF65-F5344CB8AC3E}">
        <p14:creationId xmlns:p14="http://schemas.microsoft.com/office/powerpoint/2010/main" val="656869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12</a:t>
            </a:fld>
            <a:endParaRPr lang="ko-KR" altLang="en-US"/>
          </a:p>
        </p:txBody>
      </p:sp>
    </p:spTree>
    <p:extLst>
      <p:ext uri="{BB962C8B-B14F-4D97-AF65-F5344CB8AC3E}">
        <p14:creationId xmlns:p14="http://schemas.microsoft.com/office/powerpoint/2010/main" val="406695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13</a:t>
            </a:fld>
            <a:endParaRPr lang="ko-KR" altLang="en-US"/>
          </a:p>
        </p:txBody>
      </p:sp>
    </p:spTree>
    <p:extLst>
      <p:ext uri="{BB962C8B-B14F-4D97-AF65-F5344CB8AC3E}">
        <p14:creationId xmlns:p14="http://schemas.microsoft.com/office/powerpoint/2010/main" val="1281211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14</a:t>
            </a:fld>
            <a:endParaRPr lang="ko-KR" altLang="en-US"/>
          </a:p>
        </p:txBody>
      </p:sp>
    </p:spTree>
    <p:extLst>
      <p:ext uri="{BB962C8B-B14F-4D97-AF65-F5344CB8AC3E}">
        <p14:creationId xmlns:p14="http://schemas.microsoft.com/office/powerpoint/2010/main" val="1971476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15</a:t>
            </a:fld>
            <a:endParaRPr lang="ko-KR" altLang="en-US"/>
          </a:p>
        </p:txBody>
      </p:sp>
    </p:spTree>
    <p:extLst>
      <p:ext uri="{BB962C8B-B14F-4D97-AF65-F5344CB8AC3E}">
        <p14:creationId xmlns:p14="http://schemas.microsoft.com/office/powerpoint/2010/main" val="1477513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16</a:t>
            </a:fld>
            <a:endParaRPr lang="ko-KR" altLang="en-US"/>
          </a:p>
        </p:txBody>
      </p:sp>
    </p:spTree>
    <p:extLst>
      <p:ext uri="{BB962C8B-B14F-4D97-AF65-F5344CB8AC3E}">
        <p14:creationId xmlns:p14="http://schemas.microsoft.com/office/powerpoint/2010/main" val="2463171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17</a:t>
            </a:fld>
            <a:endParaRPr lang="ko-KR" altLang="en-US"/>
          </a:p>
        </p:txBody>
      </p:sp>
    </p:spTree>
    <p:extLst>
      <p:ext uri="{BB962C8B-B14F-4D97-AF65-F5344CB8AC3E}">
        <p14:creationId xmlns:p14="http://schemas.microsoft.com/office/powerpoint/2010/main" val="49566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18</a:t>
            </a:fld>
            <a:endParaRPr lang="ko-KR" altLang="en-US"/>
          </a:p>
        </p:txBody>
      </p:sp>
    </p:spTree>
    <p:extLst>
      <p:ext uri="{BB962C8B-B14F-4D97-AF65-F5344CB8AC3E}">
        <p14:creationId xmlns:p14="http://schemas.microsoft.com/office/powerpoint/2010/main" val="102991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3</a:t>
            </a:fld>
            <a:endParaRPr lang="ko-KR" altLang="en-US"/>
          </a:p>
        </p:txBody>
      </p:sp>
    </p:spTree>
    <p:extLst>
      <p:ext uri="{BB962C8B-B14F-4D97-AF65-F5344CB8AC3E}">
        <p14:creationId xmlns:p14="http://schemas.microsoft.com/office/powerpoint/2010/main" val="4086786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4</a:t>
            </a:fld>
            <a:endParaRPr lang="ko-KR" altLang="en-US"/>
          </a:p>
        </p:txBody>
      </p:sp>
    </p:spTree>
    <p:extLst>
      <p:ext uri="{BB962C8B-B14F-4D97-AF65-F5344CB8AC3E}">
        <p14:creationId xmlns:p14="http://schemas.microsoft.com/office/powerpoint/2010/main" val="1261436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5</a:t>
            </a:fld>
            <a:endParaRPr lang="ko-KR" altLang="en-US"/>
          </a:p>
        </p:txBody>
      </p:sp>
    </p:spTree>
    <p:extLst>
      <p:ext uri="{BB962C8B-B14F-4D97-AF65-F5344CB8AC3E}">
        <p14:creationId xmlns:p14="http://schemas.microsoft.com/office/powerpoint/2010/main" val="43493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6</a:t>
            </a:fld>
            <a:endParaRPr lang="ko-KR" altLang="en-US"/>
          </a:p>
        </p:txBody>
      </p:sp>
    </p:spTree>
    <p:extLst>
      <p:ext uri="{BB962C8B-B14F-4D97-AF65-F5344CB8AC3E}">
        <p14:creationId xmlns:p14="http://schemas.microsoft.com/office/powerpoint/2010/main" val="1366178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7</a:t>
            </a:fld>
            <a:endParaRPr lang="ko-KR" altLang="en-US"/>
          </a:p>
        </p:txBody>
      </p:sp>
    </p:spTree>
    <p:extLst>
      <p:ext uri="{BB962C8B-B14F-4D97-AF65-F5344CB8AC3E}">
        <p14:creationId xmlns:p14="http://schemas.microsoft.com/office/powerpoint/2010/main" val="1678058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8</a:t>
            </a:fld>
            <a:endParaRPr lang="ko-KR" altLang="en-US"/>
          </a:p>
        </p:txBody>
      </p:sp>
    </p:spTree>
    <p:extLst>
      <p:ext uri="{BB962C8B-B14F-4D97-AF65-F5344CB8AC3E}">
        <p14:creationId xmlns:p14="http://schemas.microsoft.com/office/powerpoint/2010/main" val="132815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9</a:t>
            </a:fld>
            <a:endParaRPr lang="ko-KR" altLang="en-US"/>
          </a:p>
        </p:txBody>
      </p:sp>
    </p:spTree>
    <p:extLst>
      <p:ext uri="{BB962C8B-B14F-4D97-AF65-F5344CB8AC3E}">
        <p14:creationId xmlns:p14="http://schemas.microsoft.com/office/powerpoint/2010/main" val="62083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pPr lvl="0">
              <a:defRPr/>
            </a:pPr>
            <a:fld id="{09F4262C-968C-4EE9-8164-CE16364706B3}" type="slidenum">
              <a:rPr lang="ko-KR" altLang="en-US" smtClean="0"/>
              <a:pPr lvl="0">
                <a:defRPr/>
              </a:pPr>
              <a:t>10</a:t>
            </a:fld>
            <a:endParaRPr lang="ko-KR" altLang="en-US"/>
          </a:p>
        </p:txBody>
      </p:sp>
    </p:spTree>
    <p:extLst>
      <p:ext uri="{BB962C8B-B14F-4D97-AF65-F5344CB8AC3E}">
        <p14:creationId xmlns:p14="http://schemas.microsoft.com/office/powerpoint/2010/main" val="424256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reserve="1">
  <p:cSld name="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1828799" y="3364379"/>
            <a:ext cx="8534399" cy="681030"/>
          </a:xfrm>
        </p:spPr>
        <p:txBody>
          <a:bodyPr/>
          <a:lstStyle>
            <a:lvl1pPr marL="0" indent="0" algn="ctr">
              <a:buNone/>
              <a:defRPr sz="32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lang="ko-KR" altLang="en-US"/>
            </a:pPr>
            <a:r>
              <a:rPr lang="ko-KR" altLang="en-US"/>
              <a:t>마스터 부제목 스타일 편집</a:t>
            </a:r>
          </a:p>
        </p:txBody>
      </p:sp>
      <p:sp>
        <p:nvSpPr>
          <p:cNvPr id="4" name="날짜 개체 틀 3"/>
          <p:cNvSpPr>
            <a:spLocks noGrp="1"/>
          </p:cNvSpPr>
          <p:nvPr>
            <p:ph type="dt" sz="half" idx="10"/>
          </p:nvPr>
        </p:nvSpPr>
        <p:spPr/>
        <p:txBody>
          <a:bodyPr/>
          <a:lstStyle/>
          <a:p>
            <a:pPr>
              <a:defRPr lang="ko-KR" altLang="en-US"/>
            </a:pPr>
            <a:fld id="{DE02C27B-40D8-4AC0-9FDF-220086C0EF57}" type="datetime1">
              <a:rPr lang="ko-KR" altLang="en-US"/>
              <a:pPr>
                <a:defRPr lang="ko-KR" altLang="en-US"/>
              </a:pPr>
              <a:t>2020-02-11</a:t>
            </a:fld>
            <a:endParaRPr lang="ko-KR" altLang="en-US"/>
          </a:p>
        </p:txBody>
      </p:sp>
      <p:sp>
        <p:nvSpPr>
          <p:cNvPr id="5" name="바닥글 개체 틀 4"/>
          <p:cNvSpPr>
            <a:spLocks noGrp="1"/>
          </p:cNvSpPr>
          <p:nvPr>
            <p:ph type="ftr" sz="quarter" idx="11"/>
          </p:nvPr>
        </p:nvSpPr>
        <p:spPr/>
        <p:txBody>
          <a:bodyPr/>
          <a:lstStyle/>
          <a:p>
            <a:pPr>
              <a:defRPr lang="ko-KR" altLang="en-US"/>
            </a:pPr>
            <a:endParaRPr lang="ko-KR" altLang="en-US"/>
          </a:p>
        </p:txBody>
      </p:sp>
      <p:sp>
        <p:nvSpPr>
          <p:cNvPr id="6" name="슬라이드 번호 개체 틀 5"/>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
        <p:nvSpPr>
          <p:cNvPr id="10" name="제목 9"/>
          <p:cNvSpPr>
            <a:spLocks noGrp="1"/>
          </p:cNvSpPr>
          <p:nvPr>
            <p:ph type="ctrTitle"/>
          </p:nvPr>
        </p:nvSpPr>
        <p:spPr>
          <a:xfrm>
            <a:off x="914399" y="2285992"/>
            <a:ext cx="10363199" cy="1058299"/>
          </a:xfrm>
        </p:spPr>
        <p:txBody>
          <a:bodyPr>
            <a:noAutofit/>
          </a:bodyPr>
          <a:lstStyle>
            <a:lvl1pPr algn="ctr">
              <a:defRPr sz="5400" b="0"/>
            </a:lvl1pPr>
          </a:lstStyle>
          <a:p>
            <a:pPr lvl="0">
              <a:defRPr lang="ko-KR" altLang="en-US"/>
            </a:pPr>
            <a:r>
              <a:rPr lang="ko-KR" altLang="en-US"/>
              <a:t>마스터 제목 스타일 편집</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간지" type="objOnly" preserve="1">
  <p:cSld name="간지">
    <p:spTree>
      <p:nvGrpSpPr>
        <p:cNvPr id="1" name=""/>
        <p:cNvGrpSpPr/>
        <p:nvPr/>
      </p:nvGrpSpPr>
      <p:grpSpPr>
        <a:xfrm>
          <a:off x="0" y="0"/>
          <a:ext cx="0" cy="0"/>
          <a:chOff x="0" y="0"/>
          <a:chExt cx="0" cy="0"/>
        </a:xfrm>
      </p:grpSpPr>
      <p:sp>
        <p:nvSpPr>
          <p:cNvPr id="3" name="날짜 개체 틀 2"/>
          <p:cNvSpPr>
            <a:spLocks noGrp="1"/>
          </p:cNvSpPr>
          <p:nvPr>
            <p:ph type="dt" sz="half" idx="10"/>
          </p:nvPr>
        </p:nvSpPr>
        <p:spPr>
          <a:xfrm>
            <a:off x="609599" y="6356350"/>
            <a:ext cx="2844799" cy="365125"/>
          </a:xfrm>
        </p:spPr>
        <p:txBody>
          <a:bodyPr/>
          <a:lstStyle/>
          <a:p>
            <a:pPr>
              <a:defRPr lang="ko-KR" altLang="en-US"/>
            </a:pPr>
            <a:fld id="{FE1EB696-345C-4F33-80F8-0A0058096010}" type="datetime1">
              <a:rPr lang="ko-KR" altLang="en-US"/>
              <a:pPr>
                <a:defRPr lang="ko-KR" altLang="en-US"/>
              </a:pPr>
              <a:t>2020-02-11</a:t>
            </a:fld>
            <a:endParaRPr lang="ko-KR" altLang="en-US"/>
          </a:p>
        </p:txBody>
      </p:sp>
      <p:sp>
        <p:nvSpPr>
          <p:cNvPr id="4" name="바닥글 개체 틀 3"/>
          <p:cNvSpPr>
            <a:spLocks noGrp="1"/>
          </p:cNvSpPr>
          <p:nvPr>
            <p:ph type="ftr" sz="quarter" idx="11"/>
          </p:nvPr>
        </p:nvSpPr>
        <p:spPr>
          <a:xfrm>
            <a:off x="4165599" y="6356350"/>
            <a:ext cx="3860799" cy="365125"/>
          </a:xfrm>
        </p:spPr>
        <p:txBody>
          <a:bodyPr/>
          <a:lstStyle/>
          <a:p>
            <a:pPr>
              <a:defRPr lang="ko-KR" altLang="en-US"/>
            </a:pPr>
            <a:endParaRPr lang="ko-KR" altLang="en-US"/>
          </a:p>
        </p:txBody>
      </p:sp>
      <p:sp>
        <p:nvSpPr>
          <p:cNvPr id="5" name="슬라이드 번호 개체 틀 4"/>
          <p:cNvSpPr>
            <a:spLocks noGrp="1"/>
          </p:cNvSpPr>
          <p:nvPr>
            <p:ph type="sldNum" sz="quarter" idx="12"/>
          </p:nvPr>
        </p:nvSpPr>
        <p:spPr>
          <a:xfrm>
            <a:off x="8737599" y="6356350"/>
            <a:ext cx="2844799" cy="365125"/>
          </a:xfrm>
        </p:spPr>
        <p:txBody>
          <a:bodyPr/>
          <a:lstStyle/>
          <a:p>
            <a:pPr>
              <a:defRPr lang="ko-KR" altLang="en-US"/>
            </a:pPr>
            <a:fld id="{AD22CD3B-FDDF-4998-970C-76E6E0BEC65F}" type="slidenum">
              <a:rPr lang="ko-KR" altLang="en-US"/>
              <a:pPr>
                <a:defRPr lang="ko-KR" altLang="en-US"/>
              </a:pPr>
              <a:t>‹#›</a:t>
            </a:fld>
            <a:endParaRPr lang="ko-KR" altLang="en-US"/>
          </a:p>
        </p:txBody>
      </p:sp>
      <p:sp>
        <p:nvSpPr>
          <p:cNvPr id="6" name="제목 5"/>
          <p:cNvSpPr>
            <a:spLocks noGrp="1"/>
          </p:cNvSpPr>
          <p:nvPr>
            <p:ph type="ctrTitle"/>
          </p:nvPr>
        </p:nvSpPr>
        <p:spPr>
          <a:xfrm>
            <a:off x="330199" y="2673355"/>
            <a:ext cx="11531599" cy="1470025"/>
          </a:xfrm>
        </p:spPr>
        <p:txBody>
          <a:bodyPr/>
          <a:lstStyle>
            <a:lvl1pPr algn="ctr">
              <a:defRPr sz="6000" b="0"/>
            </a:lvl1pPr>
          </a:lstStyle>
          <a:p>
            <a:pPr lvl="0">
              <a:defRPr lang="ko-KR" altLang="en-US"/>
            </a:pPr>
            <a:r>
              <a:rPr lang="ko-KR" altLang="en-US"/>
              <a:t>마스터 제목 스타일 편집</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목차" type="clipArtAndTx" preserve="1">
  <p:cSld name="목차">
    <p:spTree>
      <p:nvGrpSpPr>
        <p:cNvPr id="1" name=""/>
        <p:cNvGrpSpPr/>
        <p:nvPr/>
      </p:nvGrpSpPr>
      <p:grpSpPr>
        <a:xfrm>
          <a:off x="0" y="0"/>
          <a:ext cx="0" cy="0"/>
          <a:chOff x="0" y="0"/>
          <a:chExt cx="0" cy="0"/>
        </a:xfrm>
      </p:grpSpPr>
      <p:sp>
        <p:nvSpPr>
          <p:cNvPr id="11" name="제목 10"/>
          <p:cNvSpPr>
            <a:spLocks noGrp="1"/>
          </p:cNvSpPr>
          <p:nvPr>
            <p:ph type="title"/>
          </p:nvPr>
        </p:nvSpPr>
        <p:spPr>
          <a:xfrm>
            <a:off x="1238215" y="816429"/>
            <a:ext cx="9620317" cy="938870"/>
          </a:xfrm>
        </p:spPr>
        <p:txBody>
          <a:bodyPr/>
          <a:lstStyle>
            <a:lvl1pPr algn="ctr">
              <a:defRPr sz="5000"/>
            </a:lvl1pPr>
          </a:lstStyle>
          <a:p>
            <a:pPr lvl="0">
              <a:defRPr lang="ko-KR" altLang="en-US"/>
            </a:pPr>
            <a:r>
              <a:rPr lang="ko-KR" altLang="en-US"/>
              <a:t>마스터 제목 스타일 편집</a:t>
            </a:r>
          </a:p>
        </p:txBody>
      </p:sp>
      <p:sp>
        <p:nvSpPr>
          <p:cNvPr id="15" name="텍스트 개체 틀 14"/>
          <p:cNvSpPr>
            <a:spLocks noGrp="1"/>
          </p:cNvSpPr>
          <p:nvPr>
            <p:ph type="body" sz="quarter" idx="14"/>
          </p:nvPr>
        </p:nvSpPr>
        <p:spPr>
          <a:xfrm>
            <a:off x="2952727" y="2571750"/>
            <a:ext cx="6191249" cy="3214688"/>
          </a:xfrm>
        </p:spPr>
        <p:txBody>
          <a:bodyPr/>
          <a:lstStyle>
            <a:lvl1pPr>
              <a:lnSpc>
                <a:spcPct val="150000"/>
              </a:lnSpc>
              <a:defRPr sz="2400"/>
            </a:lvl1pPr>
          </a:lstStyle>
          <a:p>
            <a:pPr lvl="0">
              <a:defRPr lang="ko-KR" altLang="en-US"/>
            </a:pPr>
            <a:r>
              <a:rPr lang="ko-KR" altLang="en-US"/>
              <a:t>첫째 목차</a:t>
            </a:r>
          </a:p>
          <a:p>
            <a:pPr lvl="0">
              <a:defRPr lang="ko-KR" altLang="en-US"/>
            </a:pPr>
            <a:r>
              <a:rPr lang="ko-KR" altLang="en-US"/>
              <a:t>둘째 목차</a:t>
            </a:r>
          </a:p>
          <a:p>
            <a:pPr lvl="0">
              <a:defRPr lang="ko-KR" altLang="en-US"/>
            </a:pPr>
            <a:r>
              <a:rPr lang="ko-KR" altLang="en-US"/>
              <a:t>셋째 목차</a:t>
            </a:r>
          </a:p>
          <a:p>
            <a:pPr lvl="0">
              <a:defRPr lang="ko-KR" altLang="en-US"/>
            </a:pPr>
            <a:r>
              <a:rPr lang="ko-KR" altLang="en-US"/>
              <a:t>넷째 목차</a:t>
            </a:r>
          </a:p>
          <a:p>
            <a:pPr lvl="0">
              <a:defRPr lang="ko-KR" altLang="en-US"/>
            </a:pPr>
            <a:r>
              <a:rPr lang="ko-KR" altLang="en-US"/>
              <a:t>다섯째 목차</a:t>
            </a:r>
          </a:p>
        </p:txBody>
      </p:sp>
      <p:sp>
        <p:nvSpPr>
          <p:cNvPr id="4" name="날짜 개체 틀 3"/>
          <p:cNvSpPr>
            <a:spLocks noGrp="1"/>
          </p:cNvSpPr>
          <p:nvPr>
            <p:ph type="dt" sz="half" idx="10"/>
          </p:nvPr>
        </p:nvSpPr>
        <p:spPr/>
        <p:txBody>
          <a:bodyPr/>
          <a:lstStyle/>
          <a:p>
            <a:pPr>
              <a:defRPr lang="ko-KR" altLang="en-US"/>
            </a:pPr>
            <a:fld id="{D4D8A4A0-6513-4D62-A1AB-EE53BE0EFD8B}" type="datetime1">
              <a:rPr lang="ko-KR" altLang="en-US"/>
              <a:pPr>
                <a:defRPr lang="ko-KR" altLang="en-US"/>
              </a:pPr>
              <a:t>2020-02-11</a:t>
            </a:fld>
            <a:endParaRPr lang="ko-KR" altLang="en-US"/>
          </a:p>
        </p:txBody>
      </p:sp>
      <p:sp>
        <p:nvSpPr>
          <p:cNvPr id="5" name="바닥글 개체 틀 4"/>
          <p:cNvSpPr>
            <a:spLocks noGrp="1"/>
          </p:cNvSpPr>
          <p:nvPr>
            <p:ph type="ftr" sz="quarter" idx="11"/>
          </p:nvPr>
        </p:nvSpPr>
        <p:spPr/>
        <p:txBody>
          <a:bodyPr/>
          <a:lstStyle/>
          <a:p>
            <a:pPr>
              <a:defRPr lang="ko-KR" altLang="en-US"/>
            </a:pPr>
            <a:endParaRPr lang="ko-KR" altLang="en-US"/>
          </a:p>
        </p:txBody>
      </p:sp>
      <p:sp>
        <p:nvSpPr>
          <p:cNvPr id="6" name="슬라이드 번호 개체 틀 5"/>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
        <p:nvSpPr>
          <p:cNvPr id="8" name="직사각형 7"/>
          <p:cNvSpPr/>
          <p:nvPr/>
        </p:nvSpPr>
        <p:spPr>
          <a:xfrm>
            <a:off x="0" y="0"/>
            <a:ext cx="12191999" cy="857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cxnSp>
        <p:nvCxnSpPr>
          <p:cNvPr id="14" name="직선 연결선 13"/>
          <p:cNvCxnSpPr/>
          <p:nvPr/>
        </p:nvCxnSpPr>
        <p:spPr>
          <a:xfrm>
            <a:off x="1751999" y="1714488"/>
            <a:ext cx="8687999" cy="1588"/>
          </a:xfrm>
          <a:prstGeom prst="line">
            <a:avLst/>
          </a:prstGeom>
          <a:ln w="19050">
            <a:solidFill>
              <a:schemeClr val="accent1"/>
            </a:solidFill>
            <a:headEnd type="oval"/>
            <a:tailEnd type="oval"/>
          </a:ln>
          <a:effectLst>
            <a:outerShdw blurRad="12700" dist="25400" dir="3240000" algn="t" rotWithShape="0">
              <a:schemeClr val="bg1">
                <a:alpha val="67000"/>
              </a:schemeClr>
            </a:outerShdw>
          </a:effectLst>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1455735" y="1"/>
            <a:ext cx="2639999" cy="85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세로 제목 및 본문"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9936479" y="274638"/>
            <a:ext cx="1645919" cy="5851525"/>
          </a:xfrm>
        </p:spPr>
        <p:txBody>
          <a:bodyPr vert="eaVert"/>
          <a:lstStyle>
            <a:lvl1pPr algn="ctr">
              <a:defRPr sz="3800"/>
            </a:lvl1pPr>
          </a:lstStyle>
          <a:p>
            <a:pPr lvl="0">
              <a:defRPr lang="ko-KR" altLang="en-US"/>
            </a:pPr>
            <a:r>
              <a:rPr lang="ko-KR" altLang="en-US"/>
              <a:t>마스터 제목 스타일 편집</a:t>
            </a:r>
          </a:p>
        </p:txBody>
      </p:sp>
      <p:sp>
        <p:nvSpPr>
          <p:cNvPr id="3" name="세로 텍스트 개체 틀 2"/>
          <p:cNvSpPr>
            <a:spLocks noGrp="1"/>
          </p:cNvSpPr>
          <p:nvPr>
            <p:ph type="body" orient="vert" idx="1"/>
          </p:nvPr>
        </p:nvSpPr>
        <p:spPr>
          <a:xfrm>
            <a:off x="609599" y="274638"/>
            <a:ext cx="9119615" cy="6081712"/>
          </a:xfrm>
        </p:spPr>
        <p:txBody>
          <a:bodyPr vert="eaVert"/>
          <a:lstStyle>
            <a:lvl1pPr>
              <a:defRPr sz="2700"/>
            </a:lvl1pPr>
            <a:lvl2pPr/>
            <a:lvl3pPr/>
            <a:lvl4pPr/>
            <a:lvl5pPr/>
            <a:lvl6pPr/>
            <a:lvl7pPr/>
            <a:lvl8pPr/>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4" name="날짜 개체 틀 3"/>
          <p:cNvSpPr>
            <a:spLocks noGrp="1"/>
          </p:cNvSpPr>
          <p:nvPr>
            <p:ph type="dt" sz="half" idx="10"/>
          </p:nvPr>
        </p:nvSpPr>
        <p:spPr/>
        <p:txBody>
          <a:bodyPr/>
          <a:lstStyle/>
          <a:p>
            <a:pPr>
              <a:defRPr lang="ko-KR" altLang="en-US"/>
            </a:pPr>
            <a:fld id="{4E7E89A5-F746-44D0-B41C-01BD80143229}" type="datetime1">
              <a:rPr lang="ko-KR" altLang="en-US"/>
              <a:pPr>
                <a:defRPr lang="ko-KR" altLang="en-US"/>
              </a:pPr>
              <a:t>2020-02-11</a:t>
            </a:fld>
            <a:endParaRPr lang="ko-KR" altLang="en-US"/>
          </a:p>
        </p:txBody>
      </p:sp>
      <p:sp>
        <p:nvSpPr>
          <p:cNvPr id="5" name="바닥글 개체 틀 4"/>
          <p:cNvSpPr>
            <a:spLocks noGrp="1"/>
          </p:cNvSpPr>
          <p:nvPr>
            <p:ph type="ftr" sz="quarter" idx="11"/>
          </p:nvPr>
        </p:nvSpPr>
        <p:spPr/>
        <p:txBody>
          <a:bodyPr/>
          <a:lstStyle/>
          <a:p>
            <a:pPr>
              <a:defRPr lang="ko-KR" altLang="en-US"/>
            </a:pPr>
            <a:endParaRPr lang="ko-KR" altLang="en-US"/>
          </a:p>
        </p:txBody>
      </p:sp>
      <p:sp>
        <p:nvSpPr>
          <p:cNvPr id="6" name="슬라이드 번호 개체 틀 5"/>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사용자 지정 레이아웃" preserve="1" userDrawn="1">
  <p:cSld name="사용자 지정 레이아웃">
    <p:spTree>
      <p:nvGrpSpPr>
        <p:cNvPr id="1" name=""/>
        <p:cNvGrpSpPr/>
        <p:nvPr/>
      </p:nvGrpSpPr>
      <p:grpSpPr>
        <a:xfrm>
          <a:off x="0" y="0"/>
          <a:ext cx="0" cy="0"/>
          <a:chOff x="0" y="0"/>
          <a:chExt cx="0" cy="0"/>
        </a:xfrm>
      </p:grpSpPr>
      <p:sp>
        <p:nvSpPr>
          <p:cNvPr id="6" name="슬라이드 번호 개체 틀 3"/>
          <p:cNvSpPr>
            <a:spLocks noGrp="1"/>
          </p:cNvSpPr>
          <p:nvPr>
            <p:ph type="sldNum" sz="quarter" idx="12"/>
          </p:nvPr>
        </p:nvSpPr>
        <p:spPr>
          <a:xfrm>
            <a:off x="9174590" y="6419850"/>
            <a:ext cx="2743200" cy="365125"/>
          </a:xfrm>
        </p:spPr>
        <p:txBody>
          <a:bodyPr/>
          <a:lstStyle>
            <a:lvl1pPr>
              <a:defRPr sz="1000">
                <a:latin typeface="나눔바른고딕"/>
                <a:ea typeface="나눔바른고딕"/>
              </a:defRPr>
            </a:lvl1pPr>
          </a:lstStyle>
          <a:p>
            <a:pPr lvl="0">
              <a:defRPr/>
            </a:pPr>
            <a:fld id="{991D0647-B207-4956-8882-A5A77DAEE65E}" type="slidenum">
              <a:rPr lang="ko-KR" altLang="en-US"/>
              <a:pPr lvl="0">
                <a:defRPr/>
              </a:pPr>
              <a:t>‹#›</a:t>
            </a:fld>
            <a:endParaRPr lang="ko-KR" altLang="en-US"/>
          </a:p>
        </p:txBody>
      </p:sp>
      <p:sp>
        <p:nvSpPr>
          <p:cNvPr id="7" name="제목 1"/>
          <p:cNvSpPr>
            <a:spLocks noGrp="1"/>
          </p:cNvSpPr>
          <p:nvPr>
            <p:ph type="title"/>
          </p:nvPr>
        </p:nvSpPr>
        <p:spPr>
          <a:xfrm>
            <a:off x="402922" y="172598"/>
            <a:ext cx="11386156" cy="520098"/>
          </a:xfrm>
          <a:prstGeom prst="rect">
            <a:avLst/>
          </a:prstGeom>
          <a:solidFill>
            <a:srgbClr val="E6E2D7"/>
          </a:solidFill>
          <a:ln>
            <a:noFill/>
          </a:ln>
        </p:spPr>
        <p:txBody>
          <a:bodyPr/>
          <a:lstStyle>
            <a:lvl1pPr algn="l">
              <a:defRPr sz="2800" b="0">
                <a:solidFill>
                  <a:srgbClr val="6F654D"/>
                </a:solidFill>
                <a:latin typeface="나눔스퀘어 Bold"/>
                <a:ea typeface="나눔스퀘어 Bold"/>
              </a:defRPr>
            </a:lvl1pPr>
          </a:lstStyle>
          <a:p>
            <a:pPr lvl="0">
              <a:defRPr/>
            </a:pPr>
            <a:r>
              <a:rPr lang="ko-KR" altLang="en-US"/>
              <a:t>마스터 제목 스타일 편집</a:t>
            </a:r>
          </a:p>
        </p:txBody>
      </p:sp>
      <p:cxnSp>
        <p:nvCxnSpPr>
          <p:cNvPr id="8" name="Straight Connector 24"/>
          <p:cNvCxnSpPr/>
          <p:nvPr userDrawn="1"/>
        </p:nvCxnSpPr>
        <p:spPr>
          <a:xfrm>
            <a:off x="326740" y="35274"/>
            <a:ext cx="11538520" cy="0"/>
          </a:xfrm>
          <a:prstGeom prst="line">
            <a:avLst/>
          </a:prstGeom>
          <a:ln w="104775" cmpd="sng">
            <a:solidFill>
              <a:srgbClr val="938B72"/>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22"/>
          <p:cNvCxnSpPr/>
          <p:nvPr userDrawn="1"/>
        </p:nvCxnSpPr>
        <p:spPr>
          <a:xfrm>
            <a:off x="299610" y="6377136"/>
            <a:ext cx="11592780" cy="0"/>
          </a:xfrm>
          <a:prstGeom prst="line">
            <a:avLst/>
          </a:prstGeom>
          <a:ln w="6350" cmpd="sng">
            <a:solidFill>
              <a:srgbClr val="938B7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ko-KR" altLang="en-US"/>
              <a:t>마스터 제목 스타일 편집</a:t>
            </a:r>
          </a:p>
        </p:txBody>
      </p:sp>
      <p:sp>
        <p:nvSpPr>
          <p:cNvPr id="3" name="내용 개체 틀 2"/>
          <p:cNvSpPr>
            <a:spLocks noGrp="1"/>
          </p:cNvSpPr>
          <p:nvPr>
            <p:ph idx="1"/>
          </p:nvPr>
        </p:nvSpPr>
        <p:spPr/>
        <p:txBody>
          <a:body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4" name="날짜 개체 틀 3"/>
          <p:cNvSpPr>
            <a:spLocks noGrp="1"/>
          </p:cNvSpPr>
          <p:nvPr>
            <p:ph type="dt" sz="half" idx="10"/>
          </p:nvPr>
        </p:nvSpPr>
        <p:spPr/>
        <p:txBody>
          <a:bodyPr/>
          <a:lstStyle>
            <a:lvl1pPr>
              <a:defRPr/>
            </a:lvl1pPr>
          </a:lstStyle>
          <a:p>
            <a:pPr>
              <a:defRPr lang="ko-KR" altLang="en-US"/>
            </a:pPr>
            <a:fld id="{44FABA53-56B5-46B3-889E-4279D63938CD}" type="datetime1">
              <a:rPr lang="ko-KR" altLang="en-US"/>
              <a:pPr>
                <a:defRPr lang="ko-KR" altLang="en-US"/>
              </a:pPr>
              <a:t>2020-02-11</a:t>
            </a:fld>
            <a:endParaRPr lang="ko-KR" altLang="en-US"/>
          </a:p>
        </p:txBody>
      </p:sp>
      <p:sp>
        <p:nvSpPr>
          <p:cNvPr id="5" name="바닥글 개체 틀 4"/>
          <p:cNvSpPr>
            <a:spLocks noGrp="1"/>
          </p:cNvSpPr>
          <p:nvPr>
            <p:ph type="ftr" sz="quarter" idx="11"/>
          </p:nvPr>
        </p:nvSpPr>
        <p:spPr/>
        <p:txBody>
          <a:bodyPr/>
          <a:lstStyle>
            <a:lvl1pPr>
              <a:defRPr/>
            </a:lvl1pPr>
          </a:lstStyle>
          <a:p>
            <a:pPr>
              <a:defRPr lang="ko-KR" altLang="en-US"/>
            </a:pPr>
            <a:endParaRPr lang="ko-KR" altLang="en-US">
              <a:solidFill>
                <a:srgbClr val="5F5F5F">
                  <a:lumMod val="50000"/>
                </a:srgbClr>
              </a:solidFill>
            </a:endParaRPr>
          </a:p>
        </p:txBody>
      </p:sp>
      <p:sp>
        <p:nvSpPr>
          <p:cNvPr id="6" name="슬라이드 번호 개체 틀 5"/>
          <p:cNvSpPr>
            <a:spLocks noGrp="1"/>
          </p:cNvSpPr>
          <p:nvPr>
            <p:ph type="sldNum" sz="quarter" idx="12"/>
          </p:nvPr>
        </p:nvSpPr>
        <p:spPr/>
        <p:txBody>
          <a:bodyPr/>
          <a:lstStyle>
            <a:lvl1pPr>
              <a:defRPr/>
            </a:lvl1pPr>
          </a:lstStyle>
          <a:p>
            <a:pPr>
              <a:defRPr lang="ko-KR" altLang="en-US"/>
            </a:pPr>
            <a:fld id="{DF28FB93-0A08-4E7D-8E63-9EFA29F1E093}" type="slidenum">
              <a:rPr lang="ko-KR" altLang="en-US">
                <a:solidFill>
                  <a:srgbClr val="5F5F5F">
                    <a:lumMod val="50000"/>
                  </a:srgbClr>
                </a:solidFill>
              </a:rPr>
              <a:pPr>
                <a:defRPr lang="ko-KR" altLang="en-US"/>
              </a:pPr>
              <a:t>‹#›</a:t>
            </a:fld>
            <a:endParaRPr lang="ko-KR" altLang="en-US">
              <a:solidFill>
                <a:srgbClr val="5F5F5F">
                  <a:lumMod val="50000"/>
                </a:srgbClr>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빈 화면"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pPr>
              <a:defRPr lang="ko-KR" altLang="en-US"/>
            </a:pPr>
            <a:fld id="{44A8C0DB-B4D8-47F8-B317-86BF70370830}" type="datetime1">
              <a:rPr lang="ko-KR" altLang="en-US"/>
              <a:pPr>
                <a:defRPr lang="ko-KR" altLang="en-US"/>
              </a:pPr>
              <a:t>2020-02-11</a:t>
            </a:fld>
            <a:endParaRPr lang="ko-KR" altLang="en-US"/>
          </a:p>
        </p:txBody>
      </p:sp>
      <p:sp>
        <p:nvSpPr>
          <p:cNvPr id="3" name="바닥글 개체 틀 2"/>
          <p:cNvSpPr>
            <a:spLocks noGrp="1"/>
          </p:cNvSpPr>
          <p:nvPr>
            <p:ph type="ftr" sz="quarter" idx="11"/>
          </p:nvPr>
        </p:nvSpPr>
        <p:spPr/>
        <p:txBody>
          <a:bodyPr/>
          <a:lstStyle/>
          <a:p>
            <a:pPr>
              <a:defRPr lang="ko-KR" altLang="en-US"/>
            </a:pPr>
            <a:endParaRPr lang="ko-KR" altLang="en-US"/>
          </a:p>
        </p:txBody>
      </p:sp>
      <p:sp>
        <p:nvSpPr>
          <p:cNvPr id="4" name="슬라이드 번호 개체 틀 3"/>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구역 머리글" type="secHead" preserve="1">
  <p:cSld name="구역 머리글">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pPr>
              <a:defRPr lang="ko-KR" altLang="en-US"/>
            </a:pPr>
            <a:fld id="{2D6107D8-59E3-4994-94B9-05B832CBF410}" type="datetime1">
              <a:rPr lang="ko-KR" altLang="en-US"/>
              <a:pPr>
                <a:defRPr lang="ko-KR" altLang="en-US"/>
              </a:pPr>
              <a:t>2020-02-11</a:t>
            </a:fld>
            <a:endParaRPr lang="ko-KR" altLang="en-US"/>
          </a:p>
        </p:txBody>
      </p:sp>
      <p:sp>
        <p:nvSpPr>
          <p:cNvPr id="5" name="바닥글 개체 틀 4"/>
          <p:cNvSpPr>
            <a:spLocks noGrp="1"/>
          </p:cNvSpPr>
          <p:nvPr>
            <p:ph type="ftr" sz="quarter" idx="11"/>
          </p:nvPr>
        </p:nvSpPr>
        <p:spPr/>
        <p:txBody>
          <a:bodyPr/>
          <a:lstStyle/>
          <a:p>
            <a:pPr>
              <a:defRPr lang="ko-KR" altLang="en-US"/>
            </a:pPr>
            <a:endParaRPr lang="ko-KR" altLang="en-US"/>
          </a:p>
        </p:txBody>
      </p:sp>
      <p:sp>
        <p:nvSpPr>
          <p:cNvPr id="6" name="슬라이드 번호 개체 틀 5"/>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
        <p:nvSpPr>
          <p:cNvPr id="8" name="제목 7"/>
          <p:cNvSpPr>
            <a:spLocks noGrp="1"/>
          </p:cNvSpPr>
          <p:nvPr>
            <p:ph type="title"/>
          </p:nvPr>
        </p:nvSpPr>
        <p:spPr>
          <a:xfrm>
            <a:off x="963083" y="3714741"/>
            <a:ext cx="10363199" cy="928705"/>
          </a:xfrm>
        </p:spPr>
        <p:txBody>
          <a:bodyPr anchor="t"/>
          <a:lstStyle>
            <a:lvl1pPr algn="l">
              <a:defRPr sz="4800" b="0" cap="all"/>
            </a:lvl1pPr>
          </a:lstStyle>
          <a:p>
            <a:pPr lvl="0">
              <a:defRPr lang="ko-KR" altLang="en-US"/>
            </a:pPr>
            <a:r>
              <a:rPr lang="ko-KR" altLang="en-US"/>
              <a:t>마스터 제목 스타일 편집</a:t>
            </a:r>
          </a:p>
        </p:txBody>
      </p:sp>
      <p:sp>
        <p:nvSpPr>
          <p:cNvPr id="9" name="텍스트 개체 틀 8"/>
          <p:cNvSpPr>
            <a:spLocks noGrp="1"/>
          </p:cNvSpPr>
          <p:nvPr>
            <p:ph type="body" idx="1"/>
          </p:nvPr>
        </p:nvSpPr>
        <p:spPr>
          <a:xfrm>
            <a:off x="963083" y="3286124"/>
            <a:ext cx="10363199" cy="42861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lang="ko-KR" altLang="en-US"/>
            </a:pPr>
            <a:r>
              <a:rPr lang="ko-KR" altLang="en-US"/>
              <a:t>마스터 텍스트 스타일을 편집합니다</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내용 2개"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444922" y="272025"/>
            <a:ext cx="10972799" cy="923925"/>
          </a:xfrm>
        </p:spPr>
        <p:txBody>
          <a:bodyPr/>
          <a:lstStyle>
            <a:lvl1pPr>
              <a:defRPr sz="3600"/>
            </a:lvl1pPr>
          </a:lstStyle>
          <a:p>
            <a:pPr lvl="0">
              <a:defRPr lang="ko-KR" altLang="en-US"/>
            </a:pPr>
            <a:r>
              <a:rPr lang="ko-KR" altLang="en-US"/>
              <a:t>마스터 제목 스타일 편집</a:t>
            </a:r>
          </a:p>
        </p:txBody>
      </p:sp>
      <p:sp>
        <p:nvSpPr>
          <p:cNvPr id="3" name="내용 개체 틀 2"/>
          <p:cNvSpPr>
            <a:spLocks noGrp="1"/>
          </p:cNvSpPr>
          <p:nvPr>
            <p:ph sz="half" idx="1"/>
          </p:nvPr>
        </p:nvSpPr>
        <p:spPr>
          <a:xfrm>
            <a:off x="609599" y="1285860"/>
            <a:ext cx="5384799" cy="484030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4" name="내용 개체 틀 3"/>
          <p:cNvSpPr>
            <a:spLocks noGrp="1"/>
          </p:cNvSpPr>
          <p:nvPr>
            <p:ph sz="half" idx="2"/>
          </p:nvPr>
        </p:nvSpPr>
        <p:spPr>
          <a:xfrm>
            <a:off x="6197599" y="1285860"/>
            <a:ext cx="5384799" cy="484030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5" name="날짜 개체 틀 4"/>
          <p:cNvSpPr>
            <a:spLocks noGrp="1"/>
          </p:cNvSpPr>
          <p:nvPr>
            <p:ph type="dt" sz="half" idx="10"/>
          </p:nvPr>
        </p:nvSpPr>
        <p:spPr/>
        <p:txBody>
          <a:bodyPr/>
          <a:lstStyle/>
          <a:p>
            <a:pPr>
              <a:defRPr lang="ko-KR" altLang="en-US"/>
            </a:pPr>
            <a:fld id="{C2D9CBEA-F114-4C92-B641-EBAB58013FF2}" type="datetime1">
              <a:rPr lang="ko-KR" altLang="en-US"/>
              <a:pPr>
                <a:defRPr lang="ko-KR" altLang="en-US"/>
              </a:pPr>
              <a:t>2020-02-11</a:t>
            </a:fld>
            <a:endParaRPr lang="ko-KR" altLang="en-US"/>
          </a:p>
        </p:txBody>
      </p:sp>
      <p:sp>
        <p:nvSpPr>
          <p:cNvPr id="6" name="바닥글 개체 틀 5"/>
          <p:cNvSpPr>
            <a:spLocks noGrp="1"/>
          </p:cNvSpPr>
          <p:nvPr>
            <p:ph type="ftr" sz="quarter" idx="11"/>
          </p:nvPr>
        </p:nvSpPr>
        <p:spPr/>
        <p:txBody>
          <a:bodyPr/>
          <a:lstStyle/>
          <a:p>
            <a:pPr>
              <a:defRPr lang="ko-KR" altLang="en-US"/>
            </a:pPr>
            <a:endParaRPr lang="ko-KR" altLang="en-US"/>
          </a:p>
        </p:txBody>
      </p:sp>
      <p:sp>
        <p:nvSpPr>
          <p:cNvPr id="7" name="슬라이드 번호 개체 틀 6"/>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제목만" type="titleOnly" preserve="1">
  <p:cSld name="제목만">
    <p:spTree>
      <p:nvGrpSpPr>
        <p:cNvPr id="1" name=""/>
        <p:cNvGrpSpPr/>
        <p:nvPr/>
      </p:nvGrpSpPr>
      <p:grpSpPr>
        <a:xfrm>
          <a:off x="0" y="0"/>
          <a:ext cx="0" cy="0"/>
          <a:chOff x="0" y="0"/>
          <a:chExt cx="0" cy="0"/>
        </a:xfrm>
      </p:grpSpPr>
      <p:sp>
        <p:nvSpPr>
          <p:cNvPr id="6" name="직사각형 5"/>
          <p:cNvSpPr/>
          <p:nvPr/>
        </p:nvSpPr>
        <p:spPr>
          <a:xfrm>
            <a:off x="0" y="0"/>
            <a:ext cx="12191999" cy="6858000"/>
          </a:xfrm>
          <a:prstGeom prst="rect">
            <a:avLst/>
          </a:prstGeom>
          <a:gradFill flip="none" rotWithShape="1">
            <a:gsLst>
              <a:gs pos="35000">
                <a:schemeClr val="bg1"/>
              </a:gs>
              <a:gs pos="100000">
                <a:schemeClr val="bg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9" name="직사각형 8"/>
          <p:cNvSpPr/>
          <p:nvPr/>
        </p:nvSpPr>
        <p:spPr>
          <a:xfrm>
            <a:off x="0" y="0"/>
            <a:ext cx="12191999" cy="1057275"/>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2" name="제목 1"/>
          <p:cNvSpPr>
            <a:spLocks noGrp="1"/>
          </p:cNvSpPr>
          <p:nvPr>
            <p:ph type="title"/>
          </p:nvPr>
        </p:nvSpPr>
        <p:spPr>
          <a:xfrm>
            <a:off x="647738" y="319084"/>
            <a:ext cx="10972799" cy="808438"/>
          </a:xfrm>
        </p:spPr>
        <p:txBody>
          <a:bodyPr/>
          <a:lstStyle>
            <a:lvl1pPr algn="l">
              <a:defRPr sz="3600">
                <a:solidFill>
                  <a:schemeClr val="bg1"/>
                </a:solidFill>
              </a:defRPr>
            </a:lvl1pPr>
          </a:lstStyle>
          <a:p>
            <a:pPr lvl="0">
              <a:defRPr lang="ko-KR" altLang="en-US"/>
            </a:pPr>
            <a:r>
              <a:rPr lang="ko-KR" altLang="en-US"/>
              <a:t>마스터 제목 스타일 편집</a:t>
            </a:r>
          </a:p>
        </p:txBody>
      </p:sp>
      <p:sp>
        <p:nvSpPr>
          <p:cNvPr id="3" name="날짜 개체 틀 2"/>
          <p:cNvSpPr>
            <a:spLocks noGrp="1"/>
          </p:cNvSpPr>
          <p:nvPr>
            <p:ph type="dt" sz="half" idx="10"/>
          </p:nvPr>
        </p:nvSpPr>
        <p:spPr/>
        <p:txBody>
          <a:bodyPr/>
          <a:lstStyle/>
          <a:p>
            <a:pPr>
              <a:defRPr lang="ko-KR" altLang="en-US"/>
            </a:pPr>
            <a:fld id="{667FC934-F182-49C1-8FAE-5632765B0982}" type="datetime1">
              <a:rPr lang="ko-KR" altLang="en-US"/>
              <a:pPr>
                <a:defRPr lang="ko-KR" altLang="en-US"/>
              </a:pPr>
              <a:t>2020-02-11</a:t>
            </a:fld>
            <a:endParaRPr lang="ko-KR" altLang="en-US"/>
          </a:p>
        </p:txBody>
      </p:sp>
      <p:sp>
        <p:nvSpPr>
          <p:cNvPr id="4" name="바닥글 개체 틀 3"/>
          <p:cNvSpPr>
            <a:spLocks noGrp="1"/>
          </p:cNvSpPr>
          <p:nvPr>
            <p:ph type="ftr" sz="quarter" idx="11"/>
          </p:nvPr>
        </p:nvSpPr>
        <p:spPr/>
        <p:txBody>
          <a:bodyPr/>
          <a:lstStyle/>
          <a:p>
            <a:pPr>
              <a:defRPr lang="ko-KR" altLang="en-US"/>
            </a:pPr>
            <a:endParaRPr lang="ko-KR" altLang="en-US"/>
          </a:p>
        </p:txBody>
      </p:sp>
      <p:sp>
        <p:nvSpPr>
          <p:cNvPr id="5" name="슬라이드 번호 개체 틀 4"/>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
        <p:nvSpPr>
          <p:cNvPr id="7" name="직사각형 6"/>
          <p:cNvSpPr/>
          <p:nvPr/>
        </p:nvSpPr>
        <p:spPr>
          <a:xfrm>
            <a:off x="0" y="0"/>
            <a:ext cx="12191999" cy="857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10" name="직사각형 9"/>
          <p:cNvSpPr/>
          <p:nvPr/>
        </p:nvSpPr>
        <p:spPr>
          <a:xfrm>
            <a:off x="1455735" y="1"/>
            <a:ext cx="2639999" cy="85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구역 머리글"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08037" y="259080"/>
            <a:ext cx="10972799" cy="923925"/>
          </a:xfrm>
        </p:spPr>
        <p:txBody>
          <a:bodyPr/>
          <a:lstStyle>
            <a:lvl1pPr>
              <a:defRPr sz="3600"/>
            </a:lvl1pPr>
          </a:lstStyle>
          <a:p>
            <a:pPr lvl="0">
              <a:defRPr lang="ko-KR" altLang="en-US"/>
            </a:pPr>
            <a:r>
              <a:rPr lang="ko-KR" altLang="en-US"/>
              <a:t>마스터 제목 스타일 편집</a:t>
            </a:r>
          </a:p>
        </p:txBody>
      </p:sp>
      <p:sp>
        <p:nvSpPr>
          <p:cNvPr id="3" name="표 개체 틀 2"/>
          <p:cNvSpPr>
            <a:spLocks noGrp="1" noTextEdit="1"/>
          </p:cNvSpPr>
          <p:nvPr>
            <p:ph type="tbl" sz="quarter" idx="13"/>
          </p:nvPr>
        </p:nvSpPr>
        <p:spPr>
          <a:xfrm>
            <a:off x="608037" y="1428737"/>
            <a:ext cx="10972799" cy="4739526"/>
          </a:xfrm>
        </p:spPr>
        <p:txBody>
          <a:bodyPr/>
          <a:lstStyle>
            <a:lvl1pPr>
              <a:buNone/>
              <a:defRPr/>
            </a:lvl1pPr>
          </a:lstStyle>
          <a:p>
            <a:pPr lvl="0">
              <a:defRPr lang="ko-KR" altLang="en-US"/>
            </a:pPr>
            <a:r>
              <a:rPr lang="ko-KR" altLang="en-US"/>
              <a:t>표를 추가하려면 아이콘을 클릭하십시오</a:t>
            </a:r>
          </a:p>
        </p:txBody>
      </p:sp>
      <p:sp>
        <p:nvSpPr>
          <p:cNvPr id="4" name="날짜 개체 틀 3"/>
          <p:cNvSpPr>
            <a:spLocks noGrp="1"/>
          </p:cNvSpPr>
          <p:nvPr>
            <p:ph type="dt" sz="half" idx="10"/>
          </p:nvPr>
        </p:nvSpPr>
        <p:spPr>
          <a:xfrm>
            <a:off x="609599" y="6356350"/>
            <a:ext cx="2844799" cy="365125"/>
          </a:xfrm>
        </p:spPr>
        <p:txBody>
          <a:bodyPr/>
          <a:lstStyle/>
          <a:p>
            <a:pPr>
              <a:defRPr lang="ko-KR" altLang="en-US"/>
            </a:pPr>
            <a:fld id="{22A6CE7C-9F02-4DF3-993B-A37F2CE625D1}" type="datetime1">
              <a:rPr lang="ko-KR" altLang="en-US"/>
              <a:pPr>
                <a:defRPr lang="ko-KR" altLang="en-US"/>
              </a:pPr>
              <a:t>2020-02-11</a:t>
            </a:fld>
            <a:endParaRPr lang="ko-KR" altLang="en-US"/>
          </a:p>
        </p:txBody>
      </p:sp>
      <p:sp>
        <p:nvSpPr>
          <p:cNvPr id="5" name="바닥글 개체 틀 4"/>
          <p:cNvSpPr>
            <a:spLocks noGrp="1"/>
          </p:cNvSpPr>
          <p:nvPr>
            <p:ph type="ftr" sz="quarter" idx="11"/>
          </p:nvPr>
        </p:nvSpPr>
        <p:spPr>
          <a:xfrm>
            <a:off x="4165599" y="6356350"/>
            <a:ext cx="3860799" cy="365125"/>
          </a:xfrm>
        </p:spPr>
        <p:txBody>
          <a:bodyPr/>
          <a:lstStyle/>
          <a:p>
            <a:pPr>
              <a:defRPr lang="ko-KR" altLang="en-US"/>
            </a:pPr>
            <a:endParaRPr lang="ko-KR" altLang="en-US"/>
          </a:p>
        </p:txBody>
      </p:sp>
      <p:sp>
        <p:nvSpPr>
          <p:cNvPr id="6" name="슬라이드 번호 개체 틀 5"/>
          <p:cNvSpPr>
            <a:spLocks noGrp="1"/>
          </p:cNvSpPr>
          <p:nvPr>
            <p:ph type="sldNum" sz="quarter" idx="12"/>
          </p:nvPr>
        </p:nvSpPr>
        <p:spPr>
          <a:xfrm>
            <a:off x="8737599" y="6356350"/>
            <a:ext cx="2844799" cy="365125"/>
          </a:xfrm>
        </p:spPr>
        <p:txBody>
          <a:body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내용 4개" type="fourObj" preserve="1">
  <p:cSld name="내용 4개">
    <p:spTree>
      <p:nvGrpSpPr>
        <p:cNvPr id="1" name=""/>
        <p:cNvGrpSpPr/>
        <p:nvPr/>
      </p:nvGrpSpPr>
      <p:grpSpPr>
        <a:xfrm>
          <a:off x="0" y="0"/>
          <a:ext cx="0" cy="0"/>
          <a:chOff x="0" y="0"/>
          <a:chExt cx="0" cy="0"/>
        </a:xfrm>
      </p:grpSpPr>
      <p:sp>
        <p:nvSpPr>
          <p:cNvPr id="2" name="제목 1"/>
          <p:cNvSpPr>
            <a:spLocks noGrp="1"/>
          </p:cNvSpPr>
          <p:nvPr>
            <p:ph type="title"/>
          </p:nvPr>
        </p:nvSpPr>
        <p:spPr>
          <a:xfrm>
            <a:off x="441919" y="259080"/>
            <a:ext cx="10972799" cy="923925"/>
          </a:xfrm>
        </p:spPr>
        <p:txBody>
          <a:bodyPr/>
          <a:lstStyle>
            <a:lvl1pPr>
              <a:defRPr sz="3600"/>
            </a:lvl1pPr>
          </a:lstStyle>
          <a:p>
            <a:pPr lvl="0">
              <a:defRPr lang="ko-KR" altLang="en-US"/>
            </a:pPr>
            <a:r>
              <a:rPr lang="ko-KR" altLang="en-US"/>
              <a:t>마스터 제목 스타일 편집</a:t>
            </a:r>
          </a:p>
        </p:txBody>
      </p:sp>
      <p:sp>
        <p:nvSpPr>
          <p:cNvPr id="3" name="내용 개체 틀 2"/>
          <p:cNvSpPr>
            <a:spLocks noGrp="1"/>
          </p:cNvSpPr>
          <p:nvPr>
            <p:ph sz="quarter" idx="1"/>
          </p:nvPr>
        </p:nvSpPr>
        <p:spPr>
          <a:xfrm>
            <a:off x="609599" y="1600200"/>
            <a:ext cx="5384799" cy="219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4" name="내용 개체 틀 3"/>
          <p:cNvSpPr>
            <a:spLocks noGrp="1"/>
          </p:cNvSpPr>
          <p:nvPr>
            <p:ph sz="quarter" idx="2"/>
          </p:nvPr>
        </p:nvSpPr>
        <p:spPr>
          <a:xfrm>
            <a:off x="6197599" y="1600200"/>
            <a:ext cx="5384799" cy="219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5" name="내용 개체 틀 4"/>
          <p:cNvSpPr>
            <a:spLocks noGrp="1"/>
          </p:cNvSpPr>
          <p:nvPr>
            <p:ph sz="quarter" idx="3"/>
          </p:nvPr>
        </p:nvSpPr>
        <p:spPr>
          <a:xfrm>
            <a:off x="608037" y="3984220"/>
            <a:ext cx="5384799" cy="219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내용 개체 틀 5"/>
          <p:cNvSpPr>
            <a:spLocks noGrp="1"/>
          </p:cNvSpPr>
          <p:nvPr>
            <p:ph sz="quarter" idx="4"/>
          </p:nvPr>
        </p:nvSpPr>
        <p:spPr>
          <a:xfrm>
            <a:off x="6196037" y="3984220"/>
            <a:ext cx="5384799" cy="219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7" name="날짜 개체 틀 6"/>
          <p:cNvSpPr>
            <a:spLocks noGrp="1"/>
          </p:cNvSpPr>
          <p:nvPr>
            <p:ph type="dt" sz="half" idx="10"/>
          </p:nvPr>
        </p:nvSpPr>
        <p:spPr>
          <a:xfrm>
            <a:off x="609599" y="6356350"/>
            <a:ext cx="2844799" cy="365125"/>
          </a:xfrm>
        </p:spPr>
        <p:txBody>
          <a:bodyPr/>
          <a:lstStyle/>
          <a:p>
            <a:pPr>
              <a:defRPr lang="ko-KR" altLang="en-US"/>
            </a:pPr>
            <a:fld id="{1594720B-7C46-453B-BE80-41EA7DEC0D37}" type="datetime1">
              <a:rPr lang="ko-KR" altLang="en-US"/>
              <a:pPr>
                <a:defRPr lang="ko-KR" altLang="en-US"/>
              </a:pPr>
              <a:t>2020-02-11</a:t>
            </a:fld>
            <a:endParaRPr lang="ko-KR" altLang="en-US"/>
          </a:p>
        </p:txBody>
      </p:sp>
      <p:sp>
        <p:nvSpPr>
          <p:cNvPr id="8" name="바닥글 개체 틀 7"/>
          <p:cNvSpPr>
            <a:spLocks noGrp="1"/>
          </p:cNvSpPr>
          <p:nvPr>
            <p:ph type="ftr" sz="quarter" idx="11"/>
          </p:nvPr>
        </p:nvSpPr>
        <p:spPr>
          <a:xfrm>
            <a:off x="4165599" y="6356350"/>
            <a:ext cx="3860799" cy="365125"/>
          </a:xfrm>
        </p:spPr>
        <p:txBody>
          <a:bodyPr/>
          <a:lstStyle/>
          <a:p>
            <a:pPr>
              <a:defRPr lang="ko-KR" altLang="en-US"/>
            </a:pPr>
            <a:endParaRPr lang="ko-KR" altLang="en-US"/>
          </a:p>
        </p:txBody>
      </p:sp>
      <p:sp>
        <p:nvSpPr>
          <p:cNvPr id="9" name="슬라이드 번호 개체 틀 8"/>
          <p:cNvSpPr>
            <a:spLocks noGrp="1"/>
          </p:cNvSpPr>
          <p:nvPr>
            <p:ph type="sldNum" sz="quarter" idx="12"/>
          </p:nvPr>
        </p:nvSpPr>
        <p:spPr>
          <a:xfrm>
            <a:off x="8737599" y="6356350"/>
            <a:ext cx="2844799" cy="365125"/>
          </a:xfrm>
        </p:spPr>
        <p:txBody>
          <a:body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그림 및 설명" type="picTx" preserve="1">
  <p:cSld name="그림 및 설명">
    <p:spTree>
      <p:nvGrpSpPr>
        <p:cNvPr id="1" name=""/>
        <p:cNvGrpSpPr/>
        <p:nvPr/>
      </p:nvGrpSpPr>
      <p:grpSpPr>
        <a:xfrm>
          <a:off x="0" y="0"/>
          <a:ext cx="0" cy="0"/>
          <a:chOff x="0" y="0"/>
          <a:chExt cx="0" cy="0"/>
        </a:xfrm>
      </p:grpSpPr>
      <p:sp>
        <p:nvSpPr>
          <p:cNvPr id="11" name="직사각형 10"/>
          <p:cNvSpPr/>
          <p:nvPr/>
        </p:nvSpPr>
        <p:spPr>
          <a:xfrm>
            <a:off x="0" y="0"/>
            <a:ext cx="12191999" cy="6858000"/>
          </a:xfrm>
          <a:prstGeom prst="rect">
            <a:avLst/>
          </a:prstGeom>
          <a:gradFill flip="none" rotWithShape="1">
            <a:gsLst>
              <a:gs pos="0">
                <a:schemeClr val="tx1"/>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8" name="직사각형 7"/>
          <p:cNvSpPr/>
          <p:nvPr/>
        </p:nvSpPr>
        <p:spPr>
          <a:xfrm>
            <a:off x="0" y="0"/>
            <a:ext cx="12191999" cy="47720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2" name="제목 1"/>
          <p:cNvSpPr>
            <a:spLocks noGrp="1"/>
          </p:cNvSpPr>
          <p:nvPr>
            <p:ph type="title"/>
          </p:nvPr>
        </p:nvSpPr>
        <p:spPr>
          <a:xfrm>
            <a:off x="2389717" y="4800600"/>
            <a:ext cx="7315199" cy="566738"/>
          </a:xfrm>
        </p:spPr>
        <p:txBody>
          <a:bodyPr anchor="b"/>
          <a:lstStyle>
            <a:lvl1pPr algn="l">
              <a:defRPr sz="2000" b="0">
                <a:solidFill>
                  <a:schemeClr val="bg1"/>
                </a:solidFill>
              </a:defRPr>
            </a:lvl1pPr>
          </a:lstStyle>
          <a:p>
            <a:pPr lvl="0">
              <a:defRPr lang="ko-KR" altLang="en-US"/>
            </a:pPr>
            <a:r>
              <a:rPr lang="ko-KR" altLang="en-US"/>
              <a:t>마스터 제목 스타일 편집</a:t>
            </a:r>
          </a:p>
        </p:txBody>
      </p:sp>
      <p:sp>
        <p:nvSpPr>
          <p:cNvPr id="3" name="그림 개체 틀 2"/>
          <p:cNvSpPr>
            <a:spLocks noGrp="1" noTextEdit="1"/>
          </p:cNvSpPr>
          <p:nvPr>
            <p:ph type="pic" idx="1"/>
          </p:nvPr>
        </p:nvSpPr>
        <p:spPr>
          <a:xfrm>
            <a:off x="2389717" y="612775"/>
            <a:ext cx="7315199" cy="4114800"/>
          </a:xfrm>
          <a:solidFill>
            <a:schemeClr val="bg1">
              <a:alpha val="90000"/>
            </a:schemeClr>
          </a:solidFill>
          <a:ln w="12700">
            <a:solidFill>
              <a:schemeClr val="tx1">
                <a:lumMod val="85000"/>
                <a:lumOff val="1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none">
            <a:scrgbClr r="0" g="0" b="0"/>
          </a:fontRef>
        </p:style>
        <p:txBody>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a:t>그림을 추가하려면 아이콘을 클릭하십시오</a:t>
            </a:r>
          </a:p>
        </p:txBody>
      </p:sp>
      <p:sp>
        <p:nvSpPr>
          <p:cNvPr id="4" name="텍스트 개체 틀 3"/>
          <p:cNvSpPr>
            <a:spLocks noGrp="1"/>
          </p:cNvSpPr>
          <p:nvPr>
            <p:ph type="body" sz="half" idx="2"/>
          </p:nvPr>
        </p:nvSpPr>
        <p:spPr>
          <a:xfrm>
            <a:off x="2389717" y="5367338"/>
            <a:ext cx="7315199"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lang="ko-KR" altLang="en-US"/>
            </a:pPr>
            <a:r>
              <a:rPr lang="ko-KR" altLang="en-US"/>
              <a:t>마스터 텍스트 스타일을 편집합니다</a:t>
            </a:r>
          </a:p>
        </p:txBody>
      </p:sp>
      <p:sp>
        <p:nvSpPr>
          <p:cNvPr id="5" name="날짜 개체 틀 4"/>
          <p:cNvSpPr>
            <a:spLocks noGrp="1"/>
          </p:cNvSpPr>
          <p:nvPr>
            <p:ph type="dt" sz="half" idx="10"/>
          </p:nvPr>
        </p:nvSpPr>
        <p:spPr/>
        <p:txBody>
          <a:bodyPr/>
          <a:lstStyle>
            <a:lvl1pPr>
              <a:defRPr>
                <a:solidFill>
                  <a:schemeClr val="bg2"/>
                </a:solidFill>
              </a:defRPr>
            </a:lvl1pPr>
          </a:lstStyle>
          <a:p>
            <a:pPr>
              <a:defRPr lang="ko-KR" altLang="en-US"/>
            </a:pPr>
            <a:fld id="{7B6ABD20-F4D9-44EB-A008-8D9D8D427593}" type="datetime1">
              <a:rPr lang="ko-KR" altLang="en-US"/>
              <a:pPr>
                <a:defRPr lang="ko-KR" altLang="en-US"/>
              </a:pPr>
              <a:t>2020-02-11</a:t>
            </a:fld>
            <a:endParaRPr lang="ko-KR" altLang="en-US"/>
          </a:p>
        </p:txBody>
      </p:sp>
      <p:sp>
        <p:nvSpPr>
          <p:cNvPr id="6" name="바닥글 개체 틀 5"/>
          <p:cNvSpPr>
            <a:spLocks noGrp="1"/>
          </p:cNvSpPr>
          <p:nvPr>
            <p:ph type="ftr" sz="quarter" idx="11"/>
          </p:nvPr>
        </p:nvSpPr>
        <p:spPr/>
        <p:txBody>
          <a:bodyPr/>
          <a:lstStyle>
            <a:lvl1pPr>
              <a:defRPr>
                <a:solidFill>
                  <a:schemeClr val="bg2"/>
                </a:solidFill>
              </a:defRPr>
            </a:lvl1pPr>
          </a:lstStyle>
          <a:p>
            <a:pPr>
              <a:defRPr lang="ko-KR" altLang="en-US"/>
            </a:pPr>
            <a:endParaRPr lang="ko-KR" altLang="en-US"/>
          </a:p>
        </p:txBody>
      </p:sp>
      <p:sp>
        <p:nvSpPr>
          <p:cNvPr id="7" name="슬라이드 번호 개체 틀 6"/>
          <p:cNvSpPr>
            <a:spLocks noGrp="1"/>
          </p:cNvSpPr>
          <p:nvPr>
            <p:ph type="sldNum" sz="quarter" idx="12"/>
          </p:nvPr>
        </p:nvSpPr>
        <p:spPr/>
        <p:txBody>
          <a:bodyPr/>
          <a:lstStyle>
            <a:lvl1pPr>
              <a:defRPr>
                <a:solidFill>
                  <a:schemeClr val="bg2"/>
                </a:solidFill>
              </a:defRPr>
            </a:lvl1pPr>
          </a:lstStyle>
          <a:p>
            <a:pPr>
              <a:defRPr lang="ko-KR" altLang="en-US"/>
            </a:pPr>
            <a:fld id="{AD22CD3B-FDDF-4998-970C-76E6E0BEC65F}" type="slidenum">
              <a:rPr lang="ko-KR" altLang="en-US"/>
              <a:pPr>
                <a:defRPr lang="ko-KR" altLang="en-US"/>
              </a:pPr>
              <a:t>‹#›</a:t>
            </a:fld>
            <a:endParaRPr lang="ko-KR" altLang="en-US"/>
          </a:p>
        </p:txBody>
      </p:sp>
      <p:sp>
        <p:nvSpPr>
          <p:cNvPr id="9" name="직사각형 8"/>
          <p:cNvSpPr/>
          <p:nvPr/>
        </p:nvSpPr>
        <p:spPr>
          <a:xfrm>
            <a:off x="0" y="0"/>
            <a:ext cx="12191999" cy="857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12" name="직사각형 11"/>
          <p:cNvSpPr/>
          <p:nvPr/>
        </p:nvSpPr>
        <p:spPr>
          <a:xfrm>
            <a:off x="1455735" y="1"/>
            <a:ext cx="2639999" cy="85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미래">
    <p:bg>
      <p:bgRef idx="1002">
        <a:schemeClr val="bg2"/>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599" y="304800"/>
            <a:ext cx="10972799" cy="923925"/>
          </a:xfrm>
          <a:prstGeom prst="rect">
            <a:avLst/>
          </a:prstGeom>
        </p:spPr>
        <p:txBody>
          <a:bodyPr vert="horz" lIns="91440" tIns="45720" rIns="91440" bIns="45720" anchor="ctr"/>
          <a:lstStyle/>
          <a:p>
            <a:pPr lvl="0">
              <a:defRPr lang="ko-KR" altLang="en-US"/>
            </a:pPr>
            <a:r>
              <a:rPr lang="ko-KR" altLang="en-US"/>
              <a:t>마스터 제목 스타일 편집</a:t>
            </a:r>
          </a:p>
        </p:txBody>
      </p:sp>
      <p:sp>
        <p:nvSpPr>
          <p:cNvPr id="3" name="텍스트 개체 틀 2"/>
          <p:cNvSpPr>
            <a:spLocks noGrp="1"/>
          </p:cNvSpPr>
          <p:nvPr>
            <p:ph type="body" idx="1"/>
          </p:nvPr>
        </p:nvSpPr>
        <p:spPr>
          <a:xfrm>
            <a:off x="609599" y="1357298"/>
            <a:ext cx="10972799" cy="4768865"/>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a:p>
            <a:pPr lvl="8">
              <a:defRPr lang="ko-KR" altLang="en-US"/>
            </a:pPr>
            <a:endParaRPr lang="ko-KR" altLang="en-US"/>
          </a:p>
        </p:txBody>
      </p:sp>
      <p:sp>
        <p:nvSpPr>
          <p:cNvPr id="4" name="날짜 개체 틀 3"/>
          <p:cNvSpPr>
            <a:spLocks noGrp="1"/>
          </p:cNvSpPr>
          <p:nvPr>
            <p:ph type="dt" sz="half" idx="2"/>
          </p:nvPr>
        </p:nvSpPr>
        <p:spPr>
          <a:xfrm>
            <a:off x="609599" y="6356350"/>
            <a:ext cx="2844799" cy="365125"/>
          </a:xfrm>
          <a:prstGeom prst="rect">
            <a:avLst/>
          </a:prstGeom>
        </p:spPr>
        <p:txBody>
          <a:bodyPr vert="horz" lIns="91440" tIns="45720" rIns="91440" bIns="45720" anchor="ctr"/>
          <a:lstStyle>
            <a:lvl1pPr algn="l">
              <a:defRPr sz="1200">
                <a:solidFill>
                  <a:schemeClr val="bg2">
                    <a:lumMod val="50000"/>
                  </a:schemeClr>
                </a:solidFill>
                <a:latin typeface="Arial"/>
                <a:cs typeface="Arial"/>
              </a:defRPr>
            </a:lvl1pPr>
          </a:lstStyle>
          <a:p>
            <a:pPr>
              <a:defRPr lang="ko-KR" altLang="en-US"/>
            </a:pPr>
            <a:fld id="{03DDB201-6CB0-4609-9CA9-E4B7B04360EB}" type="datetime1">
              <a:rPr lang="ko-KR" altLang="en-US"/>
              <a:pPr>
                <a:defRPr lang="ko-KR" altLang="en-US"/>
              </a:pPr>
              <a:t>2020-02-11</a:t>
            </a:fld>
            <a:endParaRPr lang="ko-KR" altLang="en-US"/>
          </a:p>
        </p:txBody>
      </p:sp>
      <p:sp>
        <p:nvSpPr>
          <p:cNvPr id="5" name="바닥글 개체 틀 4"/>
          <p:cNvSpPr>
            <a:spLocks noGrp="1"/>
          </p:cNvSpPr>
          <p:nvPr>
            <p:ph type="ftr" sz="quarter" idx="3"/>
          </p:nvPr>
        </p:nvSpPr>
        <p:spPr>
          <a:xfrm>
            <a:off x="4165599" y="6356350"/>
            <a:ext cx="3860799" cy="365125"/>
          </a:xfrm>
          <a:prstGeom prst="rect">
            <a:avLst/>
          </a:prstGeom>
        </p:spPr>
        <p:txBody>
          <a:bodyPr vert="horz" lIns="91440" tIns="45720" rIns="91440" bIns="45720" anchor="ctr"/>
          <a:lstStyle>
            <a:lvl1pPr algn="ctr">
              <a:defRPr sz="1200">
                <a:solidFill>
                  <a:schemeClr val="bg2">
                    <a:lumMod val="50000"/>
                  </a:schemeClr>
                </a:solidFill>
                <a:latin typeface="함초롬돋움"/>
                <a:ea typeface="함초롬돋움"/>
              </a:defRPr>
            </a:lvl1pPr>
          </a:lstStyle>
          <a:p>
            <a:pPr>
              <a:defRPr lang="ko-KR" altLang="en-US"/>
            </a:pPr>
            <a:endParaRPr lang="ko-KR" altLang="en-US"/>
          </a:p>
        </p:txBody>
      </p:sp>
      <p:sp>
        <p:nvSpPr>
          <p:cNvPr id="6" name="슬라이드 번호 개체 틀 5"/>
          <p:cNvSpPr>
            <a:spLocks noGrp="1"/>
          </p:cNvSpPr>
          <p:nvPr>
            <p:ph type="sldNum" sz="quarter" idx="4"/>
          </p:nvPr>
        </p:nvSpPr>
        <p:spPr>
          <a:xfrm>
            <a:off x="8737599" y="6356350"/>
            <a:ext cx="2844799" cy="365125"/>
          </a:xfrm>
          <a:prstGeom prst="rect">
            <a:avLst/>
          </a:prstGeom>
        </p:spPr>
        <p:txBody>
          <a:bodyPr vert="horz" lIns="91440" tIns="45720" rIns="91440" bIns="45720" anchor="ctr"/>
          <a:lstStyle>
            <a:lvl1pPr algn="r">
              <a:defRPr sz="1200">
                <a:solidFill>
                  <a:schemeClr val="bg2">
                    <a:lumMod val="50000"/>
                  </a:schemeClr>
                </a:solidFill>
                <a:latin typeface="Arial"/>
                <a:cs typeface="Arial"/>
              </a:defRPr>
            </a:lvl1pPr>
          </a:lstStyle>
          <a:p>
            <a:pPr>
              <a:defRPr lang="ko-KR" altLang="en-US"/>
            </a:pPr>
            <a:fld id="{AD22CD3B-FDDF-4998-970C-76E6E0BEC65F}" type="slidenum">
              <a:rPr lang="ko-KR" altLang="en-US"/>
              <a:pPr>
                <a:defRPr lang="ko-KR" altLang="en-US"/>
              </a:pPr>
              <a:t>‹#›</a:t>
            </a:fld>
            <a:endParaRPr lang="ko-KR" altLang="en-US"/>
          </a:p>
        </p:txBody>
      </p:sp>
      <p:sp>
        <p:nvSpPr>
          <p:cNvPr id="8" name="직사각형 7"/>
          <p:cNvSpPr/>
          <p:nvPr/>
        </p:nvSpPr>
        <p:spPr>
          <a:xfrm>
            <a:off x="0" y="0"/>
            <a:ext cx="12191999" cy="857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
        <p:nvSpPr>
          <p:cNvPr id="10" name="직사각형 9"/>
          <p:cNvSpPr/>
          <p:nvPr/>
        </p:nvSpPr>
        <p:spPr>
          <a:xfrm>
            <a:off x="1455735" y="1"/>
            <a:ext cx="2639999" cy="85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p>
        </p:txBody>
      </p:sp>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Lst>
  <p:transition/>
  <p:hf sldNum="0" hdr="0" ftr="0" dt="0"/>
  <p:txStyles>
    <p:titleStyle>
      <a:lvl1pPr algn="l" defTabSz="914400" rtl="0" eaLnBrk="1" latinLnBrk="1" hangingPunct="1">
        <a:spcBef>
          <a:spcPct val="0"/>
        </a:spcBef>
        <a:buNone/>
        <a:defRPr sz="4000" kern="1200">
          <a:solidFill>
            <a:schemeClr val="tx2"/>
          </a:solidFill>
          <a:latin typeface="+mj-lt"/>
          <a:ea typeface="+mj-ea"/>
          <a:cs typeface="+mj-cs"/>
        </a:defRPr>
      </a:lvl1pPr>
    </p:titleStyle>
    <p:bodyStyle>
      <a:lvl1pPr marL="271463" indent="-271463" algn="l" defTabSz="914400" rtl="0" eaLnBrk="1" latinLnBrk="1" hangingPunct="1">
        <a:spcBef>
          <a:spcPct val="20000"/>
        </a:spcBef>
        <a:buClr>
          <a:schemeClr val="tx2"/>
        </a:buClr>
        <a:buFont typeface="Arial"/>
        <a:buChar char="›"/>
        <a:defRPr sz="2800" kern="1200">
          <a:solidFill>
            <a:schemeClr val="accent1"/>
          </a:solidFill>
          <a:latin typeface="+mn-lt"/>
          <a:ea typeface="+mn-ea"/>
          <a:cs typeface="+mn-cs"/>
        </a:defRPr>
      </a:lvl1pPr>
      <a:lvl2pPr marL="533400" indent="-261938" algn="l" defTabSz="914400" rtl="0" eaLnBrk="1" latinLnBrk="1" hangingPunct="1">
        <a:spcBef>
          <a:spcPct val="20000"/>
        </a:spcBef>
        <a:buClr>
          <a:schemeClr val="tx2"/>
        </a:buClr>
        <a:buFont typeface="Arial"/>
        <a:buChar char="›"/>
        <a:defRPr sz="2400" kern="1200">
          <a:solidFill>
            <a:schemeClr val="accent1"/>
          </a:solidFill>
          <a:latin typeface="+mn-lt"/>
          <a:ea typeface="+mn-ea"/>
          <a:cs typeface="+mn-cs"/>
        </a:defRPr>
      </a:lvl2pPr>
      <a:lvl3pPr marL="804863" indent="-271463" algn="l" defTabSz="914400" rtl="0" eaLnBrk="1" latinLnBrk="1" hangingPunct="1">
        <a:spcBef>
          <a:spcPct val="20000"/>
        </a:spcBef>
        <a:buClr>
          <a:schemeClr val="tx2"/>
        </a:buClr>
        <a:buFont typeface="Wingdings"/>
        <a:buChar char="§"/>
        <a:defRPr sz="2000" kern="1200">
          <a:solidFill>
            <a:schemeClr val="accent1"/>
          </a:solidFill>
          <a:latin typeface="+mn-lt"/>
          <a:ea typeface="+mn-ea"/>
          <a:cs typeface="+mn-cs"/>
        </a:defRPr>
      </a:lvl3pPr>
      <a:lvl4pPr marL="1077913" indent="-273050" algn="l" defTabSz="914400" rtl="0" eaLnBrk="1" latinLnBrk="1" hangingPunct="1">
        <a:spcBef>
          <a:spcPct val="20000"/>
        </a:spcBef>
        <a:buClr>
          <a:schemeClr val="tx2"/>
        </a:buClr>
        <a:buFont typeface="Arial"/>
        <a:buChar char="–"/>
        <a:defRPr sz="1800" kern="1200">
          <a:solidFill>
            <a:schemeClr val="accent1"/>
          </a:solidFill>
          <a:latin typeface="+mn-lt"/>
          <a:ea typeface="+mn-ea"/>
          <a:cs typeface="+mn-cs"/>
        </a:defRPr>
      </a:lvl4pPr>
      <a:lvl5pPr marL="1349375" indent="-271463" algn="l" defTabSz="914400" rtl="0" eaLnBrk="1" latinLnBrk="1" hangingPunct="1">
        <a:spcBef>
          <a:spcPct val="20000"/>
        </a:spcBef>
        <a:buClr>
          <a:schemeClr val="tx2"/>
        </a:buClr>
        <a:buFont typeface="Arial"/>
        <a:buChar char="»"/>
        <a:defRPr sz="1800" kern="1200">
          <a:solidFill>
            <a:schemeClr val="accent1"/>
          </a:solidFill>
          <a:latin typeface="+mn-lt"/>
          <a:ea typeface="+mn-ea"/>
          <a:cs typeface="+mn-cs"/>
        </a:defRPr>
      </a:lvl5pPr>
      <a:lvl6pPr marL="1611313" indent="-261938" algn="l" defTabSz="914400" rtl="0" eaLnBrk="1" latinLnBrk="1" hangingPunct="1">
        <a:spcBef>
          <a:spcPct val="20000"/>
        </a:spcBef>
        <a:buClr>
          <a:schemeClr val="tx2"/>
        </a:buClr>
        <a:buFont typeface="Arial"/>
        <a:buChar char="»"/>
        <a:defRPr sz="1800" kern="1200">
          <a:solidFill>
            <a:schemeClr val="accent1"/>
          </a:solidFill>
          <a:latin typeface="+mn-lt"/>
          <a:ea typeface="+mn-ea"/>
          <a:cs typeface="+mn-cs"/>
        </a:defRPr>
      </a:lvl6pPr>
      <a:lvl7pPr marL="1882775" indent="-271463" algn="l" defTabSz="914400" rtl="0" eaLnBrk="1" latinLnBrk="1" hangingPunct="1">
        <a:spcBef>
          <a:spcPct val="20000"/>
        </a:spcBef>
        <a:buClr>
          <a:schemeClr val="tx2"/>
        </a:buClr>
        <a:buFont typeface="Arial"/>
        <a:buChar char="»"/>
        <a:defRPr sz="1800" kern="1200">
          <a:solidFill>
            <a:schemeClr val="accent1"/>
          </a:solidFill>
          <a:latin typeface="+mn-lt"/>
          <a:ea typeface="+mn-ea"/>
          <a:cs typeface="+mn-cs"/>
        </a:defRPr>
      </a:lvl7pPr>
      <a:lvl8pPr marL="2155825" indent="-273050" algn="l" defTabSz="914400" rtl="0" eaLnBrk="1" latinLnBrk="1" hangingPunct="1">
        <a:spcBef>
          <a:spcPct val="20000"/>
        </a:spcBef>
        <a:buClr>
          <a:schemeClr val="tx2"/>
        </a:buClr>
        <a:buFont typeface="Arial"/>
        <a:buChar char="»"/>
        <a:defRPr sz="1800" kern="1200">
          <a:solidFill>
            <a:schemeClr val="accent1"/>
          </a:solidFill>
          <a:latin typeface="+mn-lt"/>
          <a:ea typeface="+mn-ea"/>
          <a:cs typeface="+mn-cs"/>
        </a:defRPr>
      </a:lvl8pPr>
      <a:lvl9pPr marL="2416175" indent="-260350" algn="l" defTabSz="914400" rtl="0" eaLnBrk="1" latinLnBrk="1" hangingPunct="1">
        <a:spcBef>
          <a:spcPct val="20000"/>
        </a:spcBef>
        <a:buClr>
          <a:schemeClr val="tx2"/>
        </a:buClr>
        <a:buFont typeface="Arial"/>
        <a:buChar char="»"/>
        <a:defRPr sz="1800" kern="1200">
          <a:solidFill>
            <a:schemeClr val="accent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A16CFC-B0C9-4689-9FE3-78BAAC9D3B55}"/>
              </a:ext>
            </a:extLst>
          </p:cNvPr>
          <p:cNvSpPr>
            <a:spLocks noGrp="1"/>
          </p:cNvSpPr>
          <p:nvPr>
            <p:ph type="title"/>
          </p:nvPr>
        </p:nvSpPr>
        <p:spPr>
          <a:xfrm>
            <a:off x="551230" y="2405228"/>
            <a:ext cx="10972799" cy="1815882"/>
          </a:xfrm>
        </p:spPr>
        <p:txBody>
          <a:bodyPr/>
          <a:lstStyle/>
          <a:p>
            <a:r>
              <a:rPr lang="en-US" altLang="ko-KR" sz="9600" dirty="0"/>
              <a:t>Introduction Of Machine Learning</a:t>
            </a:r>
            <a:endParaRPr lang="ko-KR" altLang="en-US" sz="9600" dirty="0"/>
          </a:p>
        </p:txBody>
      </p:sp>
      <p:sp>
        <p:nvSpPr>
          <p:cNvPr id="7" name="TextBox 6">
            <a:extLst>
              <a:ext uri="{FF2B5EF4-FFF2-40B4-BE49-F238E27FC236}">
                <a16:creationId xmlns:a16="http://schemas.microsoft.com/office/drawing/2014/main" id="{371317EB-CB3E-4273-AF94-4605B5EF04D6}"/>
              </a:ext>
            </a:extLst>
          </p:cNvPr>
          <p:cNvSpPr txBox="1"/>
          <p:nvPr/>
        </p:nvSpPr>
        <p:spPr>
          <a:xfrm>
            <a:off x="10287198" y="5589300"/>
            <a:ext cx="1584220" cy="523220"/>
          </a:xfrm>
          <a:prstGeom prst="rect">
            <a:avLst/>
          </a:prstGeom>
        </p:spPr>
        <p:txBody>
          <a:bodyPr wrap="square" rtlCol="0">
            <a:spAutoFit/>
          </a:bodyPr>
          <a:lstStyle/>
          <a:p>
            <a:r>
              <a:rPr lang="ko-KR" altLang="en-US" sz="2800" b="1" dirty="0"/>
              <a:t>민형규</a:t>
            </a:r>
            <a:endParaRPr lang="en-US" altLang="ko-KR" sz="2800" b="1" dirty="0"/>
          </a:p>
        </p:txBody>
      </p:sp>
    </p:spTree>
    <p:extLst>
      <p:ext uri="{BB962C8B-B14F-4D97-AF65-F5344CB8AC3E}">
        <p14:creationId xmlns:p14="http://schemas.microsoft.com/office/powerpoint/2010/main" val="66685465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9170" y="188550"/>
            <a:ext cx="9073260" cy="739250"/>
          </a:xfrm>
        </p:spPr>
        <p:txBody>
          <a:bodyPr/>
          <a:lstStyle/>
          <a:p>
            <a:pPr>
              <a:defRPr/>
            </a:pPr>
            <a:r>
              <a:rPr lang="en-US" altLang="ko-KR" dirty="0">
                <a:latin typeface="굴림"/>
                <a:ea typeface="굴림"/>
              </a:rPr>
              <a:t>2. </a:t>
            </a:r>
            <a:r>
              <a:rPr lang="ko-KR" altLang="en-US" dirty="0">
                <a:latin typeface="굴림"/>
                <a:ea typeface="굴림"/>
              </a:rPr>
              <a:t>모델 만들기 </a:t>
            </a:r>
            <a:r>
              <a:rPr lang="en-US" altLang="ko-KR" sz="2800" dirty="0">
                <a:latin typeface="굴림"/>
                <a:ea typeface="굴림"/>
              </a:rPr>
              <a:t>– </a:t>
            </a:r>
            <a:r>
              <a:rPr lang="ko-KR" altLang="en-US" sz="2800" dirty="0">
                <a:latin typeface="굴림"/>
                <a:ea typeface="굴림"/>
              </a:rPr>
              <a:t>모델 평가 점수</a:t>
            </a:r>
            <a:endParaRPr lang="en-US" altLang="ko-KR"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C471557-B778-4B69-B663-FC4FD309DF3E}"/>
                  </a:ext>
                </a:extLst>
              </p:cNvPr>
              <p:cNvSpPr txBox="1"/>
              <p:nvPr/>
            </p:nvSpPr>
            <p:spPr>
              <a:xfrm>
                <a:off x="479220" y="1340710"/>
                <a:ext cx="11089540" cy="5134995"/>
              </a:xfrm>
              <a:prstGeom prst="rect">
                <a:avLst/>
              </a:prstGeom>
            </p:spPr>
            <p:txBody>
              <a:bodyPr wrap="square" rtlCol="0">
                <a:spAutoFit/>
              </a:bodyPr>
              <a:lstStyle/>
              <a:p>
                <a:r>
                  <a:rPr lang="en-US" altLang="ko-KR" sz="3600" dirty="0">
                    <a:solidFill>
                      <a:schemeClr val="accent1">
                        <a:lumMod val="50000"/>
                      </a:schemeClr>
                    </a:solidFill>
                  </a:rPr>
                  <a:t>Regression </a:t>
                </a:r>
              </a:p>
              <a:p>
                <a:endParaRPr lang="en-US" altLang="ko-KR" sz="2800" dirty="0">
                  <a:solidFill>
                    <a:schemeClr val="accent1">
                      <a:lumMod val="50000"/>
                    </a:schemeClr>
                  </a:solidFill>
                </a:endParaRPr>
              </a:p>
              <a:p>
                <a:r>
                  <a:rPr lang="en-US" altLang="ko-KR" sz="2800" dirty="0">
                    <a:solidFill>
                      <a:schemeClr val="accent1">
                        <a:lumMod val="50000"/>
                      </a:schemeClr>
                    </a:solidFill>
                  </a:rPr>
                  <a:t>-MSE(</a:t>
                </a:r>
                <a:r>
                  <a:rPr lang="ko-KR" altLang="en-US" sz="2800" dirty="0">
                    <a:solidFill>
                      <a:schemeClr val="accent1">
                        <a:lumMod val="50000"/>
                      </a:schemeClr>
                    </a:solidFill>
                  </a:rPr>
                  <a:t>평균 제곱 오차</a:t>
                </a:r>
                <a:r>
                  <a:rPr lang="en-US" altLang="ko-KR" sz="2800" dirty="0">
                    <a:solidFill>
                      <a:schemeClr val="accent1">
                        <a:lumMod val="50000"/>
                      </a:schemeClr>
                    </a:solidFill>
                  </a:rPr>
                  <a:t>)</a:t>
                </a:r>
                <a:endParaRPr lang="ko-KR" altLang="en-US" sz="2800" dirty="0">
                  <a:solidFill>
                    <a:schemeClr val="accent1">
                      <a:lumMod val="50000"/>
                    </a:schemeClr>
                  </a:solidFill>
                </a:endParaRPr>
              </a:p>
              <a:p>
                <a:r>
                  <a:rPr lang="en-US" altLang="ko-KR" sz="2800" dirty="0">
                    <a:solidFill>
                      <a:schemeClr val="accent1">
                        <a:lumMod val="50000"/>
                      </a:schemeClr>
                    </a:solidFill>
                    <a:latin typeface="굴림"/>
                    <a:ea typeface="굴림"/>
                  </a:rPr>
                  <a:t>=</a:t>
                </a:r>
                <a:r>
                  <a:rPr lang="ko-KR" altLang="en-US" sz="2800" dirty="0">
                    <a:solidFill>
                      <a:schemeClr val="accent1">
                        <a:lumMod val="50000"/>
                      </a:schemeClr>
                    </a:solidFill>
                    <a:latin typeface="굴림"/>
                    <a:ea typeface="굴림"/>
                  </a:rPr>
                  <a:t> </a:t>
                </a:r>
                <a14:m>
                  <m:oMath xmlns:m="http://schemas.openxmlformats.org/officeDocument/2006/math">
                    <m:f>
                      <m:fPr>
                        <m:ctrlPr>
                          <a:rPr lang="en-US" altLang="ko-KR" sz="2800" i="1">
                            <a:solidFill>
                              <a:schemeClr val="accent1">
                                <a:lumMod val="50000"/>
                              </a:schemeClr>
                            </a:solidFill>
                            <a:latin typeface="Cambria Math" panose="02040503050406030204" pitchFamily="18" charset="0"/>
                            <a:ea typeface="굴림"/>
                          </a:rPr>
                        </m:ctrlPr>
                      </m:fPr>
                      <m:num>
                        <m:r>
                          <a:rPr lang="en-US" altLang="ko-KR" sz="2800" i="1">
                            <a:solidFill>
                              <a:schemeClr val="accent1">
                                <a:lumMod val="50000"/>
                              </a:schemeClr>
                            </a:solidFill>
                            <a:latin typeface="Cambria Math" panose="02040503050406030204" pitchFamily="18" charset="0"/>
                            <a:ea typeface="굴림"/>
                          </a:rPr>
                          <m:t>1</m:t>
                        </m:r>
                      </m:num>
                      <m:den>
                        <m:r>
                          <a:rPr lang="en-US" altLang="ko-KR" sz="2800" i="1">
                            <a:solidFill>
                              <a:schemeClr val="accent1">
                                <a:lumMod val="50000"/>
                              </a:schemeClr>
                            </a:solidFill>
                            <a:latin typeface="Cambria Math" panose="02040503050406030204" pitchFamily="18" charset="0"/>
                            <a:ea typeface="굴림"/>
                          </a:rPr>
                          <m:t>𝑛</m:t>
                        </m:r>
                      </m:den>
                    </m:f>
                    <m:nary>
                      <m:naryPr>
                        <m:chr m:val="∑"/>
                        <m:subHide m:val="on"/>
                        <m:supHide m:val="on"/>
                        <m:ctrlPr>
                          <a:rPr lang="en-US" altLang="ko-KR" sz="2800" i="1">
                            <a:solidFill>
                              <a:schemeClr val="accent1">
                                <a:lumMod val="50000"/>
                              </a:schemeClr>
                            </a:solidFill>
                            <a:latin typeface="Cambria Math" panose="02040503050406030204" pitchFamily="18" charset="0"/>
                            <a:ea typeface="굴림"/>
                          </a:rPr>
                        </m:ctrlPr>
                      </m:naryPr>
                      <m:sub/>
                      <m:sup/>
                      <m:e>
                        <m:sSup>
                          <m:sSupPr>
                            <m:ctrlPr>
                              <a:rPr lang="en-US" altLang="ko-KR" sz="2800" i="1">
                                <a:solidFill>
                                  <a:schemeClr val="accent1">
                                    <a:lumMod val="50000"/>
                                  </a:schemeClr>
                                </a:solidFill>
                                <a:latin typeface="Cambria Math" panose="02040503050406030204" pitchFamily="18" charset="0"/>
                                <a:ea typeface="굴림"/>
                              </a:rPr>
                            </m:ctrlPr>
                          </m:sSupPr>
                          <m:e>
                            <m:r>
                              <a:rPr lang="en-US" altLang="ko-KR" sz="2800" i="1">
                                <a:solidFill>
                                  <a:schemeClr val="accent1">
                                    <a:lumMod val="50000"/>
                                  </a:schemeClr>
                                </a:solidFill>
                                <a:latin typeface="Cambria Math" panose="02040503050406030204" pitchFamily="18" charset="0"/>
                                <a:ea typeface="굴림"/>
                              </a:rPr>
                              <m:t>(</m:t>
                            </m:r>
                            <m:r>
                              <a:rPr lang="en-US" altLang="ko-KR" sz="2800" i="1">
                                <a:solidFill>
                                  <a:schemeClr val="accent1">
                                    <a:lumMod val="50000"/>
                                  </a:schemeClr>
                                </a:solidFill>
                                <a:latin typeface="Cambria Math" panose="02040503050406030204" pitchFamily="18" charset="0"/>
                                <a:ea typeface="굴림"/>
                              </a:rPr>
                              <m:t>𝑦</m:t>
                            </m:r>
                            <m:r>
                              <a:rPr lang="en-US" altLang="ko-KR" sz="2800" i="1">
                                <a:solidFill>
                                  <a:schemeClr val="accent1">
                                    <a:lumMod val="50000"/>
                                  </a:schemeClr>
                                </a:solidFill>
                                <a:latin typeface="Cambria Math" panose="02040503050406030204" pitchFamily="18" charset="0"/>
                                <a:ea typeface="굴림"/>
                              </a:rPr>
                              <m:t>−</m:t>
                            </m:r>
                            <m:acc>
                              <m:accPr>
                                <m:chr m:val="̂"/>
                                <m:ctrlPr>
                                  <a:rPr lang="en-US" altLang="ko-KR" sz="2800" i="1">
                                    <a:solidFill>
                                      <a:schemeClr val="accent1">
                                        <a:lumMod val="50000"/>
                                      </a:schemeClr>
                                    </a:solidFill>
                                    <a:latin typeface="Cambria Math" panose="02040503050406030204" pitchFamily="18" charset="0"/>
                                    <a:ea typeface="굴림"/>
                                  </a:rPr>
                                </m:ctrlPr>
                              </m:accPr>
                              <m:e>
                                <m:r>
                                  <a:rPr lang="en-US" altLang="ko-KR" sz="2800" i="1">
                                    <a:solidFill>
                                      <a:schemeClr val="accent1">
                                        <a:lumMod val="50000"/>
                                      </a:schemeClr>
                                    </a:solidFill>
                                    <a:latin typeface="Cambria Math" panose="02040503050406030204" pitchFamily="18" charset="0"/>
                                    <a:ea typeface="굴림"/>
                                  </a:rPr>
                                  <m:t>𝑦</m:t>
                                </m:r>
                              </m:e>
                            </m:acc>
                            <m:r>
                              <a:rPr lang="en-US" altLang="ko-KR" sz="2800" i="1">
                                <a:solidFill>
                                  <a:schemeClr val="accent1">
                                    <a:lumMod val="50000"/>
                                  </a:schemeClr>
                                </a:solidFill>
                                <a:latin typeface="Cambria Math" panose="02040503050406030204" pitchFamily="18" charset="0"/>
                                <a:ea typeface="굴림"/>
                              </a:rPr>
                              <m:t>)</m:t>
                            </m:r>
                          </m:e>
                          <m:sup>
                            <m:r>
                              <a:rPr lang="en-US" altLang="ko-KR" sz="2800" i="1">
                                <a:solidFill>
                                  <a:schemeClr val="accent1">
                                    <a:lumMod val="50000"/>
                                  </a:schemeClr>
                                </a:solidFill>
                                <a:latin typeface="Cambria Math" panose="02040503050406030204" pitchFamily="18" charset="0"/>
                                <a:ea typeface="굴림"/>
                              </a:rPr>
                              <m:t>2</m:t>
                            </m:r>
                          </m:sup>
                        </m:sSup>
                      </m:e>
                    </m:nary>
                  </m:oMath>
                </a14:m>
                <a:endParaRPr lang="en-US" altLang="ko-KR" sz="2800" dirty="0">
                  <a:solidFill>
                    <a:schemeClr val="accent1">
                      <a:lumMod val="50000"/>
                    </a:schemeClr>
                  </a:solidFill>
                </a:endParaRPr>
              </a:p>
              <a:p>
                <a:endParaRPr lang="en-US" altLang="ko-KR" sz="2800" dirty="0">
                  <a:solidFill>
                    <a:schemeClr val="accent1">
                      <a:lumMod val="50000"/>
                    </a:schemeClr>
                  </a:solidFill>
                </a:endParaRPr>
              </a:p>
              <a:p>
                <a:endParaRPr lang="en-US" altLang="ko-KR" sz="2800" dirty="0">
                  <a:solidFill>
                    <a:schemeClr val="accent1">
                      <a:lumMod val="50000"/>
                    </a:schemeClr>
                  </a:solidFill>
                </a:endParaRPr>
              </a:p>
              <a:p>
                <a:r>
                  <a:rPr lang="en-US" altLang="ko-KR" sz="2800" dirty="0">
                    <a:solidFill>
                      <a:schemeClr val="accent1">
                        <a:lumMod val="50000"/>
                      </a:schemeClr>
                    </a:solidFill>
                  </a:rPr>
                  <a:t>-R2(</a:t>
                </a:r>
                <a:r>
                  <a:rPr lang="ko-KR" altLang="en-US" sz="2800" dirty="0">
                    <a:solidFill>
                      <a:schemeClr val="accent1">
                        <a:lumMod val="50000"/>
                      </a:schemeClr>
                    </a:solidFill>
                  </a:rPr>
                  <a:t>결정계수</a:t>
                </a:r>
                <a:r>
                  <a:rPr lang="en-US" altLang="ko-KR" sz="2800" dirty="0">
                    <a:solidFill>
                      <a:schemeClr val="accent1">
                        <a:lumMod val="50000"/>
                      </a:schemeClr>
                    </a:solidFill>
                  </a:rPr>
                  <a:t>) = SSR/SSTO</a:t>
                </a:r>
              </a:p>
              <a:p>
                <a:r>
                  <a:rPr lang="en-US" altLang="ko-KR" sz="2800" dirty="0">
                    <a:solidFill>
                      <a:schemeClr val="accent1">
                        <a:lumMod val="50000"/>
                      </a:schemeClr>
                    </a:solidFill>
                    <a:latin typeface="굴림"/>
                    <a:ea typeface="굴림"/>
                  </a:rPr>
                  <a:t>=</a:t>
                </a:r>
                <a:r>
                  <a:rPr lang="ko-KR" altLang="en-US" sz="2800" dirty="0">
                    <a:solidFill>
                      <a:schemeClr val="accent1">
                        <a:lumMod val="50000"/>
                      </a:schemeClr>
                    </a:solidFill>
                    <a:latin typeface="굴림"/>
                    <a:ea typeface="굴림"/>
                  </a:rPr>
                  <a:t> </a:t>
                </a:r>
                <a14:m>
                  <m:oMath xmlns:m="http://schemas.openxmlformats.org/officeDocument/2006/math">
                    <m:nary>
                      <m:naryPr>
                        <m:chr m:val="∑"/>
                        <m:subHide m:val="on"/>
                        <m:supHide m:val="on"/>
                        <m:ctrlPr>
                          <a:rPr lang="en-US" altLang="ko-KR" sz="2800" i="1">
                            <a:solidFill>
                              <a:schemeClr val="accent1">
                                <a:lumMod val="50000"/>
                              </a:schemeClr>
                            </a:solidFill>
                            <a:latin typeface="Cambria Math" panose="02040503050406030204" pitchFamily="18" charset="0"/>
                            <a:ea typeface="굴림"/>
                          </a:rPr>
                        </m:ctrlPr>
                      </m:naryPr>
                      <m:sub/>
                      <m:sup/>
                      <m:e>
                        <m:sSup>
                          <m:sSupPr>
                            <m:ctrlPr>
                              <a:rPr lang="en-US" altLang="ko-KR" sz="2800" i="1">
                                <a:solidFill>
                                  <a:schemeClr val="accent1">
                                    <a:lumMod val="50000"/>
                                  </a:schemeClr>
                                </a:solidFill>
                                <a:latin typeface="Cambria Math" panose="02040503050406030204" pitchFamily="18" charset="0"/>
                                <a:ea typeface="굴림"/>
                              </a:rPr>
                            </m:ctrlPr>
                          </m:sSupPr>
                          <m:e>
                            <m:r>
                              <a:rPr lang="en-US" altLang="ko-KR" sz="2800" b="0" i="1" smtClean="0">
                                <a:solidFill>
                                  <a:schemeClr val="accent1">
                                    <a:lumMod val="50000"/>
                                  </a:schemeClr>
                                </a:solidFill>
                                <a:latin typeface="Cambria Math" panose="02040503050406030204" pitchFamily="18" charset="0"/>
                                <a:ea typeface="굴림"/>
                              </a:rPr>
                              <m:t>(</m:t>
                            </m:r>
                            <m:acc>
                              <m:accPr>
                                <m:chr m:val="̂"/>
                                <m:ctrlPr>
                                  <a:rPr lang="en-US" altLang="ko-KR" sz="2800" i="1">
                                    <a:solidFill>
                                      <a:schemeClr val="accent1">
                                        <a:lumMod val="50000"/>
                                      </a:schemeClr>
                                    </a:solidFill>
                                    <a:latin typeface="Cambria Math" panose="02040503050406030204" pitchFamily="18" charset="0"/>
                                    <a:ea typeface="굴림"/>
                                  </a:rPr>
                                </m:ctrlPr>
                              </m:accPr>
                              <m:e>
                                <m:r>
                                  <a:rPr lang="en-US" altLang="ko-KR" sz="2800" i="1">
                                    <a:solidFill>
                                      <a:schemeClr val="accent1">
                                        <a:lumMod val="50000"/>
                                      </a:schemeClr>
                                    </a:solidFill>
                                    <a:latin typeface="Cambria Math" panose="02040503050406030204" pitchFamily="18" charset="0"/>
                                    <a:ea typeface="굴림"/>
                                  </a:rPr>
                                  <m:t>𝑦</m:t>
                                </m:r>
                              </m:e>
                            </m:acc>
                            <m:r>
                              <a:rPr lang="en-US" altLang="ko-KR" sz="2800" b="0" i="1" smtClean="0">
                                <a:solidFill>
                                  <a:schemeClr val="accent1">
                                    <a:lumMod val="50000"/>
                                  </a:schemeClr>
                                </a:solidFill>
                                <a:latin typeface="Cambria Math" panose="02040503050406030204" pitchFamily="18" charset="0"/>
                                <a:ea typeface="굴림"/>
                              </a:rPr>
                              <m:t>−</m:t>
                            </m:r>
                            <m:acc>
                              <m:accPr>
                                <m:chr m:val="̅"/>
                                <m:ctrlPr>
                                  <a:rPr lang="en-US" altLang="ko-KR" sz="2800" i="1">
                                    <a:solidFill>
                                      <a:schemeClr val="accent1">
                                        <a:lumMod val="50000"/>
                                      </a:schemeClr>
                                    </a:solidFill>
                                    <a:latin typeface="Cambria Math" panose="02040503050406030204" pitchFamily="18" charset="0"/>
                                    <a:ea typeface="굴림"/>
                                  </a:rPr>
                                </m:ctrlPr>
                              </m:accPr>
                              <m:e>
                                <m:r>
                                  <a:rPr lang="en-US" altLang="ko-KR" sz="2800" i="1">
                                    <a:solidFill>
                                      <a:schemeClr val="accent1">
                                        <a:lumMod val="50000"/>
                                      </a:schemeClr>
                                    </a:solidFill>
                                    <a:latin typeface="Cambria Math" panose="02040503050406030204" pitchFamily="18" charset="0"/>
                                    <a:ea typeface="굴림"/>
                                  </a:rPr>
                                  <m:t>𝑦</m:t>
                                </m:r>
                              </m:e>
                            </m:acc>
                            <m:r>
                              <a:rPr lang="en-US" altLang="ko-KR" sz="2800" i="1">
                                <a:solidFill>
                                  <a:schemeClr val="accent1">
                                    <a:lumMod val="50000"/>
                                  </a:schemeClr>
                                </a:solidFill>
                                <a:latin typeface="Cambria Math" panose="02040503050406030204" pitchFamily="18" charset="0"/>
                                <a:ea typeface="굴림"/>
                              </a:rPr>
                              <m:t>)</m:t>
                            </m:r>
                          </m:e>
                          <m:sup>
                            <m:r>
                              <a:rPr lang="en-US" altLang="ko-KR" sz="2800" i="1">
                                <a:solidFill>
                                  <a:schemeClr val="accent1">
                                    <a:lumMod val="50000"/>
                                  </a:schemeClr>
                                </a:solidFill>
                                <a:latin typeface="Cambria Math" panose="02040503050406030204" pitchFamily="18" charset="0"/>
                                <a:ea typeface="굴림"/>
                              </a:rPr>
                              <m:t>2</m:t>
                            </m:r>
                          </m:sup>
                        </m:sSup>
                      </m:e>
                    </m:nary>
                  </m:oMath>
                </a14:m>
                <a:r>
                  <a:rPr lang="en-US" altLang="ko-KR" sz="2800" dirty="0">
                    <a:solidFill>
                      <a:schemeClr val="accent1">
                        <a:lumMod val="50000"/>
                      </a:schemeClr>
                    </a:solidFill>
                  </a:rPr>
                  <a:t>/</a:t>
                </a:r>
                <a:r>
                  <a:rPr lang="en-US" altLang="ko-KR" sz="2800" dirty="0">
                    <a:solidFill>
                      <a:schemeClr val="accent1">
                        <a:lumMod val="50000"/>
                      </a:schemeClr>
                    </a:solidFill>
                    <a:latin typeface="굴림"/>
                    <a:ea typeface="굴림"/>
                  </a:rPr>
                  <a:t> </a:t>
                </a:r>
                <a14:m>
                  <m:oMath xmlns:m="http://schemas.openxmlformats.org/officeDocument/2006/math">
                    <m:nary>
                      <m:naryPr>
                        <m:chr m:val="∑"/>
                        <m:subHide m:val="on"/>
                        <m:supHide m:val="on"/>
                        <m:ctrlPr>
                          <a:rPr lang="en-US" altLang="ko-KR" sz="2800" i="1">
                            <a:solidFill>
                              <a:schemeClr val="accent1">
                                <a:lumMod val="50000"/>
                              </a:schemeClr>
                            </a:solidFill>
                            <a:latin typeface="Cambria Math" panose="02040503050406030204" pitchFamily="18" charset="0"/>
                            <a:ea typeface="굴림"/>
                          </a:rPr>
                        </m:ctrlPr>
                      </m:naryPr>
                      <m:sub/>
                      <m:sup/>
                      <m:e>
                        <m:sSup>
                          <m:sSupPr>
                            <m:ctrlPr>
                              <a:rPr lang="en-US" altLang="ko-KR" sz="2800" i="1">
                                <a:solidFill>
                                  <a:schemeClr val="accent1">
                                    <a:lumMod val="50000"/>
                                  </a:schemeClr>
                                </a:solidFill>
                                <a:latin typeface="Cambria Math" panose="02040503050406030204" pitchFamily="18" charset="0"/>
                                <a:ea typeface="굴림"/>
                              </a:rPr>
                            </m:ctrlPr>
                          </m:sSupPr>
                          <m:e>
                            <m:r>
                              <a:rPr lang="en-US" altLang="ko-KR" sz="2800" i="1">
                                <a:solidFill>
                                  <a:schemeClr val="accent1">
                                    <a:lumMod val="50000"/>
                                  </a:schemeClr>
                                </a:solidFill>
                                <a:latin typeface="Cambria Math" panose="02040503050406030204" pitchFamily="18" charset="0"/>
                                <a:ea typeface="굴림"/>
                              </a:rPr>
                              <m:t>(</m:t>
                            </m:r>
                            <m:r>
                              <a:rPr lang="en-US" altLang="ko-KR" sz="2800" i="1">
                                <a:solidFill>
                                  <a:schemeClr val="accent1">
                                    <a:lumMod val="50000"/>
                                  </a:schemeClr>
                                </a:solidFill>
                                <a:latin typeface="Cambria Math" panose="02040503050406030204" pitchFamily="18" charset="0"/>
                                <a:ea typeface="굴림"/>
                              </a:rPr>
                              <m:t>𝑦</m:t>
                            </m:r>
                            <m:r>
                              <a:rPr lang="en-US" altLang="ko-KR" sz="2800" i="1">
                                <a:solidFill>
                                  <a:schemeClr val="accent1">
                                    <a:lumMod val="50000"/>
                                  </a:schemeClr>
                                </a:solidFill>
                                <a:latin typeface="Cambria Math" panose="02040503050406030204" pitchFamily="18" charset="0"/>
                                <a:ea typeface="굴림"/>
                              </a:rPr>
                              <m:t>−</m:t>
                            </m:r>
                            <m:acc>
                              <m:accPr>
                                <m:chr m:val="̅"/>
                                <m:ctrlPr>
                                  <a:rPr lang="en-US" altLang="ko-KR" sz="2800" i="1" smtClean="0">
                                    <a:solidFill>
                                      <a:schemeClr val="accent1">
                                        <a:lumMod val="50000"/>
                                      </a:schemeClr>
                                    </a:solidFill>
                                    <a:latin typeface="Cambria Math" panose="02040503050406030204" pitchFamily="18" charset="0"/>
                                    <a:ea typeface="굴림"/>
                                  </a:rPr>
                                </m:ctrlPr>
                              </m:accPr>
                              <m:e>
                                <m:r>
                                  <a:rPr lang="en-US" altLang="ko-KR" sz="2800" b="0" i="1" smtClean="0">
                                    <a:solidFill>
                                      <a:schemeClr val="accent1">
                                        <a:lumMod val="50000"/>
                                      </a:schemeClr>
                                    </a:solidFill>
                                    <a:latin typeface="Cambria Math" panose="02040503050406030204" pitchFamily="18" charset="0"/>
                                    <a:ea typeface="굴림"/>
                                  </a:rPr>
                                  <m:t>𝑦</m:t>
                                </m:r>
                              </m:e>
                            </m:acc>
                            <m:r>
                              <a:rPr lang="en-US" altLang="ko-KR" sz="2800" i="1">
                                <a:solidFill>
                                  <a:schemeClr val="accent1">
                                    <a:lumMod val="50000"/>
                                  </a:schemeClr>
                                </a:solidFill>
                                <a:latin typeface="Cambria Math" panose="02040503050406030204" pitchFamily="18" charset="0"/>
                                <a:ea typeface="굴림"/>
                              </a:rPr>
                              <m:t>)</m:t>
                            </m:r>
                          </m:e>
                          <m:sup>
                            <m:r>
                              <a:rPr lang="en-US" altLang="ko-KR" sz="2800" i="1">
                                <a:solidFill>
                                  <a:schemeClr val="accent1">
                                    <a:lumMod val="50000"/>
                                  </a:schemeClr>
                                </a:solidFill>
                                <a:latin typeface="Cambria Math" panose="02040503050406030204" pitchFamily="18" charset="0"/>
                                <a:ea typeface="굴림"/>
                              </a:rPr>
                              <m:t>2</m:t>
                            </m:r>
                          </m:sup>
                        </m:sSup>
                      </m:e>
                    </m:nary>
                  </m:oMath>
                </a14:m>
                <a:endParaRPr lang="en-US" altLang="ko-KR" sz="2800" dirty="0">
                  <a:solidFill>
                    <a:schemeClr val="accent1">
                      <a:lumMod val="50000"/>
                    </a:schemeClr>
                  </a:solidFill>
                </a:endParaRPr>
              </a:p>
              <a:p>
                <a:endParaRPr lang="en-US" altLang="ko-KR" sz="2800" dirty="0">
                  <a:solidFill>
                    <a:schemeClr val="accent1">
                      <a:lumMod val="50000"/>
                    </a:schemeClr>
                  </a:solidFill>
                </a:endParaRPr>
              </a:p>
              <a:p>
                <a:r>
                  <a:rPr lang="en-US" altLang="ko-KR" sz="2800" dirty="0">
                    <a:solidFill>
                      <a:schemeClr val="accent1">
                        <a:lumMod val="50000"/>
                      </a:schemeClr>
                    </a:solidFill>
                  </a:rPr>
                  <a:t>-</a:t>
                </a:r>
                <a:r>
                  <a:rPr lang="ko-KR" altLang="en-US" sz="2800" dirty="0">
                    <a:solidFill>
                      <a:schemeClr val="accent1">
                        <a:lumMod val="50000"/>
                      </a:schemeClr>
                    </a:solidFill>
                  </a:rPr>
                  <a:t>기타 </a:t>
                </a:r>
                <a:endParaRPr lang="en-US" altLang="ko-KR" sz="2800" dirty="0">
                  <a:solidFill>
                    <a:schemeClr val="accent1">
                      <a:lumMod val="50000"/>
                    </a:schemeClr>
                  </a:solidFill>
                </a:endParaRPr>
              </a:p>
              <a:p>
                <a:r>
                  <a:rPr lang="en-US" altLang="ko-KR" sz="2800" dirty="0">
                    <a:solidFill>
                      <a:schemeClr val="accent1">
                        <a:lumMod val="50000"/>
                      </a:schemeClr>
                    </a:solidFill>
                  </a:rPr>
                  <a:t> AIC,BIC</a:t>
                </a:r>
              </a:p>
            </p:txBody>
          </p:sp>
        </mc:Choice>
        <mc:Fallback xmlns="">
          <p:sp>
            <p:nvSpPr>
              <p:cNvPr id="3" name="TextBox 2">
                <a:extLst>
                  <a:ext uri="{FF2B5EF4-FFF2-40B4-BE49-F238E27FC236}">
                    <a16:creationId xmlns:a16="http://schemas.microsoft.com/office/drawing/2014/main" id="{FC471557-B778-4B69-B663-FC4FD309DF3E}"/>
                  </a:ext>
                </a:extLst>
              </p:cNvPr>
              <p:cNvSpPr txBox="1">
                <a:spLocks noRot="1" noChangeAspect="1" noMove="1" noResize="1" noEditPoints="1" noAdjustHandles="1" noChangeArrowheads="1" noChangeShapeType="1" noTextEdit="1"/>
              </p:cNvSpPr>
              <p:nvPr/>
            </p:nvSpPr>
            <p:spPr>
              <a:xfrm>
                <a:off x="479220" y="1340710"/>
                <a:ext cx="11089540" cy="5134995"/>
              </a:xfrm>
              <a:prstGeom prst="rect">
                <a:avLst/>
              </a:prstGeom>
              <a:blipFill>
                <a:blip r:embed="rId3"/>
                <a:stretch>
                  <a:fillRect l="-1704" t="-1900" b="-237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071795511"/>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9170" y="188550"/>
            <a:ext cx="9073260" cy="739250"/>
          </a:xfrm>
        </p:spPr>
        <p:txBody>
          <a:bodyPr/>
          <a:lstStyle/>
          <a:p>
            <a:pPr>
              <a:defRPr/>
            </a:pPr>
            <a:r>
              <a:rPr lang="en-US" altLang="ko-KR" dirty="0">
                <a:latin typeface="굴림"/>
                <a:ea typeface="굴림"/>
              </a:rPr>
              <a:t>2. </a:t>
            </a:r>
            <a:r>
              <a:rPr lang="ko-KR" altLang="en-US" dirty="0">
                <a:latin typeface="굴림"/>
                <a:ea typeface="굴림"/>
              </a:rPr>
              <a:t>모델 만들기 </a:t>
            </a:r>
            <a:r>
              <a:rPr lang="en-US" altLang="ko-KR" sz="2800" dirty="0">
                <a:latin typeface="굴림"/>
                <a:ea typeface="굴림"/>
              </a:rPr>
              <a:t>– Cross Validation</a:t>
            </a:r>
            <a:endParaRPr lang="en-US" altLang="ko-KR" dirty="0"/>
          </a:p>
        </p:txBody>
      </p:sp>
      <p:pic>
        <p:nvPicPr>
          <p:cNvPr id="1026" name="Picture 2" descr="K-fold cross-validation In addition, we outline an overview of the different metrics used to evaluate the chosen classifiers. In general, the criteria of comparison between algorithms can be done by measuring accuracy, speed, scalability, interpretability and robustness (Sossi Alaoui et al., 2017). Our work consists of taking into account the accuracy of algorithms which can be defined as the capacity of a classifier to predict the class label correctly, then the speed which means the time required to generate and build the model and the scalability which describes the ability to construct a model efficiently when the classifier is applied to a large set of data (STEFANOWSKI, 2008).">
            <a:extLst>
              <a:ext uri="{FF2B5EF4-FFF2-40B4-BE49-F238E27FC236}">
                <a16:creationId xmlns:a16="http://schemas.microsoft.com/office/drawing/2014/main" id="{C3E64990-3384-431D-B76A-81F2ECDA6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830" y="2780910"/>
            <a:ext cx="6724650" cy="3743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5E27F8-4E41-40E8-8B03-713BFBBF7537}"/>
              </a:ext>
            </a:extLst>
          </p:cNvPr>
          <p:cNvSpPr txBox="1"/>
          <p:nvPr/>
        </p:nvSpPr>
        <p:spPr>
          <a:xfrm>
            <a:off x="699830" y="1268700"/>
            <a:ext cx="9793360" cy="1323439"/>
          </a:xfrm>
          <a:prstGeom prst="rect">
            <a:avLst/>
          </a:prstGeom>
        </p:spPr>
        <p:txBody>
          <a:bodyPr wrap="square" rtlCol="0">
            <a:spAutoFit/>
          </a:bodyPr>
          <a:lstStyle/>
          <a:p>
            <a:r>
              <a:rPr lang="en-US" altLang="ko-KR" sz="2000" dirty="0">
                <a:solidFill>
                  <a:schemeClr val="accent1">
                    <a:lumMod val="50000"/>
                  </a:schemeClr>
                </a:solidFill>
              </a:rPr>
              <a:t>- </a:t>
            </a:r>
            <a:r>
              <a:rPr lang="ko-KR" altLang="en-US" sz="2000" dirty="0">
                <a:solidFill>
                  <a:schemeClr val="accent1">
                    <a:lumMod val="50000"/>
                  </a:schemeClr>
                </a:solidFill>
              </a:rPr>
              <a:t>훈련하는 데이터와 검사하는 데이터를 분리 시킴으로써 </a:t>
            </a:r>
            <a:r>
              <a:rPr lang="ko-KR" altLang="en-US" sz="2000" dirty="0" err="1">
                <a:solidFill>
                  <a:schemeClr val="accent1">
                    <a:lumMod val="50000"/>
                  </a:schemeClr>
                </a:solidFill>
              </a:rPr>
              <a:t>오버피팅을</a:t>
            </a:r>
            <a:r>
              <a:rPr lang="ko-KR" altLang="en-US" sz="2000" dirty="0">
                <a:solidFill>
                  <a:schemeClr val="accent1">
                    <a:lumMod val="50000"/>
                  </a:schemeClr>
                </a:solidFill>
              </a:rPr>
              <a:t> 확인 할 수 있음</a:t>
            </a:r>
            <a:endParaRPr lang="en-US" altLang="ko-KR" sz="2000" dirty="0">
              <a:solidFill>
                <a:schemeClr val="accent1">
                  <a:lumMod val="50000"/>
                </a:schemeClr>
              </a:solidFill>
            </a:endParaRPr>
          </a:p>
          <a:p>
            <a:endParaRPr lang="en-US" altLang="ko-KR" sz="2000" dirty="0">
              <a:solidFill>
                <a:schemeClr val="accent1">
                  <a:lumMod val="50000"/>
                </a:schemeClr>
              </a:solidFill>
            </a:endParaRPr>
          </a:p>
          <a:p>
            <a:r>
              <a:rPr lang="en-US" altLang="ko-KR" sz="2000" dirty="0">
                <a:solidFill>
                  <a:schemeClr val="accent1">
                    <a:lumMod val="50000"/>
                  </a:schemeClr>
                </a:solidFill>
              </a:rPr>
              <a:t>-</a:t>
            </a:r>
            <a:r>
              <a:rPr lang="ko-KR" altLang="en-US" sz="2000" dirty="0">
                <a:solidFill>
                  <a:schemeClr val="accent1">
                    <a:lumMod val="50000"/>
                  </a:schemeClr>
                </a:solidFill>
              </a:rPr>
              <a:t> </a:t>
            </a:r>
            <a:r>
              <a:rPr lang="en-US" altLang="ko-KR" sz="2000" dirty="0">
                <a:solidFill>
                  <a:schemeClr val="accent1">
                    <a:lumMod val="50000"/>
                  </a:schemeClr>
                </a:solidFill>
              </a:rPr>
              <a:t>Cross Validation</a:t>
            </a:r>
            <a:r>
              <a:rPr lang="ko-KR" altLang="en-US" sz="2000" dirty="0">
                <a:solidFill>
                  <a:schemeClr val="accent1">
                    <a:lumMod val="50000"/>
                  </a:schemeClr>
                </a:solidFill>
              </a:rPr>
              <a:t>은 트레인 셋을 테스트로</a:t>
            </a:r>
            <a:r>
              <a:rPr lang="en-US" altLang="ko-KR" sz="2000" dirty="0">
                <a:solidFill>
                  <a:schemeClr val="accent1">
                    <a:lumMod val="50000"/>
                  </a:schemeClr>
                </a:solidFill>
              </a:rPr>
              <a:t>, </a:t>
            </a:r>
            <a:r>
              <a:rPr lang="ko-KR" altLang="en-US" sz="2000" dirty="0">
                <a:solidFill>
                  <a:schemeClr val="accent1">
                    <a:lumMod val="50000"/>
                  </a:schemeClr>
                </a:solidFill>
              </a:rPr>
              <a:t>테스트 셋을 트레인으로 사용함으로써 교차검증 하는 방식</a:t>
            </a:r>
          </a:p>
        </p:txBody>
      </p:sp>
    </p:spTree>
    <p:extLst>
      <p:ext uri="{BB962C8B-B14F-4D97-AF65-F5344CB8AC3E}">
        <p14:creationId xmlns:p14="http://schemas.microsoft.com/office/powerpoint/2010/main" val="2967100546"/>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9170" y="188550"/>
            <a:ext cx="9073260" cy="739250"/>
          </a:xfrm>
        </p:spPr>
        <p:txBody>
          <a:bodyPr/>
          <a:lstStyle/>
          <a:p>
            <a:pPr>
              <a:defRPr/>
            </a:pPr>
            <a:r>
              <a:rPr lang="en-US" altLang="ko-KR" dirty="0">
                <a:latin typeface="굴림"/>
                <a:ea typeface="굴림"/>
              </a:rPr>
              <a:t>3. </a:t>
            </a:r>
            <a:r>
              <a:rPr lang="ko-KR" altLang="en-US" dirty="0">
                <a:latin typeface="굴림"/>
                <a:ea typeface="굴림"/>
              </a:rPr>
              <a:t>좋은 모델 만들기 </a:t>
            </a:r>
            <a:r>
              <a:rPr lang="en-US" altLang="ko-KR" sz="2800" dirty="0">
                <a:latin typeface="굴림"/>
                <a:ea typeface="굴림"/>
              </a:rPr>
              <a:t>– </a:t>
            </a:r>
            <a:r>
              <a:rPr lang="ko-KR" altLang="en-US" sz="2800" dirty="0" err="1">
                <a:latin typeface="굴림"/>
                <a:ea typeface="굴림"/>
              </a:rPr>
              <a:t>오버피팅</a:t>
            </a:r>
            <a:endParaRPr lang="en-US" altLang="ko-KR"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595AA8C-CCA2-4B88-972C-08616CA80822}"/>
                  </a:ext>
                </a:extLst>
              </p:cNvPr>
              <p:cNvSpPr txBox="1"/>
              <p:nvPr/>
            </p:nvSpPr>
            <p:spPr>
              <a:xfrm>
                <a:off x="839270" y="1196690"/>
                <a:ext cx="10513460" cy="5274329"/>
              </a:xfrm>
              <a:prstGeom prst="rect">
                <a:avLst/>
              </a:prstGeom>
            </p:spPr>
            <p:txBody>
              <a:bodyPr wrap="square" rtlCol="0">
                <a:spAutoFit/>
              </a:bodyPr>
              <a:lstStyle/>
              <a:p>
                <a:pPr marL="342900" indent="-342900">
                  <a:buFontTx/>
                  <a:buChar char="-"/>
                </a:pPr>
                <a:endParaRPr lang="en-US" altLang="ko-KR" sz="2400" dirty="0">
                  <a:solidFill>
                    <a:schemeClr val="accent1">
                      <a:lumMod val="50000"/>
                    </a:schemeClr>
                  </a:solidFill>
                </a:endParaRPr>
              </a:p>
              <a:p>
                <a:pPr marL="342900" indent="-342900">
                  <a:buFontTx/>
                  <a:buChar char="-"/>
                </a:pPr>
                <a:r>
                  <a:rPr lang="en-US" altLang="ko-KR" sz="2800" dirty="0">
                    <a:solidFill>
                      <a:schemeClr val="accent1">
                        <a:lumMod val="50000"/>
                      </a:schemeClr>
                    </a:solidFill>
                  </a:rPr>
                  <a:t>Train </a:t>
                </a:r>
                <a:r>
                  <a:rPr lang="ko-KR" altLang="en-US" sz="2800" dirty="0">
                    <a:solidFill>
                      <a:schemeClr val="accent1">
                        <a:lumMod val="50000"/>
                      </a:schemeClr>
                    </a:solidFill>
                  </a:rPr>
                  <a:t>데이터에 과하게 </a:t>
                </a:r>
                <a:r>
                  <a:rPr lang="ko-KR" altLang="en-US" sz="2800" dirty="0" err="1">
                    <a:solidFill>
                      <a:schemeClr val="accent1">
                        <a:lumMod val="50000"/>
                      </a:schemeClr>
                    </a:solidFill>
                  </a:rPr>
                  <a:t>적합되어</a:t>
                </a:r>
                <a:r>
                  <a:rPr lang="ko-KR" altLang="en-US" sz="2800" dirty="0">
                    <a:solidFill>
                      <a:schemeClr val="accent1">
                        <a:lumMod val="50000"/>
                      </a:schemeClr>
                    </a:solidFill>
                  </a:rPr>
                  <a:t> 새로운 데이터에 적합이 덜 되는 현상</a:t>
                </a:r>
                <a:endParaRPr lang="en-US" altLang="ko-KR" sz="2800" dirty="0">
                  <a:solidFill>
                    <a:schemeClr val="accent1">
                      <a:lumMod val="50000"/>
                    </a:schemeClr>
                  </a:solidFill>
                </a:endParaRPr>
              </a:p>
              <a:p>
                <a:pPr marL="342900" indent="-342900">
                  <a:buFontTx/>
                  <a:buChar char="-"/>
                </a:pPr>
                <a:endParaRPr lang="en-US" altLang="ko-KR" sz="2800" dirty="0">
                  <a:solidFill>
                    <a:schemeClr val="accent1">
                      <a:lumMod val="50000"/>
                    </a:schemeClr>
                  </a:solidFill>
                </a:endParaRPr>
              </a:p>
              <a:p>
                <a:pPr marL="342900" indent="-342900">
                  <a:buFontTx/>
                  <a:buChar char="-"/>
                </a:pPr>
                <a:r>
                  <a:rPr lang="ko-KR" altLang="en-US" sz="2800" dirty="0" err="1">
                    <a:solidFill>
                      <a:schemeClr val="accent1">
                        <a:lumMod val="50000"/>
                      </a:schemeClr>
                    </a:solidFill>
                  </a:rPr>
                  <a:t>피쳐</a:t>
                </a:r>
                <a:r>
                  <a:rPr lang="en-US" altLang="ko-KR" sz="2800" dirty="0">
                    <a:solidFill>
                      <a:schemeClr val="accent1">
                        <a:lumMod val="50000"/>
                      </a:schemeClr>
                    </a:solidFill>
                  </a:rPr>
                  <a:t>(</a:t>
                </a:r>
                <a:r>
                  <a:rPr lang="ko-KR" altLang="en-US" sz="2800" dirty="0">
                    <a:solidFill>
                      <a:schemeClr val="accent1">
                        <a:lumMod val="50000"/>
                      </a:schemeClr>
                    </a:solidFill>
                  </a:rPr>
                  <a:t>설명변수</a:t>
                </a:r>
                <a:r>
                  <a:rPr lang="en-US" altLang="ko-KR" sz="2800" dirty="0">
                    <a:solidFill>
                      <a:schemeClr val="accent1">
                        <a:lumMod val="50000"/>
                      </a:schemeClr>
                    </a:solidFill>
                  </a:rPr>
                  <a:t>)</a:t>
                </a:r>
                <a:r>
                  <a:rPr lang="ko-KR" altLang="en-US" sz="2800" dirty="0">
                    <a:solidFill>
                      <a:schemeClr val="accent1">
                        <a:lumMod val="50000"/>
                      </a:schemeClr>
                    </a:solidFill>
                  </a:rPr>
                  <a:t>가 많아지면 많아질수록 데이터는 </a:t>
                </a:r>
                <a:r>
                  <a:rPr lang="ko-KR" altLang="en-US" sz="2800" dirty="0" err="1">
                    <a:solidFill>
                      <a:schemeClr val="accent1">
                        <a:lumMod val="50000"/>
                      </a:schemeClr>
                    </a:solidFill>
                  </a:rPr>
                  <a:t>과적합</a:t>
                </a:r>
                <a:r>
                  <a:rPr lang="ko-KR" altLang="en-US" sz="2800" dirty="0">
                    <a:solidFill>
                      <a:schemeClr val="accent1">
                        <a:lumMod val="50000"/>
                      </a:schemeClr>
                    </a:solidFill>
                  </a:rPr>
                  <a:t> 된다</a:t>
                </a:r>
                <a:r>
                  <a:rPr lang="en-US" altLang="ko-KR" sz="2800" dirty="0">
                    <a:solidFill>
                      <a:schemeClr val="accent1">
                        <a:lumMod val="50000"/>
                      </a:schemeClr>
                    </a:solidFill>
                  </a:rPr>
                  <a:t>.</a:t>
                </a:r>
              </a:p>
              <a:p>
                <a:pPr marL="342900" indent="-342900">
                  <a:buFontTx/>
                  <a:buChar char="-"/>
                </a:pPr>
                <a:endParaRPr lang="en-US" altLang="ko-KR" sz="2800" dirty="0">
                  <a:solidFill>
                    <a:schemeClr val="accent1">
                      <a:lumMod val="50000"/>
                    </a:schemeClr>
                  </a:solidFill>
                </a:endParaRPr>
              </a:p>
              <a:p>
                <a:pPr marL="342900" indent="-342900">
                  <a:buFontTx/>
                  <a:buChar char="-"/>
                </a:pPr>
                <a:endParaRPr lang="en-US" altLang="ko-KR" sz="2800" dirty="0">
                  <a:solidFill>
                    <a:schemeClr val="accent1">
                      <a:lumMod val="50000"/>
                    </a:schemeClr>
                  </a:solidFill>
                </a:endParaRPr>
              </a:p>
              <a:p>
                <a:pPr marL="342900" indent="-342900">
                  <a:buFontTx/>
                  <a:buChar char="-"/>
                </a:pPr>
                <a14:m>
                  <m:oMath xmlns:m="http://schemas.openxmlformats.org/officeDocument/2006/math">
                    <m:r>
                      <a:rPr lang="en-US" altLang="ko-KR" sz="2800" b="0" i="1" smtClean="0">
                        <a:solidFill>
                          <a:schemeClr val="accent1">
                            <a:lumMod val="50000"/>
                          </a:schemeClr>
                        </a:solidFill>
                        <a:latin typeface="Cambria Math" panose="02040503050406030204" pitchFamily="18" charset="0"/>
                      </a:rPr>
                      <m:t>𝑀𝑆𝐸</m:t>
                    </m:r>
                    <m:d>
                      <m:dPr>
                        <m:ctrlPr>
                          <a:rPr lang="en-US" altLang="ko-KR" sz="2800" b="0" i="1" smtClean="0">
                            <a:solidFill>
                              <a:schemeClr val="accent1">
                                <a:lumMod val="50000"/>
                              </a:schemeClr>
                            </a:solidFill>
                            <a:latin typeface="Cambria Math" panose="02040503050406030204" pitchFamily="18" charset="0"/>
                          </a:rPr>
                        </m:ctrlPr>
                      </m:dPr>
                      <m:e>
                        <m:acc>
                          <m:accPr>
                            <m:chr m:val="̂"/>
                            <m:ctrlPr>
                              <a:rPr lang="en-US" altLang="ko-KR" sz="2800" b="0" i="1" smtClean="0">
                                <a:solidFill>
                                  <a:schemeClr val="accent1">
                                    <a:lumMod val="50000"/>
                                  </a:schemeClr>
                                </a:solidFill>
                                <a:latin typeface="Cambria Math" panose="02040503050406030204" pitchFamily="18" charset="0"/>
                              </a:rPr>
                            </m:ctrlPr>
                          </m:accPr>
                          <m:e>
                            <m:r>
                              <a:rPr lang="en-US" altLang="ko-KR" sz="2800" b="0" i="1" smtClean="0">
                                <a:solidFill>
                                  <a:schemeClr val="accent1">
                                    <a:lumMod val="50000"/>
                                  </a:schemeClr>
                                </a:solidFill>
                                <a:latin typeface="Cambria Math" panose="02040503050406030204" pitchFamily="18" charset="0"/>
                              </a:rPr>
                              <m:t>𝜃</m:t>
                            </m:r>
                          </m:e>
                        </m:acc>
                      </m:e>
                    </m:d>
                    <m:r>
                      <a:rPr lang="en-US" altLang="ko-KR" sz="2800" b="0" i="1" smtClean="0">
                        <a:solidFill>
                          <a:schemeClr val="accent1">
                            <a:lumMod val="50000"/>
                          </a:schemeClr>
                        </a:solidFill>
                        <a:latin typeface="Cambria Math" panose="02040503050406030204" pitchFamily="18" charset="0"/>
                      </a:rPr>
                      <m:t>=</m:t>
                    </m:r>
                    <m:r>
                      <a:rPr lang="en-US" altLang="ko-KR" sz="2800" b="0" i="1" smtClean="0">
                        <a:solidFill>
                          <a:schemeClr val="accent1">
                            <a:lumMod val="50000"/>
                          </a:schemeClr>
                        </a:solidFill>
                        <a:latin typeface="Cambria Math" panose="02040503050406030204" pitchFamily="18" charset="0"/>
                      </a:rPr>
                      <m:t>𝐸</m:t>
                    </m:r>
                    <m:sSup>
                      <m:sSupPr>
                        <m:ctrlPr>
                          <a:rPr lang="en-US" altLang="ko-KR" sz="2800" b="0" i="1" smtClean="0">
                            <a:solidFill>
                              <a:schemeClr val="accent1">
                                <a:lumMod val="50000"/>
                              </a:schemeClr>
                            </a:solidFill>
                            <a:latin typeface="Cambria Math" panose="02040503050406030204" pitchFamily="18" charset="0"/>
                          </a:rPr>
                        </m:ctrlPr>
                      </m:sSupPr>
                      <m:e>
                        <m:d>
                          <m:dPr>
                            <m:ctrlPr>
                              <a:rPr lang="en-US" altLang="ko-KR" sz="2800" b="0" i="1" smtClean="0">
                                <a:solidFill>
                                  <a:schemeClr val="accent1">
                                    <a:lumMod val="50000"/>
                                  </a:schemeClr>
                                </a:solidFill>
                                <a:latin typeface="Cambria Math" panose="02040503050406030204" pitchFamily="18" charset="0"/>
                              </a:rPr>
                            </m:ctrlPr>
                          </m:dPr>
                          <m:e>
                            <m:r>
                              <a:rPr lang="en-US" altLang="ko-KR" sz="2800" b="0" i="1" smtClean="0">
                                <a:solidFill>
                                  <a:schemeClr val="accent1">
                                    <a:lumMod val="50000"/>
                                  </a:schemeClr>
                                </a:solidFill>
                                <a:latin typeface="Cambria Math" panose="02040503050406030204" pitchFamily="18" charset="0"/>
                              </a:rPr>
                              <m:t>𝑦</m:t>
                            </m:r>
                            <m:r>
                              <a:rPr lang="en-US" altLang="ko-KR" sz="2800" b="0" i="1" smtClean="0">
                                <a:solidFill>
                                  <a:schemeClr val="accent1">
                                    <a:lumMod val="50000"/>
                                  </a:schemeClr>
                                </a:solidFill>
                                <a:latin typeface="Cambria Math" panose="02040503050406030204" pitchFamily="18" charset="0"/>
                              </a:rPr>
                              <m:t>−</m:t>
                            </m:r>
                            <m:acc>
                              <m:accPr>
                                <m:chr m:val="̂"/>
                                <m:ctrlPr>
                                  <a:rPr lang="en-US" altLang="ko-KR" sz="2800" b="0" i="1" smtClean="0">
                                    <a:solidFill>
                                      <a:schemeClr val="accent1">
                                        <a:lumMod val="50000"/>
                                      </a:schemeClr>
                                    </a:solidFill>
                                    <a:latin typeface="Cambria Math" panose="02040503050406030204" pitchFamily="18" charset="0"/>
                                  </a:rPr>
                                </m:ctrlPr>
                              </m:accPr>
                              <m:e>
                                <m:r>
                                  <a:rPr lang="en-US" altLang="ko-KR" sz="2800" b="0" i="1" smtClean="0">
                                    <a:solidFill>
                                      <a:schemeClr val="accent1">
                                        <a:lumMod val="50000"/>
                                      </a:schemeClr>
                                    </a:solidFill>
                                    <a:latin typeface="Cambria Math" panose="02040503050406030204" pitchFamily="18" charset="0"/>
                                  </a:rPr>
                                  <m:t>𝑦</m:t>
                                </m:r>
                              </m:e>
                            </m:acc>
                          </m:e>
                        </m:d>
                      </m:e>
                      <m:sup>
                        <m:r>
                          <a:rPr lang="en-US" altLang="ko-KR" sz="2800" b="0" i="1" smtClean="0">
                            <a:solidFill>
                              <a:schemeClr val="accent1">
                                <a:lumMod val="50000"/>
                              </a:schemeClr>
                            </a:solidFill>
                            <a:latin typeface="Cambria Math" panose="02040503050406030204" pitchFamily="18" charset="0"/>
                          </a:rPr>
                          <m:t>2</m:t>
                        </m:r>
                      </m:sup>
                    </m:sSup>
                    <m:r>
                      <a:rPr lang="en-US" altLang="ko-KR" sz="2800" b="0" i="1" smtClean="0">
                        <a:solidFill>
                          <a:schemeClr val="accent1">
                            <a:lumMod val="50000"/>
                          </a:schemeClr>
                        </a:solidFill>
                        <a:latin typeface="Cambria Math" panose="02040503050406030204" pitchFamily="18" charset="0"/>
                      </a:rPr>
                      <m:t>=</m:t>
                    </m:r>
                    <m:r>
                      <a:rPr lang="en-US" altLang="ko-KR" sz="2800" i="1">
                        <a:solidFill>
                          <a:schemeClr val="accent1">
                            <a:lumMod val="50000"/>
                          </a:schemeClr>
                        </a:solidFill>
                        <a:latin typeface="Cambria Math" panose="02040503050406030204" pitchFamily="18" charset="0"/>
                      </a:rPr>
                      <m:t>𝐸</m:t>
                    </m:r>
                    <m:sSup>
                      <m:sSupPr>
                        <m:ctrlPr>
                          <a:rPr lang="en-US" altLang="ko-KR" sz="2800" i="1">
                            <a:solidFill>
                              <a:schemeClr val="accent1">
                                <a:lumMod val="50000"/>
                              </a:schemeClr>
                            </a:solidFill>
                            <a:latin typeface="Cambria Math" panose="02040503050406030204" pitchFamily="18" charset="0"/>
                          </a:rPr>
                        </m:ctrlPr>
                      </m:sSupPr>
                      <m:e>
                        <m:d>
                          <m:dPr>
                            <m:ctrlPr>
                              <a:rPr lang="en-US" altLang="ko-KR" sz="2800" i="1">
                                <a:solidFill>
                                  <a:schemeClr val="accent1">
                                    <a:lumMod val="50000"/>
                                  </a:schemeClr>
                                </a:solidFill>
                                <a:latin typeface="Cambria Math" panose="02040503050406030204" pitchFamily="18" charset="0"/>
                              </a:rPr>
                            </m:ctrlPr>
                          </m:dPr>
                          <m:e>
                            <m:r>
                              <a:rPr lang="en-US" altLang="ko-KR" sz="2800" i="1">
                                <a:solidFill>
                                  <a:schemeClr val="accent1">
                                    <a:lumMod val="50000"/>
                                  </a:schemeClr>
                                </a:solidFill>
                                <a:latin typeface="Cambria Math" panose="02040503050406030204" pitchFamily="18" charset="0"/>
                              </a:rPr>
                              <m:t>𝑦</m:t>
                            </m:r>
                            <m:r>
                              <a:rPr lang="en-US" altLang="ko-KR" sz="2800" b="0" i="1" smtClean="0">
                                <a:solidFill>
                                  <a:schemeClr val="accent1">
                                    <a:lumMod val="50000"/>
                                  </a:schemeClr>
                                </a:solidFill>
                                <a:latin typeface="Cambria Math" panose="02040503050406030204" pitchFamily="18" charset="0"/>
                              </a:rPr>
                              <m:t>−</m:t>
                            </m:r>
                            <m:r>
                              <a:rPr lang="en-US" altLang="ko-KR" sz="2800" b="0" i="1" smtClean="0">
                                <a:solidFill>
                                  <a:schemeClr val="accent1">
                                    <a:lumMod val="50000"/>
                                  </a:schemeClr>
                                </a:solidFill>
                                <a:latin typeface="Cambria Math" panose="02040503050406030204" pitchFamily="18" charset="0"/>
                              </a:rPr>
                              <m:t>𝐸</m:t>
                            </m:r>
                            <m:d>
                              <m:dPr>
                                <m:ctrlPr>
                                  <a:rPr lang="en-US" altLang="ko-KR" sz="2800" b="0" i="1" smtClean="0">
                                    <a:solidFill>
                                      <a:schemeClr val="accent1">
                                        <a:lumMod val="50000"/>
                                      </a:schemeClr>
                                    </a:solidFill>
                                    <a:latin typeface="Cambria Math" panose="02040503050406030204" pitchFamily="18" charset="0"/>
                                  </a:rPr>
                                </m:ctrlPr>
                              </m:dPr>
                              <m:e>
                                <m:acc>
                                  <m:accPr>
                                    <m:chr m:val="̂"/>
                                    <m:ctrlPr>
                                      <a:rPr lang="en-US" altLang="ko-KR" sz="2800" i="1">
                                        <a:solidFill>
                                          <a:schemeClr val="accent1">
                                            <a:lumMod val="50000"/>
                                          </a:schemeClr>
                                        </a:solidFill>
                                        <a:latin typeface="Cambria Math" panose="02040503050406030204" pitchFamily="18" charset="0"/>
                                      </a:rPr>
                                    </m:ctrlPr>
                                  </m:accPr>
                                  <m:e>
                                    <m:r>
                                      <a:rPr lang="en-US" altLang="ko-KR" sz="2800" i="1">
                                        <a:solidFill>
                                          <a:schemeClr val="accent1">
                                            <a:lumMod val="50000"/>
                                          </a:schemeClr>
                                        </a:solidFill>
                                        <a:latin typeface="Cambria Math" panose="02040503050406030204" pitchFamily="18" charset="0"/>
                                      </a:rPr>
                                      <m:t>𝑦</m:t>
                                    </m:r>
                                  </m:e>
                                </m:acc>
                              </m:e>
                            </m:d>
                            <m:r>
                              <a:rPr lang="en-US" altLang="ko-KR" sz="2800" b="0" i="1" smtClean="0">
                                <a:solidFill>
                                  <a:schemeClr val="accent1">
                                    <a:lumMod val="50000"/>
                                  </a:schemeClr>
                                </a:solidFill>
                                <a:latin typeface="Cambria Math" panose="02040503050406030204" pitchFamily="18" charset="0"/>
                              </a:rPr>
                              <m:t>+</m:t>
                            </m:r>
                            <m:r>
                              <a:rPr lang="en-US" altLang="ko-KR" sz="2800" i="1">
                                <a:solidFill>
                                  <a:schemeClr val="accent1">
                                    <a:lumMod val="50000"/>
                                  </a:schemeClr>
                                </a:solidFill>
                                <a:latin typeface="Cambria Math" panose="02040503050406030204" pitchFamily="18" charset="0"/>
                              </a:rPr>
                              <m:t>𝐸</m:t>
                            </m:r>
                            <m:r>
                              <a:rPr lang="en-US" altLang="ko-KR" sz="2800" i="1">
                                <a:solidFill>
                                  <a:schemeClr val="accent1">
                                    <a:lumMod val="50000"/>
                                  </a:schemeClr>
                                </a:solidFill>
                                <a:latin typeface="Cambria Math" panose="02040503050406030204" pitchFamily="18" charset="0"/>
                              </a:rPr>
                              <m:t>(</m:t>
                            </m:r>
                            <m:acc>
                              <m:accPr>
                                <m:chr m:val="̂"/>
                                <m:ctrlPr>
                                  <a:rPr lang="en-US" altLang="ko-KR" sz="2800" i="1">
                                    <a:solidFill>
                                      <a:schemeClr val="accent1">
                                        <a:lumMod val="50000"/>
                                      </a:schemeClr>
                                    </a:solidFill>
                                    <a:latin typeface="Cambria Math" panose="02040503050406030204" pitchFamily="18" charset="0"/>
                                  </a:rPr>
                                </m:ctrlPr>
                              </m:accPr>
                              <m:e>
                                <m:r>
                                  <a:rPr lang="en-US" altLang="ko-KR" sz="2800" i="1">
                                    <a:solidFill>
                                      <a:schemeClr val="accent1">
                                        <a:lumMod val="50000"/>
                                      </a:schemeClr>
                                    </a:solidFill>
                                    <a:latin typeface="Cambria Math" panose="02040503050406030204" pitchFamily="18" charset="0"/>
                                  </a:rPr>
                                  <m:t>𝑦</m:t>
                                </m:r>
                              </m:e>
                            </m:acc>
                            <m:r>
                              <a:rPr lang="en-US" altLang="ko-KR" sz="2800" i="1">
                                <a:solidFill>
                                  <a:schemeClr val="accent1">
                                    <a:lumMod val="50000"/>
                                  </a:schemeClr>
                                </a:solidFill>
                                <a:latin typeface="Cambria Math" panose="02040503050406030204" pitchFamily="18" charset="0"/>
                              </a:rPr>
                              <m:t>)−</m:t>
                            </m:r>
                            <m:acc>
                              <m:accPr>
                                <m:chr m:val="̂"/>
                                <m:ctrlPr>
                                  <a:rPr lang="en-US" altLang="ko-KR" sz="2800" i="1">
                                    <a:solidFill>
                                      <a:schemeClr val="accent1">
                                        <a:lumMod val="50000"/>
                                      </a:schemeClr>
                                    </a:solidFill>
                                    <a:latin typeface="Cambria Math" panose="02040503050406030204" pitchFamily="18" charset="0"/>
                                  </a:rPr>
                                </m:ctrlPr>
                              </m:accPr>
                              <m:e>
                                <m:r>
                                  <a:rPr lang="en-US" altLang="ko-KR" sz="2800" i="1">
                                    <a:solidFill>
                                      <a:schemeClr val="accent1">
                                        <a:lumMod val="50000"/>
                                      </a:schemeClr>
                                    </a:solidFill>
                                    <a:latin typeface="Cambria Math" panose="02040503050406030204" pitchFamily="18" charset="0"/>
                                  </a:rPr>
                                  <m:t>𝑦</m:t>
                                </m:r>
                              </m:e>
                            </m:acc>
                          </m:e>
                        </m:d>
                      </m:e>
                      <m:sup>
                        <m:r>
                          <a:rPr lang="en-US" altLang="ko-KR" sz="2800" i="1">
                            <a:solidFill>
                              <a:schemeClr val="accent1">
                                <a:lumMod val="50000"/>
                              </a:schemeClr>
                            </a:solidFill>
                            <a:latin typeface="Cambria Math" panose="02040503050406030204" pitchFamily="18" charset="0"/>
                          </a:rPr>
                          <m:t>2</m:t>
                        </m:r>
                      </m:sup>
                    </m:sSup>
                  </m:oMath>
                </a14:m>
                <a:endParaRPr lang="en-US" altLang="ko-KR" sz="2800" dirty="0">
                  <a:solidFill>
                    <a:schemeClr val="accent1">
                      <a:lumMod val="50000"/>
                    </a:schemeClr>
                  </a:solidFill>
                </a:endParaRPr>
              </a:p>
              <a:p>
                <a:pPr lvl="3"/>
                <a:r>
                  <a:rPr lang="en-US" altLang="ko-KR" sz="2800" dirty="0">
                    <a:solidFill>
                      <a:schemeClr val="accent1">
                        <a:lumMod val="50000"/>
                      </a:schemeClr>
                    </a:solidFill>
                  </a:rPr>
                  <a:t>  = </a:t>
                </a:r>
                <a14:m>
                  <m:oMath xmlns:m="http://schemas.openxmlformats.org/officeDocument/2006/math">
                    <m:r>
                      <a:rPr lang="en-US" altLang="ko-KR" sz="2800" b="0" i="1" smtClean="0">
                        <a:solidFill>
                          <a:schemeClr val="accent1">
                            <a:lumMod val="50000"/>
                          </a:schemeClr>
                        </a:solidFill>
                        <a:latin typeface="Cambria Math" panose="02040503050406030204" pitchFamily="18" charset="0"/>
                      </a:rPr>
                      <m:t>𝐸</m:t>
                    </m:r>
                    <m:sSup>
                      <m:sSupPr>
                        <m:ctrlPr>
                          <a:rPr lang="en-US" altLang="ko-KR" sz="2800" b="0" i="1" smtClean="0">
                            <a:solidFill>
                              <a:schemeClr val="accent1">
                                <a:lumMod val="50000"/>
                              </a:schemeClr>
                            </a:solidFill>
                            <a:latin typeface="Cambria Math" panose="02040503050406030204" pitchFamily="18" charset="0"/>
                          </a:rPr>
                        </m:ctrlPr>
                      </m:sSupPr>
                      <m:e>
                        <m:d>
                          <m:dPr>
                            <m:ctrlPr>
                              <a:rPr lang="en-US" altLang="ko-KR" sz="2800" b="0" i="1" smtClean="0">
                                <a:solidFill>
                                  <a:schemeClr val="accent1">
                                    <a:lumMod val="50000"/>
                                  </a:schemeClr>
                                </a:solidFill>
                                <a:latin typeface="Cambria Math" panose="02040503050406030204" pitchFamily="18" charset="0"/>
                              </a:rPr>
                            </m:ctrlPr>
                          </m:dPr>
                          <m:e>
                            <m:r>
                              <a:rPr lang="en-US" altLang="ko-KR" sz="2800" b="0" i="1" smtClean="0">
                                <a:solidFill>
                                  <a:schemeClr val="accent1">
                                    <a:lumMod val="50000"/>
                                  </a:schemeClr>
                                </a:solidFill>
                                <a:latin typeface="Cambria Math" panose="02040503050406030204" pitchFamily="18" charset="0"/>
                              </a:rPr>
                              <m:t>𝑦</m:t>
                            </m:r>
                            <m:r>
                              <a:rPr lang="en-US" altLang="ko-KR" sz="2800" b="0" i="1" smtClean="0">
                                <a:solidFill>
                                  <a:schemeClr val="accent1">
                                    <a:lumMod val="50000"/>
                                  </a:schemeClr>
                                </a:solidFill>
                                <a:latin typeface="Cambria Math" panose="02040503050406030204" pitchFamily="18" charset="0"/>
                              </a:rPr>
                              <m:t>−</m:t>
                            </m:r>
                            <m:r>
                              <a:rPr lang="en-US" altLang="ko-KR" sz="2800" b="0" i="1" smtClean="0">
                                <a:solidFill>
                                  <a:schemeClr val="accent1">
                                    <a:lumMod val="50000"/>
                                  </a:schemeClr>
                                </a:solidFill>
                                <a:latin typeface="Cambria Math" panose="02040503050406030204" pitchFamily="18" charset="0"/>
                              </a:rPr>
                              <m:t>𝐸</m:t>
                            </m:r>
                            <m:d>
                              <m:dPr>
                                <m:ctrlPr>
                                  <a:rPr lang="en-US" altLang="ko-KR" sz="2800" b="0" i="1" smtClean="0">
                                    <a:solidFill>
                                      <a:schemeClr val="accent1">
                                        <a:lumMod val="50000"/>
                                      </a:schemeClr>
                                    </a:solidFill>
                                    <a:latin typeface="Cambria Math" panose="02040503050406030204" pitchFamily="18" charset="0"/>
                                  </a:rPr>
                                </m:ctrlPr>
                              </m:dPr>
                              <m:e>
                                <m:acc>
                                  <m:accPr>
                                    <m:chr m:val="̂"/>
                                    <m:ctrlPr>
                                      <a:rPr lang="en-US" altLang="ko-KR" sz="2800" b="0" i="1" smtClean="0">
                                        <a:solidFill>
                                          <a:schemeClr val="accent1">
                                            <a:lumMod val="50000"/>
                                          </a:schemeClr>
                                        </a:solidFill>
                                        <a:latin typeface="Cambria Math" panose="02040503050406030204" pitchFamily="18" charset="0"/>
                                      </a:rPr>
                                    </m:ctrlPr>
                                  </m:accPr>
                                  <m:e>
                                    <m:r>
                                      <a:rPr lang="en-US" altLang="ko-KR" sz="2800" b="0" i="1" smtClean="0">
                                        <a:solidFill>
                                          <a:schemeClr val="accent1">
                                            <a:lumMod val="50000"/>
                                          </a:schemeClr>
                                        </a:solidFill>
                                        <a:latin typeface="Cambria Math" panose="02040503050406030204" pitchFamily="18" charset="0"/>
                                      </a:rPr>
                                      <m:t>𝑦</m:t>
                                    </m:r>
                                  </m:e>
                                </m:acc>
                              </m:e>
                            </m:d>
                          </m:e>
                        </m:d>
                      </m:e>
                      <m:sup>
                        <m:r>
                          <a:rPr lang="en-US" altLang="ko-KR" sz="2800" b="0" i="1" smtClean="0">
                            <a:solidFill>
                              <a:schemeClr val="accent1">
                                <a:lumMod val="50000"/>
                              </a:schemeClr>
                            </a:solidFill>
                            <a:latin typeface="Cambria Math" panose="02040503050406030204" pitchFamily="18" charset="0"/>
                          </a:rPr>
                          <m:t>2</m:t>
                        </m:r>
                      </m:sup>
                    </m:sSup>
                    <m:r>
                      <a:rPr lang="en-US" altLang="ko-KR" sz="2800" b="0" i="0" smtClean="0">
                        <a:solidFill>
                          <a:schemeClr val="accent1">
                            <a:lumMod val="50000"/>
                          </a:schemeClr>
                        </a:solidFill>
                        <a:latin typeface="Cambria Math" panose="02040503050406030204" pitchFamily="18" charset="0"/>
                      </a:rPr>
                      <m:t>+ </m:t>
                    </m:r>
                    <m:r>
                      <a:rPr lang="en-US" altLang="ko-KR" sz="2800" i="1">
                        <a:solidFill>
                          <a:schemeClr val="accent1">
                            <a:lumMod val="50000"/>
                          </a:schemeClr>
                        </a:solidFill>
                        <a:latin typeface="Cambria Math" panose="02040503050406030204" pitchFamily="18" charset="0"/>
                      </a:rPr>
                      <m:t>𝐸</m:t>
                    </m:r>
                    <m:sSup>
                      <m:sSupPr>
                        <m:ctrlPr>
                          <a:rPr lang="en-US" altLang="ko-KR" sz="2800" b="0" i="1" smtClean="0">
                            <a:solidFill>
                              <a:schemeClr val="accent1">
                                <a:lumMod val="50000"/>
                              </a:schemeClr>
                            </a:solidFill>
                            <a:latin typeface="Cambria Math" panose="02040503050406030204" pitchFamily="18" charset="0"/>
                          </a:rPr>
                        </m:ctrlPr>
                      </m:sSupPr>
                      <m:e>
                        <m:d>
                          <m:dPr>
                            <m:ctrlPr>
                              <a:rPr lang="en-US" altLang="ko-KR" sz="2800" i="1">
                                <a:solidFill>
                                  <a:schemeClr val="accent1">
                                    <a:lumMod val="50000"/>
                                  </a:schemeClr>
                                </a:solidFill>
                                <a:latin typeface="Cambria Math" panose="02040503050406030204" pitchFamily="18" charset="0"/>
                              </a:rPr>
                            </m:ctrlPr>
                          </m:dPr>
                          <m:e>
                            <m:acc>
                              <m:accPr>
                                <m:chr m:val="̂"/>
                                <m:ctrlPr>
                                  <a:rPr lang="en-US" altLang="ko-KR" sz="2800" b="0" i="1" dirty="0" smtClean="0">
                                    <a:solidFill>
                                      <a:schemeClr val="accent1">
                                        <a:lumMod val="50000"/>
                                      </a:schemeClr>
                                    </a:solidFill>
                                    <a:latin typeface="Cambria Math" panose="02040503050406030204" pitchFamily="18" charset="0"/>
                                  </a:rPr>
                                </m:ctrlPr>
                              </m:accPr>
                              <m:e>
                                <m:r>
                                  <a:rPr lang="en-US" altLang="ko-KR" sz="2800" b="0" i="1" dirty="0" smtClean="0">
                                    <a:solidFill>
                                      <a:schemeClr val="accent1">
                                        <a:lumMod val="50000"/>
                                      </a:schemeClr>
                                    </a:solidFill>
                                    <a:latin typeface="Cambria Math" panose="02040503050406030204" pitchFamily="18" charset="0"/>
                                  </a:rPr>
                                  <m:t>𝑦</m:t>
                                </m:r>
                              </m:e>
                            </m:acc>
                            <m:r>
                              <a:rPr lang="en-US" altLang="ko-KR" sz="2800" b="0" i="1" dirty="0" smtClean="0">
                                <a:solidFill>
                                  <a:schemeClr val="accent1">
                                    <a:lumMod val="50000"/>
                                  </a:schemeClr>
                                </a:solidFill>
                                <a:latin typeface="Cambria Math" panose="02040503050406030204" pitchFamily="18" charset="0"/>
                              </a:rPr>
                              <m:t>−</m:t>
                            </m:r>
                            <m:r>
                              <a:rPr lang="en-US" altLang="ko-KR" sz="2800" i="1">
                                <a:solidFill>
                                  <a:schemeClr val="accent1">
                                    <a:lumMod val="50000"/>
                                  </a:schemeClr>
                                </a:solidFill>
                                <a:latin typeface="Cambria Math" panose="02040503050406030204" pitchFamily="18" charset="0"/>
                              </a:rPr>
                              <m:t>𝐸</m:t>
                            </m:r>
                            <m:d>
                              <m:dPr>
                                <m:ctrlPr>
                                  <a:rPr lang="en-US" altLang="ko-KR" sz="2800" i="1">
                                    <a:solidFill>
                                      <a:schemeClr val="accent1">
                                        <a:lumMod val="50000"/>
                                      </a:schemeClr>
                                    </a:solidFill>
                                    <a:latin typeface="Cambria Math" panose="02040503050406030204" pitchFamily="18" charset="0"/>
                                  </a:rPr>
                                </m:ctrlPr>
                              </m:dPr>
                              <m:e>
                                <m:acc>
                                  <m:accPr>
                                    <m:chr m:val="̂"/>
                                    <m:ctrlPr>
                                      <a:rPr lang="en-US" altLang="ko-KR" sz="2800" i="1">
                                        <a:solidFill>
                                          <a:schemeClr val="accent1">
                                            <a:lumMod val="50000"/>
                                          </a:schemeClr>
                                        </a:solidFill>
                                        <a:latin typeface="Cambria Math" panose="02040503050406030204" pitchFamily="18" charset="0"/>
                                      </a:rPr>
                                    </m:ctrlPr>
                                  </m:accPr>
                                  <m:e>
                                    <m:r>
                                      <a:rPr lang="en-US" altLang="ko-KR" sz="2800" i="1">
                                        <a:solidFill>
                                          <a:schemeClr val="accent1">
                                            <a:lumMod val="50000"/>
                                          </a:schemeClr>
                                        </a:solidFill>
                                        <a:latin typeface="Cambria Math" panose="02040503050406030204" pitchFamily="18" charset="0"/>
                                      </a:rPr>
                                      <m:t>𝑦</m:t>
                                    </m:r>
                                  </m:e>
                                </m:acc>
                              </m:e>
                            </m:d>
                          </m:e>
                        </m:d>
                      </m:e>
                      <m:sup>
                        <m:r>
                          <a:rPr lang="en-US" altLang="ko-KR" sz="2800" b="0" i="1" smtClean="0">
                            <a:solidFill>
                              <a:schemeClr val="accent1">
                                <a:lumMod val="50000"/>
                              </a:schemeClr>
                            </a:solidFill>
                            <a:latin typeface="Cambria Math" panose="02040503050406030204" pitchFamily="18" charset="0"/>
                          </a:rPr>
                          <m:t>2</m:t>
                        </m:r>
                      </m:sup>
                    </m:sSup>
                  </m:oMath>
                </a14:m>
                <a:endParaRPr lang="en-US" altLang="ko-KR" sz="2800" dirty="0">
                  <a:solidFill>
                    <a:schemeClr val="accent1">
                      <a:lumMod val="50000"/>
                    </a:schemeClr>
                  </a:solidFill>
                </a:endParaRPr>
              </a:p>
              <a:p>
                <a:pPr lvl="3"/>
                <a:r>
                  <a:rPr lang="en-US" altLang="ko-KR" sz="2800" dirty="0">
                    <a:solidFill>
                      <a:schemeClr val="accent1">
                        <a:lumMod val="50000"/>
                      </a:schemeClr>
                    </a:solidFill>
                  </a:rPr>
                  <a:t>  </a:t>
                </a:r>
                <a14:m>
                  <m:oMath xmlns:m="http://schemas.openxmlformats.org/officeDocument/2006/math">
                    <m:r>
                      <a:rPr lang="en-US" altLang="ko-KR" sz="2800" b="0" i="1" smtClean="0">
                        <a:solidFill>
                          <a:schemeClr val="accent1">
                            <a:lumMod val="50000"/>
                          </a:schemeClr>
                        </a:solidFill>
                        <a:latin typeface="Cambria Math" panose="02040503050406030204" pitchFamily="18" charset="0"/>
                      </a:rPr>
                      <m:t>=</m:t>
                    </m:r>
                    <m:r>
                      <a:rPr lang="en-US" altLang="ko-KR" sz="2800" b="0" i="1" smtClean="0">
                        <a:solidFill>
                          <a:schemeClr val="accent1">
                            <a:lumMod val="50000"/>
                          </a:schemeClr>
                        </a:solidFill>
                        <a:latin typeface="Cambria Math" panose="02040503050406030204" pitchFamily="18" charset="0"/>
                      </a:rPr>
                      <m:t>𝐵𝑖𝑎𝑠</m:t>
                    </m:r>
                    <m:sSup>
                      <m:sSupPr>
                        <m:ctrlPr>
                          <a:rPr lang="en-US" altLang="ko-KR" sz="2800" b="0" i="1" smtClean="0">
                            <a:solidFill>
                              <a:schemeClr val="accent1">
                                <a:lumMod val="50000"/>
                              </a:schemeClr>
                            </a:solidFill>
                            <a:latin typeface="Cambria Math" panose="02040503050406030204" pitchFamily="18" charset="0"/>
                          </a:rPr>
                        </m:ctrlPr>
                      </m:sSupPr>
                      <m:e>
                        <m:d>
                          <m:dPr>
                            <m:ctrlPr>
                              <a:rPr lang="en-US" altLang="ko-KR" sz="2800" b="0" i="1" smtClean="0">
                                <a:solidFill>
                                  <a:schemeClr val="accent1">
                                    <a:lumMod val="50000"/>
                                  </a:schemeClr>
                                </a:solidFill>
                                <a:latin typeface="Cambria Math" panose="02040503050406030204" pitchFamily="18" charset="0"/>
                              </a:rPr>
                            </m:ctrlPr>
                          </m:dPr>
                          <m:e>
                            <m:acc>
                              <m:accPr>
                                <m:chr m:val="̂"/>
                                <m:ctrlPr>
                                  <a:rPr lang="en-US" altLang="ko-KR" sz="2800" b="0" i="1" smtClean="0">
                                    <a:solidFill>
                                      <a:schemeClr val="accent1">
                                        <a:lumMod val="50000"/>
                                      </a:schemeClr>
                                    </a:solidFill>
                                    <a:latin typeface="Cambria Math" panose="02040503050406030204" pitchFamily="18" charset="0"/>
                                  </a:rPr>
                                </m:ctrlPr>
                              </m:accPr>
                              <m:e>
                                <m:r>
                                  <a:rPr lang="en-US" altLang="ko-KR" sz="2800" b="0" i="1" smtClean="0">
                                    <a:solidFill>
                                      <a:schemeClr val="accent1">
                                        <a:lumMod val="50000"/>
                                      </a:schemeClr>
                                    </a:solidFill>
                                    <a:latin typeface="Cambria Math" panose="02040503050406030204" pitchFamily="18" charset="0"/>
                                  </a:rPr>
                                  <m:t>𝑦</m:t>
                                </m:r>
                              </m:e>
                            </m:acc>
                          </m:e>
                        </m:d>
                      </m:e>
                      <m:sup>
                        <m:r>
                          <a:rPr lang="en-US" altLang="ko-KR" sz="2800" b="0" i="1" smtClean="0">
                            <a:solidFill>
                              <a:schemeClr val="accent1">
                                <a:lumMod val="50000"/>
                              </a:schemeClr>
                            </a:solidFill>
                            <a:latin typeface="Cambria Math" panose="02040503050406030204" pitchFamily="18" charset="0"/>
                          </a:rPr>
                          <m:t>2</m:t>
                        </m:r>
                      </m:sup>
                    </m:sSup>
                    <m:r>
                      <a:rPr lang="en-US" altLang="ko-KR" sz="2800" b="0" i="1" smtClean="0">
                        <a:solidFill>
                          <a:schemeClr val="accent1">
                            <a:lumMod val="50000"/>
                          </a:schemeClr>
                        </a:solidFill>
                        <a:latin typeface="Cambria Math" panose="02040503050406030204" pitchFamily="18" charset="0"/>
                      </a:rPr>
                      <m:t>        + </m:t>
                    </m:r>
                    <m:r>
                      <a:rPr lang="en-US" altLang="ko-KR" sz="2800" b="0" i="1" smtClean="0">
                        <a:solidFill>
                          <a:schemeClr val="accent1">
                            <a:lumMod val="50000"/>
                          </a:schemeClr>
                        </a:solidFill>
                        <a:latin typeface="Cambria Math" panose="02040503050406030204" pitchFamily="18" charset="0"/>
                      </a:rPr>
                      <m:t>𝑉𝑎𝑟</m:t>
                    </m:r>
                    <m:r>
                      <a:rPr lang="en-US" altLang="ko-KR" sz="2800" b="0" i="1" smtClean="0">
                        <a:solidFill>
                          <a:schemeClr val="accent1">
                            <a:lumMod val="50000"/>
                          </a:schemeClr>
                        </a:solidFill>
                        <a:latin typeface="Cambria Math" panose="02040503050406030204" pitchFamily="18" charset="0"/>
                      </a:rPr>
                      <m:t>(</m:t>
                    </m:r>
                    <m:acc>
                      <m:accPr>
                        <m:chr m:val="̂"/>
                        <m:ctrlPr>
                          <a:rPr lang="en-US" altLang="ko-KR" sz="2800" b="0" i="1" smtClean="0">
                            <a:solidFill>
                              <a:schemeClr val="accent1">
                                <a:lumMod val="50000"/>
                              </a:schemeClr>
                            </a:solidFill>
                            <a:latin typeface="Cambria Math" panose="02040503050406030204" pitchFamily="18" charset="0"/>
                          </a:rPr>
                        </m:ctrlPr>
                      </m:accPr>
                      <m:e>
                        <m:r>
                          <a:rPr lang="en-US" altLang="ko-KR" sz="2800" b="0" i="1" smtClean="0">
                            <a:solidFill>
                              <a:schemeClr val="accent1">
                                <a:lumMod val="50000"/>
                              </a:schemeClr>
                            </a:solidFill>
                            <a:latin typeface="Cambria Math" panose="02040503050406030204" pitchFamily="18" charset="0"/>
                          </a:rPr>
                          <m:t>𝑦</m:t>
                        </m:r>
                      </m:e>
                    </m:acc>
                    <m:r>
                      <a:rPr lang="en-US" altLang="ko-KR" sz="2800" b="0" i="1" smtClean="0">
                        <a:solidFill>
                          <a:schemeClr val="accent1">
                            <a:lumMod val="50000"/>
                          </a:schemeClr>
                        </a:solidFill>
                        <a:latin typeface="Cambria Math" panose="02040503050406030204" pitchFamily="18" charset="0"/>
                      </a:rPr>
                      <m:t>)</m:t>
                    </m:r>
                  </m:oMath>
                </a14:m>
                <a:endParaRPr lang="en-US" altLang="ko-KR" sz="2800" dirty="0">
                  <a:solidFill>
                    <a:schemeClr val="accent1">
                      <a:lumMod val="50000"/>
                    </a:schemeClr>
                  </a:solidFill>
                </a:endParaRPr>
              </a:p>
              <a:p>
                <a:pPr marL="342900" indent="-342900">
                  <a:buFontTx/>
                  <a:buChar char="-"/>
                </a:pPr>
                <a:r>
                  <a:rPr lang="ko-KR" altLang="en-US" sz="2400" dirty="0">
                    <a:solidFill>
                      <a:schemeClr val="accent1">
                        <a:lumMod val="50000"/>
                      </a:schemeClr>
                    </a:solidFill>
                  </a:rPr>
                  <a:t>실습 노트 참고</a:t>
                </a:r>
                <a:endParaRPr lang="en-US" altLang="ko-KR" sz="2400" dirty="0">
                  <a:solidFill>
                    <a:schemeClr val="accent1">
                      <a:lumMod val="50000"/>
                    </a:schemeClr>
                  </a:solidFill>
                </a:endParaRPr>
              </a:p>
              <a:p>
                <a:pPr marL="342900" indent="-342900">
                  <a:buFontTx/>
                  <a:buChar char="-"/>
                </a:pPr>
                <a:endParaRPr lang="ko-KR" altLang="en-US" sz="2400" dirty="0">
                  <a:solidFill>
                    <a:schemeClr val="accent1">
                      <a:lumMod val="50000"/>
                    </a:schemeClr>
                  </a:solidFill>
                </a:endParaRPr>
              </a:p>
            </p:txBody>
          </p:sp>
        </mc:Choice>
        <mc:Fallback xmlns="">
          <p:sp>
            <p:nvSpPr>
              <p:cNvPr id="4" name="TextBox 3">
                <a:extLst>
                  <a:ext uri="{FF2B5EF4-FFF2-40B4-BE49-F238E27FC236}">
                    <a16:creationId xmlns:a16="http://schemas.microsoft.com/office/drawing/2014/main" id="{2595AA8C-CCA2-4B88-972C-08616CA80822}"/>
                  </a:ext>
                </a:extLst>
              </p:cNvPr>
              <p:cNvSpPr txBox="1">
                <a:spLocks noRot="1" noChangeAspect="1" noMove="1" noResize="1" noEditPoints="1" noAdjustHandles="1" noChangeArrowheads="1" noChangeShapeType="1" noTextEdit="1"/>
              </p:cNvSpPr>
              <p:nvPr/>
            </p:nvSpPr>
            <p:spPr>
              <a:xfrm>
                <a:off x="839270" y="1196690"/>
                <a:ext cx="10513460" cy="5274329"/>
              </a:xfrm>
              <a:prstGeom prst="rect">
                <a:avLst/>
              </a:prstGeom>
              <a:blipFill>
                <a:blip r:embed="rId3"/>
                <a:stretch>
                  <a:fillRect l="-104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83993797"/>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9170" y="188550"/>
            <a:ext cx="9073260" cy="739250"/>
          </a:xfrm>
        </p:spPr>
        <p:txBody>
          <a:bodyPr/>
          <a:lstStyle/>
          <a:p>
            <a:pPr>
              <a:defRPr/>
            </a:pPr>
            <a:r>
              <a:rPr lang="en-US" altLang="ko-KR" dirty="0">
                <a:latin typeface="굴림"/>
                <a:ea typeface="굴림"/>
              </a:rPr>
              <a:t>3. </a:t>
            </a:r>
            <a:r>
              <a:rPr lang="ko-KR" altLang="en-US" dirty="0">
                <a:latin typeface="굴림"/>
                <a:ea typeface="굴림"/>
              </a:rPr>
              <a:t>좋은 모델 만들기 </a:t>
            </a:r>
            <a:r>
              <a:rPr lang="en-US" altLang="ko-KR" sz="2800" dirty="0">
                <a:latin typeface="굴림"/>
                <a:ea typeface="굴림"/>
              </a:rPr>
              <a:t>– </a:t>
            </a:r>
            <a:r>
              <a:rPr lang="ko-KR" altLang="en-US" sz="2800" dirty="0">
                <a:latin typeface="굴림"/>
                <a:ea typeface="굴림"/>
              </a:rPr>
              <a:t>자료의 양상 파악</a:t>
            </a:r>
            <a:endParaRPr lang="en-US" altLang="ko-KR" dirty="0"/>
          </a:p>
        </p:txBody>
      </p:sp>
      <p:sp>
        <p:nvSpPr>
          <p:cNvPr id="3" name="TextBox 2">
            <a:extLst>
              <a:ext uri="{FF2B5EF4-FFF2-40B4-BE49-F238E27FC236}">
                <a16:creationId xmlns:a16="http://schemas.microsoft.com/office/drawing/2014/main" id="{1CEB8A05-A503-410A-BF70-135FD0BABB1E}"/>
              </a:ext>
            </a:extLst>
          </p:cNvPr>
          <p:cNvSpPr txBox="1"/>
          <p:nvPr/>
        </p:nvSpPr>
        <p:spPr>
          <a:xfrm>
            <a:off x="695250" y="1412720"/>
            <a:ext cx="9289290" cy="4524315"/>
          </a:xfrm>
          <a:prstGeom prst="rect">
            <a:avLst/>
          </a:prstGeom>
        </p:spPr>
        <p:txBody>
          <a:bodyPr wrap="square" rtlCol="0">
            <a:spAutoFit/>
          </a:bodyPr>
          <a:lstStyle/>
          <a:p>
            <a:r>
              <a:rPr lang="ko-KR" altLang="en-US" sz="3200" dirty="0">
                <a:solidFill>
                  <a:schemeClr val="accent1">
                    <a:lumMod val="50000"/>
                  </a:schemeClr>
                </a:solidFill>
              </a:rPr>
              <a:t>유의해야할 데이터 양상들</a:t>
            </a:r>
            <a:endParaRPr lang="en-US" altLang="ko-KR" sz="3200" dirty="0">
              <a:solidFill>
                <a:schemeClr val="accent1">
                  <a:lumMod val="50000"/>
                </a:schemeClr>
              </a:solidFill>
            </a:endParaRPr>
          </a:p>
          <a:p>
            <a:endParaRPr lang="en-US" altLang="ko-KR" sz="3200" dirty="0">
              <a:solidFill>
                <a:schemeClr val="accent1">
                  <a:lumMod val="50000"/>
                </a:schemeClr>
              </a:solidFill>
            </a:endParaRPr>
          </a:p>
          <a:p>
            <a:r>
              <a:rPr lang="en-US" altLang="ko-KR" sz="3200" dirty="0">
                <a:solidFill>
                  <a:schemeClr val="accent1">
                    <a:lumMod val="50000"/>
                  </a:schemeClr>
                </a:solidFill>
              </a:rPr>
              <a:t>-Type</a:t>
            </a:r>
          </a:p>
          <a:p>
            <a:endParaRPr lang="en-US" altLang="ko-KR" sz="3200" dirty="0">
              <a:solidFill>
                <a:schemeClr val="accent1">
                  <a:lumMod val="50000"/>
                </a:schemeClr>
              </a:solidFill>
            </a:endParaRPr>
          </a:p>
          <a:p>
            <a:r>
              <a:rPr lang="en-US" altLang="ko-KR" sz="3200" dirty="0">
                <a:solidFill>
                  <a:schemeClr val="accent1">
                    <a:lumMod val="50000"/>
                  </a:schemeClr>
                </a:solidFill>
              </a:rPr>
              <a:t>-Outlier</a:t>
            </a:r>
          </a:p>
          <a:p>
            <a:endParaRPr lang="en-US" altLang="ko-KR" sz="3200" dirty="0">
              <a:solidFill>
                <a:schemeClr val="accent1">
                  <a:lumMod val="50000"/>
                </a:schemeClr>
              </a:solidFill>
            </a:endParaRPr>
          </a:p>
          <a:p>
            <a:r>
              <a:rPr lang="en-US" altLang="ko-KR" sz="3200" dirty="0">
                <a:solidFill>
                  <a:schemeClr val="accent1">
                    <a:lumMod val="50000"/>
                  </a:schemeClr>
                </a:solidFill>
              </a:rPr>
              <a:t>-</a:t>
            </a:r>
            <a:r>
              <a:rPr lang="en-US" altLang="ko-KR" sz="3200" dirty="0" err="1">
                <a:solidFill>
                  <a:schemeClr val="accent1">
                    <a:lumMod val="50000"/>
                  </a:schemeClr>
                </a:solidFill>
              </a:rPr>
              <a:t>Sparce</a:t>
            </a:r>
            <a:r>
              <a:rPr lang="en-US" altLang="ko-KR" sz="3200" dirty="0">
                <a:solidFill>
                  <a:schemeClr val="accent1">
                    <a:lumMod val="50000"/>
                  </a:schemeClr>
                </a:solidFill>
              </a:rPr>
              <a:t> Data</a:t>
            </a:r>
          </a:p>
          <a:p>
            <a:endParaRPr lang="en-US" altLang="ko-KR" sz="3200" dirty="0">
              <a:solidFill>
                <a:schemeClr val="accent1">
                  <a:lumMod val="50000"/>
                </a:schemeClr>
              </a:solidFill>
            </a:endParaRPr>
          </a:p>
          <a:p>
            <a:r>
              <a:rPr lang="en-US" altLang="ko-KR" sz="3200" dirty="0">
                <a:solidFill>
                  <a:schemeClr val="accent1">
                    <a:lumMod val="50000"/>
                  </a:schemeClr>
                </a:solidFill>
              </a:rPr>
              <a:t>-</a:t>
            </a:r>
            <a:r>
              <a:rPr lang="en-US" altLang="ko-KR" sz="3200" dirty="0" err="1">
                <a:solidFill>
                  <a:schemeClr val="accent1">
                    <a:lumMod val="50000"/>
                  </a:schemeClr>
                </a:solidFill>
              </a:rPr>
              <a:t>Imblanced</a:t>
            </a:r>
            <a:r>
              <a:rPr lang="en-US" altLang="ko-KR" sz="3200" dirty="0">
                <a:solidFill>
                  <a:schemeClr val="accent1">
                    <a:lumMod val="50000"/>
                  </a:schemeClr>
                </a:solidFill>
              </a:rPr>
              <a:t> Data</a:t>
            </a:r>
            <a:endParaRPr lang="ko-KR" altLang="en-US" sz="3200" dirty="0">
              <a:solidFill>
                <a:schemeClr val="accent1">
                  <a:lumMod val="50000"/>
                </a:schemeClr>
              </a:solidFill>
            </a:endParaRPr>
          </a:p>
        </p:txBody>
      </p:sp>
    </p:spTree>
    <p:extLst>
      <p:ext uri="{BB962C8B-B14F-4D97-AF65-F5344CB8AC3E}">
        <p14:creationId xmlns:p14="http://schemas.microsoft.com/office/powerpoint/2010/main" val="975528179"/>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9170" y="188550"/>
            <a:ext cx="9073260" cy="739250"/>
          </a:xfrm>
        </p:spPr>
        <p:txBody>
          <a:bodyPr/>
          <a:lstStyle/>
          <a:p>
            <a:pPr>
              <a:defRPr/>
            </a:pPr>
            <a:r>
              <a:rPr lang="en-US" altLang="ko-KR" dirty="0">
                <a:latin typeface="굴림"/>
                <a:ea typeface="굴림"/>
              </a:rPr>
              <a:t>3. </a:t>
            </a:r>
            <a:r>
              <a:rPr lang="ko-KR" altLang="en-US" dirty="0">
                <a:latin typeface="굴림"/>
                <a:ea typeface="굴림"/>
              </a:rPr>
              <a:t>좋은 모델 만들기 </a:t>
            </a:r>
            <a:r>
              <a:rPr lang="en-US" altLang="ko-KR" sz="2800" dirty="0">
                <a:latin typeface="굴림"/>
                <a:ea typeface="굴림"/>
              </a:rPr>
              <a:t>– </a:t>
            </a:r>
            <a:r>
              <a:rPr lang="ko-KR" altLang="en-US" sz="2800" dirty="0">
                <a:latin typeface="굴림"/>
                <a:ea typeface="굴림"/>
              </a:rPr>
              <a:t>자료의 양상 파악</a:t>
            </a:r>
            <a:endParaRPr lang="en-US" altLang="ko-KR" dirty="0"/>
          </a:p>
        </p:txBody>
      </p:sp>
      <p:sp>
        <p:nvSpPr>
          <p:cNvPr id="3" name="TextBox 2">
            <a:extLst>
              <a:ext uri="{FF2B5EF4-FFF2-40B4-BE49-F238E27FC236}">
                <a16:creationId xmlns:a16="http://schemas.microsoft.com/office/drawing/2014/main" id="{1CEB8A05-A503-410A-BF70-135FD0BABB1E}"/>
              </a:ext>
            </a:extLst>
          </p:cNvPr>
          <p:cNvSpPr txBox="1"/>
          <p:nvPr/>
        </p:nvSpPr>
        <p:spPr>
          <a:xfrm>
            <a:off x="695250" y="1077395"/>
            <a:ext cx="10873510" cy="4031873"/>
          </a:xfrm>
          <a:prstGeom prst="rect">
            <a:avLst/>
          </a:prstGeom>
        </p:spPr>
        <p:txBody>
          <a:bodyPr wrap="square" rtlCol="0">
            <a:spAutoFit/>
          </a:bodyPr>
          <a:lstStyle/>
          <a:p>
            <a:r>
              <a:rPr lang="en-US" altLang="ko-KR" sz="3200" dirty="0">
                <a:solidFill>
                  <a:schemeClr val="accent1">
                    <a:lumMod val="50000"/>
                  </a:schemeClr>
                </a:solidFill>
              </a:rPr>
              <a:t>Type</a:t>
            </a:r>
            <a:endParaRPr lang="en-US" altLang="ko-KR" sz="2400" dirty="0">
              <a:solidFill>
                <a:schemeClr val="accent1">
                  <a:lumMod val="50000"/>
                </a:schemeClr>
              </a:solidFill>
            </a:endParaRPr>
          </a:p>
          <a:p>
            <a:r>
              <a:rPr lang="en-US" altLang="ko-KR" sz="2400" dirty="0">
                <a:solidFill>
                  <a:schemeClr val="accent1">
                    <a:lumMod val="50000"/>
                  </a:schemeClr>
                </a:solidFill>
              </a:rPr>
              <a:t>-</a:t>
            </a:r>
            <a:r>
              <a:rPr lang="ko-KR" altLang="en-US" sz="2400" dirty="0">
                <a:solidFill>
                  <a:schemeClr val="accent1">
                    <a:lumMod val="50000"/>
                  </a:schemeClr>
                </a:solidFill>
              </a:rPr>
              <a:t>데이터의 타입에 따라 처리나 적용이론이 달라짐</a:t>
            </a:r>
            <a:endParaRPr lang="en-US" altLang="ko-KR" sz="2400" dirty="0">
              <a:solidFill>
                <a:schemeClr val="accent1">
                  <a:lumMod val="50000"/>
                </a:schemeClr>
              </a:solidFill>
            </a:endParaRPr>
          </a:p>
          <a:p>
            <a:endParaRPr lang="en-US" altLang="ko-KR" sz="3200" dirty="0">
              <a:solidFill>
                <a:schemeClr val="accent1">
                  <a:lumMod val="50000"/>
                </a:schemeClr>
              </a:solidFill>
            </a:endParaRPr>
          </a:p>
          <a:p>
            <a:pPr marL="457200" indent="-457200">
              <a:buFont typeface="Wingdings" panose="05000000000000000000" pitchFamily="2" charset="2"/>
              <a:buChar char="Ø"/>
            </a:pPr>
            <a:r>
              <a:rPr lang="ko-KR" altLang="en-US" sz="3200" dirty="0">
                <a:solidFill>
                  <a:schemeClr val="accent1">
                    <a:lumMod val="50000"/>
                  </a:schemeClr>
                </a:solidFill>
              </a:rPr>
              <a:t>데이터가 수치형 인지 명목형 인지</a:t>
            </a:r>
            <a:endParaRPr lang="en-US" altLang="ko-KR" sz="3200" dirty="0">
              <a:solidFill>
                <a:schemeClr val="accent1">
                  <a:lumMod val="50000"/>
                </a:schemeClr>
              </a:solidFill>
            </a:endParaRPr>
          </a:p>
          <a:p>
            <a:pPr marL="457200" indent="-457200">
              <a:buFont typeface="Wingdings" panose="05000000000000000000" pitchFamily="2" charset="2"/>
              <a:buChar char="Ø"/>
            </a:pPr>
            <a:endParaRPr lang="en-US" altLang="ko-KR" sz="3200" dirty="0">
              <a:solidFill>
                <a:schemeClr val="accent1">
                  <a:lumMod val="50000"/>
                </a:schemeClr>
              </a:solidFill>
            </a:endParaRPr>
          </a:p>
          <a:p>
            <a:pPr marL="457200" indent="-457200">
              <a:buFont typeface="Wingdings" panose="05000000000000000000" pitchFamily="2" charset="2"/>
              <a:buChar char="Ø"/>
            </a:pPr>
            <a:r>
              <a:rPr lang="ko-KR" altLang="en-US" sz="3200" dirty="0">
                <a:solidFill>
                  <a:schemeClr val="accent1">
                    <a:lumMod val="50000"/>
                  </a:schemeClr>
                </a:solidFill>
              </a:rPr>
              <a:t>데이터가 연속형 인지 이산형 인지</a:t>
            </a:r>
            <a:endParaRPr lang="en-US" altLang="ko-KR" sz="3200" dirty="0">
              <a:solidFill>
                <a:schemeClr val="accent1">
                  <a:lumMod val="50000"/>
                </a:schemeClr>
              </a:solidFill>
            </a:endParaRPr>
          </a:p>
          <a:p>
            <a:endParaRPr lang="en-US" altLang="ko-KR" sz="3200" dirty="0">
              <a:solidFill>
                <a:schemeClr val="accent1">
                  <a:lumMod val="50000"/>
                </a:schemeClr>
              </a:solidFill>
            </a:endParaRPr>
          </a:p>
          <a:p>
            <a:pPr marL="457200" indent="-457200">
              <a:buFont typeface="Wingdings" panose="05000000000000000000" pitchFamily="2" charset="2"/>
              <a:buChar char="Ø"/>
            </a:pPr>
            <a:r>
              <a:rPr lang="ko-KR" altLang="en-US" sz="3200" dirty="0">
                <a:solidFill>
                  <a:schemeClr val="accent1">
                    <a:lumMod val="50000"/>
                  </a:schemeClr>
                </a:solidFill>
              </a:rPr>
              <a:t>데이터가 </a:t>
            </a:r>
            <a:r>
              <a:rPr lang="en-US" altLang="ko-KR" sz="3200" dirty="0">
                <a:solidFill>
                  <a:schemeClr val="accent1">
                    <a:lumMod val="50000"/>
                  </a:schemeClr>
                </a:solidFill>
              </a:rPr>
              <a:t>string</a:t>
            </a:r>
            <a:r>
              <a:rPr lang="ko-KR" altLang="en-US" sz="3200" dirty="0">
                <a:solidFill>
                  <a:schemeClr val="accent1">
                    <a:lumMod val="50000"/>
                  </a:schemeClr>
                </a:solidFill>
              </a:rPr>
              <a:t>인지 </a:t>
            </a:r>
            <a:r>
              <a:rPr lang="en-US" altLang="ko-KR" sz="3200" dirty="0">
                <a:solidFill>
                  <a:schemeClr val="accent1">
                    <a:lumMod val="50000"/>
                  </a:schemeClr>
                </a:solidFill>
              </a:rPr>
              <a:t>integer</a:t>
            </a:r>
            <a:r>
              <a:rPr lang="ko-KR" altLang="en-US" sz="3200" dirty="0">
                <a:solidFill>
                  <a:schemeClr val="accent1">
                    <a:lumMod val="50000"/>
                  </a:schemeClr>
                </a:solidFill>
              </a:rPr>
              <a:t>인지 </a:t>
            </a:r>
            <a:r>
              <a:rPr lang="en-US" altLang="ko-KR" sz="3200" dirty="0">
                <a:solidFill>
                  <a:schemeClr val="accent1">
                    <a:lumMod val="50000"/>
                  </a:schemeClr>
                </a:solidFill>
              </a:rPr>
              <a:t>float</a:t>
            </a:r>
            <a:r>
              <a:rPr lang="ko-KR" altLang="en-US" sz="3200" dirty="0">
                <a:solidFill>
                  <a:schemeClr val="accent1">
                    <a:lumMod val="50000"/>
                  </a:schemeClr>
                </a:solidFill>
              </a:rPr>
              <a:t>인지</a:t>
            </a:r>
            <a:r>
              <a:rPr lang="en-US" altLang="ko-KR" sz="3200" dirty="0">
                <a:solidFill>
                  <a:schemeClr val="accent1">
                    <a:lumMod val="50000"/>
                  </a:schemeClr>
                </a:solidFill>
              </a:rPr>
              <a:t> </a:t>
            </a:r>
          </a:p>
        </p:txBody>
      </p:sp>
    </p:spTree>
    <p:extLst>
      <p:ext uri="{BB962C8B-B14F-4D97-AF65-F5344CB8AC3E}">
        <p14:creationId xmlns:p14="http://schemas.microsoft.com/office/powerpoint/2010/main" val="3027944747"/>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9170" y="188550"/>
            <a:ext cx="9073260" cy="739250"/>
          </a:xfrm>
        </p:spPr>
        <p:txBody>
          <a:bodyPr/>
          <a:lstStyle/>
          <a:p>
            <a:pPr>
              <a:defRPr/>
            </a:pPr>
            <a:r>
              <a:rPr lang="en-US" altLang="ko-KR" dirty="0">
                <a:latin typeface="굴림"/>
                <a:ea typeface="굴림"/>
              </a:rPr>
              <a:t>3. </a:t>
            </a:r>
            <a:r>
              <a:rPr lang="ko-KR" altLang="en-US" dirty="0">
                <a:latin typeface="굴림"/>
                <a:ea typeface="굴림"/>
              </a:rPr>
              <a:t>좋은 모델 만들기 </a:t>
            </a:r>
            <a:r>
              <a:rPr lang="en-US" altLang="ko-KR" sz="2800" dirty="0">
                <a:latin typeface="굴림"/>
                <a:ea typeface="굴림"/>
              </a:rPr>
              <a:t>– </a:t>
            </a:r>
            <a:r>
              <a:rPr lang="ko-KR" altLang="en-US" sz="2800" dirty="0">
                <a:latin typeface="굴림"/>
                <a:ea typeface="굴림"/>
              </a:rPr>
              <a:t>자료의 양상 파악</a:t>
            </a:r>
            <a:endParaRPr lang="en-US" altLang="ko-KR" dirty="0"/>
          </a:p>
        </p:txBody>
      </p:sp>
      <p:sp>
        <p:nvSpPr>
          <p:cNvPr id="3" name="TextBox 2">
            <a:extLst>
              <a:ext uri="{FF2B5EF4-FFF2-40B4-BE49-F238E27FC236}">
                <a16:creationId xmlns:a16="http://schemas.microsoft.com/office/drawing/2014/main" id="{1CEB8A05-A503-410A-BF70-135FD0BABB1E}"/>
              </a:ext>
            </a:extLst>
          </p:cNvPr>
          <p:cNvSpPr txBox="1"/>
          <p:nvPr/>
        </p:nvSpPr>
        <p:spPr>
          <a:xfrm>
            <a:off x="695250" y="1077395"/>
            <a:ext cx="10873510" cy="2554545"/>
          </a:xfrm>
          <a:prstGeom prst="rect">
            <a:avLst/>
          </a:prstGeom>
        </p:spPr>
        <p:txBody>
          <a:bodyPr wrap="square" rtlCol="0">
            <a:spAutoFit/>
          </a:bodyPr>
          <a:lstStyle/>
          <a:p>
            <a:r>
              <a:rPr lang="en-US" altLang="ko-KR" sz="3200" dirty="0">
                <a:solidFill>
                  <a:schemeClr val="accent1">
                    <a:lumMod val="50000"/>
                  </a:schemeClr>
                </a:solidFill>
              </a:rPr>
              <a:t>Outlier</a:t>
            </a:r>
          </a:p>
          <a:p>
            <a:r>
              <a:rPr lang="en-US" altLang="ko-KR" sz="3200" dirty="0">
                <a:solidFill>
                  <a:schemeClr val="accent1">
                    <a:lumMod val="50000"/>
                  </a:schemeClr>
                </a:solidFill>
              </a:rPr>
              <a:t>- </a:t>
            </a:r>
            <a:r>
              <a:rPr lang="ko-KR" altLang="en-US" sz="3200" dirty="0">
                <a:solidFill>
                  <a:schemeClr val="accent1">
                    <a:lumMod val="50000"/>
                  </a:schemeClr>
                </a:solidFill>
              </a:rPr>
              <a:t>아웃 </a:t>
            </a:r>
            <a:r>
              <a:rPr lang="ko-KR" altLang="en-US" sz="3200" dirty="0" err="1">
                <a:solidFill>
                  <a:schemeClr val="accent1">
                    <a:lumMod val="50000"/>
                  </a:schemeClr>
                </a:solidFill>
              </a:rPr>
              <a:t>라이어는</a:t>
            </a:r>
            <a:r>
              <a:rPr lang="ko-KR" altLang="en-US" sz="3200" dirty="0">
                <a:solidFill>
                  <a:schemeClr val="accent1">
                    <a:lumMod val="50000"/>
                  </a:schemeClr>
                </a:solidFill>
              </a:rPr>
              <a:t> 알고리즘에 따라 모델에 크게 영향을 줌</a:t>
            </a:r>
            <a:endParaRPr lang="en-US" altLang="ko-KR" sz="3200" dirty="0">
              <a:solidFill>
                <a:schemeClr val="accent1">
                  <a:lumMod val="50000"/>
                </a:schemeClr>
              </a:solidFill>
            </a:endParaRPr>
          </a:p>
          <a:p>
            <a:pPr marL="457200" indent="-457200">
              <a:buFontTx/>
              <a:buChar char="-"/>
            </a:pPr>
            <a:endParaRPr lang="en-US" altLang="ko-KR" sz="3200" dirty="0">
              <a:solidFill>
                <a:schemeClr val="accent1">
                  <a:lumMod val="50000"/>
                </a:schemeClr>
              </a:solidFill>
            </a:endParaRPr>
          </a:p>
          <a:p>
            <a:pPr marL="457200" indent="-457200">
              <a:buFont typeface="Wingdings" panose="05000000000000000000" pitchFamily="2" charset="2"/>
              <a:buChar char="Ø"/>
            </a:pPr>
            <a:r>
              <a:rPr lang="ko-KR" altLang="en-US" sz="3200" dirty="0" err="1">
                <a:solidFill>
                  <a:schemeClr val="accent1">
                    <a:lumMod val="50000"/>
                  </a:schemeClr>
                </a:solidFill>
              </a:rPr>
              <a:t>아웃라이어를</a:t>
            </a:r>
            <a:r>
              <a:rPr lang="ko-KR" altLang="en-US" sz="3200" dirty="0">
                <a:solidFill>
                  <a:schemeClr val="accent1">
                    <a:lumMod val="50000"/>
                  </a:schemeClr>
                </a:solidFill>
              </a:rPr>
              <a:t> 제거하거나</a:t>
            </a:r>
            <a:endParaRPr lang="en-US" altLang="ko-KR" sz="3200" dirty="0">
              <a:solidFill>
                <a:schemeClr val="accent1">
                  <a:lumMod val="50000"/>
                </a:schemeClr>
              </a:solidFill>
            </a:endParaRPr>
          </a:p>
          <a:p>
            <a:pPr marL="457200" indent="-457200">
              <a:buFont typeface="Wingdings" panose="05000000000000000000" pitchFamily="2" charset="2"/>
              <a:buChar char="Ø"/>
            </a:pPr>
            <a:r>
              <a:rPr lang="ko-KR" altLang="en-US" sz="3200" dirty="0" err="1">
                <a:solidFill>
                  <a:schemeClr val="accent1">
                    <a:lumMod val="50000"/>
                  </a:schemeClr>
                </a:solidFill>
              </a:rPr>
              <a:t>아웃라이어에</a:t>
            </a:r>
            <a:r>
              <a:rPr lang="ko-KR" altLang="en-US" sz="3200" dirty="0">
                <a:solidFill>
                  <a:schemeClr val="accent1">
                    <a:lumMod val="50000"/>
                  </a:schemeClr>
                </a:solidFill>
              </a:rPr>
              <a:t> 강건한 모델 사용</a:t>
            </a:r>
            <a:endParaRPr lang="en-US" altLang="ko-KR" sz="3200" dirty="0">
              <a:solidFill>
                <a:schemeClr val="accent1">
                  <a:lumMod val="50000"/>
                </a:schemeClr>
              </a:solidFill>
            </a:endParaRPr>
          </a:p>
        </p:txBody>
      </p:sp>
      <p:pic>
        <p:nvPicPr>
          <p:cNvPr id="2050" name="Picture 2">
            <a:extLst>
              <a:ext uri="{FF2B5EF4-FFF2-40B4-BE49-F238E27FC236}">
                <a16:creationId xmlns:a16="http://schemas.microsoft.com/office/drawing/2014/main" id="{F248CACB-D2CB-4B97-9870-489487E75B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9970" y="3626094"/>
            <a:ext cx="5904820" cy="2952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653115"/>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9170" y="188550"/>
            <a:ext cx="9073260" cy="739250"/>
          </a:xfrm>
        </p:spPr>
        <p:txBody>
          <a:bodyPr/>
          <a:lstStyle/>
          <a:p>
            <a:pPr>
              <a:defRPr/>
            </a:pPr>
            <a:r>
              <a:rPr lang="en-US" altLang="ko-KR" dirty="0">
                <a:latin typeface="굴림"/>
                <a:ea typeface="굴림"/>
              </a:rPr>
              <a:t>3. </a:t>
            </a:r>
            <a:r>
              <a:rPr lang="ko-KR" altLang="en-US" dirty="0">
                <a:latin typeface="굴림"/>
                <a:ea typeface="굴림"/>
              </a:rPr>
              <a:t>좋은 모델 만들기 </a:t>
            </a:r>
            <a:r>
              <a:rPr lang="en-US" altLang="ko-KR" sz="2800" dirty="0">
                <a:latin typeface="굴림"/>
                <a:ea typeface="굴림"/>
              </a:rPr>
              <a:t>– </a:t>
            </a:r>
            <a:r>
              <a:rPr lang="ko-KR" altLang="en-US" sz="2800" dirty="0">
                <a:latin typeface="굴림"/>
                <a:ea typeface="굴림"/>
              </a:rPr>
              <a:t>자료의 양상 파악</a:t>
            </a:r>
            <a:endParaRPr lang="en-US" altLang="ko-KR" dirty="0"/>
          </a:p>
        </p:txBody>
      </p:sp>
      <p:sp>
        <p:nvSpPr>
          <p:cNvPr id="3" name="TextBox 2">
            <a:extLst>
              <a:ext uri="{FF2B5EF4-FFF2-40B4-BE49-F238E27FC236}">
                <a16:creationId xmlns:a16="http://schemas.microsoft.com/office/drawing/2014/main" id="{1CEB8A05-A503-410A-BF70-135FD0BABB1E}"/>
              </a:ext>
            </a:extLst>
          </p:cNvPr>
          <p:cNvSpPr txBox="1"/>
          <p:nvPr/>
        </p:nvSpPr>
        <p:spPr>
          <a:xfrm>
            <a:off x="695250" y="1077395"/>
            <a:ext cx="10873510" cy="4524315"/>
          </a:xfrm>
          <a:prstGeom prst="rect">
            <a:avLst/>
          </a:prstGeom>
        </p:spPr>
        <p:txBody>
          <a:bodyPr wrap="square" rtlCol="0">
            <a:spAutoFit/>
          </a:bodyPr>
          <a:lstStyle/>
          <a:p>
            <a:r>
              <a:rPr lang="en-US" altLang="ko-KR" sz="3200" dirty="0">
                <a:solidFill>
                  <a:schemeClr val="accent1">
                    <a:lumMod val="50000"/>
                  </a:schemeClr>
                </a:solidFill>
              </a:rPr>
              <a:t>Sparse Data</a:t>
            </a:r>
          </a:p>
          <a:p>
            <a:endParaRPr lang="en-US" altLang="ko-KR" sz="3200" dirty="0">
              <a:solidFill>
                <a:schemeClr val="accent1">
                  <a:lumMod val="50000"/>
                </a:schemeClr>
              </a:solidFill>
            </a:endParaRPr>
          </a:p>
          <a:p>
            <a:pPr marL="457200" indent="-457200">
              <a:buFontTx/>
              <a:buChar char="-"/>
            </a:pPr>
            <a:r>
              <a:rPr lang="ko-KR" altLang="en-US" sz="3200" dirty="0">
                <a:solidFill>
                  <a:schemeClr val="accent1">
                    <a:lumMod val="50000"/>
                  </a:schemeClr>
                </a:solidFill>
              </a:rPr>
              <a:t>데이터 프레임에 빈 공간이 많이 생기는 현상</a:t>
            </a:r>
            <a:endParaRPr lang="en-US" altLang="ko-KR" sz="3200" dirty="0">
              <a:solidFill>
                <a:schemeClr val="accent1">
                  <a:lumMod val="50000"/>
                </a:schemeClr>
              </a:solidFill>
            </a:endParaRPr>
          </a:p>
          <a:p>
            <a:pPr marL="457200" indent="-457200">
              <a:buFontTx/>
              <a:buChar char="-"/>
            </a:pPr>
            <a:endParaRPr lang="en-US" altLang="ko-KR" sz="3200" dirty="0">
              <a:solidFill>
                <a:schemeClr val="accent1">
                  <a:lumMod val="50000"/>
                </a:schemeClr>
              </a:solidFill>
            </a:endParaRPr>
          </a:p>
          <a:p>
            <a:pPr marL="457200" indent="-457200">
              <a:buFontTx/>
              <a:buChar char="-"/>
            </a:pPr>
            <a:r>
              <a:rPr lang="ko-KR" altLang="en-US" sz="3200" dirty="0">
                <a:solidFill>
                  <a:schemeClr val="accent1">
                    <a:lumMod val="50000"/>
                  </a:schemeClr>
                </a:solidFill>
              </a:rPr>
              <a:t>더미 변수를 너무 많이 만들 시 정보를 거의 담고 있지 않은 변수들이 만들어지며 이것이 결과를 왜곡시킴</a:t>
            </a:r>
            <a:endParaRPr lang="en-US" altLang="ko-KR" sz="3200" dirty="0">
              <a:solidFill>
                <a:schemeClr val="accent1">
                  <a:lumMod val="50000"/>
                </a:schemeClr>
              </a:solidFill>
            </a:endParaRPr>
          </a:p>
          <a:p>
            <a:pPr marL="457200" indent="-457200">
              <a:buFontTx/>
              <a:buChar char="-"/>
            </a:pPr>
            <a:endParaRPr lang="en-US" altLang="ko-KR" sz="3200" dirty="0">
              <a:solidFill>
                <a:schemeClr val="accent1">
                  <a:lumMod val="50000"/>
                </a:schemeClr>
              </a:solidFill>
            </a:endParaRPr>
          </a:p>
          <a:p>
            <a:endParaRPr lang="en-US" altLang="ko-KR" sz="3200" dirty="0">
              <a:solidFill>
                <a:schemeClr val="accent1">
                  <a:lumMod val="50000"/>
                </a:schemeClr>
              </a:solidFill>
            </a:endParaRPr>
          </a:p>
          <a:p>
            <a:pPr marL="457200" indent="-457200">
              <a:buFont typeface="Wingdings" panose="05000000000000000000" pitchFamily="2" charset="2"/>
              <a:buChar char="Ø"/>
            </a:pPr>
            <a:r>
              <a:rPr lang="ko-KR" altLang="en-US" sz="3200" dirty="0">
                <a:solidFill>
                  <a:schemeClr val="accent1">
                    <a:lumMod val="50000"/>
                  </a:schemeClr>
                </a:solidFill>
              </a:rPr>
              <a:t>적합한 알고리즘을 사용해 주거나 차원 축소를 해줘야 함</a:t>
            </a:r>
            <a:endParaRPr lang="en-US" altLang="ko-KR" sz="3200" dirty="0">
              <a:solidFill>
                <a:schemeClr val="accent1">
                  <a:lumMod val="50000"/>
                </a:schemeClr>
              </a:solidFill>
            </a:endParaRPr>
          </a:p>
        </p:txBody>
      </p:sp>
    </p:spTree>
    <p:extLst>
      <p:ext uri="{BB962C8B-B14F-4D97-AF65-F5344CB8AC3E}">
        <p14:creationId xmlns:p14="http://schemas.microsoft.com/office/powerpoint/2010/main" val="354908029"/>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9170" y="188550"/>
            <a:ext cx="9073260" cy="739250"/>
          </a:xfrm>
        </p:spPr>
        <p:txBody>
          <a:bodyPr/>
          <a:lstStyle/>
          <a:p>
            <a:pPr>
              <a:defRPr/>
            </a:pPr>
            <a:r>
              <a:rPr lang="en-US" altLang="ko-KR" dirty="0">
                <a:latin typeface="굴림"/>
                <a:ea typeface="굴림"/>
              </a:rPr>
              <a:t>3. </a:t>
            </a:r>
            <a:r>
              <a:rPr lang="ko-KR" altLang="en-US" dirty="0">
                <a:latin typeface="굴림"/>
                <a:ea typeface="굴림"/>
              </a:rPr>
              <a:t>좋은 모델 만들기 </a:t>
            </a:r>
            <a:r>
              <a:rPr lang="en-US" altLang="ko-KR" sz="2800" dirty="0">
                <a:latin typeface="굴림"/>
                <a:ea typeface="굴림"/>
              </a:rPr>
              <a:t>– </a:t>
            </a:r>
            <a:r>
              <a:rPr lang="ko-KR" altLang="en-US" sz="2800" dirty="0">
                <a:latin typeface="굴림"/>
                <a:ea typeface="굴림"/>
              </a:rPr>
              <a:t>자료의 양상 파악</a:t>
            </a:r>
            <a:endParaRPr lang="en-US" altLang="ko-KR" dirty="0"/>
          </a:p>
        </p:txBody>
      </p:sp>
      <p:sp>
        <p:nvSpPr>
          <p:cNvPr id="3" name="TextBox 2">
            <a:extLst>
              <a:ext uri="{FF2B5EF4-FFF2-40B4-BE49-F238E27FC236}">
                <a16:creationId xmlns:a16="http://schemas.microsoft.com/office/drawing/2014/main" id="{1CEB8A05-A503-410A-BF70-135FD0BABB1E}"/>
              </a:ext>
            </a:extLst>
          </p:cNvPr>
          <p:cNvSpPr txBox="1"/>
          <p:nvPr/>
        </p:nvSpPr>
        <p:spPr>
          <a:xfrm>
            <a:off x="695250" y="1077395"/>
            <a:ext cx="10873510" cy="4955203"/>
          </a:xfrm>
          <a:prstGeom prst="rect">
            <a:avLst/>
          </a:prstGeom>
        </p:spPr>
        <p:txBody>
          <a:bodyPr wrap="square" rtlCol="0">
            <a:spAutoFit/>
          </a:bodyPr>
          <a:lstStyle/>
          <a:p>
            <a:r>
              <a:rPr lang="en-US" altLang="ko-KR" sz="3200" dirty="0">
                <a:solidFill>
                  <a:schemeClr val="accent1">
                    <a:lumMod val="50000"/>
                  </a:schemeClr>
                </a:solidFill>
              </a:rPr>
              <a:t>Imbalanced Data</a:t>
            </a:r>
            <a:endParaRPr lang="en-US" altLang="ko-KR" sz="2400" dirty="0">
              <a:solidFill>
                <a:schemeClr val="accent1">
                  <a:lumMod val="50000"/>
                </a:schemeClr>
              </a:solidFill>
            </a:endParaRPr>
          </a:p>
          <a:p>
            <a:r>
              <a:rPr lang="en-US" altLang="ko-KR" sz="2400" dirty="0">
                <a:solidFill>
                  <a:schemeClr val="accent1">
                    <a:lumMod val="50000"/>
                  </a:schemeClr>
                </a:solidFill>
              </a:rPr>
              <a:t>-</a:t>
            </a:r>
            <a:r>
              <a:rPr lang="ko-KR" altLang="en-US" sz="2400" dirty="0">
                <a:solidFill>
                  <a:schemeClr val="accent1">
                    <a:lumMod val="50000"/>
                  </a:schemeClr>
                </a:solidFill>
              </a:rPr>
              <a:t>데이터의 불균형은 추정에 있어서 영향이 큼</a:t>
            </a:r>
            <a:endParaRPr lang="en-US" altLang="ko-KR" sz="2400" dirty="0">
              <a:solidFill>
                <a:schemeClr val="accent1">
                  <a:lumMod val="50000"/>
                </a:schemeClr>
              </a:solidFill>
            </a:endParaRPr>
          </a:p>
          <a:p>
            <a:endParaRPr lang="en-US" altLang="ko-KR" sz="2000" dirty="0">
              <a:solidFill>
                <a:schemeClr val="accent1">
                  <a:lumMod val="50000"/>
                </a:schemeClr>
              </a:solidFill>
            </a:endParaRPr>
          </a:p>
          <a:p>
            <a:r>
              <a:rPr lang="en-US" altLang="ko-KR" sz="2800" dirty="0">
                <a:solidFill>
                  <a:schemeClr val="accent1">
                    <a:lumMod val="50000"/>
                  </a:schemeClr>
                </a:solidFill>
              </a:rPr>
              <a:t>1. </a:t>
            </a:r>
            <a:r>
              <a:rPr lang="ko-KR" altLang="en-US" sz="2800" dirty="0">
                <a:solidFill>
                  <a:schemeClr val="accent1">
                    <a:lumMod val="50000"/>
                  </a:schemeClr>
                </a:solidFill>
              </a:rPr>
              <a:t>타깃</a:t>
            </a:r>
            <a:r>
              <a:rPr lang="en-US" altLang="ko-KR" sz="2800" dirty="0">
                <a:solidFill>
                  <a:schemeClr val="accent1">
                    <a:lumMod val="50000"/>
                  </a:schemeClr>
                </a:solidFill>
              </a:rPr>
              <a:t>(y)</a:t>
            </a:r>
            <a:r>
              <a:rPr lang="ko-KR" altLang="en-US" sz="2800" dirty="0">
                <a:solidFill>
                  <a:schemeClr val="accent1">
                    <a:lumMod val="50000"/>
                  </a:schemeClr>
                </a:solidFill>
              </a:rPr>
              <a:t>가 불균형 할 시 </a:t>
            </a:r>
            <a:r>
              <a:rPr lang="en-US" altLang="ko-KR" sz="2800" dirty="0">
                <a:solidFill>
                  <a:schemeClr val="accent1">
                    <a:lumMod val="50000"/>
                  </a:schemeClr>
                </a:solidFill>
              </a:rPr>
              <a:t>(ex)</a:t>
            </a:r>
            <a:r>
              <a:rPr lang="ko-KR" altLang="en-US" sz="2800" dirty="0">
                <a:solidFill>
                  <a:schemeClr val="accent1">
                    <a:lumMod val="50000"/>
                  </a:schemeClr>
                </a:solidFill>
              </a:rPr>
              <a:t>발암 확률 예측</a:t>
            </a:r>
            <a:r>
              <a:rPr lang="en-US" altLang="ko-KR" sz="2800" dirty="0">
                <a:solidFill>
                  <a:schemeClr val="accent1">
                    <a:lumMod val="50000"/>
                  </a:schemeClr>
                </a:solidFill>
              </a:rPr>
              <a:t>)</a:t>
            </a:r>
          </a:p>
          <a:p>
            <a:pPr marL="342900" indent="-342900">
              <a:buFont typeface="Wingdings" panose="05000000000000000000" pitchFamily="2" charset="2"/>
              <a:buChar char="Ø"/>
            </a:pPr>
            <a:r>
              <a:rPr lang="en-US" altLang="ko-KR" sz="2400" dirty="0">
                <a:solidFill>
                  <a:schemeClr val="accent1">
                    <a:lumMod val="50000"/>
                  </a:schemeClr>
                </a:solidFill>
              </a:rPr>
              <a:t>Threshold </a:t>
            </a:r>
            <a:r>
              <a:rPr lang="ko-KR" altLang="en-US" sz="2400" dirty="0">
                <a:solidFill>
                  <a:schemeClr val="accent1">
                    <a:lumMod val="50000"/>
                  </a:schemeClr>
                </a:solidFill>
              </a:rPr>
              <a:t>조절이 필요해짐</a:t>
            </a:r>
            <a:endParaRPr lang="en-US" altLang="ko-KR" sz="2400" dirty="0">
              <a:solidFill>
                <a:schemeClr val="accent1">
                  <a:lumMod val="50000"/>
                </a:schemeClr>
              </a:solidFill>
            </a:endParaRPr>
          </a:p>
          <a:p>
            <a:pPr marL="342900" indent="-342900">
              <a:buFont typeface="Wingdings" panose="05000000000000000000" pitchFamily="2" charset="2"/>
              <a:buChar char="Ø"/>
            </a:pPr>
            <a:endParaRPr lang="en-US" altLang="ko-KR" sz="2400" dirty="0">
              <a:solidFill>
                <a:schemeClr val="accent1">
                  <a:lumMod val="50000"/>
                </a:schemeClr>
              </a:solidFill>
            </a:endParaRPr>
          </a:p>
          <a:p>
            <a:r>
              <a:rPr lang="en-US" altLang="ko-KR" sz="2800" dirty="0">
                <a:solidFill>
                  <a:schemeClr val="accent1">
                    <a:lumMod val="50000"/>
                  </a:schemeClr>
                </a:solidFill>
              </a:rPr>
              <a:t>2. </a:t>
            </a:r>
            <a:r>
              <a:rPr lang="ko-KR" altLang="en-US" sz="2800" dirty="0">
                <a:solidFill>
                  <a:schemeClr val="accent1">
                    <a:lumMod val="50000"/>
                  </a:schemeClr>
                </a:solidFill>
              </a:rPr>
              <a:t>설명변수</a:t>
            </a:r>
            <a:r>
              <a:rPr lang="en-US" altLang="ko-KR" sz="2800" dirty="0">
                <a:solidFill>
                  <a:schemeClr val="accent1">
                    <a:lumMod val="50000"/>
                  </a:schemeClr>
                </a:solidFill>
              </a:rPr>
              <a:t>(x)</a:t>
            </a:r>
            <a:r>
              <a:rPr lang="ko-KR" altLang="en-US" sz="2800" dirty="0">
                <a:solidFill>
                  <a:schemeClr val="accent1">
                    <a:lumMod val="50000"/>
                  </a:schemeClr>
                </a:solidFill>
              </a:rPr>
              <a:t>가 불균형 할 시 </a:t>
            </a:r>
            <a:r>
              <a:rPr lang="en-US" altLang="ko-KR" sz="2800" dirty="0">
                <a:solidFill>
                  <a:schemeClr val="accent1">
                    <a:lumMod val="50000"/>
                  </a:schemeClr>
                </a:solidFill>
              </a:rPr>
              <a:t>(ex)</a:t>
            </a:r>
            <a:r>
              <a:rPr lang="ko-KR" altLang="en-US" sz="2800" dirty="0" err="1">
                <a:solidFill>
                  <a:schemeClr val="accent1">
                    <a:lumMod val="50000"/>
                  </a:schemeClr>
                </a:solidFill>
              </a:rPr>
              <a:t>킹카운티의</a:t>
            </a:r>
            <a:r>
              <a:rPr lang="ko-KR" altLang="en-US" sz="2800" dirty="0">
                <a:solidFill>
                  <a:schemeClr val="accent1">
                    <a:lumMod val="50000"/>
                  </a:schemeClr>
                </a:solidFill>
              </a:rPr>
              <a:t> </a:t>
            </a:r>
            <a:r>
              <a:rPr lang="en-US" altLang="ko-KR" sz="2800" dirty="0">
                <a:solidFill>
                  <a:schemeClr val="accent1">
                    <a:lumMod val="50000"/>
                  </a:schemeClr>
                </a:solidFill>
              </a:rPr>
              <a:t>waterfront </a:t>
            </a:r>
            <a:r>
              <a:rPr lang="ko-KR" altLang="en-US" sz="2800" dirty="0">
                <a:solidFill>
                  <a:schemeClr val="accent1">
                    <a:lumMod val="50000"/>
                  </a:schemeClr>
                </a:solidFill>
              </a:rPr>
              <a:t>변수</a:t>
            </a:r>
            <a:r>
              <a:rPr lang="en-US" altLang="ko-KR" sz="2800" dirty="0">
                <a:solidFill>
                  <a:schemeClr val="accent1">
                    <a:lumMod val="50000"/>
                  </a:schemeClr>
                </a:solidFill>
              </a:rPr>
              <a:t>)</a:t>
            </a:r>
          </a:p>
          <a:p>
            <a:pPr marL="457200" indent="-457200">
              <a:buFont typeface="Wingdings" panose="05000000000000000000" pitchFamily="2" charset="2"/>
              <a:buChar char="Ø"/>
            </a:pPr>
            <a:r>
              <a:rPr lang="ko-KR" altLang="en-US" sz="2400" dirty="0">
                <a:solidFill>
                  <a:schemeClr val="accent1">
                    <a:lumMod val="50000"/>
                  </a:schemeClr>
                </a:solidFill>
              </a:rPr>
              <a:t>알고리즘에 따라 샘플을 축소 시켜서 보는 것과 마찬가지임</a:t>
            </a:r>
            <a:endParaRPr lang="en-US" altLang="ko-KR" sz="2400" dirty="0">
              <a:solidFill>
                <a:schemeClr val="accent1">
                  <a:lumMod val="50000"/>
                </a:schemeClr>
              </a:solidFill>
            </a:endParaRPr>
          </a:p>
          <a:p>
            <a:pPr marL="457200" indent="-457200">
              <a:buFont typeface="Wingdings" panose="05000000000000000000" pitchFamily="2" charset="2"/>
              <a:buChar char="Ø"/>
            </a:pPr>
            <a:endParaRPr lang="en-US" altLang="ko-KR" sz="3200" dirty="0">
              <a:solidFill>
                <a:schemeClr val="accent1">
                  <a:lumMod val="50000"/>
                </a:schemeClr>
              </a:solidFill>
            </a:endParaRPr>
          </a:p>
          <a:p>
            <a:pPr marL="457200" indent="-457200">
              <a:buFont typeface="Wingdings" panose="05000000000000000000" pitchFamily="2" charset="2"/>
              <a:buChar char="Ø"/>
            </a:pPr>
            <a:endParaRPr lang="en-US" altLang="ko-KR" sz="3200" dirty="0">
              <a:solidFill>
                <a:schemeClr val="accent1">
                  <a:lumMod val="50000"/>
                </a:schemeClr>
              </a:solidFill>
            </a:endParaRPr>
          </a:p>
          <a:p>
            <a:pPr marL="457200" indent="-457200">
              <a:buFont typeface="Wingdings" panose="05000000000000000000" pitchFamily="2" charset="2"/>
              <a:buChar char="Ø"/>
            </a:pPr>
            <a:r>
              <a:rPr lang="ko-KR" altLang="en-US" sz="2400" dirty="0">
                <a:solidFill>
                  <a:schemeClr val="accent1">
                    <a:lumMod val="50000"/>
                  </a:schemeClr>
                </a:solidFill>
              </a:rPr>
              <a:t>업 샘플링</a:t>
            </a:r>
            <a:r>
              <a:rPr lang="en-US" altLang="ko-KR" sz="2400" dirty="0">
                <a:solidFill>
                  <a:schemeClr val="accent1">
                    <a:lumMod val="50000"/>
                  </a:schemeClr>
                </a:solidFill>
              </a:rPr>
              <a:t>/</a:t>
            </a:r>
            <a:r>
              <a:rPr lang="ko-KR" altLang="en-US" sz="2400" dirty="0">
                <a:solidFill>
                  <a:schemeClr val="accent1">
                    <a:lumMod val="50000"/>
                  </a:schemeClr>
                </a:solidFill>
              </a:rPr>
              <a:t>다운 샘플링을 통해 변수 비율을 맞춰줄 수 있음</a:t>
            </a:r>
            <a:endParaRPr lang="en-US" altLang="ko-KR" sz="2400" dirty="0">
              <a:solidFill>
                <a:schemeClr val="accent1">
                  <a:lumMod val="50000"/>
                </a:schemeClr>
              </a:solidFill>
            </a:endParaRPr>
          </a:p>
          <a:p>
            <a:r>
              <a:rPr lang="en-US" altLang="ko-KR" sz="2400" dirty="0">
                <a:solidFill>
                  <a:schemeClr val="accent1">
                    <a:lumMod val="50000"/>
                  </a:schemeClr>
                </a:solidFill>
              </a:rPr>
              <a:t>Ex) GAN, Smote</a:t>
            </a:r>
          </a:p>
        </p:txBody>
      </p:sp>
    </p:spTree>
    <p:extLst>
      <p:ext uri="{BB962C8B-B14F-4D97-AF65-F5344CB8AC3E}">
        <p14:creationId xmlns:p14="http://schemas.microsoft.com/office/powerpoint/2010/main" val="3056606931"/>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9170" y="188550"/>
            <a:ext cx="9073260" cy="739250"/>
          </a:xfrm>
        </p:spPr>
        <p:txBody>
          <a:bodyPr/>
          <a:lstStyle/>
          <a:p>
            <a:pPr>
              <a:defRPr/>
            </a:pPr>
            <a:r>
              <a:rPr lang="en-US" altLang="ko-KR" dirty="0">
                <a:latin typeface="굴림"/>
                <a:ea typeface="굴림"/>
              </a:rPr>
              <a:t>3. </a:t>
            </a:r>
            <a:r>
              <a:rPr lang="ko-KR" altLang="en-US" dirty="0">
                <a:latin typeface="굴림"/>
                <a:ea typeface="굴림"/>
              </a:rPr>
              <a:t>좋은 모델 만들기 </a:t>
            </a:r>
            <a:r>
              <a:rPr lang="en-US" altLang="ko-KR" sz="2400" dirty="0">
                <a:latin typeface="굴림"/>
                <a:ea typeface="굴림"/>
              </a:rPr>
              <a:t>–</a:t>
            </a:r>
            <a:r>
              <a:rPr lang="ko-KR" altLang="en-US" sz="2400" dirty="0">
                <a:latin typeface="굴림"/>
                <a:ea typeface="굴림"/>
              </a:rPr>
              <a:t>기타 유의점</a:t>
            </a:r>
            <a:r>
              <a:rPr lang="ko-KR" altLang="en-US" dirty="0">
                <a:latin typeface="굴림"/>
                <a:ea typeface="굴림"/>
              </a:rPr>
              <a:t> </a:t>
            </a:r>
            <a:endParaRPr lang="en-US" altLang="ko-KR" dirty="0"/>
          </a:p>
        </p:txBody>
      </p:sp>
      <p:sp>
        <p:nvSpPr>
          <p:cNvPr id="4" name="TextBox 3">
            <a:extLst>
              <a:ext uri="{FF2B5EF4-FFF2-40B4-BE49-F238E27FC236}">
                <a16:creationId xmlns:a16="http://schemas.microsoft.com/office/drawing/2014/main" id="{048FE8D7-E4A9-4E9E-A6B3-1B683A2CB4E2}"/>
              </a:ext>
            </a:extLst>
          </p:cNvPr>
          <p:cNvSpPr txBox="1"/>
          <p:nvPr/>
        </p:nvSpPr>
        <p:spPr>
          <a:xfrm>
            <a:off x="839270" y="1268700"/>
            <a:ext cx="9577330" cy="5693866"/>
          </a:xfrm>
          <a:prstGeom prst="rect">
            <a:avLst/>
          </a:prstGeom>
        </p:spPr>
        <p:txBody>
          <a:bodyPr wrap="square" rtlCol="0">
            <a:spAutoFit/>
          </a:bodyPr>
          <a:lstStyle/>
          <a:p>
            <a:pPr marL="457200" indent="-457200">
              <a:buFontTx/>
              <a:buChar char="-"/>
            </a:pPr>
            <a:r>
              <a:rPr lang="ko-KR" altLang="en-US" sz="2800" dirty="0">
                <a:solidFill>
                  <a:schemeClr val="tx1">
                    <a:lumMod val="50000"/>
                  </a:schemeClr>
                </a:solidFill>
              </a:rPr>
              <a:t>분류 모델의 경우</a:t>
            </a:r>
            <a:r>
              <a:rPr lang="en-US" altLang="ko-KR" sz="2800" dirty="0">
                <a:solidFill>
                  <a:schemeClr val="tx1">
                    <a:lumMod val="50000"/>
                  </a:schemeClr>
                </a:solidFill>
              </a:rPr>
              <a:t>, </a:t>
            </a:r>
            <a:r>
              <a:rPr lang="ko-KR" altLang="en-US" sz="2800" dirty="0">
                <a:solidFill>
                  <a:schemeClr val="tx1">
                    <a:lumMod val="50000"/>
                  </a:schemeClr>
                </a:solidFill>
              </a:rPr>
              <a:t>문제에 따라 재현율과 정밀도의 가치가 달라진다 </a:t>
            </a:r>
            <a:endParaRPr lang="en-US" altLang="ko-KR" sz="2800" dirty="0">
              <a:solidFill>
                <a:schemeClr val="tx1">
                  <a:lumMod val="50000"/>
                </a:schemeClr>
              </a:solidFill>
            </a:endParaRPr>
          </a:p>
          <a:p>
            <a:pPr marL="457200" indent="-457200">
              <a:buFontTx/>
              <a:buChar char="-"/>
            </a:pPr>
            <a:endParaRPr lang="en-US" altLang="ko-KR" sz="2800" dirty="0">
              <a:solidFill>
                <a:schemeClr val="tx1">
                  <a:lumMod val="50000"/>
                </a:schemeClr>
              </a:solidFill>
            </a:endParaRPr>
          </a:p>
          <a:p>
            <a:r>
              <a:rPr lang="en-US" altLang="ko-KR" sz="2400" dirty="0">
                <a:solidFill>
                  <a:schemeClr val="tx1">
                    <a:lumMod val="50000"/>
                  </a:schemeClr>
                </a:solidFill>
              </a:rPr>
              <a:t>Ex) </a:t>
            </a:r>
            <a:r>
              <a:rPr lang="ko-KR" altLang="en-US" sz="2400" dirty="0">
                <a:solidFill>
                  <a:schemeClr val="tx1">
                    <a:lumMod val="50000"/>
                  </a:schemeClr>
                </a:solidFill>
              </a:rPr>
              <a:t>암 검사의 경우</a:t>
            </a:r>
            <a:r>
              <a:rPr lang="en-US" altLang="ko-KR" sz="2400" dirty="0">
                <a:solidFill>
                  <a:schemeClr val="tx1">
                    <a:lumMod val="50000"/>
                  </a:schemeClr>
                </a:solidFill>
              </a:rPr>
              <a:t>, </a:t>
            </a:r>
            <a:r>
              <a:rPr lang="ko-KR" altLang="en-US" sz="2400" dirty="0">
                <a:solidFill>
                  <a:schemeClr val="tx1">
                    <a:lumMod val="50000"/>
                  </a:schemeClr>
                </a:solidFill>
              </a:rPr>
              <a:t>보험 사기 포착의 경우</a:t>
            </a:r>
            <a:endParaRPr lang="en-US" altLang="ko-KR" sz="2400" dirty="0">
              <a:solidFill>
                <a:schemeClr val="tx1">
                  <a:lumMod val="50000"/>
                </a:schemeClr>
              </a:solidFill>
            </a:endParaRPr>
          </a:p>
          <a:p>
            <a:endParaRPr lang="en-US" altLang="ko-KR" sz="2800" dirty="0">
              <a:solidFill>
                <a:schemeClr val="tx1">
                  <a:lumMod val="50000"/>
                </a:schemeClr>
              </a:solidFill>
            </a:endParaRPr>
          </a:p>
          <a:p>
            <a:pPr marL="457200" indent="-457200">
              <a:buFontTx/>
              <a:buChar char="-"/>
            </a:pPr>
            <a:r>
              <a:rPr lang="ko-KR" altLang="en-US" sz="2800" dirty="0">
                <a:solidFill>
                  <a:schemeClr val="tx1">
                    <a:lumMod val="50000"/>
                  </a:schemeClr>
                </a:solidFill>
              </a:rPr>
              <a:t>모델이 실제로 사용 가능한지를 항상 염두에 둬야 한다</a:t>
            </a:r>
            <a:r>
              <a:rPr lang="en-US" altLang="ko-KR" sz="2800" dirty="0">
                <a:solidFill>
                  <a:schemeClr val="tx1">
                    <a:lumMod val="50000"/>
                  </a:schemeClr>
                </a:solidFill>
              </a:rPr>
              <a:t>.</a:t>
            </a:r>
          </a:p>
          <a:p>
            <a:endParaRPr lang="en-US" altLang="ko-KR" sz="2400" dirty="0">
              <a:solidFill>
                <a:schemeClr val="tx1">
                  <a:lumMod val="50000"/>
                </a:schemeClr>
              </a:solidFill>
            </a:endParaRPr>
          </a:p>
          <a:p>
            <a:r>
              <a:rPr lang="en-US" altLang="ko-KR" sz="2400" dirty="0">
                <a:solidFill>
                  <a:schemeClr val="tx1">
                    <a:lumMod val="50000"/>
                  </a:schemeClr>
                </a:solidFill>
              </a:rPr>
              <a:t>Ex) </a:t>
            </a:r>
          </a:p>
          <a:p>
            <a:r>
              <a:rPr lang="ko-KR" altLang="en-US" sz="2400" dirty="0">
                <a:solidFill>
                  <a:schemeClr val="tx1">
                    <a:lumMod val="50000"/>
                  </a:schemeClr>
                </a:solidFill>
              </a:rPr>
              <a:t>인과의 역전 </a:t>
            </a:r>
            <a:endParaRPr lang="en-US" altLang="ko-KR" sz="2400" dirty="0">
              <a:solidFill>
                <a:schemeClr val="tx1">
                  <a:lumMod val="50000"/>
                </a:schemeClr>
              </a:solidFill>
            </a:endParaRPr>
          </a:p>
          <a:p>
            <a:r>
              <a:rPr lang="en-US" altLang="ko-KR" sz="2400" dirty="0">
                <a:solidFill>
                  <a:schemeClr val="tx1">
                    <a:lumMod val="50000"/>
                  </a:schemeClr>
                </a:solidFill>
              </a:rPr>
              <a:t>(</a:t>
            </a:r>
            <a:r>
              <a:rPr lang="ko-KR" altLang="en-US" sz="2400" dirty="0">
                <a:solidFill>
                  <a:schemeClr val="tx1">
                    <a:lumMod val="50000"/>
                  </a:schemeClr>
                </a:solidFill>
              </a:rPr>
              <a:t>기후 예측 모델에 당해 농산물 출하량을 사용하는 경우</a:t>
            </a:r>
            <a:r>
              <a:rPr lang="en-US" altLang="ko-KR" sz="2400" dirty="0">
                <a:solidFill>
                  <a:schemeClr val="tx1">
                    <a:lumMod val="50000"/>
                  </a:schemeClr>
                </a:solidFill>
              </a:rPr>
              <a:t>)</a:t>
            </a:r>
          </a:p>
          <a:p>
            <a:r>
              <a:rPr lang="ko-KR" altLang="en-US" sz="2400" dirty="0">
                <a:solidFill>
                  <a:schemeClr val="tx1">
                    <a:lumMod val="50000"/>
                  </a:schemeClr>
                </a:solidFill>
              </a:rPr>
              <a:t>포착이 힘든 설명변수 사용 </a:t>
            </a:r>
            <a:endParaRPr lang="en-US" altLang="ko-KR" sz="2400" dirty="0">
              <a:solidFill>
                <a:schemeClr val="tx1">
                  <a:lumMod val="50000"/>
                </a:schemeClr>
              </a:solidFill>
            </a:endParaRPr>
          </a:p>
          <a:p>
            <a:r>
              <a:rPr lang="en-US" altLang="ko-KR" sz="2400" dirty="0">
                <a:solidFill>
                  <a:schemeClr val="tx1">
                    <a:lumMod val="50000"/>
                  </a:schemeClr>
                </a:solidFill>
              </a:rPr>
              <a:t>(</a:t>
            </a:r>
            <a:r>
              <a:rPr lang="ko-KR" altLang="en-US" sz="2400" dirty="0">
                <a:solidFill>
                  <a:schemeClr val="tx1">
                    <a:lumMod val="50000"/>
                  </a:schemeClr>
                </a:solidFill>
              </a:rPr>
              <a:t>마트 고객의 사용금액 예측 모델에 고객의 자산을 사용하는 경우</a:t>
            </a:r>
            <a:r>
              <a:rPr lang="en-US" altLang="ko-KR" sz="2400" dirty="0">
                <a:solidFill>
                  <a:schemeClr val="tx1">
                    <a:lumMod val="50000"/>
                  </a:schemeClr>
                </a:solidFill>
              </a:rPr>
              <a:t>)</a:t>
            </a:r>
          </a:p>
          <a:p>
            <a:endParaRPr lang="en-US" altLang="ko-KR" sz="2800" dirty="0">
              <a:solidFill>
                <a:schemeClr val="tx1">
                  <a:lumMod val="50000"/>
                </a:schemeClr>
              </a:solidFill>
            </a:endParaRPr>
          </a:p>
          <a:p>
            <a:endParaRPr lang="ko-KR" altLang="en-US" sz="2800" dirty="0">
              <a:solidFill>
                <a:schemeClr val="tx1">
                  <a:lumMod val="50000"/>
                </a:schemeClr>
              </a:solidFill>
            </a:endParaRPr>
          </a:p>
        </p:txBody>
      </p:sp>
    </p:spTree>
    <p:extLst>
      <p:ext uri="{BB962C8B-B14F-4D97-AF65-F5344CB8AC3E}">
        <p14:creationId xmlns:p14="http://schemas.microsoft.com/office/powerpoint/2010/main" val="2368769470"/>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ko-KR" altLang="en-US" dirty="0"/>
              <a:t>목차</a:t>
            </a:r>
          </a:p>
        </p:txBody>
      </p:sp>
      <p:sp>
        <p:nvSpPr>
          <p:cNvPr id="3" name="내용 개체 틀 2"/>
          <p:cNvSpPr>
            <a:spLocks noGrp="1"/>
          </p:cNvSpPr>
          <p:nvPr>
            <p:ph idx="1"/>
          </p:nvPr>
        </p:nvSpPr>
        <p:spPr>
          <a:xfrm>
            <a:off x="609599" y="1357297"/>
            <a:ext cx="10972799" cy="5240142"/>
          </a:xfrm>
        </p:spPr>
        <p:txBody>
          <a:bodyPr/>
          <a:lstStyle/>
          <a:p>
            <a:pPr marL="0" indent="0">
              <a:buNone/>
              <a:defRPr/>
            </a:pPr>
            <a:endParaRPr lang="en-US" altLang="ko-KR" sz="3600" dirty="0">
              <a:latin typeface="굴림"/>
              <a:ea typeface="굴림"/>
            </a:endParaRPr>
          </a:p>
          <a:p>
            <a:pPr marL="0" indent="0">
              <a:buNone/>
              <a:defRPr/>
            </a:pPr>
            <a:r>
              <a:rPr lang="en-US" altLang="ko-KR" sz="3600" dirty="0">
                <a:latin typeface="굴림"/>
                <a:ea typeface="굴림"/>
              </a:rPr>
              <a:t>1. </a:t>
            </a:r>
            <a:r>
              <a:rPr lang="ko-KR" altLang="en-US" sz="3600" dirty="0">
                <a:latin typeface="굴림"/>
                <a:ea typeface="굴림"/>
              </a:rPr>
              <a:t>머신 러닝 이란</a:t>
            </a:r>
            <a:r>
              <a:rPr lang="en-US" altLang="ko-KR" sz="3600" dirty="0">
                <a:latin typeface="굴림"/>
                <a:ea typeface="굴림"/>
              </a:rPr>
              <a:t>?</a:t>
            </a:r>
          </a:p>
          <a:p>
            <a:pPr marL="0" indent="0">
              <a:buNone/>
              <a:defRPr/>
            </a:pPr>
            <a:endParaRPr lang="en-US" altLang="ko-KR" sz="3600" dirty="0">
              <a:latin typeface="굴림"/>
              <a:ea typeface="굴림"/>
            </a:endParaRPr>
          </a:p>
          <a:p>
            <a:pPr marL="0" indent="0">
              <a:buNone/>
              <a:defRPr/>
            </a:pPr>
            <a:r>
              <a:rPr lang="en-US" altLang="ko-KR" sz="3600" dirty="0">
                <a:latin typeface="굴림"/>
                <a:ea typeface="굴림"/>
              </a:rPr>
              <a:t>2. </a:t>
            </a:r>
            <a:r>
              <a:rPr lang="ko-KR" altLang="en-US" sz="3600" dirty="0">
                <a:latin typeface="굴림"/>
                <a:ea typeface="굴림"/>
              </a:rPr>
              <a:t>모델 만들기 </a:t>
            </a:r>
            <a:r>
              <a:rPr lang="en-US" altLang="ko-KR" sz="3600" dirty="0">
                <a:latin typeface="굴림"/>
                <a:ea typeface="굴림"/>
              </a:rPr>
              <a:t>(Basic Technique)</a:t>
            </a:r>
          </a:p>
          <a:p>
            <a:pPr marL="0" indent="0">
              <a:buNone/>
              <a:defRPr/>
            </a:pPr>
            <a:endParaRPr lang="en-US" altLang="ko-KR" sz="3600" dirty="0">
              <a:latin typeface="굴림"/>
              <a:ea typeface="굴림"/>
            </a:endParaRPr>
          </a:p>
          <a:p>
            <a:pPr marL="0" indent="0">
              <a:buNone/>
              <a:defRPr/>
            </a:pPr>
            <a:r>
              <a:rPr lang="en-US" altLang="ko-KR" sz="3600" dirty="0">
                <a:latin typeface="굴림"/>
                <a:ea typeface="굴림"/>
              </a:rPr>
              <a:t>3. </a:t>
            </a:r>
            <a:r>
              <a:rPr lang="ko-KR" altLang="en-US" sz="3600" dirty="0">
                <a:latin typeface="굴림"/>
                <a:ea typeface="굴림"/>
              </a:rPr>
              <a:t>좋은 모델 만들기 </a:t>
            </a:r>
            <a:r>
              <a:rPr lang="en-US" altLang="ko-KR" sz="3600" dirty="0">
                <a:latin typeface="굴림"/>
                <a:ea typeface="굴림"/>
              </a:rPr>
              <a:t>(Basic Theory)</a:t>
            </a:r>
          </a:p>
          <a:p>
            <a:pPr marL="0" indent="0">
              <a:buNone/>
              <a:defRPr/>
            </a:pPr>
            <a:endParaRPr lang="en-US" altLang="ko-KR" dirty="0">
              <a:latin typeface="굴림"/>
              <a:ea typeface="굴림"/>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116540"/>
            <a:ext cx="10095041" cy="747870"/>
          </a:xfrm>
        </p:spPr>
        <p:txBody>
          <a:bodyPr/>
          <a:lstStyle/>
          <a:p>
            <a:pPr>
              <a:defRPr/>
            </a:pPr>
            <a:r>
              <a:rPr lang="en-US" altLang="ko-KR" dirty="0">
                <a:latin typeface="굴림"/>
                <a:ea typeface="굴림"/>
              </a:rPr>
              <a:t>1. </a:t>
            </a:r>
            <a:r>
              <a:rPr lang="ko-KR" altLang="en-US" dirty="0" err="1">
                <a:latin typeface="굴림"/>
                <a:ea typeface="굴림"/>
              </a:rPr>
              <a:t>머신러닝이란</a:t>
            </a:r>
            <a:r>
              <a:rPr lang="en-US" altLang="ko-KR" dirty="0">
                <a:latin typeface="굴림"/>
                <a:ea typeface="굴림"/>
              </a:rPr>
              <a:t>?</a:t>
            </a:r>
            <a:endParaRPr lang="en-US" altLang="ko-KR" dirty="0"/>
          </a:p>
        </p:txBody>
      </p:sp>
      <p:sp>
        <p:nvSpPr>
          <p:cNvPr id="3" name="내용 개체 틀 2"/>
          <p:cNvSpPr>
            <a:spLocks noGrp="1"/>
          </p:cNvSpPr>
          <p:nvPr>
            <p:ph idx="1"/>
          </p:nvPr>
        </p:nvSpPr>
        <p:spPr>
          <a:xfrm>
            <a:off x="609599" y="1357298"/>
            <a:ext cx="10972799" cy="5195902"/>
          </a:xfrm>
        </p:spPr>
        <p:txBody>
          <a:bodyPr/>
          <a:lstStyle/>
          <a:p>
            <a:pPr>
              <a:defRPr/>
            </a:pPr>
            <a:r>
              <a:rPr lang="ko-KR" altLang="en-US" dirty="0"/>
              <a:t> “컴퓨터에 명시적인 프로그램 없이 배울 수 있는 능력을 부여하는 연구 분야” </a:t>
            </a:r>
            <a:r>
              <a:rPr lang="en-US" altLang="ko-KR" dirty="0"/>
              <a:t>– </a:t>
            </a:r>
            <a:r>
              <a:rPr lang="ko-KR" altLang="en-US" dirty="0"/>
              <a:t>아서 사무엘</a:t>
            </a:r>
            <a:r>
              <a:rPr lang="en-US" altLang="ko-KR" dirty="0"/>
              <a:t>,1959</a:t>
            </a:r>
            <a:endParaRPr lang="en-US" altLang="ko-KR" dirty="0">
              <a:latin typeface="굴림"/>
              <a:ea typeface="굴림"/>
            </a:endParaRPr>
          </a:p>
          <a:p>
            <a:pPr marL="0" indent="0">
              <a:buNone/>
              <a:defRPr/>
            </a:pPr>
            <a:endParaRPr lang="en-US" altLang="ko-KR" dirty="0">
              <a:latin typeface="굴림"/>
              <a:ea typeface="굴림"/>
            </a:endParaRPr>
          </a:p>
          <a:p>
            <a:pPr>
              <a:defRPr/>
            </a:pPr>
            <a:r>
              <a:rPr lang="ko-KR" altLang="en-US" dirty="0">
                <a:latin typeface="굴림"/>
                <a:ea typeface="굴림"/>
              </a:rPr>
              <a:t> 컴퓨터로 하여금 과거의 데이터를 이용해 새로운 함수를 만들게 하는 것</a:t>
            </a:r>
          </a:p>
          <a:p>
            <a:pPr marL="0" indent="0">
              <a:buNone/>
              <a:defRPr/>
            </a:pPr>
            <a:endParaRPr lang="ko-KR" altLang="en-US" dirty="0">
              <a:latin typeface="굴림"/>
              <a:ea typeface="굴림"/>
            </a:endParaRPr>
          </a:p>
        </p:txBody>
      </p:sp>
      <p:pic>
        <p:nvPicPr>
          <p:cNvPr id="5" name="그림 4">
            <a:extLst>
              <a:ext uri="{FF2B5EF4-FFF2-40B4-BE49-F238E27FC236}">
                <a16:creationId xmlns:a16="http://schemas.microsoft.com/office/drawing/2014/main" id="{8DDC64C8-6078-497E-BD20-1AE744C5F897}"/>
              </a:ext>
            </a:extLst>
          </p:cNvPr>
          <p:cNvPicPr>
            <a:picLocks noChangeAspect="1"/>
          </p:cNvPicPr>
          <p:nvPr/>
        </p:nvPicPr>
        <p:blipFill>
          <a:blip r:embed="rId3"/>
          <a:stretch>
            <a:fillRect/>
          </a:stretch>
        </p:blipFill>
        <p:spPr>
          <a:xfrm>
            <a:off x="4439770" y="3884901"/>
            <a:ext cx="6926601" cy="2668299"/>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116540"/>
            <a:ext cx="10383081" cy="747870"/>
          </a:xfrm>
        </p:spPr>
        <p:txBody>
          <a:bodyPr/>
          <a:lstStyle/>
          <a:p>
            <a:pPr>
              <a:defRPr/>
            </a:pPr>
            <a:r>
              <a:rPr lang="en-US" altLang="ko-KR" dirty="0">
                <a:latin typeface="굴림"/>
                <a:ea typeface="굴림"/>
              </a:rPr>
              <a:t>1. </a:t>
            </a:r>
            <a:r>
              <a:rPr lang="ko-KR" altLang="en-US" dirty="0" err="1">
                <a:latin typeface="굴림"/>
                <a:ea typeface="굴림"/>
              </a:rPr>
              <a:t>머신러닝이란</a:t>
            </a:r>
            <a:r>
              <a:rPr lang="en-US" altLang="ko-KR" dirty="0">
                <a:latin typeface="굴림"/>
                <a:ea typeface="굴림"/>
              </a:rPr>
              <a:t>? </a:t>
            </a:r>
            <a:r>
              <a:rPr lang="en-US" altLang="ko-KR" sz="2400" dirty="0">
                <a:latin typeface="굴림"/>
                <a:ea typeface="굴림"/>
              </a:rPr>
              <a:t>- </a:t>
            </a:r>
            <a:r>
              <a:rPr lang="ko-KR" altLang="en-US" sz="2400" dirty="0" err="1"/>
              <a:t>머신러닝의</a:t>
            </a:r>
            <a:r>
              <a:rPr lang="ko-KR" altLang="en-US" sz="2400" dirty="0"/>
              <a:t> 종류</a:t>
            </a:r>
            <a:endParaRPr lang="en-US" altLang="ko-KR" dirty="0"/>
          </a:p>
        </p:txBody>
      </p:sp>
      <p:sp>
        <p:nvSpPr>
          <p:cNvPr id="3" name="내용 개체 틀 2"/>
          <p:cNvSpPr>
            <a:spLocks noGrp="1"/>
          </p:cNvSpPr>
          <p:nvPr>
            <p:ph idx="1"/>
          </p:nvPr>
        </p:nvSpPr>
        <p:spPr>
          <a:xfrm>
            <a:off x="609599" y="1357298"/>
            <a:ext cx="10972799" cy="5195902"/>
          </a:xfrm>
        </p:spPr>
        <p:txBody>
          <a:bodyPr/>
          <a:lstStyle/>
          <a:p>
            <a:pPr marL="0" indent="0">
              <a:buNone/>
              <a:defRPr/>
            </a:pPr>
            <a:endParaRPr lang="en-US" altLang="ko-KR" sz="2400" dirty="0">
              <a:latin typeface="굴림"/>
              <a:ea typeface="굴림"/>
            </a:endParaRPr>
          </a:p>
          <a:p>
            <a:pPr>
              <a:defRPr/>
            </a:pPr>
            <a:r>
              <a:rPr lang="ko-KR" altLang="en-US" sz="2400" dirty="0"/>
              <a:t> 지도 학습 </a:t>
            </a:r>
            <a:r>
              <a:rPr lang="en-US" altLang="ko-KR" sz="2400" dirty="0"/>
              <a:t>(Supervised Learning)    </a:t>
            </a:r>
          </a:p>
          <a:p>
            <a:pPr lvl="1">
              <a:defRPr/>
            </a:pPr>
            <a:r>
              <a:rPr lang="ko-KR" altLang="en-US" sz="2000" dirty="0"/>
              <a:t>정답지</a:t>
            </a:r>
            <a:r>
              <a:rPr lang="en-US" altLang="ko-KR" sz="2000" dirty="0"/>
              <a:t>(y)</a:t>
            </a:r>
            <a:r>
              <a:rPr lang="ko-KR" altLang="en-US" sz="2000" dirty="0"/>
              <a:t>를 이용하는 학습 </a:t>
            </a:r>
            <a:endParaRPr lang="en-US" altLang="ko-KR" sz="2000" dirty="0"/>
          </a:p>
          <a:p>
            <a:pPr lvl="1">
              <a:defRPr/>
            </a:pPr>
            <a:r>
              <a:rPr lang="en-US" altLang="ko-KR" sz="2000" dirty="0"/>
              <a:t>Y ~ X</a:t>
            </a:r>
          </a:p>
          <a:p>
            <a:pPr>
              <a:defRPr/>
            </a:pPr>
            <a:endParaRPr lang="en-US" altLang="ko-KR" sz="2400" dirty="0"/>
          </a:p>
          <a:p>
            <a:pPr>
              <a:defRPr/>
            </a:pPr>
            <a:r>
              <a:rPr lang="ko-KR" altLang="en-US" sz="2400" dirty="0"/>
              <a:t>비지도 학습 </a:t>
            </a:r>
            <a:r>
              <a:rPr lang="en-US" altLang="ko-KR" sz="2400" dirty="0"/>
              <a:t>(Un-supervised Learning)</a:t>
            </a:r>
          </a:p>
          <a:p>
            <a:pPr lvl="1">
              <a:defRPr/>
            </a:pPr>
            <a:r>
              <a:rPr lang="ko-KR" altLang="en-US" sz="2000" dirty="0"/>
              <a:t>정답지 없이 데이터의 패턴만 이용하는 학습</a:t>
            </a:r>
            <a:endParaRPr lang="en-US" altLang="ko-KR" sz="2000" dirty="0"/>
          </a:p>
          <a:p>
            <a:pPr lvl="1">
              <a:defRPr/>
            </a:pPr>
            <a:r>
              <a:rPr lang="en-US" altLang="ko-KR" sz="2000" dirty="0"/>
              <a:t>X</a:t>
            </a:r>
          </a:p>
          <a:p>
            <a:pPr lvl="1">
              <a:defRPr/>
            </a:pPr>
            <a:endParaRPr lang="en-US" altLang="ko-KR" sz="2000" dirty="0"/>
          </a:p>
          <a:p>
            <a:pPr>
              <a:defRPr/>
            </a:pPr>
            <a:r>
              <a:rPr lang="ko-KR" altLang="en-US" sz="2400" dirty="0"/>
              <a:t>강화 학습 </a:t>
            </a:r>
            <a:r>
              <a:rPr lang="en-US" altLang="ko-KR" sz="2400" dirty="0"/>
              <a:t>(Reinforcement Learning)</a:t>
            </a:r>
          </a:p>
          <a:p>
            <a:pPr lvl="1">
              <a:defRPr/>
            </a:pPr>
            <a:r>
              <a:rPr lang="ko-KR" altLang="en-US" sz="2000" dirty="0">
                <a:latin typeface="굴림"/>
                <a:ea typeface="굴림"/>
              </a:rPr>
              <a:t>가상 환경을 조성하여 특정 환경과 특정 행위의 보상점수를 이용하는 학습</a:t>
            </a:r>
            <a:endParaRPr lang="en-US" altLang="ko-KR" sz="2000" dirty="0">
              <a:latin typeface="굴림"/>
              <a:ea typeface="굴림"/>
            </a:endParaRPr>
          </a:p>
          <a:p>
            <a:pPr lvl="1">
              <a:defRPr/>
            </a:pPr>
            <a:r>
              <a:rPr lang="en-US" altLang="ko-KR" sz="2000" dirty="0">
                <a:latin typeface="굴림"/>
                <a:ea typeface="굴림"/>
              </a:rPr>
              <a:t>A~R,S</a:t>
            </a:r>
          </a:p>
          <a:p>
            <a:pPr>
              <a:defRPr/>
            </a:pPr>
            <a:endParaRPr lang="ko-KR" altLang="en-US" dirty="0">
              <a:latin typeface="굴림"/>
              <a:ea typeface="굴림"/>
            </a:endParaRPr>
          </a:p>
        </p:txBody>
      </p:sp>
    </p:spTree>
    <p:extLst>
      <p:ext uri="{BB962C8B-B14F-4D97-AF65-F5344CB8AC3E}">
        <p14:creationId xmlns:p14="http://schemas.microsoft.com/office/powerpoint/2010/main" val="1568437376"/>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170686"/>
            <a:ext cx="9879011" cy="585608"/>
          </a:xfrm>
        </p:spPr>
        <p:txBody>
          <a:bodyPr/>
          <a:lstStyle/>
          <a:p>
            <a:pPr>
              <a:defRPr/>
            </a:pPr>
            <a:r>
              <a:rPr lang="en-US" altLang="ko-KR" dirty="0">
                <a:latin typeface="굴림"/>
                <a:ea typeface="굴림"/>
              </a:rPr>
              <a:t>1. </a:t>
            </a:r>
            <a:r>
              <a:rPr lang="ko-KR" altLang="en-US" dirty="0" err="1">
                <a:latin typeface="굴림"/>
                <a:ea typeface="굴림"/>
              </a:rPr>
              <a:t>머신러닝이란</a:t>
            </a:r>
            <a:r>
              <a:rPr lang="en-US" altLang="ko-KR" dirty="0">
                <a:latin typeface="굴림"/>
                <a:ea typeface="굴림"/>
              </a:rPr>
              <a:t>? </a:t>
            </a:r>
            <a:r>
              <a:rPr lang="en-US" altLang="ko-KR" sz="2400" dirty="0">
                <a:latin typeface="굴림"/>
                <a:ea typeface="굴림"/>
              </a:rPr>
              <a:t>- </a:t>
            </a:r>
            <a:r>
              <a:rPr lang="ko-KR" altLang="en-US" sz="2400" dirty="0">
                <a:latin typeface="굴림"/>
                <a:ea typeface="굴림"/>
              </a:rPr>
              <a:t>모델</a:t>
            </a:r>
            <a:endParaRPr lang="en-US" altLang="ko-KR" dirty="0"/>
          </a:p>
        </p:txBody>
      </p:sp>
      <p:sp>
        <p:nvSpPr>
          <p:cNvPr id="3" name="내용 개체 틀 2"/>
          <p:cNvSpPr>
            <a:spLocks noGrp="1"/>
          </p:cNvSpPr>
          <p:nvPr>
            <p:ph idx="1"/>
          </p:nvPr>
        </p:nvSpPr>
        <p:spPr>
          <a:xfrm>
            <a:off x="609599" y="1357298"/>
            <a:ext cx="10972799" cy="5195902"/>
          </a:xfrm>
        </p:spPr>
        <p:txBody>
          <a:bodyPr/>
          <a:lstStyle/>
          <a:p>
            <a:pPr>
              <a:defRPr/>
            </a:pPr>
            <a:endParaRPr lang="en-US" altLang="ko-KR" dirty="0">
              <a:latin typeface="굴림"/>
              <a:ea typeface="굴림"/>
            </a:endParaRPr>
          </a:p>
          <a:p>
            <a:pPr>
              <a:defRPr/>
            </a:pPr>
            <a:r>
              <a:rPr lang="ko-KR" altLang="en-US" sz="3200" dirty="0">
                <a:latin typeface="굴림"/>
                <a:ea typeface="굴림"/>
              </a:rPr>
              <a:t>모델</a:t>
            </a:r>
            <a:r>
              <a:rPr lang="ko-KR" altLang="en-US" dirty="0">
                <a:latin typeface="굴림"/>
                <a:ea typeface="굴림"/>
              </a:rPr>
              <a:t> </a:t>
            </a:r>
            <a:endParaRPr lang="en-US" altLang="ko-KR" dirty="0">
              <a:latin typeface="굴림"/>
              <a:ea typeface="굴림"/>
            </a:endParaRPr>
          </a:p>
          <a:p>
            <a:pPr lvl="1">
              <a:defRPr/>
            </a:pPr>
            <a:r>
              <a:rPr lang="ko-KR" altLang="en-US" dirty="0">
                <a:latin typeface="굴림"/>
                <a:ea typeface="굴림"/>
              </a:rPr>
              <a:t>이상이 되는 규범</a:t>
            </a:r>
            <a:endParaRPr lang="en-US" altLang="ko-KR" dirty="0">
              <a:latin typeface="굴림"/>
              <a:ea typeface="굴림"/>
            </a:endParaRPr>
          </a:p>
          <a:p>
            <a:pPr lvl="1">
              <a:defRPr/>
            </a:pPr>
            <a:r>
              <a:rPr lang="ko-KR" altLang="en-US" dirty="0">
                <a:latin typeface="굴림"/>
                <a:ea typeface="굴림"/>
              </a:rPr>
              <a:t>머신 러닝의 목표</a:t>
            </a:r>
            <a:endParaRPr lang="en-US" altLang="ko-KR" dirty="0">
              <a:latin typeface="굴림"/>
              <a:ea typeface="굴림"/>
            </a:endParaRPr>
          </a:p>
          <a:p>
            <a:pPr lvl="1">
              <a:defRPr/>
            </a:pPr>
            <a:r>
              <a:rPr lang="ko-KR" altLang="en-US" dirty="0">
                <a:latin typeface="굴림"/>
                <a:ea typeface="굴림"/>
              </a:rPr>
              <a:t>함수 </a:t>
            </a:r>
            <a:r>
              <a:rPr lang="en-US" altLang="ko-KR" dirty="0">
                <a:latin typeface="굴림"/>
                <a:ea typeface="굴림"/>
              </a:rPr>
              <a:t>y=f(x)</a:t>
            </a:r>
            <a:r>
              <a:rPr lang="ko-KR" altLang="en-US" dirty="0">
                <a:latin typeface="굴림"/>
                <a:ea typeface="굴림"/>
              </a:rPr>
              <a:t>의 역할과 유사</a:t>
            </a:r>
            <a:endParaRPr lang="en-US" altLang="ko-KR" dirty="0">
              <a:latin typeface="굴림"/>
              <a:ea typeface="굴림"/>
            </a:endParaRPr>
          </a:p>
          <a:p>
            <a:pPr marL="0" indent="0">
              <a:buNone/>
              <a:defRPr/>
            </a:pPr>
            <a:endParaRPr lang="ko-KR" altLang="en-US" dirty="0">
              <a:latin typeface="굴림"/>
              <a:ea typeface="굴림"/>
            </a:endParaRPr>
          </a:p>
        </p:txBody>
      </p:sp>
      <p:pic>
        <p:nvPicPr>
          <p:cNvPr id="1026" name="Picture 2">
            <a:extLst>
              <a:ext uri="{FF2B5EF4-FFF2-40B4-BE49-F238E27FC236}">
                <a16:creationId xmlns:a16="http://schemas.microsoft.com/office/drawing/2014/main" id="{E275AAA4-4C9D-4A77-9FF9-84AA98593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980" y="1341902"/>
            <a:ext cx="4676016" cy="462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865647"/>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9881" y="116540"/>
            <a:ext cx="10383081" cy="747870"/>
          </a:xfrm>
        </p:spPr>
        <p:txBody>
          <a:bodyPr/>
          <a:lstStyle/>
          <a:p>
            <a:pPr>
              <a:defRPr/>
            </a:pPr>
            <a:r>
              <a:rPr lang="en-US" altLang="ko-KR" dirty="0">
                <a:latin typeface="굴림"/>
                <a:ea typeface="굴림"/>
              </a:rPr>
              <a:t>1. </a:t>
            </a:r>
            <a:r>
              <a:rPr lang="ko-KR" altLang="en-US" dirty="0" err="1">
                <a:latin typeface="굴림"/>
                <a:ea typeface="굴림"/>
              </a:rPr>
              <a:t>머신러닝이란</a:t>
            </a:r>
            <a:r>
              <a:rPr lang="en-US" altLang="ko-KR" dirty="0">
                <a:latin typeface="굴림"/>
                <a:ea typeface="굴림"/>
              </a:rPr>
              <a:t>? </a:t>
            </a:r>
            <a:r>
              <a:rPr lang="en-US" altLang="ko-KR" sz="2400" dirty="0">
                <a:latin typeface="굴림"/>
                <a:ea typeface="굴림"/>
              </a:rPr>
              <a:t>– </a:t>
            </a:r>
            <a:r>
              <a:rPr lang="ko-KR" altLang="en-US" sz="2400" dirty="0">
                <a:latin typeface="굴림"/>
                <a:ea typeface="굴림"/>
              </a:rPr>
              <a:t>손실 함수와 비용 함수</a:t>
            </a:r>
            <a:endParaRPr lang="en-US" altLang="ko-KR"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609599" y="1357298"/>
                <a:ext cx="10972799" cy="5195902"/>
              </a:xfrm>
            </p:spPr>
            <p:txBody>
              <a:bodyPr/>
              <a:lstStyle/>
              <a:p>
                <a:pPr>
                  <a:defRPr/>
                </a:pPr>
                <a:r>
                  <a:rPr lang="en-US" altLang="ko-KR" sz="3200" dirty="0">
                    <a:latin typeface="굴림"/>
                    <a:ea typeface="굴림"/>
                  </a:rPr>
                  <a:t>Loss</a:t>
                </a:r>
                <a:r>
                  <a:rPr lang="ko-KR" altLang="en-US" sz="3200" dirty="0">
                    <a:latin typeface="굴림"/>
                    <a:ea typeface="굴림"/>
                  </a:rPr>
                  <a:t> </a:t>
                </a:r>
                <a:r>
                  <a:rPr lang="en-US" altLang="ko-KR" sz="3200" dirty="0" err="1">
                    <a:latin typeface="굴림"/>
                    <a:ea typeface="굴림"/>
                  </a:rPr>
                  <a:t>Fucntion</a:t>
                </a:r>
                <a:r>
                  <a:rPr lang="en-US" altLang="ko-KR" sz="3200" dirty="0">
                    <a:latin typeface="굴림"/>
                    <a:ea typeface="굴림"/>
                  </a:rPr>
                  <a:t> (</a:t>
                </a:r>
                <a14:m>
                  <m:oMath xmlns:m="http://schemas.openxmlformats.org/officeDocument/2006/math">
                    <m:r>
                      <a:rPr lang="en-US" altLang="ko-KR" sz="3200" i="1" smtClean="0">
                        <a:latin typeface="Cambria Math" panose="02040503050406030204" pitchFamily="18" charset="0"/>
                        <a:ea typeface="Cambria Math" panose="02040503050406030204" pitchFamily="18" charset="0"/>
                      </a:rPr>
                      <m:t>≈</m:t>
                    </m:r>
                  </m:oMath>
                </a14:m>
                <a:r>
                  <a:rPr lang="en-US" altLang="ko-KR" sz="3200" dirty="0">
                    <a:latin typeface="굴림"/>
                    <a:ea typeface="굴림"/>
                  </a:rPr>
                  <a:t>Cost function)</a:t>
                </a:r>
              </a:p>
              <a:p>
                <a:pPr>
                  <a:defRPr/>
                </a:pPr>
                <a:endParaRPr lang="en-US" altLang="ko-KR" sz="3200" dirty="0">
                  <a:latin typeface="굴림"/>
                  <a:ea typeface="굴림"/>
                </a:endParaRPr>
              </a:p>
              <a:p>
                <a:pPr lvl="1">
                  <a:defRPr/>
                </a:pPr>
                <a:r>
                  <a:rPr lang="ko-KR" altLang="en-US" sz="2800" dirty="0">
                    <a:latin typeface="굴림"/>
                    <a:ea typeface="굴림"/>
                  </a:rPr>
                  <a:t>컴퓨터에게 전달하는 피드백</a:t>
                </a:r>
                <a:endParaRPr lang="en-US" altLang="ko-KR" sz="2800" dirty="0">
                  <a:latin typeface="굴림"/>
                  <a:ea typeface="굴림"/>
                </a:endParaRPr>
              </a:p>
              <a:p>
                <a:pPr lvl="1">
                  <a:defRPr/>
                </a:pPr>
                <a:endParaRPr lang="en-US" altLang="ko-KR" sz="3200" dirty="0">
                  <a:latin typeface="굴림"/>
                  <a:ea typeface="굴림"/>
                </a:endParaRPr>
              </a:p>
              <a:p>
                <a:pPr lvl="1">
                  <a:defRPr/>
                </a:pPr>
                <a:r>
                  <a:rPr lang="ko-KR" altLang="en-US" sz="2800" dirty="0">
                    <a:latin typeface="굴림"/>
                    <a:ea typeface="굴림"/>
                  </a:rPr>
                  <a:t>모델을 이용한 예상치와 실제 값의 차이</a:t>
                </a:r>
                <a:r>
                  <a:rPr lang="en-US" altLang="ko-KR" sz="2800" dirty="0">
                    <a:latin typeface="굴림"/>
                    <a:ea typeface="굴림"/>
                  </a:rPr>
                  <a:t>(</a:t>
                </a:r>
                <a:r>
                  <a:rPr lang="ko-KR" altLang="en-US" sz="2800" dirty="0">
                    <a:latin typeface="굴림"/>
                    <a:ea typeface="굴림"/>
                  </a:rPr>
                  <a:t>오차</a:t>
                </a:r>
                <a:r>
                  <a:rPr lang="en-US" altLang="ko-KR" sz="2800" dirty="0">
                    <a:latin typeface="굴림"/>
                    <a:ea typeface="굴림"/>
                  </a:rPr>
                  <a:t>)</a:t>
                </a:r>
                <a:r>
                  <a:rPr lang="ko-KR" altLang="en-US" sz="2800" dirty="0">
                    <a:latin typeface="굴림"/>
                    <a:ea typeface="굴림"/>
                  </a:rPr>
                  <a:t>에 관한 함수</a:t>
                </a:r>
                <a:endParaRPr lang="en-US" altLang="ko-KR" sz="2800" dirty="0">
                  <a:latin typeface="굴림"/>
                  <a:ea typeface="굴림"/>
                </a:endParaRPr>
              </a:p>
              <a:p>
                <a:pPr lvl="1">
                  <a:defRPr/>
                </a:pPr>
                <a:endParaRPr lang="en-US" altLang="ko-KR" sz="2800" dirty="0">
                  <a:latin typeface="굴림"/>
                  <a:ea typeface="굴림"/>
                </a:endParaRPr>
              </a:p>
              <a:p>
                <a:pPr lvl="1">
                  <a:defRPr/>
                </a:pPr>
                <a:r>
                  <a:rPr lang="ko-KR" altLang="en-US" sz="2800" dirty="0">
                    <a:latin typeface="굴림"/>
                    <a:ea typeface="굴림"/>
                  </a:rPr>
                  <a:t>여러 파라미터를 반복해서 실험해 봄으로써 오차를 최소화 시키는 최적의 파라미터를 찾음</a:t>
                </a:r>
                <a:endParaRPr lang="en-US" altLang="ko-KR" sz="2800" dirty="0">
                  <a:latin typeface="굴림"/>
                  <a:ea typeface="굴림"/>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609599" y="1357298"/>
                <a:ext cx="10972799" cy="5195902"/>
              </a:xfrm>
              <a:blipFill>
                <a:blip r:embed="rId3"/>
                <a:stretch>
                  <a:fillRect l="-1278" t="-187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9172281"/>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188550"/>
            <a:ext cx="9518961" cy="603850"/>
          </a:xfrm>
        </p:spPr>
        <p:txBody>
          <a:bodyPr/>
          <a:lstStyle/>
          <a:p>
            <a:pPr>
              <a:defRPr/>
            </a:pPr>
            <a:r>
              <a:rPr lang="en-US" altLang="ko-KR" dirty="0">
                <a:latin typeface="굴림"/>
                <a:ea typeface="굴림"/>
              </a:rPr>
              <a:t>1. </a:t>
            </a:r>
            <a:r>
              <a:rPr lang="ko-KR" altLang="en-US" dirty="0" err="1">
                <a:latin typeface="굴림"/>
                <a:ea typeface="굴림"/>
              </a:rPr>
              <a:t>머신러닝이란</a:t>
            </a:r>
            <a:r>
              <a:rPr lang="en-US" altLang="ko-KR" dirty="0">
                <a:latin typeface="굴림"/>
                <a:ea typeface="굴림"/>
              </a:rPr>
              <a:t>? </a:t>
            </a:r>
            <a:r>
              <a:rPr lang="en-US" altLang="ko-KR" sz="2400" dirty="0">
                <a:latin typeface="굴림"/>
                <a:ea typeface="굴림"/>
              </a:rPr>
              <a:t>– </a:t>
            </a:r>
            <a:r>
              <a:rPr lang="ko-KR" altLang="en-US" sz="2400" dirty="0">
                <a:latin typeface="굴림"/>
                <a:ea typeface="굴림"/>
              </a:rPr>
              <a:t>수치해석</a:t>
            </a:r>
            <a:endParaRPr lang="en-US" altLang="ko-KR"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609599" y="1357298"/>
                <a:ext cx="10972799" cy="5195902"/>
              </a:xfrm>
            </p:spPr>
            <p:txBody>
              <a:bodyPr/>
              <a:lstStyle/>
              <a:p>
                <a:pPr>
                  <a:defRPr/>
                </a:pPr>
                <a:r>
                  <a:rPr lang="en-US" altLang="ko-KR" sz="3200" dirty="0">
                    <a:latin typeface="굴림"/>
                    <a:ea typeface="굴림"/>
                  </a:rPr>
                  <a:t>MSE(Mean Square Error)</a:t>
                </a:r>
                <a:r>
                  <a:rPr lang="ko-KR" altLang="en-US" sz="3200" dirty="0">
                    <a:latin typeface="굴림"/>
                    <a:ea typeface="굴림"/>
                  </a:rPr>
                  <a:t> </a:t>
                </a:r>
                <a:r>
                  <a:rPr lang="en-US" altLang="ko-KR" sz="3200" dirty="0">
                    <a:latin typeface="굴림"/>
                    <a:ea typeface="굴림"/>
                  </a:rPr>
                  <a:t>=</a:t>
                </a:r>
                <a:r>
                  <a:rPr lang="ko-KR" altLang="en-US" sz="3200" dirty="0">
                    <a:latin typeface="굴림"/>
                    <a:ea typeface="굴림"/>
                  </a:rPr>
                  <a:t> </a:t>
                </a:r>
                <a14:m>
                  <m:oMath xmlns:m="http://schemas.openxmlformats.org/officeDocument/2006/math">
                    <m:f>
                      <m:fPr>
                        <m:ctrlPr>
                          <a:rPr lang="en-US" altLang="ko-KR" sz="3200" i="1">
                            <a:latin typeface="Cambria Math" panose="02040503050406030204" pitchFamily="18" charset="0"/>
                            <a:ea typeface="굴림"/>
                          </a:rPr>
                        </m:ctrlPr>
                      </m:fPr>
                      <m:num>
                        <m:r>
                          <a:rPr lang="en-US" altLang="ko-KR" sz="3200" i="1">
                            <a:latin typeface="Cambria Math" panose="02040503050406030204" pitchFamily="18" charset="0"/>
                            <a:ea typeface="굴림"/>
                          </a:rPr>
                          <m:t>1</m:t>
                        </m:r>
                      </m:num>
                      <m:den>
                        <m:r>
                          <a:rPr lang="en-US" altLang="ko-KR" sz="3200" i="1">
                            <a:latin typeface="Cambria Math" panose="02040503050406030204" pitchFamily="18" charset="0"/>
                            <a:ea typeface="굴림"/>
                          </a:rPr>
                          <m:t>𝑛</m:t>
                        </m:r>
                      </m:den>
                    </m:f>
                    <m:nary>
                      <m:naryPr>
                        <m:chr m:val="∑"/>
                        <m:subHide m:val="on"/>
                        <m:supHide m:val="on"/>
                        <m:ctrlPr>
                          <a:rPr lang="en-US" altLang="ko-KR" sz="3200" i="1">
                            <a:latin typeface="Cambria Math" panose="02040503050406030204" pitchFamily="18" charset="0"/>
                            <a:ea typeface="굴림"/>
                          </a:rPr>
                        </m:ctrlPr>
                      </m:naryPr>
                      <m:sub/>
                      <m:sup/>
                      <m:e>
                        <m:sSup>
                          <m:sSupPr>
                            <m:ctrlPr>
                              <a:rPr lang="en-US" altLang="ko-KR" sz="3200" i="1">
                                <a:latin typeface="Cambria Math" panose="02040503050406030204" pitchFamily="18" charset="0"/>
                                <a:ea typeface="굴림"/>
                              </a:rPr>
                            </m:ctrlPr>
                          </m:sSupPr>
                          <m:e>
                            <m:r>
                              <a:rPr lang="en-US" altLang="ko-KR" sz="3200" i="1">
                                <a:latin typeface="Cambria Math" panose="02040503050406030204" pitchFamily="18" charset="0"/>
                                <a:ea typeface="굴림"/>
                              </a:rPr>
                              <m:t>(</m:t>
                            </m:r>
                            <m:r>
                              <a:rPr lang="en-US" altLang="ko-KR" sz="3200" i="1">
                                <a:latin typeface="Cambria Math" panose="02040503050406030204" pitchFamily="18" charset="0"/>
                                <a:ea typeface="굴림"/>
                              </a:rPr>
                              <m:t>𝑦</m:t>
                            </m:r>
                            <m:r>
                              <a:rPr lang="en-US" altLang="ko-KR" sz="3200" i="1">
                                <a:latin typeface="Cambria Math" panose="02040503050406030204" pitchFamily="18" charset="0"/>
                                <a:ea typeface="굴림"/>
                              </a:rPr>
                              <m:t>−</m:t>
                            </m:r>
                            <m:acc>
                              <m:accPr>
                                <m:chr m:val="̂"/>
                                <m:ctrlPr>
                                  <a:rPr lang="en-US" altLang="ko-KR" sz="3200" i="1">
                                    <a:latin typeface="Cambria Math" panose="02040503050406030204" pitchFamily="18" charset="0"/>
                                    <a:ea typeface="굴림"/>
                                  </a:rPr>
                                </m:ctrlPr>
                              </m:accPr>
                              <m:e>
                                <m:r>
                                  <a:rPr lang="en-US" altLang="ko-KR" sz="3200" i="1">
                                    <a:latin typeface="Cambria Math" panose="02040503050406030204" pitchFamily="18" charset="0"/>
                                    <a:ea typeface="굴림"/>
                                  </a:rPr>
                                  <m:t>𝑦</m:t>
                                </m:r>
                              </m:e>
                            </m:acc>
                            <m:r>
                              <a:rPr lang="en-US" altLang="ko-KR" sz="3200" i="1">
                                <a:latin typeface="Cambria Math" panose="02040503050406030204" pitchFamily="18" charset="0"/>
                                <a:ea typeface="굴림"/>
                              </a:rPr>
                              <m:t>)</m:t>
                            </m:r>
                          </m:e>
                          <m:sup>
                            <m:r>
                              <a:rPr lang="en-US" altLang="ko-KR" sz="3200" i="1">
                                <a:latin typeface="Cambria Math" panose="02040503050406030204" pitchFamily="18" charset="0"/>
                                <a:ea typeface="굴림"/>
                              </a:rPr>
                              <m:t>2</m:t>
                            </m:r>
                          </m:sup>
                        </m:sSup>
                      </m:e>
                    </m:nary>
                  </m:oMath>
                </a14:m>
                <a:r>
                  <a:rPr lang="en-US" altLang="ko-KR" sz="3200" dirty="0">
                    <a:latin typeface="굴림"/>
                    <a:ea typeface="굴림"/>
                  </a:rPr>
                  <a:t> </a:t>
                </a:r>
              </a:p>
              <a:p>
                <a:pPr lvl="1">
                  <a:defRPr/>
                </a:pPr>
                <a:r>
                  <a:rPr lang="ko-KR" altLang="en-US" sz="2000" dirty="0">
                    <a:latin typeface="굴림"/>
                    <a:ea typeface="굴림"/>
                  </a:rPr>
                  <a:t>함수의 형태 </a:t>
                </a:r>
                <a:r>
                  <a:rPr lang="en-US" altLang="ko-KR" sz="2000" dirty="0">
                    <a:latin typeface="굴림"/>
                    <a:ea typeface="굴림"/>
                  </a:rPr>
                  <a:t>-&gt; </a:t>
                </a:r>
                <a:r>
                  <a:rPr lang="ko-KR" altLang="en-US" sz="2000" dirty="0">
                    <a:latin typeface="굴림"/>
                    <a:ea typeface="굴림"/>
                  </a:rPr>
                  <a:t>수치해석을 통한 근 찾기 가능</a:t>
                </a:r>
                <a:endParaRPr lang="en-US" altLang="ko-KR" sz="2000" dirty="0">
                  <a:latin typeface="굴림"/>
                  <a:ea typeface="굴림"/>
                </a:endParaRPr>
              </a:p>
              <a:p>
                <a:pPr lvl="1">
                  <a:defRPr/>
                </a:pPr>
                <a14:m>
                  <m:oMath xmlns:m="http://schemas.openxmlformats.org/officeDocument/2006/math">
                    <m:acc>
                      <m:accPr>
                        <m:chr m:val="̂"/>
                        <m:ctrlPr>
                          <a:rPr lang="en-US" altLang="ko-KR" sz="2400" i="1">
                            <a:latin typeface="Cambria Math" panose="02040503050406030204" pitchFamily="18" charset="0"/>
                            <a:ea typeface="굴림"/>
                          </a:rPr>
                        </m:ctrlPr>
                      </m:accPr>
                      <m:e>
                        <m:r>
                          <a:rPr lang="en-US" altLang="ko-KR" sz="2400" i="1">
                            <a:latin typeface="Cambria Math" panose="02040503050406030204" pitchFamily="18" charset="0"/>
                            <a:ea typeface="굴림"/>
                          </a:rPr>
                          <m:t>𝜃</m:t>
                        </m:r>
                      </m:e>
                    </m:acc>
                    <m:r>
                      <a:rPr lang="en-US" altLang="ko-KR" sz="2400" i="1">
                        <a:latin typeface="Cambria Math" panose="02040503050406030204" pitchFamily="18" charset="0"/>
                        <a:ea typeface="굴림"/>
                      </a:rPr>
                      <m:t>= </m:t>
                    </m:r>
                    <m:sSub>
                      <m:sSubPr>
                        <m:ctrlPr>
                          <a:rPr lang="en-US" altLang="ko-KR" sz="2400" i="1">
                            <a:latin typeface="Cambria Math" panose="02040503050406030204" pitchFamily="18" charset="0"/>
                            <a:ea typeface="굴림"/>
                          </a:rPr>
                        </m:ctrlPr>
                      </m:sSubPr>
                      <m:e>
                        <m:r>
                          <a:rPr lang="en-US" altLang="ko-KR" sz="2400" i="1">
                            <a:latin typeface="Cambria Math" panose="02040503050406030204" pitchFamily="18" charset="0"/>
                            <a:ea typeface="굴림"/>
                          </a:rPr>
                          <m:t>𝑎𝑟𝑔𝑚𝑖𝑛</m:t>
                        </m:r>
                      </m:e>
                      <m:sub>
                        <m:r>
                          <a:rPr lang="en-US" altLang="ko-KR" sz="2400" i="1">
                            <a:latin typeface="Cambria Math" panose="02040503050406030204" pitchFamily="18" charset="0"/>
                            <a:ea typeface="굴림"/>
                          </a:rPr>
                          <m:t>𝜃</m:t>
                        </m:r>
                      </m:sub>
                    </m:sSub>
                    <m:r>
                      <m:rPr>
                        <m:lit/>
                      </m:rPr>
                      <a:rPr lang="en-US" altLang="ko-KR" sz="2400" i="1">
                        <a:latin typeface="Cambria Math" panose="02040503050406030204" pitchFamily="18" charset="0"/>
                        <a:ea typeface="굴림"/>
                      </a:rPr>
                      <m:t> </m:t>
                    </m:r>
                    <m:r>
                      <a:rPr lang="en-US" altLang="ko-KR" sz="2400" i="1">
                        <a:latin typeface="Cambria Math" panose="02040503050406030204" pitchFamily="18" charset="0"/>
                        <a:ea typeface="굴림"/>
                      </a:rPr>
                      <m:t>𝑓</m:t>
                    </m:r>
                    <m:d>
                      <m:dPr>
                        <m:ctrlPr>
                          <a:rPr lang="en-US" altLang="ko-KR" sz="2400" i="1">
                            <a:latin typeface="Cambria Math" panose="02040503050406030204" pitchFamily="18" charset="0"/>
                            <a:ea typeface="굴림"/>
                          </a:rPr>
                        </m:ctrlPr>
                      </m:dPr>
                      <m:e>
                        <m:r>
                          <a:rPr lang="en-US" altLang="ko-KR" sz="2400" i="1">
                            <a:latin typeface="Cambria Math" panose="02040503050406030204" pitchFamily="18" charset="0"/>
                            <a:ea typeface="굴림"/>
                          </a:rPr>
                          <m:t>𝜃</m:t>
                        </m:r>
                      </m:e>
                    </m:d>
                  </m:oMath>
                </a14:m>
                <a:endParaRPr lang="en-US" altLang="ko-KR" sz="3200" dirty="0">
                  <a:latin typeface="굴림"/>
                  <a:ea typeface="굴림"/>
                </a:endParaRPr>
              </a:p>
              <a:p>
                <a:pPr lvl="1">
                  <a:defRPr/>
                </a:pPr>
                <a:endParaRPr lang="en-US" altLang="ko-KR" sz="3200" dirty="0">
                  <a:latin typeface="굴림"/>
                  <a:ea typeface="굴림"/>
                </a:endParaRPr>
              </a:p>
              <a:p>
                <a:pPr>
                  <a:defRPr/>
                </a:pPr>
                <a:r>
                  <a:rPr lang="ko-KR" altLang="en-US" sz="3200" dirty="0">
                    <a:latin typeface="굴림"/>
                    <a:ea typeface="굴림"/>
                  </a:rPr>
                  <a:t>경사 </a:t>
                </a:r>
                <a:r>
                  <a:rPr lang="ko-KR" altLang="en-US" sz="3200" dirty="0" err="1">
                    <a:latin typeface="굴림"/>
                    <a:ea typeface="굴림"/>
                  </a:rPr>
                  <a:t>하강법</a:t>
                </a:r>
                <a:r>
                  <a:rPr lang="ko-KR" altLang="en-US" sz="3200" dirty="0">
                    <a:latin typeface="굴림"/>
                    <a:ea typeface="굴림"/>
                  </a:rPr>
                  <a:t> </a:t>
                </a:r>
                <a:r>
                  <a:rPr lang="en-US" altLang="ko-KR" sz="3200" dirty="0">
                    <a:latin typeface="굴림"/>
                    <a:ea typeface="굴림"/>
                  </a:rPr>
                  <a:t>(Gradient Descent)</a:t>
                </a:r>
              </a:p>
              <a:p>
                <a:pPr lvl="1">
                  <a:defRPr/>
                </a:pPr>
                <a14:m>
                  <m:oMath xmlns:m="http://schemas.openxmlformats.org/officeDocument/2006/math">
                    <m:sSub>
                      <m:sSubPr>
                        <m:ctrlPr>
                          <a:rPr lang="en-US" altLang="ko-KR" sz="2800" b="0" i="1" smtClean="0">
                            <a:latin typeface="Cambria Math" panose="02040503050406030204" pitchFamily="18" charset="0"/>
                            <a:ea typeface="굴림"/>
                          </a:rPr>
                        </m:ctrlPr>
                      </m:sSubPr>
                      <m:e>
                        <m:r>
                          <a:rPr lang="en-US" altLang="ko-KR" sz="2800" b="0" i="1" smtClean="0">
                            <a:latin typeface="Cambria Math" panose="02040503050406030204" pitchFamily="18" charset="0"/>
                            <a:ea typeface="굴림"/>
                          </a:rPr>
                          <m:t>𝜃</m:t>
                        </m:r>
                      </m:e>
                      <m:sub>
                        <m:r>
                          <a:rPr lang="en-US" altLang="ko-KR" sz="2800" b="0" i="1" smtClean="0">
                            <a:latin typeface="Cambria Math" panose="02040503050406030204" pitchFamily="18" charset="0"/>
                            <a:ea typeface="굴림"/>
                          </a:rPr>
                          <m:t>𝑡</m:t>
                        </m:r>
                        <m:r>
                          <a:rPr lang="en-US" altLang="ko-KR" sz="2800" b="0" i="1" smtClean="0">
                            <a:latin typeface="Cambria Math" panose="02040503050406030204" pitchFamily="18" charset="0"/>
                            <a:ea typeface="굴림"/>
                          </a:rPr>
                          <m:t>+1</m:t>
                        </m:r>
                      </m:sub>
                    </m:sSub>
                    <m:r>
                      <a:rPr lang="en-US" altLang="ko-KR" sz="2800" b="0" i="1" smtClean="0">
                        <a:latin typeface="Cambria Math" panose="02040503050406030204" pitchFamily="18" charset="0"/>
                        <a:ea typeface="굴림"/>
                      </a:rPr>
                      <m:t>= </m:t>
                    </m:r>
                    <m:sSub>
                      <m:sSubPr>
                        <m:ctrlPr>
                          <a:rPr lang="en-US" altLang="ko-KR" sz="2800" b="0" i="1" smtClean="0">
                            <a:latin typeface="Cambria Math" panose="02040503050406030204" pitchFamily="18" charset="0"/>
                            <a:ea typeface="굴림"/>
                          </a:rPr>
                        </m:ctrlPr>
                      </m:sSubPr>
                      <m:e>
                        <m:r>
                          <a:rPr lang="en-US" altLang="ko-KR" sz="2800" b="0" i="1" smtClean="0">
                            <a:latin typeface="Cambria Math" panose="02040503050406030204" pitchFamily="18" charset="0"/>
                            <a:ea typeface="굴림"/>
                          </a:rPr>
                          <m:t>𝜃</m:t>
                        </m:r>
                      </m:e>
                      <m:sub>
                        <m:r>
                          <a:rPr lang="en-US" altLang="ko-KR" sz="2800" b="0" i="1" smtClean="0">
                            <a:latin typeface="Cambria Math" panose="02040503050406030204" pitchFamily="18" charset="0"/>
                            <a:ea typeface="굴림"/>
                          </a:rPr>
                          <m:t>𝑡</m:t>
                        </m:r>
                      </m:sub>
                    </m:sSub>
                    <m:r>
                      <a:rPr lang="en-US" altLang="ko-KR" sz="2800" b="0" i="1" smtClean="0">
                        <a:latin typeface="Cambria Math" panose="02040503050406030204" pitchFamily="18" charset="0"/>
                        <a:ea typeface="굴림"/>
                      </a:rPr>
                      <m:t>−</m:t>
                    </m:r>
                    <m:r>
                      <a:rPr lang="en-US" altLang="ko-KR" sz="2800" b="0" i="1" smtClean="0">
                        <a:latin typeface="Cambria Math" panose="02040503050406030204" pitchFamily="18" charset="0"/>
                        <a:ea typeface="굴림"/>
                      </a:rPr>
                      <m:t>𝛾</m:t>
                    </m:r>
                    <m:r>
                      <a:rPr lang="en-US" altLang="ko-KR" sz="2800" b="0" i="1" smtClean="0">
                        <a:latin typeface="Cambria Math" panose="02040503050406030204" pitchFamily="18" charset="0"/>
                        <a:ea typeface="굴림"/>
                      </a:rPr>
                      <m:t>∗</m:t>
                    </m:r>
                    <m:sSub>
                      <m:sSubPr>
                        <m:ctrlPr>
                          <a:rPr lang="en-US" altLang="ko-KR" sz="2800" b="0" i="1" smtClean="0">
                            <a:latin typeface="Cambria Math" panose="02040503050406030204" pitchFamily="18" charset="0"/>
                            <a:ea typeface="굴림"/>
                          </a:rPr>
                        </m:ctrlPr>
                      </m:sSubPr>
                      <m:e>
                        <m:f>
                          <m:fPr>
                            <m:ctrlPr>
                              <a:rPr lang="en-US" altLang="ko-KR" sz="2800" i="1">
                                <a:latin typeface="Cambria Math" panose="02040503050406030204" pitchFamily="18" charset="0"/>
                                <a:ea typeface="굴림"/>
                              </a:rPr>
                            </m:ctrlPr>
                          </m:fPr>
                          <m:num>
                            <m:r>
                              <a:rPr lang="en-US" altLang="ko-KR" sz="2800" i="1">
                                <a:latin typeface="Cambria Math" panose="02040503050406030204" pitchFamily="18" charset="0"/>
                                <a:ea typeface="굴림"/>
                              </a:rPr>
                              <m:t>𝛿</m:t>
                            </m:r>
                          </m:num>
                          <m:den>
                            <m:r>
                              <a:rPr lang="en-US" altLang="ko-KR" sz="2800" i="1">
                                <a:latin typeface="Cambria Math" panose="02040503050406030204" pitchFamily="18" charset="0"/>
                                <a:ea typeface="굴림"/>
                              </a:rPr>
                              <m:t>𝛿𝜃</m:t>
                            </m:r>
                          </m:den>
                        </m:f>
                        <m:r>
                          <a:rPr lang="en-US" altLang="ko-KR" sz="2800" i="1">
                            <a:latin typeface="Cambria Math" panose="02040503050406030204" pitchFamily="18" charset="0"/>
                            <a:ea typeface="굴림"/>
                          </a:rPr>
                          <m:t>𝑙𝑜𝑠𝑠</m:t>
                        </m:r>
                        <m:r>
                          <a:rPr lang="en-US" altLang="ko-KR" sz="2800" i="1">
                            <a:latin typeface="Cambria Math" panose="02040503050406030204" pitchFamily="18" charset="0"/>
                            <a:ea typeface="굴림"/>
                          </a:rPr>
                          <m:t>(</m:t>
                        </m:r>
                        <m:r>
                          <a:rPr lang="en-US" altLang="ko-KR" sz="2800" i="1">
                            <a:latin typeface="Cambria Math" panose="02040503050406030204" pitchFamily="18" charset="0"/>
                            <a:ea typeface="굴림"/>
                          </a:rPr>
                          <m:t>𝜃</m:t>
                        </m:r>
                        <m:r>
                          <a:rPr lang="en-US" altLang="ko-KR" sz="2800" i="1">
                            <a:latin typeface="Cambria Math" panose="02040503050406030204" pitchFamily="18" charset="0"/>
                            <a:ea typeface="굴림"/>
                          </a:rPr>
                          <m:t>)|</m:t>
                        </m:r>
                      </m:e>
                      <m:sub>
                        <m:r>
                          <a:rPr lang="en-US" altLang="ko-KR" sz="2800" b="0" i="1" smtClean="0">
                            <a:latin typeface="Cambria Math" panose="02040503050406030204" pitchFamily="18" charset="0"/>
                            <a:ea typeface="굴림"/>
                          </a:rPr>
                          <m:t>𝜃</m:t>
                        </m:r>
                        <m:r>
                          <a:rPr lang="en-US" altLang="ko-KR" sz="2800" b="0" i="1" smtClean="0">
                            <a:latin typeface="Cambria Math" panose="02040503050406030204" pitchFamily="18" charset="0"/>
                            <a:ea typeface="굴림"/>
                          </a:rPr>
                          <m:t>=</m:t>
                        </m:r>
                        <m:sSub>
                          <m:sSubPr>
                            <m:ctrlPr>
                              <a:rPr lang="en-US" altLang="ko-KR" sz="2800" b="0" i="1" smtClean="0">
                                <a:latin typeface="Cambria Math" panose="02040503050406030204" pitchFamily="18" charset="0"/>
                                <a:ea typeface="굴림"/>
                              </a:rPr>
                            </m:ctrlPr>
                          </m:sSubPr>
                          <m:e>
                            <m:r>
                              <a:rPr lang="en-US" altLang="ko-KR" sz="2800" b="0" i="1" smtClean="0">
                                <a:latin typeface="Cambria Math" panose="02040503050406030204" pitchFamily="18" charset="0"/>
                                <a:ea typeface="굴림"/>
                              </a:rPr>
                              <m:t>𝜃</m:t>
                            </m:r>
                          </m:e>
                          <m:sub>
                            <m:r>
                              <a:rPr lang="en-US" altLang="ko-KR" sz="2800" b="0" i="1" smtClean="0">
                                <a:latin typeface="Cambria Math" panose="02040503050406030204" pitchFamily="18" charset="0"/>
                                <a:ea typeface="굴림"/>
                              </a:rPr>
                              <m:t>𝑡</m:t>
                            </m:r>
                          </m:sub>
                        </m:sSub>
                      </m:sub>
                    </m:sSub>
                  </m:oMath>
                </a14:m>
                <a:endParaRPr lang="en-US" altLang="ko-KR" sz="2800" dirty="0">
                  <a:latin typeface="굴림"/>
                  <a:ea typeface="굴림"/>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609599" y="1357298"/>
                <a:ext cx="10972799" cy="5195902"/>
              </a:xfrm>
              <a:blipFill>
                <a:blip r:embed="rId3"/>
                <a:stretch>
                  <a:fillRect l="-1278" t="-352"/>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2E82F669-D0E3-4D0C-96EF-6F2D1DCADD11}"/>
              </a:ext>
            </a:extLst>
          </p:cNvPr>
          <p:cNvPicPr>
            <a:picLocks noChangeAspect="1"/>
          </p:cNvPicPr>
          <p:nvPr/>
        </p:nvPicPr>
        <p:blipFill>
          <a:blip r:embed="rId4"/>
          <a:stretch>
            <a:fillRect/>
          </a:stretch>
        </p:blipFill>
        <p:spPr>
          <a:xfrm>
            <a:off x="7392180" y="2385481"/>
            <a:ext cx="4032560" cy="3139536"/>
          </a:xfrm>
          <a:prstGeom prst="rect">
            <a:avLst/>
          </a:prstGeom>
        </p:spPr>
      </p:pic>
    </p:spTree>
    <p:extLst>
      <p:ext uri="{BB962C8B-B14F-4D97-AF65-F5344CB8AC3E}">
        <p14:creationId xmlns:p14="http://schemas.microsoft.com/office/powerpoint/2010/main" val="2407692584"/>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9170" y="188550"/>
            <a:ext cx="9073260" cy="739250"/>
          </a:xfrm>
        </p:spPr>
        <p:txBody>
          <a:bodyPr/>
          <a:lstStyle/>
          <a:p>
            <a:pPr>
              <a:defRPr/>
            </a:pPr>
            <a:r>
              <a:rPr lang="en-US" altLang="ko-KR" dirty="0">
                <a:latin typeface="굴림"/>
                <a:ea typeface="굴림"/>
              </a:rPr>
              <a:t>2. </a:t>
            </a:r>
            <a:r>
              <a:rPr lang="ko-KR" altLang="en-US" dirty="0">
                <a:latin typeface="굴림"/>
                <a:ea typeface="굴림"/>
              </a:rPr>
              <a:t>모델 만들기 </a:t>
            </a:r>
            <a:r>
              <a:rPr lang="en-US" altLang="ko-KR" sz="2800" dirty="0">
                <a:latin typeface="굴림"/>
                <a:ea typeface="굴림"/>
              </a:rPr>
              <a:t>–</a:t>
            </a:r>
            <a:r>
              <a:rPr lang="ko-KR" altLang="en-US" sz="2800" dirty="0">
                <a:latin typeface="굴림"/>
                <a:ea typeface="굴림"/>
              </a:rPr>
              <a:t>모델링의 과정</a:t>
            </a:r>
            <a:endParaRPr lang="en-US" altLang="ko-KR" dirty="0"/>
          </a:p>
        </p:txBody>
      </p:sp>
      <p:sp>
        <p:nvSpPr>
          <p:cNvPr id="4" name="TextBox 3">
            <a:extLst>
              <a:ext uri="{FF2B5EF4-FFF2-40B4-BE49-F238E27FC236}">
                <a16:creationId xmlns:a16="http://schemas.microsoft.com/office/drawing/2014/main" id="{D3B44FE1-331B-4F02-823C-8CE85471A4C3}"/>
              </a:ext>
            </a:extLst>
          </p:cNvPr>
          <p:cNvSpPr txBox="1"/>
          <p:nvPr/>
        </p:nvSpPr>
        <p:spPr>
          <a:xfrm>
            <a:off x="695250" y="1381365"/>
            <a:ext cx="10441450" cy="5016758"/>
          </a:xfrm>
          <a:prstGeom prst="rect">
            <a:avLst/>
          </a:prstGeom>
        </p:spPr>
        <p:txBody>
          <a:bodyPr wrap="square" rtlCol="0">
            <a:spAutoFit/>
          </a:bodyPr>
          <a:lstStyle/>
          <a:p>
            <a:pPr marL="514350" indent="-514350">
              <a:buAutoNum type="alphaUcPeriod"/>
            </a:pPr>
            <a:endParaRPr lang="en-US" altLang="ko-KR" sz="3200" dirty="0">
              <a:solidFill>
                <a:schemeClr val="tx1">
                  <a:lumMod val="50000"/>
                </a:schemeClr>
              </a:solidFill>
            </a:endParaRPr>
          </a:p>
          <a:p>
            <a:pPr marL="514350" indent="-514350">
              <a:buAutoNum type="alphaUcPeriod"/>
            </a:pPr>
            <a:r>
              <a:rPr lang="ko-KR" altLang="en-US" sz="3200" dirty="0">
                <a:solidFill>
                  <a:schemeClr val="tx1">
                    <a:lumMod val="50000"/>
                  </a:schemeClr>
                </a:solidFill>
              </a:rPr>
              <a:t>데이터 정제 </a:t>
            </a:r>
            <a:r>
              <a:rPr lang="en-US" altLang="ko-KR" sz="3200" dirty="0">
                <a:solidFill>
                  <a:schemeClr val="tx1">
                    <a:lumMod val="50000"/>
                  </a:schemeClr>
                </a:solidFill>
              </a:rPr>
              <a:t>(Data Cleansing)</a:t>
            </a:r>
          </a:p>
          <a:p>
            <a:pPr lvl="1"/>
            <a:endParaRPr lang="en-US" altLang="ko-KR" sz="3200" dirty="0">
              <a:solidFill>
                <a:schemeClr val="tx1">
                  <a:lumMod val="50000"/>
                </a:schemeClr>
              </a:solidFill>
            </a:endParaRPr>
          </a:p>
          <a:p>
            <a:pPr marL="514350" indent="-514350">
              <a:buAutoNum type="alphaUcPeriod"/>
            </a:pPr>
            <a:endParaRPr lang="en-US" altLang="ko-KR" sz="3200" dirty="0">
              <a:solidFill>
                <a:schemeClr val="tx1">
                  <a:lumMod val="50000"/>
                </a:schemeClr>
              </a:solidFill>
            </a:endParaRPr>
          </a:p>
          <a:p>
            <a:pPr marL="514350" indent="-514350">
              <a:buAutoNum type="alphaUcPeriod"/>
            </a:pPr>
            <a:r>
              <a:rPr lang="ko-KR" altLang="en-US" sz="3200" dirty="0">
                <a:solidFill>
                  <a:schemeClr val="tx1">
                    <a:lumMod val="50000"/>
                  </a:schemeClr>
                </a:solidFill>
              </a:rPr>
              <a:t>모델 적합 </a:t>
            </a:r>
            <a:r>
              <a:rPr lang="en-US" altLang="ko-KR" sz="3200" dirty="0">
                <a:solidFill>
                  <a:schemeClr val="tx1">
                    <a:lumMod val="50000"/>
                  </a:schemeClr>
                </a:solidFill>
              </a:rPr>
              <a:t>(Model Fitting)</a:t>
            </a:r>
          </a:p>
          <a:p>
            <a:pPr marL="514350" indent="-514350">
              <a:buAutoNum type="alphaUcPeriod"/>
            </a:pPr>
            <a:endParaRPr lang="en-US" altLang="ko-KR" sz="3200" dirty="0">
              <a:solidFill>
                <a:schemeClr val="tx1">
                  <a:lumMod val="50000"/>
                </a:schemeClr>
              </a:solidFill>
            </a:endParaRPr>
          </a:p>
          <a:p>
            <a:pPr marL="514350" indent="-514350">
              <a:buAutoNum type="alphaUcPeriod"/>
            </a:pPr>
            <a:endParaRPr lang="en-US" altLang="ko-KR" sz="3200" dirty="0">
              <a:solidFill>
                <a:schemeClr val="tx1">
                  <a:lumMod val="50000"/>
                </a:schemeClr>
              </a:solidFill>
            </a:endParaRPr>
          </a:p>
          <a:p>
            <a:pPr marL="514350" indent="-514350">
              <a:buAutoNum type="alphaUcPeriod"/>
            </a:pPr>
            <a:r>
              <a:rPr lang="ko-KR" altLang="en-US" sz="3200" dirty="0">
                <a:solidFill>
                  <a:schemeClr val="tx1">
                    <a:lumMod val="50000"/>
                  </a:schemeClr>
                </a:solidFill>
              </a:rPr>
              <a:t>모델 평가 </a:t>
            </a:r>
            <a:r>
              <a:rPr lang="en-US" altLang="ko-KR" sz="3200" dirty="0">
                <a:solidFill>
                  <a:schemeClr val="tx1">
                    <a:lumMod val="50000"/>
                  </a:schemeClr>
                </a:solidFill>
              </a:rPr>
              <a:t>(Model Evaluation)</a:t>
            </a:r>
          </a:p>
          <a:p>
            <a:pPr marL="514350" indent="-514350">
              <a:buAutoNum type="alphaUcPeriod"/>
            </a:pPr>
            <a:endParaRPr lang="en-US" altLang="ko-KR" sz="3200" dirty="0">
              <a:solidFill>
                <a:schemeClr val="tx1">
                  <a:lumMod val="50000"/>
                </a:schemeClr>
              </a:solidFill>
            </a:endParaRPr>
          </a:p>
          <a:p>
            <a:r>
              <a:rPr lang="en-US" altLang="ko-KR" sz="3200" dirty="0">
                <a:solidFill>
                  <a:schemeClr val="tx1">
                    <a:lumMod val="50000"/>
                  </a:schemeClr>
                </a:solidFill>
              </a:rPr>
              <a:t>-</a:t>
            </a:r>
            <a:r>
              <a:rPr lang="ko-KR" altLang="en-US" sz="2000" dirty="0">
                <a:solidFill>
                  <a:schemeClr val="tx1">
                    <a:lumMod val="50000"/>
                  </a:schemeClr>
                </a:solidFill>
              </a:rPr>
              <a:t>실습 노트 참고</a:t>
            </a:r>
            <a:endParaRPr lang="ko-KR" altLang="en-US" sz="2800" dirty="0">
              <a:solidFill>
                <a:schemeClr val="tx1">
                  <a:lumMod val="50000"/>
                </a:schemeClr>
              </a:solidFill>
            </a:endParaRPr>
          </a:p>
        </p:txBody>
      </p:sp>
    </p:spTree>
    <p:extLst>
      <p:ext uri="{BB962C8B-B14F-4D97-AF65-F5344CB8AC3E}">
        <p14:creationId xmlns:p14="http://schemas.microsoft.com/office/powerpoint/2010/main" val="3165817285"/>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9170" y="188550"/>
            <a:ext cx="9073260" cy="739250"/>
          </a:xfrm>
        </p:spPr>
        <p:txBody>
          <a:bodyPr/>
          <a:lstStyle/>
          <a:p>
            <a:pPr>
              <a:defRPr/>
            </a:pPr>
            <a:r>
              <a:rPr lang="en-US" altLang="ko-KR" dirty="0">
                <a:latin typeface="굴림"/>
                <a:ea typeface="굴림"/>
              </a:rPr>
              <a:t>2. </a:t>
            </a:r>
            <a:r>
              <a:rPr lang="ko-KR" altLang="en-US" dirty="0">
                <a:latin typeface="굴림"/>
                <a:ea typeface="굴림"/>
              </a:rPr>
              <a:t>모델 만들기 </a:t>
            </a:r>
            <a:r>
              <a:rPr lang="en-US" altLang="ko-KR" sz="2800" dirty="0">
                <a:latin typeface="굴림"/>
                <a:ea typeface="굴림"/>
              </a:rPr>
              <a:t>– </a:t>
            </a:r>
            <a:r>
              <a:rPr lang="ko-KR" altLang="en-US" sz="2800" dirty="0">
                <a:latin typeface="굴림"/>
                <a:ea typeface="굴림"/>
              </a:rPr>
              <a:t>모델 평가 점수</a:t>
            </a:r>
            <a:endParaRPr lang="en-US" altLang="ko-KR" dirty="0"/>
          </a:p>
        </p:txBody>
      </p:sp>
      <p:sp>
        <p:nvSpPr>
          <p:cNvPr id="3" name="TextBox 2">
            <a:extLst>
              <a:ext uri="{FF2B5EF4-FFF2-40B4-BE49-F238E27FC236}">
                <a16:creationId xmlns:a16="http://schemas.microsoft.com/office/drawing/2014/main" id="{FC471557-B778-4B69-B663-FC4FD309DF3E}"/>
              </a:ext>
            </a:extLst>
          </p:cNvPr>
          <p:cNvSpPr txBox="1"/>
          <p:nvPr/>
        </p:nvSpPr>
        <p:spPr>
          <a:xfrm>
            <a:off x="479220" y="1340710"/>
            <a:ext cx="11089540" cy="2246769"/>
          </a:xfrm>
          <a:prstGeom prst="rect">
            <a:avLst/>
          </a:prstGeom>
        </p:spPr>
        <p:txBody>
          <a:bodyPr wrap="square" rtlCol="0">
            <a:spAutoFit/>
          </a:bodyPr>
          <a:lstStyle/>
          <a:p>
            <a:r>
              <a:rPr lang="en-US" altLang="ko-KR" sz="2800" dirty="0">
                <a:solidFill>
                  <a:schemeClr val="accent1">
                    <a:lumMod val="50000"/>
                  </a:schemeClr>
                </a:solidFill>
              </a:rPr>
              <a:t>Classification </a:t>
            </a:r>
          </a:p>
          <a:p>
            <a:r>
              <a:rPr lang="en-US" altLang="ko-KR" sz="2800" dirty="0">
                <a:solidFill>
                  <a:schemeClr val="accent1">
                    <a:lumMod val="50000"/>
                  </a:schemeClr>
                </a:solidFill>
              </a:rPr>
              <a:t>-</a:t>
            </a:r>
            <a:r>
              <a:rPr lang="ko-KR" altLang="en-US" sz="2800" dirty="0">
                <a:solidFill>
                  <a:schemeClr val="accent1">
                    <a:lumMod val="50000"/>
                  </a:schemeClr>
                </a:solidFill>
              </a:rPr>
              <a:t>정확도</a:t>
            </a:r>
            <a:r>
              <a:rPr lang="en-US" altLang="ko-KR" sz="2800" dirty="0">
                <a:solidFill>
                  <a:schemeClr val="accent1">
                    <a:lumMod val="50000"/>
                  </a:schemeClr>
                </a:solidFill>
              </a:rPr>
              <a:t>(accuracy)</a:t>
            </a:r>
            <a:r>
              <a:rPr lang="ko-KR" altLang="en-US" sz="2800" dirty="0">
                <a:solidFill>
                  <a:schemeClr val="accent1">
                    <a:lumMod val="50000"/>
                  </a:schemeClr>
                </a:solidFill>
              </a:rPr>
              <a:t> </a:t>
            </a:r>
            <a:r>
              <a:rPr lang="en-US" altLang="ko-KR" sz="2800" dirty="0">
                <a:solidFill>
                  <a:schemeClr val="accent1">
                    <a:lumMod val="50000"/>
                  </a:schemeClr>
                </a:solidFill>
              </a:rPr>
              <a:t>– </a:t>
            </a:r>
            <a:r>
              <a:rPr lang="ko-KR" altLang="en-US" sz="2800" dirty="0">
                <a:solidFill>
                  <a:schemeClr val="accent1">
                    <a:lumMod val="50000"/>
                  </a:schemeClr>
                </a:solidFill>
              </a:rPr>
              <a:t>전체 중 맞춘 것의 개수</a:t>
            </a:r>
            <a:endParaRPr lang="en-US" altLang="ko-KR" sz="2800" dirty="0">
              <a:solidFill>
                <a:schemeClr val="accent1">
                  <a:lumMod val="50000"/>
                </a:schemeClr>
              </a:solidFill>
            </a:endParaRPr>
          </a:p>
          <a:p>
            <a:r>
              <a:rPr lang="en-US" altLang="ko-KR" sz="2800" dirty="0">
                <a:solidFill>
                  <a:schemeClr val="accent1">
                    <a:lumMod val="50000"/>
                  </a:schemeClr>
                </a:solidFill>
              </a:rPr>
              <a:t>-</a:t>
            </a:r>
            <a:r>
              <a:rPr lang="ko-KR" altLang="en-US" sz="2800" dirty="0">
                <a:solidFill>
                  <a:schemeClr val="accent1">
                    <a:lumMod val="50000"/>
                  </a:schemeClr>
                </a:solidFill>
              </a:rPr>
              <a:t>정밀도</a:t>
            </a:r>
            <a:r>
              <a:rPr lang="en-US" altLang="ko-KR" sz="2800" dirty="0">
                <a:solidFill>
                  <a:schemeClr val="accent1">
                    <a:lumMod val="50000"/>
                  </a:schemeClr>
                </a:solidFill>
              </a:rPr>
              <a:t>(precision)</a:t>
            </a:r>
            <a:r>
              <a:rPr lang="ko-KR" altLang="en-US" sz="2800" dirty="0">
                <a:solidFill>
                  <a:schemeClr val="accent1">
                    <a:lumMod val="50000"/>
                  </a:schemeClr>
                </a:solidFill>
              </a:rPr>
              <a:t> </a:t>
            </a:r>
            <a:r>
              <a:rPr lang="en-US" altLang="ko-KR" sz="2800" dirty="0">
                <a:solidFill>
                  <a:schemeClr val="accent1">
                    <a:lumMod val="50000"/>
                  </a:schemeClr>
                </a:solidFill>
              </a:rPr>
              <a:t>– 1</a:t>
            </a:r>
            <a:r>
              <a:rPr lang="ko-KR" altLang="en-US" sz="2800" dirty="0">
                <a:solidFill>
                  <a:schemeClr val="accent1">
                    <a:lumMod val="50000"/>
                  </a:schemeClr>
                </a:solidFill>
              </a:rPr>
              <a:t>로 예측한 것 중 실제 </a:t>
            </a:r>
            <a:r>
              <a:rPr lang="en-US" altLang="ko-KR" sz="2800" dirty="0">
                <a:solidFill>
                  <a:schemeClr val="accent1">
                    <a:lumMod val="50000"/>
                  </a:schemeClr>
                </a:solidFill>
              </a:rPr>
              <a:t>1</a:t>
            </a:r>
            <a:r>
              <a:rPr lang="ko-KR" altLang="en-US" sz="2800" dirty="0">
                <a:solidFill>
                  <a:schemeClr val="accent1">
                    <a:lumMod val="50000"/>
                  </a:schemeClr>
                </a:solidFill>
              </a:rPr>
              <a:t>의 개수</a:t>
            </a:r>
            <a:endParaRPr lang="en-US" altLang="ko-KR" sz="2800" dirty="0">
              <a:solidFill>
                <a:schemeClr val="accent1">
                  <a:lumMod val="50000"/>
                </a:schemeClr>
              </a:solidFill>
            </a:endParaRPr>
          </a:p>
          <a:p>
            <a:r>
              <a:rPr lang="en-US" altLang="ko-KR" sz="2800" dirty="0">
                <a:solidFill>
                  <a:schemeClr val="accent1">
                    <a:lumMod val="50000"/>
                  </a:schemeClr>
                </a:solidFill>
              </a:rPr>
              <a:t>-</a:t>
            </a:r>
            <a:r>
              <a:rPr lang="ko-KR" altLang="en-US" sz="2800" dirty="0" err="1">
                <a:solidFill>
                  <a:schemeClr val="accent1">
                    <a:lumMod val="50000"/>
                  </a:schemeClr>
                </a:solidFill>
              </a:rPr>
              <a:t>재현율</a:t>
            </a:r>
            <a:r>
              <a:rPr lang="en-US" altLang="ko-KR" sz="2800" dirty="0">
                <a:solidFill>
                  <a:schemeClr val="accent1">
                    <a:lumMod val="50000"/>
                  </a:schemeClr>
                </a:solidFill>
              </a:rPr>
              <a:t>(recall)</a:t>
            </a:r>
            <a:r>
              <a:rPr lang="ko-KR" altLang="en-US" sz="2800" dirty="0">
                <a:solidFill>
                  <a:schemeClr val="accent1">
                    <a:lumMod val="50000"/>
                  </a:schemeClr>
                </a:solidFill>
              </a:rPr>
              <a:t> </a:t>
            </a:r>
            <a:r>
              <a:rPr lang="en-US" altLang="ko-KR" sz="2800" dirty="0">
                <a:solidFill>
                  <a:schemeClr val="accent1">
                    <a:lumMod val="50000"/>
                  </a:schemeClr>
                </a:solidFill>
              </a:rPr>
              <a:t>– </a:t>
            </a:r>
            <a:r>
              <a:rPr lang="ko-KR" altLang="en-US" sz="2800" dirty="0">
                <a:solidFill>
                  <a:schemeClr val="accent1">
                    <a:lumMod val="50000"/>
                  </a:schemeClr>
                </a:solidFill>
              </a:rPr>
              <a:t>실제 </a:t>
            </a:r>
            <a:r>
              <a:rPr lang="en-US" altLang="ko-KR" sz="2800" dirty="0">
                <a:solidFill>
                  <a:schemeClr val="accent1">
                    <a:lumMod val="50000"/>
                  </a:schemeClr>
                </a:solidFill>
              </a:rPr>
              <a:t>1 </a:t>
            </a:r>
            <a:r>
              <a:rPr lang="ko-KR" altLang="en-US" sz="2800" dirty="0">
                <a:solidFill>
                  <a:schemeClr val="accent1">
                    <a:lumMod val="50000"/>
                  </a:schemeClr>
                </a:solidFill>
              </a:rPr>
              <a:t>중 </a:t>
            </a:r>
            <a:r>
              <a:rPr lang="en-US" altLang="ko-KR" sz="2800" dirty="0">
                <a:solidFill>
                  <a:schemeClr val="accent1">
                    <a:lumMod val="50000"/>
                  </a:schemeClr>
                </a:solidFill>
              </a:rPr>
              <a:t>1</a:t>
            </a:r>
            <a:r>
              <a:rPr lang="ko-KR" altLang="en-US" sz="2800" dirty="0">
                <a:solidFill>
                  <a:schemeClr val="accent1">
                    <a:lumMod val="50000"/>
                  </a:schemeClr>
                </a:solidFill>
              </a:rPr>
              <a:t>로 예측해낸 것의 개수</a:t>
            </a:r>
            <a:endParaRPr lang="en-US" altLang="ko-KR" sz="2800" dirty="0">
              <a:solidFill>
                <a:schemeClr val="accent1">
                  <a:lumMod val="50000"/>
                </a:schemeClr>
              </a:solidFill>
            </a:endParaRPr>
          </a:p>
          <a:p>
            <a:r>
              <a:rPr lang="en-US" altLang="ko-KR" sz="2800" dirty="0">
                <a:solidFill>
                  <a:schemeClr val="accent1">
                    <a:lumMod val="50000"/>
                  </a:schemeClr>
                </a:solidFill>
              </a:rPr>
              <a:t>-F1-score – </a:t>
            </a:r>
            <a:r>
              <a:rPr lang="ko-KR" altLang="en-US" sz="2800" dirty="0">
                <a:solidFill>
                  <a:schemeClr val="accent1">
                    <a:lumMod val="50000"/>
                  </a:schemeClr>
                </a:solidFill>
              </a:rPr>
              <a:t>정밀도와 재현율의 조화 평균</a:t>
            </a:r>
          </a:p>
        </p:txBody>
      </p:sp>
      <p:pic>
        <p:nvPicPr>
          <p:cNvPr id="4" name="그림 3">
            <a:extLst>
              <a:ext uri="{FF2B5EF4-FFF2-40B4-BE49-F238E27FC236}">
                <a16:creationId xmlns:a16="http://schemas.microsoft.com/office/drawing/2014/main" id="{A731D833-4362-47FD-9872-EE5C7898D5AB}"/>
              </a:ext>
            </a:extLst>
          </p:cNvPr>
          <p:cNvPicPr>
            <a:picLocks noChangeAspect="1"/>
          </p:cNvPicPr>
          <p:nvPr/>
        </p:nvPicPr>
        <p:blipFill>
          <a:blip r:embed="rId3"/>
          <a:stretch>
            <a:fillRect/>
          </a:stretch>
        </p:blipFill>
        <p:spPr>
          <a:xfrm>
            <a:off x="479220" y="3717040"/>
            <a:ext cx="11305570" cy="2853699"/>
          </a:xfrm>
          <a:prstGeom prst="rect">
            <a:avLst/>
          </a:prstGeom>
        </p:spPr>
      </p:pic>
      <p:pic>
        <p:nvPicPr>
          <p:cNvPr id="5" name="그림 4">
            <a:extLst>
              <a:ext uri="{FF2B5EF4-FFF2-40B4-BE49-F238E27FC236}">
                <a16:creationId xmlns:a16="http://schemas.microsoft.com/office/drawing/2014/main" id="{844F1D61-D8E8-4434-AAA7-2CB44F4CD043}"/>
              </a:ext>
            </a:extLst>
          </p:cNvPr>
          <p:cNvPicPr>
            <a:picLocks noChangeAspect="1"/>
          </p:cNvPicPr>
          <p:nvPr/>
        </p:nvPicPr>
        <p:blipFill>
          <a:blip r:embed="rId4"/>
          <a:stretch>
            <a:fillRect/>
          </a:stretch>
        </p:blipFill>
        <p:spPr>
          <a:xfrm>
            <a:off x="8688360" y="1221340"/>
            <a:ext cx="3194610" cy="2430920"/>
          </a:xfrm>
          <a:prstGeom prst="rect">
            <a:avLst/>
          </a:prstGeom>
        </p:spPr>
      </p:pic>
    </p:spTree>
    <p:extLst>
      <p:ext uri="{BB962C8B-B14F-4D97-AF65-F5344CB8AC3E}">
        <p14:creationId xmlns:p14="http://schemas.microsoft.com/office/powerpoint/2010/main" val="2213086380"/>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theme/theme1.xml><?xml version="1.0" encoding="utf-8"?>
<a:theme xmlns:a="http://schemas.openxmlformats.org/drawingml/2006/main" name="미래">
  <a:themeElements>
    <a:clrScheme name="미래">
      <a:dk1>
        <a:srgbClr val="777777"/>
      </a:dk1>
      <a:lt1>
        <a:srgbClr val="FFFFFF"/>
      </a:lt1>
      <a:dk2>
        <a:srgbClr val="AF0948"/>
      </a:dk2>
      <a:lt2>
        <a:srgbClr val="C9C9C9"/>
      </a:lt2>
      <a:accent1>
        <a:srgbClr val="3B3B3B"/>
      </a:accent1>
      <a:accent2>
        <a:srgbClr val="00B0F0"/>
      </a:accent2>
      <a:accent3>
        <a:srgbClr val="FBC0D7"/>
      </a:accent3>
      <a:accent4>
        <a:srgbClr val="6E426E"/>
      </a:accent4>
      <a:accent5>
        <a:srgbClr val="42D0D0"/>
      </a:accent5>
      <a:accent6>
        <a:srgbClr val="800000"/>
      </a:accent6>
      <a:hlink>
        <a:srgbClr val="FFCC00"/>
      </a:hlink>
      <a:folHlink>
        <a:srgbClr val="FF3300"/>
      </a:folHlink>
    </a:clrScheme>
    <a:fontScheme name="미래">
      <a:majorFont>
        <a:latin typeface="Tahoma"/>
        <a:ea typeface=""/>
        <a:cs typeface=""/>
        <a:font script="Jpan" typeface="MS PGothic"/>
        <a:font script="Hang" typeface="HY울릉도B"/>
        <a:font script="Hans" typeface="SimSun"/>
        <a:font script="Hant" typeface="PMingLiU"/>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S PGothic"/>
        <a:font script="Hang" typeface="돋움"/>
        <a:font script="Hans" typeface="SimSun"/>
        <a:font script="Hant" typeface="PMingLiU"/>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미래">
      <a:fillStyleLst>
        <a:solidFill>
          <a:schemeClr val="phClr">
            <a:shade val="95000"/>
          </a:schemeClr>
        </a:solidFill>
        <a:gradFill rotWithShape="1">
          <a:gsLst>
            <a:gs pos="0">
              <a:schemeClr val="phClr">
                <a:tint val="100000"/>
                <a:satMod val="200000"/>
              </a:schemeClr>
            </a:gs>
            <a:gs pos="66000">
              <a:schemeClr val="phClr">
                <a:tint val="50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5400000" scaled="0"/>
        </a:gradFill>
      </a:fillStyleLst>
      <a:lnStyleLst>
        <a:ln w="19050" cap="flat" cmpd="sng" algn="ctr">
          <a:solidFill>
            <a:schemeClr val="phClr">
              <a:shade val="95000"/>
              <a:satMod val="105000"/>
            </a:schemeClr>
          </a:solidFill>
          <a:prstDash val="solid"/>
        </a:ln>
        <a:ln w="19050" cap="flat" cmpd="sng" algn="ctr">
          <a:solidFill>
            <a:schemeClr val="phClr">
              <a:shade val="50000"/>
            </a:scheme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innerShdw blurRad="50800" dist="25400" dir="13500000">
              <a:srgbClr val="000000">
                <a:alpha val="75000"/>
              </a:srgbClr>
            </a:inn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100000"/>
                <a:shade val="80000"/>
                <a:satMod val="100000"/>
              </a:schemeClr>
            </a:gs>
            <a:gs pos="40000">
              <a:schemeClr val="phClr">
                <a:tint val="60000"/>
                <a:shade val="100000"/>
                <a:alpha val="100000"/>
                <a:satMod val="100000"/>
              </a:schemeClr>
            </a:gs>
            <a:gs pos="100000">
              <a:schemeClr val="phClr">
                <a:tint val="20000"/>
                <a:shade val="100000"/>
                <a:alpha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chor="ctr"/>
      <a:lstStyle>
        <a:defPPr algn="ctr">
          <a:defRPr lang="ko-KR" altLang="en-US"/>
        </a:defPPr>
      </a:lstStyle>
      <a:style>
        <a:lnRef idx="2">
          <a:schemeClr val="accent1">
            <a:shade val="2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795</TotalTime>
  <Words>739</Words>
  <Application>Microsoft Office PowerPoint</Application>
  <PresentationFormat>와이드스크린</PresentationFormat>
  <Paragraphs>170</Paragraphs>
  <Slides>18</Slides>
  <Notes>17</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18</vt:i4>
      </vt:variant>
    </vt:vector>
  </HeadingPairs>
  <TitlesOfParts>
    <vt:vector size="27" baseType="lpstr">
      <vt:lpstr>굴림</vt:lpstr>
      <vt:lpstr>나눔바른고딕</vt:lpstr>
      <vt:lpstr>나눔스퀘어 Bold</vt:lpstr>
      <vt:lpstr>함초롬돋움</vt:lpstr>
      <vt:lpstr>Arial</vt:lpstr>
      <vt:lpstr>Cambria Math</vt:lpstr>
      <vt:lpstr>Tahoma</vt:lpstr>
      <vt:lpstr>Wingdings</vt:lpstr>
      <vt:lpstr>미래</vt:lpstr>
      <vt:lpstr>Introduction Of Machine Learning</vt:lpstr>
      <vt:lpstr>목차</vt:lpstr>
      <vt:lpstr>1. 머신러닝이란?</vt:lpstr>
      <vt:lpstr>1. 머신러닝이란? - 머신러닝의 종류</vt:lpstr>
      <vt:lpstr>1. 머신러닝이란? - 모델</vt:lpstr>
      <vt:lpstr>1. 머신러닝이란? – 손실 함수와 비용 함수</vt:lpstr>
      <vt:lpstr>1. 머신러닝이란? – 수치해석</vt:lpstr>
      <vt:lpstr>2. 모델 만들기 –모델링의 과정</vt:lpstr>
      <vt:lpstr>2. 모델 만들기 – 모델 평가 점수</vt:lpstr>
      <vt:lpstr>2. 모델 만들기 – 모델 평가 점수</vt:lpstr>
      <vt:lpstr>2. 모델 만들기 – Cross Validation</vt:lpstr>
      <vt:lpstr>3. 좋은 모델 만들기 – 오버피팅</vt:lpstr>
      <vt:lpstr>3. 좋은 모델 만들기 – 자료의 양상 파악</vt:lpstr>
      <vt:lpstr>3. 좋은 모델 만들기 – 자료의 양상 파악</vt:lpstr>
      <vt:lpstr>3. 좋은 모델 만들기 – 자료의 양상 파악</vt:lpstr>
      <vt:lpstr>3. 좋은 모델 만들기 – 자료의 양상 파악</vt:lpstr>
      <vt:lpstr>3. 좋은 모델 만들기 – 자료의 양상 파악</vt:lpstr>
      <vt:lpstr>3. 좋은 모델 만들기 –기타 유의점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기법소개, 이론소개, 장점, 단점 응용기법</dc:title>
  <dc:creator>민형규</dc:creator>
  <cp:lastModifiedBy>민형규</cp:lastModifiedBy>
  <cp:revision>92</cp:revision>
  <dcterms:created xsi:type="dcterms:W3CDTF">2019-07-07T01:22:27Z</dcterms:created>
  <dcterms:modified xsi:type="dcterms:W3CDTF">2020-02-11T02:35:28Z</dcterms:modified>
  <cp:version>1000.0000.01</cp:version>
</cp:coreProperties>
</file>