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07713" cy="180006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7" d="100"/>
          <a:sy n="117" d="100"/>
        </p:scale>
        <p:origin x="-511" y="-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2945943"/>
            <a:ext cx="9271556" cy="6266897"/>
          </a:xfrm>
        </p:spPr>
        <p:txBody>
          <a:bodyPr anchor="b"/>
          <a:lstStyle>
            <a:lvl1pPr algn="ctr">
              <a:defRPr sz="7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9454516"/>
            <a:ext cx="8180785" cy="4345992"/>
          </a:xfrm>
        </p:spPr>
        <p:txBody>
          <a:bodyPr/>
          <a:lstStyle>
            <a:lvl1pPr marL="0" indent="0" algn="ctr">
              <a:buNone/>
              <a:defRPr sz="2863"/>
            </a:lvl1pPr>
            <a:lvl2pPr marL="545394" indent="0" algn="ctr">
              <a:buNone/>
              <a:defRPr sz="2386"/>
            </a:lvl2pPr>
            <a:lvl3pPr marL="1090788" indent="0" algn="ctr">
              <a:buNone/>
              <a:defRPr sz="2147"/>
            </a:lvl3pPr>
            <a:lvl4pPr marL="1636182" indent="0" algn="ctr">
              <a:buNone/>
              <a:defRPr sz="1909"/>
            </a:lvl4pPr>
            <a:lvl5pPr marL="2181576" indent="0" algn="ctr">
              <a:buNone/>
              <a:defRPr sz="1909"/>
            </a:lvl5pPr>
            <a:lvl6pPr marL="2726969" indent="0" algn="ctr">
              <a:buNone/>
              <a:defRPr sz="1909"/>
            </a:lvl6pPr>
            <a:lvl7pPr marL="3272363" indent="0" algn="ctr">
              <a:buNone/>
              <a:defRPr sz="1909"/>
            </a:lvl7pPr>
            <a:lvl8pPr marL="3817757" indent="0" algn="ctr">
              <a:buNone/>
              <a:defRPr sz="1909"/>
            </a:lvl8pPr>
            <a:lvl9pPr marL="4363151" indent="0" algn="ctr">
              <a:buNone/>
              <a:defRPr sz="19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C87E-0CE8-47F3-ACA0-D18517DD519F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5803-2D5E-4172-A539-4CC3F3A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8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C87E-0CE8-47F3-ACA0-D18517DD519F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5803-2D5E-4172-A539-4CC3F3A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9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958369"/>
            <a:ext cx="2351976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958369"/>
            <a:ext cx="6919580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C87E-0CE8-47F3-ACA0-D18517DD519F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5803-2D5E-4172-A539-4CC3F3A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C87E-0CE8-47F3-ACA0-D18517DD519F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5803-2D5E-4172-A539-4CC3F3A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45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4487671"/>
            <a:ext cx="9407902" cy="7487774"/>
          </a:xfrm>
        </p:spPr>
        <p:txBody>
          <a:bodyPr anchor="b"/>
          <a:lstStyle>
            <a:lvl1pPr>
              <a:defRPr sz="7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12046282"/>
            <a:ext cx="9407902" cy="3937644"/>
          </a:xfrm>
        </p:spPr>
        <p:txBody>
          <a:bodyPr/>
          <a:lstStyle>
            <a:lvl1pPr marL="0" indent="0">
              <a:buNone/>
              <a:defRPr sz="2863">
                <a:solidFill>
                  <a:schemeClr val="tx1"/>
                </a:solidFill>
              </a:defRPr>
            </a:lvl1pPr>
            <a:lvl2pPr marL="545394" indent="0">
              <a:buNone/>
              <a:defRPr sz="2386">
                <a:solidFill>
                  <a:schemeClr val="tx1">
                    <a:tint val="75000"/>
                  </a:schemeClr>
                </a:solidFill>
              </a:defRPr>
            </a:lvl2pPr>
            <a:lvl3pPr marL="1090788" indent="0">
              <a:buNone/>
              <a:defRPr sz="2147">
                <a:solidFill>
                  <a:schemeClr val="tx1">
                    <a:tint val="75000"/>
                  </a:schemeClr>
                </a:solidFill>
              </a:defRPr>
            </a:lvl3pPr>
            <a:lvl4pPr marL="1636182" indent="0">
              <a:buNone/>
              <a:defRPr sz="1909">
                <a:solidFill>
                  <a:schemeClr val="tx1">
                    <a:tint val="75000"/>
                  </a:schemeClr>
                </a:solidFill>
              </a:defRPr>
            </a:lvl4pPr>
            <a:lvl5pPr marL="2181576" indent="0">
              <a:buNone/>
              <a:defRPr sz="1909">
                <a:solidFill>
                  <a:schemeClr val="tx1">
                    <a:tint val="75000"/>
                  </a:schemeClr>
                </a:solidFill>
              </a:defRPr>
            </a:lvl5pPr>
            <a:lvl6pPr marL="2726969" indent="0">
              <a:buNone/>
              <a:defRPr sz="1909">
                <a:solidFill>
                  <a:schemeClr val="tx1">
                    <a:tint val="75000"/>
                  </a:schemeClr>
                </a:solidFill>
              </a:defRPr>
            </a:lvl6pPr>
            <a:lvl7pPr marL="3272363" indent="0">
              <a:buNone/>
              <a:defRPr sz="1909">
                <a:solidFill>
                  <a:schemeClr val="tx1">
                    <a:tint val="75000"/>
                  </a:schemeClr>
                </a:solidFill>
              </a:defRPr>
            </a:lvl7pPr>
            <a:lvl8pPr marL="3817757" indent="0">
              <a:buNone/>
              <a:defRPr sz="1909">
                <a:solidFill>
                  <a:schemeClr val="tx1">
                    <a:tint val="75000"/>
                  </a:schemeClr>
                </a:solidFill>
              </a:defRPr>
            </a:lvl8pPr>
            <a:lvl9pPr marL="4363151" indent="0">
              <a:buNone/>
              <a:defRPr sz="19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C87E-0CE8-47F3-ACA0-D18517DD519F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5803-2D5E-4172-A539-4CC3F3A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5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4791843"/>
            <a:ext cx="4635778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4791843"/>
            <a:ext cx="4635778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C87E-0CE8-47F3-ACA0-D18517DD519F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5803-2D5E-4172-A539-4CC3F3A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71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958373"/>
            <a:ext cx="940790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4412664"/>
            <a:ext cx="4614473" cy="2162578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6575242"/>
            <a:ext cx="461447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4412664"/>
            <a:ext cx="4637199" cy="2162578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6575242"/>
            <a:ext cx="4637199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C87E-0CE8-47F3-ACA0-D18517DD519F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5803-2D5E-4172-A539-4CC3F3A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8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C87E-0CE8-47F3-ACA0-D18517DD519F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5803-2D5E-4172-A539-4CC3F3A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8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C87E-0CE8-47F3-ACA0-D18517DD519F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5803-2D5E-4172-A539-4CC3F3A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6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1200044"/>
            <a:ext cx="3518021" cy="4200155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2591766"/>
            <a:ext cx="5522030" cy="12792138"/>
          </a:xfrm>
        </p:spPr>
        <p:txBody>
          <a:bodyPr/>
          <a:lstStyle>
            <a:lvl1pPr>
              <a:defRPr sz="3817"/>
            </a:lvl1pPr>
            <a:lvl2pPr>
              <a:defRPr sz="3340"/>
            </a:lvl2pPr>
            <a:lvl3pPr>
              <a:defRPr sz="2863"/>
            </a:lvl3pPr>
            <a:lvl4pPr>
              <a:defRPr sz="2386"/>
            </a:lvl4pPr>
            <a:lvl5pPr>
              <a:defRPr sz="2386"/>
            </a:lvl5pPr>
            <a:lvl6pPr>
              <a:defRPr sz="2386"/>
            </a:lvl6pPr>
            <a:lvl7pPr>
              <a:defRPr sz="2386"/>
            </a:lvl7pPr>
            <a:lvl8pPr>
              <a:defRPr sz="2386"/>
            </a:lvl8pPr>
            <a:lvl9pPr>
              <a:defRPr sz="23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5400199"/>
            <a:ext cx="3518021" cy="10004536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C87E-0CE8-47F3-ACA0-D18517DD519F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5803-2D5E-4172-A539-4CC3F3A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97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1200044"/>
            <a:ext cx="3518021" cy="4200155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2591766"/>
            <a:ext cx="5522030" cy="12792138"/>
          </a:xfrm>
        </p:spPr>
        <p:txBody>
          <a:bodyPr anchor="t"/>
          <a:lstStyle>
            <a:lvl1pPr marL="0" indent="0">
              <a:buNone/>
              <a:defRPr sz="3817"/>
            </a:lvl1pPr>
            <a:lvl2pPr marL="545394" indent="0">
              <a:buNone/>
              <a:defRPr sz="3340"/>
            </a:lvl2pPr>
            <a:lvl3pPr marL="1090788" indent="0">
              <a:buNone/>
              <a:defRPr sz="2863"/>
            </a:lvl3pPr>
            <a:lvl4pPr marL="1636182" indent="0">
              <a:buNone/>
              <a:defRPr sz="2386"/>
            </a:lvl4pPr>
            <a:lvl5pPr marL="2181576" indent="0">
              <a:buNone/>
              <a:defRPr sz="2386"/>
            </a:lvl5pPr>
            <a:lvl6pPr marL="2726969" indent="0">
              <a:buNone/>
              <a:defRPr sz="2386"/>
            </a:lvl6pPr>
            <a:lvl7pPr marL="3272363" indent="0">
              <a:buNone/>
              <a:defRPr sz="2386"/>
            </a:lvl7pPr>
            <a:lvl8pPr marL="3817757" indent="0">
              <a:buNone/>
              <a:defRPr sz="2386"/>
            </a:lvl8pPr>
            <a:lvl9pPr marL="4363151" indent="0">
              <a:buNone/>
              <a:defRPr sz="23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5400199"/>
            <a:ext cx="3518021" cy="10004536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C87E-0CE8-47F3-ACA0-D18517DD519F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5803-2D5E-4172-A539-4CC3F3A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98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958373"/>
            <a:ext cx="940790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4791843"/>
            <a:ext cx="940790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16683952"/>
            <a:ext cx="245423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C87E-0CE8-47F3-ACA0-D18517DD519F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16683952"/>
            <a:ext cx="368135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16683952"/>
            <a:ext cx="245423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5803-2D5E-4172-A539-4CC3F3A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42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0788" rtl="0" eaLnBrk="1" latinLnBrk="0" hangingPunct="1">
        <a:lnSpc>
          <a:spcPct val="90000"/>
        </a:lnSpc>
        <a:spcBef>
          <a:spcPct val="0"/>
        </a:spcBef>
        <a:buNone/>
        <a:defRPr sz="52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697" indent="-272697" algn="l" defTabSz="1090788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3340" kern="1200">
          <a:solidFill>
            <a:schemeClr val="tx1"/>
          </a:solidFill>
          <a:latin typeface="+mn-lt"/>
          <a:ea typeface="+mn-ea"/>
          <a:cs typeface="+mn-cs"/>
        </a:defRPr>
      </a:lvl1pPr>
      <a:lvl2pPr marL="818091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863" kern="1200">
          <a:solidFill>
            <a:schemeClr val="tx1"/>
          </a:solidFill>
          <a:latin typeface="+mn-lt"/>
          <a:ea typeface="+mn-ea"/>
          <a:cs typeface="+mn-cs"/>
        </a:defRPr>
      </a:lvl2pPr>
      <a:lvl3pPr marL="1363485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386" kern="1200">
          <a:solidFill>
            <a:schemeClr val="tx1"/>
          </a:solidFill>
          <a:latin typeface="+mn-lt"/>
          <a:ea typeface="+mn-ea"/>
          <a:cs typeface="+mn-cs"/>
        </a:defRPr>
      </a:lvl3pPr>
      <a:lvl4pPr marL="1908879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454272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999666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545060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4090454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635848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45394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2pPr>
      <a:lvl3pPr marL="1090788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3pPr>
      <a:lvl4pPr marL="1636182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181576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726969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272363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3817757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363151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7FC6C7-E4D0-533D-6317-B05919B1C07C}"/>
              </a:ext>
            </a:extLst>
          </p:cNvPr>
          <p:cNvSpPr/>
          <p:nvPr/>
        </p:nvSpPr>
        <p:spPr>
          <a:xfrm>
            <a:off x="4854991" y="1106675"/>
            <a:ext cx="1197723" cy="4472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Start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24112-D429-894E-D136-6656117EBE55}"/>
              </a:ext>
            </a:extLst>
          </p:cNvPr>
          <p:cNvSpPr/>
          <p:nvPr/>
        </p:nvSpPr>
        <p:spPr>
          <a:xfrm>
            <a:off x="3943279" y="2074346"/>
            <a:ext cx="3021151" cy="7182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the external water level API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87B91A0-7EFA-2E53-250C-6DE3758FDAB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5193631" y="1814122"/>
            <a:ext cx="520446" cy="2"/>
          </a:xfrm>
          <a:prstGeom prst="curvedConnector3">
            <a:avLst>
              <a:gd name="adj1" fmla="val 50000"/>
            </a:avLst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80CBCBD-665E-1F5D-58B9-78028AC6DB6A}"/>
              </a:ext>
            </a:extLst>
          </p:cNvPr>
          <p:cNvCxnSpPr>
            <a:cxnSpLocks/>
            <a:stCxn id="5" idx="2"/>
            <a:endCxn id="53" idx="0"/>
          </p:cNvCxnSpPr>
          <p:nvPr/>
        </p:nvCxnSpPr>
        <p:spPr>
          <a:xfrm rot="16200000" flipH="1">
            <a:off x="5215347" y="3031100"/>
            <a:ext cx="481135" cy="41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A5DD5CD4-E2DD-AEED-00F4-D384B27CFBF2}"/>
              </a:ext>
            </a:extLst>
          </p:cNvPr>
          <p:cNvSpPr/>
          <p:nvPr/>
        </p:nvSpPr>
        <p:spPr>
          <a:xfrm>
            <a:off x="4311888" y="4662196"/>
            <a:ext cx="2283928" cy="1465759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the response is valid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508DD78-5B68-37C7-C42F-DF16A2BBC9FC}"/>
              </a:ext>
            </a:extLst>
          </p:cNvPr>
          <p:cNvCxnSpPr>
            <a:cxnSpLocks/>
            <a:stCxn id="53" idx="2"/>
            <a:endCxn id="23" idx="0"/>
          </p:cNvCxnSpPr>
          <p:nvPr/>
        </p:nvCxnSpPr>
        <p:spPr>
          <a:xfrm rot="5400000">
            <a:off x="5120803" y="4325024"/>
            <a:ext cx="670221" cy="41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DCA1C9A-DAD5-DC2B-6F0A-2FC483E1D4D4}"/>
              </a:ext>
            </a:extLst>
          </p:cNvPr>
          <p:cNvSpPr/>
          <p:nvPr/>
        </p:nvSpPr>
        <p:spPr>
          <a:xfrm>
            <a:off x="3947398" y="3273728"/>
            <a:ext cx="3021151" cy="7182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response from the server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7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Yonatan Shahar</dc:creator>
  <cp:lastModifiedBy>Yonatan Shahar</cp:lastModifiedBy>
  <cp:revision>2</cp:revision>
  <dcterms:created xsi:type="dcterms:W3CDTF">2023-11-06T20:38:21Z</dcterms:created>
  <dcterms:modified xsi:type="dcterms:W3CDTF">2023-11-06T21:00:35Z</dcterms:modified>
</cp:coreProperties>
</file>