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22970-A07E-4CA5-9521-119714995CA8}" type="doc">
      <dgm:prSet loTypeId="urn:microsoft.com/office/officeart/2005/8/layout/orgChart1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tr-TR"/>
        </a:p>
      </dgm:t>
    </dgm:pt>
    <dgm:pt modelId="{57E35561-4441-40A1-B1EB-7947FC49B224}">
      <dgm:prSet/>
      <dgm:spPr/>
      <dgm:t>
        <a:bodyPr/>
        <a:lstStyle/>
        <a:p>
          <a:r>
            <a:rPr lang="tr-TR" dirty="0" smtClean="0"/>
            <a:t>App  Component</a:t>
          </a:r>
          <a:endParaRPr lang="tr-TR" dirty="0"/>
        </a:p>
      </dgm:t>
    </dgm:pt>
    <dgm:pt modelId="{B45AEA71-FF8A-431C-9ED9-C6BADE3F105B}" type="parTrans" cxnId="{58D19D7A-B6AC-4F4A-9A9A-FF46FE5B9652}">
      <dgm:prSet/>
      <dgm:spPr/>
      <dgm:t>
        <a:bodyPr/>
        <a:lstStyle/>
        <a:p>
          <a:endParaRPr lang="tr-TR"/>
        </a:p>
      </dgm:t>
    </dgm:pt>
    <dgm:pt modelId="{AD18150C-A598-4C4C-AFE8-0BB7CA9E405C}" type="sibTrans" cxnId="{58D19D7A-B6AC-4F4A-9A9A-FF46FE5B9652}">
      <dgm:prSet/>
      <dgm:spPr/>
      <dgm:t>
        <a:bodyPr/>
        <a:lstStyle/>
        <a:p>
          <a:endParaRPr lang="tr-TR"/>
        </a:p>
      </dgm:t>
    </dgm:pt>
    <dgm:pt modelId="{E6C2CF4F-51DA-49B0-BBED-4BE15A9EFE38}">
      <dgm:prSet/>
      <dgm:spPr/>
      <dgm:t>
        <a:bodyPr/>
        <a:lstStyle/>
        <a:p>
          <a:r>
            <a:rPr lang="tr-TR" dirty="0" smtClean="0"/>
            <a:t>Dashbord component</a:t>
          </a:r>
          <a:endParaRPr lang="tr-TR" dirty="0"/>
        </a:p>
      </dgm:t>
    </dgm:pt>
    <dgm:pt modelId="{ACAA8BD5-D7AB-4510-AE1C-986501C393A0}" type="parTrans" cxnId="{668A131C-9B66-4BB9-B6D9-C90FFD74332D}">
      <dgm:prSet/>
      <dgm:spPr/>
      <dgm:t>
        <a:bodyPr/>
        <a:lstStyle/>
        <a:p>
          <a:endParaRPr lang="tr-TR"/>
        </a:p>
      </dgm:t>
    </dgm:pt>
    <dgm:pt modelId="{3F961ED0-92A3-409B-A4C1-6860B99D3B8E}" type="sibTrans" cxnId="{668A131C-9B66-4BB9-B6D9-C90FFD74332D}">
      <dgm:prSet/>
      <dgm:spPr/>
      <dgm:t>
        <a:bodyPr/>
        <a:lstStyle/>
        <a:p>
          <a:endParaRPr lang="tr-TR"/>
        </a:p>
      </dgm:t>
    </dgm:pt>
    <dgm:pt modelId="{9D27A786-95F8-4789-BD1F-6440C8883262}">
      <dgm:prSet/>
      <dgm:spPr/>
      <dgm:t>
        <a:bodyPr/>
        <a:lstStyle/>
        <a:p>
          <a:r>
            <a:rPr lang="tr-TR" dirty="0" smtClean="0"/>
            <a:t>Manage  component</a:t>
          </a:r>
          <a:endParaRPr lang="tr-TR" dirty="0"/>
        </a:p>
      </dgm:t>
    </dgm:pt>
    <dgm:pt modelId="{85528202-4512-43A4-97F5-DCF748E9A62F}" type="parTrans" cxnId="{920719AD-ED9C-42ED-A25D-973FB6E64882}">
      <dgm:prSet/>
      <dgm:spPr/>
      <dgm:t>
        <a:bodyPr/>
        <a:lstStyle/>
        <a:p>
          <a:endParaRPr lang="tr-TR"/>
        </a:p>
      </dgm:t>
    </dgm:pt>
    <dgm:pt modelId="{DBFFDDB4-7A0C-4295-A69C-25B4455A6B37}" type="sibTrans" cxnId="{920719AD-ED9C-42ED-A25D-973FB6E64882}">
      <dgm:prSet/>
      <dgm:spPr/>
      <dgm:t>
        <a:bodyPr/>
        <a:lstStyle/>
        <a:p>
          <a:endParaRPr lang="tr-TR"/>
        </a:p>
      </dgm:t>
    </dgm:pt>
    <dgm:pt modelId="{D7FE34C8-BBF2-4D74-A8C3-B80FA8ADF53C}">
      <dgm:prSet/>
      <dgm:spPr/>
      <dgm:t>
        <a:bodyPr/>
        <a:lstStyle/>
        <a:p>
          <a:r>
            <a:rPr lang="tr-TR" dirty="0" smtClean="0"/>
            <a:t>Stok summary list component</a:t>
          </a:r>
          <a:endParaRPr lang="tr-TR" dirty="0"/>
        </a:p>
      </dgm:t>
    </dgm:pt>
    <dgm:pt modelId="{8ACB8E55-D27D-4E70-929E-7E188985FE31}" type="parTrans" cxnId="{FB641F8A-07E6-44FB-94A8-129A60B7976D}">
      <dgm:prSet/>
      <dgm:spPr/>
      <dgm:t>
        <a:bodyPr/>
        <a:lstStyle/>
        <a:p>
          <a:endParaRPr lang="tr-TR"/>
        </a:p>
      </dgm:t>
    </dgm:pt>
    <dgm:pt modelId="{F03AC4E5-EC8D-4386-97C7-EEBEBDADDCE2}" type="sibTrans" cxnId="{FB641F8A-07E6-44FB-94A8-129A60B7976D}">
      <dgm:prSet/>
      <dgm:spPr/>
      <dgm:t>
        <a:bodyPr/>
        <a:lstStyle/>
        <a:p>
          <a:endParaRPr lang="tr-TR"/>
        </a:p>
      </dgm:t>
    </dgm:pt>
    <dgm:pt modelId="{E11B9B9A-874E-4D38-A637-669B8B6CD9A8}">
      <dgm:prSet/>
      <dgm:spPr/>
      <dgm:t>
        <a:bodyPr/>
        <a:lstStyle/>
        <a:p>
          <a:r>
            <a:rPr lang="tr-TR" dirty="0" smtClean="0"/>
            <a:t>Stock detail component</a:t>
          </a:r>
          <a:endParaRPr lang="tr-TR" dirty="0"/>
        </a:p>
      </dgm:t>
    </dgm:pt>
    <dgm:pt modelId="{0B22A211-1B0B-4D48-8989-34FAF24494E8}" type="parTrans" cxnId="{8A8A1878-E42C-4E2E-83BF-ED89E467325A}">
      <dgm:prSet/>
      <dgm:spPr/>
      <dgm:t>
        <a:bodyPr/>
        <a:lstStyle/>
        <a:p>
          <a:endParaRPr lang="tr-TR"/>
        </a:p>
      </dgm:t>
    </dgm:pt>
    <dgm:pt modelId="{E2850FC9-88AB-4123-ACA8-E9F32341F035}" type="sibTrans" cxnId="{8A8A1878-E42C-4E2E-83BF-ED89E467325A}">
      <dgm:prSet/>
      <dgm:spPr/>
      <dgm:t>
        <a:bodyPr/>
        <a:lstStyle/>
        <a:p>
          <a:endParaRPr lang="tr-TR"/>
        </a:p>
      </dgm:t>
    </dgm:pt>
    <dgm:pt modelId="{D6DCE9BC-8D8F-4AA6-BF87-EC893E4F3EF1}">
      <dgm:prSet/>
      <dgm:spPr/>
      <dgm:t>
        <a:bodyPr/>
        <a:lstStyle/>
        <a:p>
          <a:r>
            <a:rPr lang="tr-TR" dirty="0" smtClean="0"/>
            <a:t>Stock-summary component (1....n)</a:t>
          </a:r>
          <a:endParaRPr lang="tr-TR" dirty="0"/>
        </a:p>
      </dgm:t>
    </dgm:pt>
    <dgm:pt modelId="{7894CE92-D43E-4B6A-9513-079B4EE3F223}" type="parTrans" cxnId="{E7D2CE62-2902-4528-9DF2-B3BA55513FA4}">
      <dgm:prSet/>
      <dgm:spPr/>
      <dgm:t>
        <a:bodyPr/>
        <a:lstStyle/>
        <a:p>
          <a:endParaRPr lang="tr-TR"/>
        </a:p>
      </dgm:t>
    </dgm:pt>
    <dgm:pt modelId="{7296452A-31DE-4667-BDAF-163C2FF5B133}" type="sibTrans" cxnId="{E7D2CE62-2902-4528-9DF2-B3BA55513FA4}">
      <dgm:prSet/>
      <dgm:spPr/>
      <dgm:t>
        <a:bodyPr/>
        <a:lstStyle/>
        <a:p>
          <a:endParaRPr lang="tr-TR"/>
        </a:p>
      </dgm:t>
    </dgm:pt>
    <dgm:pt modelId="{AB15C7EB-1587-4F58-9189-6DC09015CF9C}" type="pres">
      <dgm:prSet presAssocID="{F5122970-A07E-4CA5-9521-119714995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919C441-EC79-4698-856B-87C2D8A90A4C}" type="pres">
      <dgm:prSet presAssocID="{57E35561-4441-40A1-B1EB-7947FC49B224}" presName="hierRoot1" presStyleCnt="0">
        <dgm:presLayoutVars>
          <dgm:hierBranch val="init"/>
        </dgm:presLayoutVars>
      </dgm:prSet>
      <dgm:spPr/>
    </dgm:pt>
    <dgm:pt modelId="{8FE223A1-2017-4C38-BCE9-9B12C90B3216}" type="pres">
      <dgm:prSet presAssocID="{57E35561-4441-40A1-B1EB-7947FC49B224}" presName="rootComposite1" presStyleCnt="0"/>
      <dgm:spPr/>
    </dgm:pt>
    <dgm:pt modelId="{B98969E3-BD38-4804-B5B6-12A644DB295E}" type="pres">
      <dgm:prSet presAssocID="{57E35561-4441-40A1-B1EB-7947FC49B224}" presName="rootText1" presStyleLbl="node0" presStyleIdx="0" presStyleCnt="1" custScaleX="94551" custScaleY="45079" custLinFactNeighborX="-46955" custLinFactNeighborY="-274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ED21553-A523-412D-938F-1E36E3152551}" type="pres">
      <dgm:prSet presAssocID="{57E35561-4441-40A1-B1EB-7947FC49B22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CA8F3A33-0D15-4CF5-A0B5-AB8C73322169}" type="pres">
      <dgm:prSet presAssocID="{57E35561-4441-40A1-B1EB-7947FC49B224}" presName="hierChild2" presStyleCnt="0"/>
      <dgm:spPr/>
    </dgm:pt>
    <dgm:pt modelId="{51442C80-BEBA-44A6-8DFF-1A92B8E8F65E}" type="pres">
      <dgm:prSet presAssocID="{ACAA8BD5-D7AB-4510-AE1C-986501C393A0}" presName="Name37" presStyleLbl="parChTrans1D2" presStyleIdx="0" presStyleCnt="2"/>
      <dgm:spPr/>
      <dgm:t>
        <a:bodyPr/>
        <a:lstStyle/>
        <a:p>
          <a:endParaRPr lang="tr-TR"/>
        </a:p>
      </dgm:t>
    </dgm:pt>
    <dgm:pt modelId="{43B5B321-C04D-45E2-8B58-A6F0D07BDCA0}" type="pres">
      <dgm:prSet presAssocID="{E6C2CF4F-51DA-49B0-BBED-4BE15A9EFE38}" presName="hierRoot2" presStyleCnt="0">
        <dgm:presLayoutVars>
          <dgm:hierBranch/>
        </dgm:presLayoutVars>
      </dgm:prSet>
      <dgm:spPr/>
    </dgm:pt>
    <dgm:pt modelId="{EAD0EFCC-6221-44BA-A4F7-7D079FEE10CA}" type="pres">
      <dgm:prSet presAssocID="{E6C2CF4F-51DA-49B0-BBED-4BE15A9EFE38}" presName="rootComposite" presStyleCnt="0"/>
      <dgm:spPr/>
    </dgm:pt>
    <dgm:pt modelId="{8ED709E4-5268-4CBB-A1E9-EBECEE9C013C}" type="pres">
      <dgm:prSet presAssocID="{E6C2CF4F-51DA-49B0-BBED-4BE15A9EFE38}" presName="rootText" presStyleLbl="node2" presStyleIdx="0" presStyleCnt="2" custScaleX="68867" custScaleY="57153" custLinFactNeighborX="-79405" custLinFactNeighborY="-2838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BE58C24-C02B-40C2-8023-025DF81EA16A}" type="pres">
      <dgm:prSet presAssocID="{E6C2CF4F-51DA-49B0-BBED-4BE15A9EFE38}" presName="rootConnector" presStyleLbl="node2" presStyleIdx="0" presStyleCnt="2"/>
      <dgm:spPr/>
      <dgm:t>
        <a:bodyPr/>
        <a:lstStyle/>
        <a:p>
          <a:endParaRPr lang="tr-TR"/>
        </a:p>
      </dgm:t>
    </dgm:pt>
    <dgm:pt modelId="{6CC6C9D9-DCFE-4BEF-9EC2-0D5ECDD46F4E}" type="pres">
      <dgm:prSet presAssocID="{E6C2CF4F-51DA-49B0-BBED-4BE15A9EFE38}" presName="hierChild4" presStyleCnt="0"/>
      <dgm:spPr/>
    </dgm:pt>
    <dgm:pt modelId="{2FC39CF6-61EB-46A2-9EFB-FE9C36B78ED7}" type="pres">
      <dgm:prSet presAssocID="{8ACB8E55-D27D-4E70-929E-7E188985FE31}" presName="Name35" presStyleLbl="parChTrans1D3" presStyleIdx="0" presStyleCnt="2"/>
      <dgm:spPr/>
      <dgm:t>
        <a:bodyPr/>
        <a:lstStyle/>
        <a:p>
          <a:endParaRPr lang="tr-TR"/>
        </a:p>
      </dgm:t>
    </dgm:pt>
    <dgm:pt modelId="{C10F966C-6E0D-48A2-9CF5-D34F4D1090B9}" type="pres">
      <dgm:prSet presAssocID="{D7FE34C8-BBF2-4D74-A8C3-B80FA8ADF53C}" presName="hierRoot2" presStyleCnt="0">
        <dgm:presLayoutVars>
          <dgm:hierBranch val="init"/>
        </dgm:presLayoutVars>
      </dgm:prSet>
      <dgm:spPr/>
    </dgm:pt>
    <dgm:pt modelId="{DD4468EE-C91B-42B6-91B4-9E8DCD771470}" type="pres">
      <dgm:prSet presAssocID="{D7FE34C8-BBF2-4D74-A8C3-B80FA8ADF53C}" presName="rootComposite" presStyleCnt="0"/>
      <dgm:spPr/>
    </dgm:pt>
    <dgm:pt modelId="{073DF42B-26EF-42D5-AC39-39CC4E511760}" type="pres">
      <dgm:prSet presAssocID="{D7FE34C8-BBF2-4D74-A8C3-B80FA8ADF53C}" presName="rootText" presStyleLbl="node3" presStyleIdx="0" presStyleCnt="2" custScaleX="91911" custScaleY="47298" custLinFactNeighborX="-72751" custLinFactNeighborY="-2896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C570AEE-CF81-4BE3-8E30-718ED789FCA7}" type="pres">
      <dgm:prSet presAssocID="{D7FE34C8-BBF2-4D74-A8C3-B80FA8ADF53C}" presName="rootConnector" presStyleLbl="node3" presStyleIdx="0" presStyleCnt="2"/>
      <dgm:spPr/>
      <dgm:t>
        <a:bodyPr/>
        <a:lstStyle/>
        <a:p>
          <a:endParaRPr lang="tr-TR"/>
        </a:p>
      </dgm:t>
    </dgm:pt>
    <dgm:pt modelId="{68984E41-3FA0-4D95-B451-7A90EFD9EC69}" type="pres">
      <dgm:prSet presAssocID="{D7FE34C8-BBF2-4D74-A8C3-B80FA8ADF53C}" presName="hierChild4" presStyleCnt="0"/>
      <dgm:spPr/>
    </dgm:pt>
    <dgm:pt modelId="{D59B1D25-E97F-4A75-B293-8C9ACCABC135}" type="pres">
      <dgm:prSet presAssocID="{7894CE92-D43E-4B6A-9513-079B4EE3F223}" presName="Name37" presStyleLbl="parChTrans1D4" presStyleIdx="0" presStyleCnt="1"/>
      <dgm:spPr/>
      <dgm:t>
        <a:bodyPr/>
        <a:lstStyle/>
        <a:p>
          <a:endParaRPr lang="tr-TR"/>
        </a:p>
      </dgm:t>
    </dgm:pt>
    <dgm:pt modelId="{E85F973B-01B3-4D2D-AA29-7C91C88E85D1}" type="pres">
      <dgm:prSet presAssocID="{D6DCE9BC-8D8F-4AA6-BF87-EC893E4F3EF1}" presName="hierRoot2" presStyleCnt="0">
        <dgm:presLayoutVars>
          <dgm:hierBranch val="init"/>
        </dgm:presLayoutVars>
      </dgm:prSet>
      <dgm:spPr/>
    </dgm:pt>
    <dgm:pt modelId="{B468F3D0-991A-471A-8697-C46F64031B47}" type="pres">
      <dgm:prSet presAssocID="{D6DCE9BC-8D8F-4AA6-BF87-EC893E4F3EF1}" presName="rootComposite" presStyleCnt="0"/>
      <dgm:spPr/>
    </dgm:pt>
    <dgm:pt modelId="{58E619CA-D38F-4128-9BE8-B5FB5C05E962}" type="pres">
      <dgm:prSet presAssocID="{D6DCE9BC-8D8F-4AA6-BF87-EC893E4F3EF1}" presName="rootText" presStyleLbl="node4" presStyleIdx="0" presStyleCnt="1" custScaleX="65726" custScaleY="44196" custLinFactNeighborX="-55091" custLinFactNeighborY="-2622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3ED0517-129A-404C-AF6E-7852938216A5}" type="pres">
      <dgm:prSet presAssocID="{D6DCE9BC-8D8F-4AA6-BF87-EC893E4F3EF1}" presName="rootConnector" presStyleLbl="node4" presStyleIdx="0" presStyleCnt="1"/>
      <dgm:spPr/>
      <dgm:t>
        <a:bodyPr/>
        <a:lstStyle/>
        <a:p>
          <a:endParaRPr lang="tr-TR"/>
        </a:p>
      </dgm:t>
    </dgm:pt>
    <dgm:pt modelId="{090ADB46-8C85-4265-9FF5-3B5A25B0C65A}" type="pres">
      <dgm:prSet presAssocID="{D6DCE9BC-8D8F-4AA6-BF87-EC893E4F3EF1}" presName="hierChild4" presStyleCnt="0"/>
      <dgm:spPr/>
    </dgm:pt>
    <dgm:pt modelId="{4DC25E9B-9D93-4B79-A51A-E2B587ACFD80}" type="pres">
      <dgm:prSet presAssocID="{D6DCE9BC-8D8F-4AA6-BF87-EC893E4F3EF1}" presName="hierChild5" presStyleCnt="0"/>
      <dgm:spPr/>
    </dgm:pt>
    <dgm:pt modelId="{ED28AD82-FC8F-4128-8EBC-C379547A93D4}" type="pres">
      <dgm:prSet presAssocID="{D7FE34C8-BBF2-4D74-A8C3-B80FA8ADF53C}" presName="hierChild5" presStyleCnt="0"/>
      <dgm:spPr/>
    </dgm:pt>
    <dgm:pt modelId="{349103F0-15FC-4739-B14F-7E85F69FE3B5}" type="pres">
      <dgm:prSet presAssocID="{0B22A211-1B0B-4D48-8989-34FAF24494E8}" presName="Name35" presStyleLbl="parChTrans1D3" presStyleIdx="1" presStyleCnt="2"/>
      <dgm:spPr/>
      <dgm:t>
        <a:bodyPr/>
        <a:lstStyle/>
        <a:p>
          <a:endParaRPr lang="tr-TR"/>
        </a:p>
      </dgm:t>
    </dgm:pt>
    <dgm:pt modelId="{1BFE5C63-21FE-401E-9595-BF9CAD4536E5}" type="pres">
      <dgm:prSet presAssocID="{E11B9B9A-874E-4D38-A637-669B8B6CD9A8}" presName="hierRoot2" presStyleCnt="0">
        <dgm:presLayoutVars>
          <dgm:hierBranch val="init"/>
        </dgm:presLayoutVars>
      </dgm:prSet>
      <dgm:spPr/>
    </dgm:pt>
    <dgm:pt modelId="{C454A480-7F93-43E1-9211-E3D0B4D7331F}" type="pres">
      <dgm:prSet presAssocID="{E11B9B9A-874E-4D38-A637-669B8B6CD9A8}" presName="rootComposite" presStyleCnt="0"/>
      <dgm:spPr/>
    </dgm:pt>
    <dgm:pt modelId="{5426D621-004D-4067-AF80-309433F4C952}" type="pres">
      <dgm:prSet presAssocID="{E11B9B9A-874E-4D38-A637-669B8B6CD9A8}" presName="rootText" presStyleLbl="node3" presStyleIdx="1" presStyleCnt="2" custScaleX="52654" custScaleY="58139" custLinFactNeighborX="-61861" custLinFactNeighborY="-2801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7E1EE22-4FB8-4107-BE74-6556C349DDF3}" type="pres">
      <dgm:prSet presAssocID="{E11B9B9A-874E-4D38-A637-669B8B6CD9A8}" presName="rootConnector" presStyleLbl="node3" presStyleIdx="1" presStyleCnt="2"/>
      <dgm:spPr/>
      <dgm:t>
        <a:bodyPr/>
        <a:lstStyle/>
        <a:p>
          <a:endParaRPr lang="tr-TR"/>
        </a:p>
      </dgm:t>
    </dgm:pt>
    <dgm:pt modelId="{2F5430BC-6642-4D47-BBD1-3CFBF98F0FCC}" type="pres">
      <dgm:prSet presAssocID="{E11B9B9A-874E-4D38-A637-669B8B6CD9A8}" presName="hierChild4" presStyleCnt="0"/>
      <dgm:spPr/>
    </dgm:pt>
    <dgm:pt modelId="{D422C673-AB5A-403D-A46B-DEEDBE172CAF}" type="pres">
      <dgm:prSet presAssocID="{E11B9B9A-874E-4D38-A637-669B8B6CD9A8}" presName="hierChild5" presStyleCnt="0"/>
      <dgm:spPr/>
    </dgm:pt>
    <dgm:pt modelId="{A4802E00-5325-4A2F-B978-C04F681FE97A}" type="pres">
      <dgm:prSet presAssocID="{E6C2CF4F-51DA-49B0-BBED-4BE15A9EFE38}" presName="hierChild5" presStyleCnt="0"/>
      <dgm:spPr/>
    </dgm:pt>
    <dgm:pt modelId="{A155B2D5-3257-4325-89C0-C40411090C62}" type="pres">
      <dgm:prSet presAssocID="{85528202-4512-43A4-97F5-DCF748E9A62F}" presName="Name37" presStyleLbl="parChTrans1D2" presStyleIdx="1" presStyleCnt="2"/>
      <dgm:spPr/>
      <dgm:t>
        <a:bodyPr/>
        <a:lstStyle/>
        <a:p>
          <a:endParaRPr lang="tr-TR"/>
        </a:p>
      </dgm:t>
    </dgm:pt>
    <dgm:pt modelId="{AB199328-5728-46C1-9CFD-D0EEF95B8A23}" type="pres">
      <dgm:prSet presAssocID="{9D27A786-95F8-4789-BD1F-6440C8883262}" presName="hierRoot2" presStyleCnt="0">
        <dgm:presLayoutVars>
          <dgm:hierBranch val="init"/>
        </dgm:presLayoutVars>
      </dgm:prSet>
      <dgm:spPr/>
    </dgm:pt>
    <dgm:pt modelId="{D74270C3-9DFC-4A1E-920A-ABE0A3A16FCF}" type="pres">
      <dgm:prSet presAssocID="{9D27A786-95F8-4789-BD1F-6440C8883262}" presName="rootComposite" presStyleCnt="0"/>
      <dgm:spPr/>
    </dgm:pt>
    <dgm:pt modelId="{FB61342F-5E71-4210-8C06-E00CF27655D2}" type="pres">
      <dgm:prSet presAssocID="{9D27A786-95F8-4789-BD1F-6440C8883262}" presName="rootText" presStyleLbl="node2" presStyleIdx="1" presStyleCnt="2" custScaleX="65526" custScaleY="49510" custLinFactNeighborX="4956" custLinFactNeighborY="-3140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570CC51-8850-4FEB-855B-4E073F5A3925}" type="pres">
      <dgm:prSet presAssocID="{9D27A786-95F8-4789-BD1F-6440C8883262}" presName="rootConnector" presStyleLbl="node2" presStyleIdx="1" presStyleCnt="2"/>
      <dgm:spPr/>
      <dgm:t>
        <a:bodyPr/>
        <a:lstStyle/>
        <a:p>
          <a:endParaRPr lang="tr-TR"/>
        </a:p>
      </dgm:t>
    </dgm:pt>
    <dgm:pt modelId="{90718260-99C7-44FC-A582-04152F4B3A04}" type="pres">
      <dgm:prSet presAssocID="{9D27A786-95F8-4789-BD1F-6440C8883262}" presName="hierChild4" presStyleCnt="0"/>
      <dgm:spPr/>
    </dgm:pt>
    <dgm:pt modelId="{0DDF26AC-E727-409E-AEBE-AD2A06B9C324}" type="pres">
      <dgm:prSet presAssocID="{9D27A786-95F8-4789-BD1F-6440C8883262}" presName="hierChild5" presStyleCnt="0"/>
      <dgm:spPr/>
    </dgm:pt>
    <dgm:pt modelId="{9113BB14-D3FD-4377-9BF2-4643D3B1F62D}" type="pres">
      <dgm:prSet presAssocID="{57E35561-4441-40A1-B1EB-7947FC49B224}" presName="hierChild3" presStyleCnt="0"/>
      <dgm:spPr/>
    </dgm:pt>
  </dgm:ptLst>
  <dgm:cxnLst>
    <dgm:cxn modelId="{BE57152A-45CD-4ED6-BEB4-2F4BBAE7552D}" type="presOf" srcId="{D6DCE9BC-8D8F-4AA6-BF87-EC893E4F3EF1}" destId="{58E619CA-D38F-4128-9BE8-B5FB5C05E962}" srcOrd="0" destOrd="0" presId="urn:microsoft.com/office/officeart/2005/8/layout/orgChart1"/>
    <dgm:cxn modelId="{8881122C-381C-4455-8280-EE1179417DD5}" type="presOf" srcId="{D7FE34C8-BBF2-4D74-A8C3-B80FA8ADF53C}" destId="{8C570AEE-CF81-4BE3-8E30-718ED789FCA7}" srcOrd="1" destOrd="0" presId="urn:microsoft.com/office/officeart/2005/8/layout/orgChart1"/>
    <dgm:cxn modelId="{2FCAA630-DEF5-4FE5-988B-356384638277}" type="presOf" srcId="{E11B9B9A-874E-4D38-A637-669B8B6CD9A8}" destId="{5426D621-004D-4067-AF80-309433F4C952}" srcOrd="0" destOrd="0" presId="urn:microsoft.com/office/officeart/2005/8/layout/orgChart1"/>
    <dgm:cxn modelId="{B8CAF511-BE7B-401C-8E7B-61BFFE86A1A9}" type="presOf" srcId="{E6C2CF4F-51DA-49B0-BBED-4BE15A9EFE38}" destId="{8ED709E4-5268-4CBB-A1E9-EBECEE9C013C}" srcOrd="0" destOrd="0" presId="urn:microsoft.com/office/officeart/2005/8/layout/orgChart1"/>
    <dgm:cxn modelId="{E6ADA3A8-9AE2-4D08-A389-28B5D7142C55}" type="presOf" srcId="{D7FE34C8-BBF2-4D74-A8C3-B80FA8ADF53C}" destId="{073DF42B-26EF-42D5-AC39-39CC4E511760}" srcOrd="0" destOrd="0" presId="urn:microsoft.com/office/officeart/2005/8/layout/orgChart1"/>
    <dgm:cxn modelId="{87068B82-9C05-4C98-BC20-EFFA99794AC5}" type="presOf" srcId="{9D27A786-95F8-4789-BD1F-6440C8883262}" destId="{2570CC51-8850-4FEB-855B-4E073F5A3925}" srcOrd="1" destOrd="0" presId="urn:microsoft.com/office/officeart/2005/8/layout/orgChart1"/>
    <dgm:cxn modelId="{D036E039-4B16-4530-AD71-50142085D123}" type="presOf" srcId="{7894CE92-D43E-4B6A-9513-079B4EE3F223}" destId="{D59B1D25-E97F-4A75-B293-8C9ACCABC135}" srcOrd="0" destOrd="0" presId="urn:microsoft.com/office/officeart/2005/8/layout/orgChart1"/>
    <dgm:cxn modelId="{FB641F8A-07E6-44FB-94A8-129A60B7976D}" srcId="{E6C2CF4F-51DA-49B0-BBED-4BE15A9EFE38}" destId="{D7FE34C8-BBF2-4D74-A8C3-B80FA8ADF53C}" srcOrd="0" destOrd="0" parTransId="{8ACB8E55-D27D-4E70-929E-7E188985FE31}" sibTransId="{F03AC4E5-EC8D-4386-97C7-EEBEBDADDCE2}"/>
    <dgm:cxn modelId="{8A8A1878-E42C-4E2E-83BF-ED89E467325A}" srcId="{E6C2CF4F-51DA-49B0-BBED-4BE15A9EFE38}" destId="{E11B9B9A-874E-4D38-A637-669B8B6CD9A8}" srcOrd="1" destOrd="0" parTransId="{0B22A211-1B0B-4D48-8989-34FAF24494E8}" sibTransId="{E2850FC9-88AB-4123-ACA8-E9F32341F035}"/>
    <dgm:cxn modelId="{34BB5AC8-C5A7-401D-AA94-D0AFC2C5447A}" type="presOf" srcId="{E6C2CF4F-51DA-49B0-BBED-4BE15A9EFE38}" destId="{DBE58C24-C02B-40C2-8023-025DF81EA16A}" srcOrd="1" destOrd="0" presId="urn:microsoft.com/office/officeart/2005/8/layout/orgChart1"/>
    <dgm:cxn modelId="{81C3C665-DDD3-43A1-94F6-197AC8DF0D10}" type="presOf" srcId="{F5122970-A07E-4CA5-9521-119714995CA8}" destId="{AB15C7EB-1587-4F58-9189-6DC09015CF9C}" srcOrd="0" destOrd="0" presId="urn:microsoft.com/office/officeart/2005/8/layout/orgChart1"/>
    <dgm:cxn modelId="{58D19D7A-B6AC-4F4A-9A9A-FF46FE5B9652}" srcId="{F5122970-A07E-4CA5-9521-119714995CA8}" destId="{57E35561-4441-40A1-B1EB-7947FC49B224}" srcOrd="0" destOrd="0" parTransId="{B45AEA71-FF8A-431C-9ED9-C6BADE3F105B}" sibTransId="{AD18150C-A598-4C4C-AFE8-0BB7CA9E405C}"/>
    <dgm:cxn modelId="{E148F8B4-7526-4BBD-9BF6-15ABAA502E74}" type="presOf" srcId="{D6DCE9BC-8D8F-4AA6-BF87-EC893E4F3EF1}" destId="{C3ED0517-129A-404C-AF6E-7852938216A5}" srcOrd="1" destOrd="0" presId="urn:microsoft.com/office/officeart/2005/8/layout/orgChart1"/>
    <dgm:cxn modelId="{ECDC2F7F-7DFD-4412-B371-26892A00940E}" type="presOf" srcId="{E11B9B9A-874E-4D38-A637-669B8B6CD9A8}" destId="{B7E1EE22-4FB8-4107-BE74-6556C349DDF3}" srcOrd="1" destOrd="0" presId="urn:microsoft.com/office/officeart/2005/8/layout/orgChart1"/>
    <dgm:cxn modelId="{3E73A31E-3EA1-424B-9D9C-AA694864668F}" type="presOf" srcId="{ACAA8BD5-D7AB-4510-AE1C-986501C393A0}" destId="{51442C80-BEBA-44A6-8DFF-1A92B8E8F65E}" srcOrd="0" destOrd="0" presId="urn:microsoft.com/office/officeart/2005/8/layout/orgChart1"/>
    <dgm:cxn modelId="{E1C96200-C755-404E-B119-9DF4BBBAEE06}" type="presOf" srcId="{57E35561-4441-40A1-B1EB-7947FC49B224}" destId="{B98969E3-BD38-4804-B5B6-12A644DB295E}" srcOrd="0" destOrd="0" presId="urn:microsoft.com/office/officeart/2005/8/layout/orgChart1"/>
    <dgm:cxn modelId="{000E03B8-3766-43B6-AB5E-30BD89A38089}" type="presOf" srcId="{57E35561-4441-40A1-B1EB-7947FC49B224}" destId="{2ED21553-A523-412D-938F-1E36E3152551}" srcOrd="1" destOrd="0" presId="urn:microsoft.com/office/officeart/2005/8/layout/orgChart1"/>
    <dgm:cxn modelId="{668A131C-9B66-4BB9-B6D9-C90FFD74332D}" srcId="{57E35561-4441-40A1-B1EB-7947FC49B224}" destId="{E6C2CF4F-51DA-49B0-BBED-4BE15A9EFE38}" srcOrd="0" destOrd="0" parTransId="{ACAA8BD5-D7AB-4510-AE1C-986501C393A0}" sibTransId="{3F961ED0-92A3-409B-A4C1-6860B99D3B8E}"/>
    <dgm:cxn modelId="{93CC057F-BA0F-4BAF-87C8-CD12E8449B2D}" type="presOf" srcId="{85528202-4512-43A4-97F5-DCF748E9A62F}" destId="{A155B2D5-3257-4325-89C0-C40411090C62}" srcOrd="0" destOrd="0" presId="urn:microsoft.com/office/officeart/2005/8/layout/orgChart1"/>
    <dgm:cxn modelId="{B4788A1A-CD8B-4F67-8281-C54C94D7100E}" type="presOf" srcId="{9D27A786-95F8-4789-BD1F-6440C8883262}" destId="{FB61342F-5E71-4210-8C06-E00CF27655D2}" srcOrd="0" destOrd="0" presId="urn:microsoft.com/office/officeart/2005/8/layout/orgChart1"/>
    <dgm:cxn modelId="{2084CF85-04BC-4F6C-8860-2CA3C7689471}" type="presOf" srcId="{8ACB8E55-D27D-4E70-929E-7E188985FE31}" destId="{2FC39CF6-61EB-46A2-9EFB-FE9C36B78ED7}" srcOrd="0" destOrd="0" presId="urn:microsoft.com/office/officeart/2005/8/layout/orgChart1"/>
    <dgm:cxn modelId="{75392F3C-70CF-4DAD-942E-98C52EA5FFBD}" type="presOf" srcId="{0B22A211-1B0B-4D48-8989-34FAF24494E8}" destId="{349103F0-15FC-4739-B14F-7E85F69FE3B5}" srcOrd="0" destOrd="0" presId="urn:microsoft.com/office/officeart/2005/8/layout/orgChart1"/>
    <dgm:cxn modelId="{E7D2CE62-2902-4528-9DF2-B3BA55513FA4}" srcId="{D7FE34C8-BBF2-4D74-A8C3-B80FA8ADF53C}" destId="{D6DCE9BC-8D8F-4AA6-BF87-EC893E4F3EF1}" srcOrd="0" destOrd="0" parTransId="{7894CE92-D43E-4B6A-9513-079B4EE3F223}" sibTransId="{7296452A-31DE-4667-BDAF-163C2FF5B133}"/>
    <dgm:cxn modelId="{920719AD-ED9C-42ED-A25D-973FB6E64882}" srcId="{57E35561-4441-40A1-B1EB-7947FC49B224}" destId="{9D27A786-95F8-4789-BD1F-6440C8883262}" srcOrd="1" destOrd="0" parTransId="{85528202-4512-43A4-97F5-DCF748E9A62F}" sibTransId="{DBFFDDB4-7A0C-4295-A69C-25B4455A6B37}"/>
    <dgm:cxn modelId="{E164469C-3A73-4D1F-BEAA-F17170604358}" type="presParOf" srcId="{AB15C7EB-1587-4F58-9189-6DC09015CF9C}" destId="{7919C441-EC79-4698-856B-87C2D8A90A4C}" srcOrd="0" destOrd="0" presId="urn:microsoft.com/office/officeart/2005/8/layout/orgChart1"/>
    <dgm:cxn modelId="{8C535B1A-51CF-4F8E-A028-5BA931E05E4F}" type="presParOf" srcId="{7919C441-EC79-4698-856B-87C2D8A90A4C}" destId="{8FE223A1-2017-4C38-BCE9-9B12C90B3216}" srcOrd="0" destOrd="0" presId="urn:microsoft.com/office/officeart/2005/8/layout/orgChart1"/>
    <dgm:cxn modelId="{9E51DACE-3BE5-4941-B1F8-9EBB026D612E}" type="presParOf" srcId="{8FE223A1-2017-4C38-BCE9-9B12C90B3216}" destId="{B98969E3-BD38-4804-B5B6-12A644DB295E}" srcOrd="0" destOrd="0" presId="urn:microsoft.com/office/officeart/2005/8/layout/orgChart1"/>
    <dgm:cxn modelId="{BD3B5CDD-4DF5-428F-BA80-73CFAE3754E0}" type="presParOf" srcId="{8FE223A1-2017-4C38-BCE9-9B12C90B3216}" destId="{2ED21553-A523-412D-938F-1E36E3152551}" srcOrd="1" destOrd="0" presId="urn:microsoft.com/office/officeart/2005/8/layout/orgChart1"/>
    <dgm:cxn modelId="{18C5B495-091A-4738-8A01-CD387FCBCC62}" type="presParOf" srcId="{7919C441-EC79-4698-856B-87C2D8A90A4C}" destId="{CA8F3A33-0D15-4CF5-A0B5-AB8C73322169}" srcOrd="1" destOrd="0" presId="urn:microsoft.com/office/officeart/2005/8/layout/orgChart1"/>
    <dgm:cxn modelId="{FD543185-DD14-4D5D-92A1-080113960CB1}" type="presParOf" srcId="{CA8F3A33-0D15-4CF5-A0B5-AB8C73322169}" destId="{51442C80-BEBA-44A6-8DFF-1A92B8E8F65E}" srcOrd="0" destOrd="0" presId="urn:microsoft.com/office/officeart/2005/8/layout/orgChart1"/>
    <dgm:cxn modelId="{5F2CB039-34E1-498E-91F0-B1FCC1DB7CDA}" type="presParOf" srcId="{CA8F3A33-0D15-4CF5-A0B5-AB8C73322169}" destId="{43B5B321-C04D-45E2-8B58-A6F0D07BDCA0}" srcOrd="1" destOrd="0" presId="urn:microsoft.com/office/officeart/2005/8/layout/orgChart1"/>
    <dgm:cxn modelId="{8DDDB2AC-DA01-4C1B-9B08-413381AB00BC}" type="presParOf" srcId="{43B5B321-C04D-45E2-8B58-A6F0D07BDCA0}" destId="{EAD0EFCC-6221-44BA-A4F7-7D079FEE10CA}" srcOrd="0" destOrd="0" presId="urn:microsoft.com/office/officeart/2005/8/layout/orgChart1"/>
    <dgm:cxn modelId="{BBDABC21-0CDD-42E2-BAA4-C5964C6EDA9C}" type="presParOf" srcId="{EAD0EFCC-6221-44BA-A4F7-7D079FEE10CA}" destId="{8ED709E4-5268-4CBB-A1E9-EBECEE9C013C}" srcOrd="0" destOrd="0" presId="urn:microsoft.com/office/officeart/2005/8/layout/orgChart1"/>
    <dgm:cxn modelId="{F006F8F1-5100-40DE-BD5D-10A4F5B00B28}" type="presParOf" srcId="{EAD0EFCC-6221-44BA-A4F7-7D079FEE10CA}" destId="{DBE58C24-C02B-40C2-8023-025DF81EA16A}" srcOrd="1" destOrd="0" presId="urn:microsoft.com/office/officeart/2005/8/layout/orgChart1"/>
    <dgm:cxn modelId="{0557F66B-4263-43A8-A782-B927331CB91B}" type="presParOf" srcId="{43B5B321-C04D-45E2-8B58-A6F0D07BDCA0}" destId="{6CC6C9D9-DCFE-4BEF-9EC2-0D5ECDD46F4E}" srcOrd="1" destOrd="0" presId="urn:microsoft.com/office/officeart/2005/8/layout/orgChart1"/>
    <dgm:cxn modelId="{8C95B823-2152-4FA9-9C91-613A6149A234}" type="presParOf" srcId="{6CC6C9D9-DCFE-4BEF-9EC2-0D5ECDD46F4E}" destId="{2FC39CF6-61EB-46A2-9EFB-FE9C36B78ED7}" srcOrd="0" destOrd="0" presId="urn:microsoft.com/office/officeart/2005/8/layout/orgChart1"/>
    <dgm:cxn modelId="{DDAFCE30-2E24-4466-98D5-8C20B0BCA6C1}" type="presParOf" srcId="{6CC6C9D9-DCFE-4BEF-9EC2-0D5ECDD46F4E}" destId="{C10F966C-6E0D-48A2-9CF5-D34F4D1090B9}" srcOrd="1" destOrd="0" presId="urn:microsoft.com/office/officeart/2005/8/layout/orgChart1"/>
    <dgm:cxn modelId="{1787AA59-916A-443D-8831-5E1B4E4DA970}" type="presParOf" srcId="{C10F966C-6E0D-48A2-9CF5-D34F4D1090B9}" destId="{DD4468EE-C91B-42B6-91B4-9E8DCD771470}" srcOrd="0" destOrd="0" presId="urn:microsoft.com/office/officeart/2005/8/layout/orgChart1"/>
    <dgm:cxn modelId="{992A70E6-EBE0-4892-AB4F-FD27C2CA2928}" type="presParOf" srcId="{DD4468EE-C91B-42B6-91B4-9E8DCD771470}" destId="{073DF42B-26EF-42D5-AC39-39CC4E511760}" srcOrd="0" destOrd="0" presId="urn:microsoft.com/office/officeart/2005/8/layout/orgChart1"/>
    <dgm:cxn modelId="{B47D8215-9132-4863-BDE3-A673B75764F6}" type="presParOf" srcId="{DD4468EE-C91B-42B6-91B4-9E8DCD771470}" destId="{8C570AEE-CF81-4BE3-8E30-718ED789FCA7}" srcOrd="1" destOrd="0" presId="urn:microsoft.com/office/officeart/2005/8/layout/orgChart1"/>
    <dgm:cxn modelId="{A9D9EDFD-C106-4E02-BAF9-4750EA40CC8B}" type="presParOf" srcId="{C10F966C-6E0D-48A2-9CF5-D34F4D1090B9}" destId="{68984E41-3FA0-4D95-B451-7A90EFD9EC69}" srcOrd="1" destOrd="0" presId="urn:microsoft.com/office/officeart/2005/8/layout/orgChart1"/>
    <dgm:cxn modelId="{EF7A54A4-F1AD-4254-9D33-670DABECE6B1}" type="presParOf" srcId="{68984E41-3FA0-4D95-B451-7A90EFD9EC69}" destId="{D59B1D25-E97F-4A75-B293-8C9ACCABC135}" srcOrd="0" destOrd="0" presId="urn:microsoft.com/office/officeart/2005/8/layout/orgChart1"/>
    <dgm:cxn modelId="{A9FD11F7-63D7-45A1-A1F4-07A1FA3BAEBC}" type="presParOf" srcId="{68984E41-3FA0-4D95-B451-7A90EFD9EC69}" destId="{E85F973B-01B3-4D2D-AA29-7C91C88E85D1}" srcOrd="1" destOrd="0" presId="urn:microsoft.com/office/officeart/2005/8/layout/orgChart1"/>
    <dgm:cxn modelId="{C945D4D7-5A3D-4E22-ABF8-69E28046A418}" type="presParOf" srcId="{E85F973B-01B3-4D2D-AA29-7C91C88E85D1}" destId="{B468F3D0-991A-471A-8697-C46F64031B47}" srcOrd="0" destOrd="0" presId="urn:microsoft.com/office/officeart/2005/8/layout/orgChart1"/>
    <dgm:cxn modelId="{257F795F-41A6-4253-A468-96CF399FB3EC}" type="presParOf" srcId="{B468F3D0-991A-471A-8697-C46F64031B47}" destId="{58E619CA-D38F-4128-9BE8-B5FB5C05E962}" srcOrd="0" destOrd="0" presId="urn:microsoft.com/office/officeart/2005/8/layout/orgChart1"/>
    <dgm:cxn modelId="{ACD327BB-52F0-47E9-A838-0F5E334D6D8C}" type="presParOf" srcId="{B468F3D0-991A-471A-8697-C46F64031B47}" destId="{C3ED0517-129A-404C-AF6E-7852938216A5}" srcOrd="1" destOrd="0" presId="urn:microsoft.com/office/officeart/2005/8/layout/orgChart1"/>
    <dgm:cxn modelId="{C9675EAD-303B-4887-A285-E55186F4C48D}" type="presParOf" srcId="{E85F973B-01B3-4D2D-AA29-7C91C88E85D1}" destId="{090ADB46-8C85-4265-9FF5-3B5A25B0C65A}" srcOrd="1" destOrd="0" presId="urn:microsoft.com/office/officeart/2005/8/layout/orgChart1"/>
    <dgm:cxn modelId="{6B3483D0-612D-475E-A6E5-8C0559A11735}" type="presParOf" srcId="{E85F973B-01B3-4D2D-AA29-7C91C88E85D1}" destId="{4DC25E9B-9D93-4B79-A51A-E2B587ACFD80}" srcOrd="2" destOrd="0" presId="urn:microsoft.com/office/officeart/2005/8/layout/orgChart1"/>
    <dgm:cxn modelId="{50A2A939-AA0E-481A-8D04-130A1E74605F}" type="presParOf" srcId="{C10F966C-6E0D-48A2-9CF5-D34F4D1090B9}" destId="{ED28AD82-FC8F-4128-8EBC-C379547A93D4}" srcOrd="2" destOrd="0" presId="urn:microsoft.com/office/officeart/2005/8/layout/orgChart1"/>
    <dgm:cxn modelId="{E628F542-37EA-44B9-8D87-EAC8471BC65A}" type="presParOf" srcId="{6CC6C9D9-DCFE-4BEF-9EC2-0D5ECDD46F4E}" destId="{349103F0-15FC-4739-B14F-7E85F69FE3B5}" srcOrd="2" destOrd="0" presId="urn:microsoft.com/office/officeart/2005/8/layout/orgChart1"/>
    <dgm:cxn modelId="{DE580547-554E-4D04-A0DB-DE58E08F448A}" type="presParOf" srcId="{6CC6C9D9-DCFE-4BEF-9EC2-0D5ECDD46F4E}" destId="{1BFE5C63-21FE-401E-9595-BF9CAD4536E5}" srcOrd="3" destOrd="0" presId="urn:microsoft.com/office/officeart/2005/8/layout/orgChart1"/>
    <dgm:cxn modelId="{222BF618-D49E-4FAC-873E-FFE5FDC54B15}" type="presParOf" srcId="{1BFE5C63-21FE-401E-9595-BF9CAD4536E5}" destId="{C454A480-7F93-43E1-9211-E3D0B4D7331F}" srcOrd="0" destOrd="0" presId="urn:microsoft.com/office/officeart/2005/8/layout/orgChart1"/>
    <dgm:cxn modelId="{23B5A2D0-960C-4182-9986-53A207720EC2}" type="presParOf" srcId="{C454A480-7F93-43E1-9211-E3D0B4D7331F}" destId="{5426D621-004D-4067-AF80-309433F4C952}" srcOrd="0" destOrd="0" presId="urn:microsoft.com/office/officeart/2005/8/layout/orgChart1"/>
    <dgm:cxn modelId="{A6339D34-D018-44F0-97A0-5C495563C4DB}" type="presParOf" srcId="{C454A480-7F93-43E1-9211-E3D0B4D7331F}" destId="{B7E1EE22-4FB8-4107-BE74-6556C349DDF3}" srcOrd="1" destOrd="0" presId="urn:microsoft.com/office/officeart/2005/8/layout/orgChart1"/>
    <dgm:cxn modelId="{EB5D53B9-5914-44FF-8280-816BE7C62310}" type="presParOf" srcId="{1BFE5C63-21FE-401E-9595-BF9CAD4536E5}" destId="{2F5430BC-6642-4D47-BBD1-3CFBF98F0FCC}" srcOrd="1" destOrd="0" presId="urn:microsoft.com/office/officeart/2005/8/layout/orgChart1"/>
    <dgm:cxn modelId="{1FBFE400-536A-4892-8DD4-5F9877B5F1B1}" type="presParOf" srcId="{1BFE5C63-21FE-401E-9595-BF9CAD4536E5}" destId="{D422C673-AB5A-403D-A46B-DEEDBE172CAF}" srcOrd="2" destOrd="0" presId="urn:microsoft.com/office/officeart/2005/8/layout/orgChart1"/>
    <dgm:cxn modelId="{D7C49658-3338-4396-AB9B-D04640B681D4}" type="presParOf" srcId="{43B5B321-C04D-45E2-8B58-A6F0D07BDCA0}" destId="{A4802E00-5325-4A2F-B978-C04F681FE97A}" srcOrd="2" destOrd="0" presId="urn:microsoft.com/office/officeart/2005/8/layout/orgChart1"/>
    <dgm:cxn modelId="{53B6FD9D-49B1-43F7-B678-D97FAB4B6472}" type="presParOf" srcId="{CA8F3A33-0D15-4CF5-A0B5-AB8C73322169}" destId="{A155B2D5-3257-4325-89C0-C40411090C62}" srcOrd="2" destOrd="0" presId="urn:microsoft.com/office/officeart/2005/8/layout/orgChart1"/>
    <dgm:cxn modelId="{35FAF712-7044-4A3F-B459-EB86D067B07A}" type="presParOf" srcId="{CA8F3A33-0D15-4CF5-A0B5-AB8C73322169}" destId="{AB199328-5728-46C1-9CFD-D0EEF95B8A23}" srcOrd="3" destOrd="0" presId="urn:microsoft.com/office/officeart/2005/8/layout/orgChart1"/>
    <dgm:cxn modelId="{D1B533E9-6432-4F3B-A837-C75DC9DBE021}" type="presParOf" srcId="{AB199328-5728-46C1-9CFD-D0EEF95B8A23}" destId="{D74270C3-9DFC-4A1E-920A-ABE0A3A16FCF}" srcOrd="0" destOrd="0" presId="urn:microsoft.com/office/officeart/2005/8/layout/orgChart1"/>
    <dgm:cxn modelId="{3DE7B2B5-E11E-4792-863D-3A50AD8E3D1D}" type="presParOf" srcId="{D74270C3-9DFC-4A1E-920A-ABE0A3A16FCF}" destId="{FB61342F-5E71-4210-8C06-E00CF27655D2}" srcOrd="0" destOrd="0" presId="urn:microsoft.com/office/officeart/2005/8/layout/orgChart1"/>
    <dgm:cxn modelId="{8880B613-176B-447C-8FF7-E652A3823B37}" type="presParOf" srcId="{D74270C3-9DFC-4A1E-920A-ABE0A3A16FCF}" destId="{2570CC51-8850-4FEB-855B-4E073F5A3925}" srcOrd="1" destOrd="0" presId="urn:microsoft.com/office/officeart/2005/8/layout/orgChart1"/>
    <dgm:cxn modelId="{643D5FB1-272D-4F84-B0D6-1F4948326CB2}" type="presParOf" srcId="{AB199328-5728-46C1-9CFD-D0EEF95B8A23}" destId="{90718260-99C7-44FC-A582-04152F4B3A04}" srcOrd="1" destOrd="0" presId="urn:microsoft.com/office/officeart/2005/8/layout/orgChart1"/>
    <dgm:cxn modelId="{0E61211C-5095-4791-AE5C-5A0875AB51A0}" type="presParOf" srcId="{AB199328-5728-46C1-9CFD-D0EEF95B8A23}" destId="{0DDF26AC-E727-409E-AEBE-AD2A06B9C324}" srcOrd="2" destOrd="0" presId="urn:microsoft.com/office/officeart/2005/8/layout/orgChart1"/>
    <dgm:cxn modelId="{703046E9-8B6E-4A4E-9DD1-FC8BDF62C943}" type="presParOf" srcId="{7919C441-EC79-4698-856B-87C2D8A90A4C}" destId="{9113BB14-D3FD-4377-9BF2-4643D3B1F6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5B2D5-3257-4325-89C0-C40411090C62}">
      <dsp:nvSpPr>
        <dsp:cNvPr id="0" name=""/>
        <dsp:cNvSpPr/>
      </dsp:nvSpPr>
      <dsp:spPr>
        <a:xfrm>
          <a:off x="4032471" y="577219"/>
          <a:ext cx="2480114" cy="136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114" y="0"/>
              </a:lnTo>
              <a:lnTo>
                <a:pt x="2480114" y="136152"/>
              </a:lnTo>
            </a:path>
          </a:pathLst>
        </a:custGeom>
        <a:noFill/>
        <a:ln w="15875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103F0-15FC-4739-B14F-7E85F69FE3B5}">
      <dsp:nvSpPr>
        <dsp:cNvPr id="0" name=""/>
        <dsp:cNvSpPr/>
      </dsp:nvSpPr>
      <dsp:spPr>
        <a:xfrm>
          <a:off x="2093518" y="1483877"/>
          <a:ext cx="1895071" cy="5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73"/>
              </a:lnTo>
              <a:lnTo>
                <a:pt x="1895071" y="273673"/>
              </a:lnTo>
              <a:lnTo>
                <a:pt x="1895071" y="542570"/>
              </a:lnTo>
            </a:path>
          </a:pathLst>
        </a:custGeom>
        <a:noFill/>
        <a:ln w="15875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1D25-E97F-4A75-B293-8C9ACCABC135}">
      <dsp:nvSpPr>
        <dsp:cNvPr id="0" name=""/>
        <dsp:cNvSpPr/>
      </dsp:nvSpPr>
      <dsp:spPr>
        <a:xfrm>
          <a:off x="379301" y="2619827"/>
          <a:ext cx="805325" cy="855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873"/>
              </a:lnTo>
              <a:lnTo>
                <a:pt x="805325" y="855873"/>
              </a:lnTo>
            </a:path>
          </a:pathLst>
        </a:custGeom>
        <a:noFill/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39CF6-61EB-46A2-9EFB-FE9C36B78ED7}">
      <dsp:nvSpPr>
        <dsp:cNvPr id="0" name=""/>
        <dsp:cNvSpPr/>
      </dsp:nvSpPr>
      <dsp:spPr>
        <a:xfrm>
          <a:off x="1320810" y="1483877"/>
          <a:ext cx="772707" cy="530316"/>
        </a:xfrm>
        <a:custGeom>
          <a:avLst/>
          <a:gdLst/>
          <a:ahLst/>
          <a:cxnLst/>
          <a:rect l="0" t="0" r="0" b="0"/>
          <a:pathLst>
            <a:path>
              <a:moveTo>
                <a:pt x="772707" y="0"/>
              </a:moveTo>
              <a:lnTo>
                <a:pt x="772707" y="261419"/>
              </a:lnTo>
              <a:lnTo>
                <a:pt x="0" y="261419"/>
              </a:lnTo>
              <a:lnTo>
                <a:pt x="0" y="530316"/>
              </a:lnTo>
            </a:path>
          </a:pathLst>
        </a:custGeom>
        <a:noFill/>
        <a:ln w="15875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42C80-BEBA-44A6-8DFF-1A92B8E8F65E}">
      <dsp:nvSpPr>
        <dsp:cNvPr id="0" name=""/>
        <dsp:cNvSpPr/>
      </dsp:nvSpPr>
      <dsp:spPr>
        <a:xfrm>
          <a:off x="2093518" y="577219"/>
          <a:ext cx="1938953" cy="174835"/>
        </a:xfrm>
        <a:custGeom>
          <a:avLst/>
          <a:gdLst/>
          <a:ahLst/>
          <a:cxnLst/>
          <a:rect l="0" t="0" r="0" b="0"/>
          <a:pathLst>
            <a:path>
              <a:moveTo>
                <a:pt x="1938953" y="0"/>
              </a:moveTo>
              <a:lnTo>
                <a:pt x="0" y="0"/>
              </a:lnTo>
              <a:lnTo>
                <a:pt x="0" y="174835"/>
              </a:lnTo>
            </a:path>
          </a:pathLst>
        </a:custGeom>
        <a:noFill/>
        <a:ln w="15875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969E3-BD38-4804-B5B6-12A644DB295E}">
      <dsp:nvSpPr>
        <dsp:cNvPr id="0" name=""/>
        <dsp:cNvSpPr/>
      </dsp:nvSpPr>
      <dsp:spPr>
        <a:xfrm>
          <a:off x="2821781" y="0"/>
          <a:ext cx="2421380" cy="577219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App  Component</a:t>
          </a:r>
          <a:endParaRPr lang="tr-TR" sz="1400" kern="1200" dirty="0"/>
        </a:p>
      </dsp:txBody>
      <dsp:txXfrm>
        <a:off x="2821781" y="0"/>
        <a:ext cx="2421380" cy="577219"/>
      </dsp:txXfrm>
    </dsp:sp>
    <dsp:sp modelId="{8ED709E4-5268-4CBB-A1E9-EBECEE9C013C}">
      <dsp:nvSpPr>
        <dsp:cNvPr id="0" name=""/>
        <dsp:cNvSpPr/>
      </dsp:nvSpPr>
      <dsp:spPr>
        <a:xfrm>
          <a:off x="1211702" y="752055"/>
          <a:ext cx="1763632" cy="73182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Dashbord component</a:t>
          </a:r>
          <a:endParaRPr lang="tr-TR" sz="1400" kern="1200" dirty="0"/>
        </a:p>
      </dsp:txBody>
      <dsp:txXfrm>
        <a:off x="1211702" y="752055"/>
        <a:ext cx="1763632" cy="731822"/>
      </dsp:txXfrm>
    </dsp:sp>
    <dsp:sp modelId="{073DF42B-26EF-42D5-AC39-39CC4E511760}">
      <dsp:nvSpPr>
        <dsp:cNvPr id="0" name=""/>
        <dsp:cNvSpPr/>
      </dsp:nvSpPr>
      <dsp:spPr>
        <a:xfrm>
          <a:off x="143924" y="2014194"/>
          <a:ext cx="2353771" cy="60563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Stok summary list component</a:t>
          </a:r>
          <a:endParaRPr lang="tr-TR" sz="1400" kern="1200" dirty="0"/>
        </a:p>
      </dsp:txBody>
      <dsp:txXfrm>
        <a:off x="143924" y="2014194"/>
        <a:ext cx="2353771" cy="605633"/>
      </dsp:txXfrm>
    </dsp:sp>
    <dsp:sp modelId="{58E619CA-D38F-4128-9BE8-B5FB5C05E962}">
      <dsp:nvSpPr>
        <dsp:cNvPr id="0" name=""/>
        <dsp:cNvSpPr/>
      </dsp:nvSpPr>
      <dsp:spPr>
        <a:xfrm>
          <a:off x="1184626" y="3192744"/>
          <a:ext cx="1683193" cy="56591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Stock-summary component (1....n)</a:t>
          </a:r>
          <a:endParaRPr lang="tr-TR" sz="1400" kern="1200" dirty="0"/>
        </a:p>
      </dsp:txBody>
      <dsp:txXfrm>
        <a:off x="1184626" y="3192744"/>
        <a:ext cx="1683193" cy="565913"/>
      </dsp:txXfrm>
    </dsp:sp>
    <dsp:sp modelId="{5426D621-004D-4067-AF80-309433F4C952}">
      <dsp:nvSpPr>
        <dsp:cNvPr id="0" name=""/>
        <dsp:cNvSpPr/>
      </dsp:nvSpPr>
      <dsp:spPr>
        <a:xfrm>
          <a:off x="3314375" y="2026448"/>
          <a:ext cx="1348429" cy="744448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Stock detail component</a:t>
          </a:r>
          <a:endParaRPr lang="tr-TR" sz="1400" kern="1200" dirty="0"/>
        </a:p>
      </dsp:txBody>
      <dsp:txXfrm>
        <a:off x="3314375" y="2026448"/>
        <a:ext cx="1348429" cy="744448"/>
      </dsp:txXfrm>
    </dsp:sp>
    <dsp:sp modelId="{FB61342F-5E71-4210-8C06-E00CF27655D2}">
      <dsp:nvSpPr>
        <dsp:cNvPr id="0" name=""/>
        <dsp:cNvSpPr/>
      </dsp:nvSpPr>
      <dsp:spPr>
        <a:xfrm>
          <a:off x="5673550" y="713372"/>
          <a:ext cx="1678071" cy="63395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Manage  component</a:t>
          </a:r>
          <a:endParaRPr lang="tr-TR" sz="1400" kern="1200" dirty="0"/>
        </a:p>
      </dsp:txBody>
      <dsp:txXfrm>
        <a:off x="5673550" y="713372"/>
        <a:ext cx="1678071" cy="633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9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5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84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4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29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3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4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7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0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8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7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7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7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53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EFC7-9FF3-4B7B-A068-0215766C5DA1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A6DC33-B577-4A19-B6EC-96818921C6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Angular2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HTML ve Javascript ( Typescript , Dart)  tabanlı  web application 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HTML template’lerden (Angularized-markup) 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Bu templateri yöneten ( render ve kullanıcı etkileşimi) Component’ler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Business logic olusturan ve Compoent tarafından kullanılan Servisler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646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Syntax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7" y="1905000"/>
            <a:ext cx="7220219" cy="43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38" y="372319"/>
            <a:ext cx="8911687" cy="1280890"/>
          </a:xfrm>
        </p:spPr>
        <p:txBody>
          <a:bodyPr/>
          <a:lstStyle/>
          <a:p>
            <a:r>
              <a:rPr lang="tr-TR" dirty="0" smtClean="0"/>
              <a:t>Property  &amp; Event Binding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6" y="1868555"/>
            <a:ext cx="7972106" cy="41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Property  &amp; Event </a:t>
            </a:r>
            <a:r>
              <a:rPr lang="tr-TR" dirty="0" smtClean="0"/>
              <a:t>Binding</a:t>
            </a:r>
            <a:br>
              <a:rPr lang="tr-TR" dirty="0" smtClean="0"/>
            </a:br>
            <a:r>
              <a:rPr lang="tr-TR" dirty="0" smtClean="0"/>
              <a:t>(@Input() &amp; @Output() decarator)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169" y="2133600"/>
            <a:ext cx="7257328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Directives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Add behaviour to an existing DOM element</a:t>
            </a:r>
          </a:p>
          <a:p>
            <a:r>
              <a:rPr lang="tr-TR" dirty="0" smtClean="0"/>
              <a:t>Compenents</a:t>
            </a:r>
          </a:p>
          <a:p>
            <a:r>
              <a:rPr lang="tr-TR" dirty="0" smtClean="0"/>
              <a:t>Attribute Directives (change style , behaviour).</a:t>
            </a:r>
          </a:p>
          <a:p>
            <a:pPr marL="0" indent="0">
              <a:buNone/>
            </a:pPr>
            <a:r>
              <a:rPr lang="tr-TR" dirty="0" smtClean="0"/>
              <a:t>        For example:</a:t>
            </a:r>
            <a:r>
              <a:rPr lang="en-US" dirty="0"/>
              <a:t>&lt;p [</a:t>
            </a:r>
            <a:r>
              <a:rPr lang="en-US" dirty="0" err="1"/>
              <a:t>style.background</a:t>
            </a:r>
            <a:r>
              <a:rPr lang="en-US" dirty="0"/>
              <a:t>]="'lime'"&gt;I am green with envy!&lt;/p&gt;</a:t>
            </a:r>
            <a:endParaRPr lang="tr-TR" dirty="0" smtClean="0"/>
          </a:p>
          <a:p>
            <a:r>
              <a:rPr lang="tr-TR" dirty="0" smtClean="0"/>
              <a:t>Structure Directives ( change dom layout by adding or removing)</a:t>
            </a:r>
          </a:p>
          <a:p>
            <a:pPr marL="0" indent="0">
              <a:buNone/>
            </a:pPr>
            <a:r>
              <a:rPr lang="tr-TR" dirty="0" smtClean="0"/>
              <a:t>      For example ng-if , ng-for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D43669"/>
                </a:solidFill>
                <a:effectLst/>
                <a:latin typeface="Monaco"/>
              </a:rPr>
              <a:t>&lt;p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5C707A"/>
                </a:solidFill>
                <a:effectLst/>
                <a:latin typeface="Monaco"/>
              </a:rPr>
              <a:t> [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647F11"/>
                </a:solidFill>
                <a:effectLst/>
                <a:latin typeface="Monaco"/>
              </a:rPr>
              <a:t>style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5C707A"/>
                </a:solidFill>
                <a:effectLst/>
                <a:latin typeface="Monaco"/>
              </a:rPr>
              <a:t>.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647F11"/>
                </a:solidFill>
                <a:effectLst/>
                <a:latin typeface="Monaco"/>
              </a:rPr>
              <a:t>background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5C707A"/>
                </a:solidFill>
                <a:effectLst/>
                <a:latin typeface="Monaco"/>
              </a:rPr>
              <a:t>]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7A8B94"/>
                </a:solidFill>
                <a:effectLst/>
                <a:latin typeface="Monaco"/>
              </a:rPr>
              <a:t>=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647F11"/>
                </a:solidFill>
                <a:effectLst/>
                <a:latin typeface="Monaco"/>
              </a:rPr>
              <a:t>"'lime'"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D43669"/>
                </a:solidFill>
                <a:effectLst/>
                <a:latin typeface="Monaco"/>
              </a:rPr>
              <a:t>&gt;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5C707A"/>
                </a:solidFill>
                <a:effectLst/>
                <a:latin typeface="Monaco"/>
              </a:rPr>
              <a:t>I am green with envy!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rgbClr val="D43669"/>
                </a:solidFill>
                <a:effectLst/>
                <a:latin typeface="Monaco"/>
              </a:rPr>
              <a:t>&lt;/p&gt;</a:t>
            </a:r>
            <a:r>
              <a: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Directives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41575"/>
            <a:ext cx="8459387" cy="38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6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Routing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1" y="1444487"/>
            <a:ext cx="8004589" cy="45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 Service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Browser/server communication</a:t>
            </a:r>
          </a:p>
          <a:p>
            <a:r>
              <a:rPr lang="tr-TR" sz="2400" dirty="0" smtClean="0"/>
              <a:t>Get ,post, put, delete </a:t>
            </a:r>
          </a:p>
          <a:p>
            <a:r>
              <a:rPr lang="tr-TR" sz="2400" dirty="0" smtClean="0"/>
              <a:t>Observable instead of Promise (still you can promise)</a:t>
            </a:r>
          </a:p>
          <a:p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35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18013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6" y="437322"/>
            <a:ext cx="9887846" cy="5963478"/>
          </a:xfrm>
        </p:spPr>
      </p:pic>
    </p:spTree>
    <p:extLst>
      <p:ext uri="{BB962C8B-B14F-4D97-AF65-F5344CB8AC3E}">
        <p14:creationId xmlns:p14="http://schemas.microsoft.com/office/powerpoint/2010/main" val="965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Teknolojiler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sz="2400" dirty="0" smtClean="0"/>
              <a:t>WebComponents (Custom elements, html imports, templates, Shadow Dom)</a:t>
            </a:r>
          </a:p>
          <a:p>
            <a:r>
              <a:rPr lang="tr-TR" sz="2400" dirty="0" smtClean="0"/>
              <a:t>ES5 ,ES6( classes , interface, annotations ) , Typescript</a:t>
            </a:r>
          </a:p>
          <a:p>
            <a:r>
              <a:rPr lang="tr-TR" sz="2400" dirty="0" smtClean="0"/>
              <a:t>Observables in </a:t>
            </a:r>
            <a:r>
              <a:rPr lang="tr-TR" sz="2400" dirty="0" smtClean="0"/>
              <a:t>RxJS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8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Angular2 Temel Kavramlar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1905000"/>
            <a:ext cx="9424022" cy="4018721"/>
          </a:xfrm>
        </p:spPr>
      </p:pic>
    </p:spTree>
    <p:extLst>
      <p:ext uri="{BB962C8B-B14F-4D97-AF65-F5344CB8AC3E}">
        <p14:creationId xmlns:p14="http://schemas.microsoft.com/office/powerpoint/2010/main" val="804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Angular2 Temel Kavramlar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Components</a:t>
            </a:r>
          </a:p>
          <a:p>
            <a:r>
              <a:rPr lang="tr-TR" sz="2400" dirty="0" smtClean="0"/>
              <a:t>Service ve Depency Injection</a:t>
            </a:r>
          </a:p>
          <a:p>
            <a:r>
              <a:rPr lang="tr-TR" sz="2400" dirty="0" smtClean="0"/>
              <a:t>Data ve Property Binding</a:t>
            </a:r>
          </a:p>
          <a:p>
            <a:r>
              <a:rPr lang="tr-TR" sz="2400" dirty="0" smtClean="0"/>
              <a:t>Directives</a:t>
            </a:r>
          </a:p>
          <a:p>
            <a:r>
              <a:rPr lang="tr-TR" sz="2400" dirty="0" smtClean="0"/>
              <a:t>Pipes</a:t>
            </a:r>
          </a:p>
          <a:p>
            <a:r>
              <a:rPr lang="tr-TR" sz="2400" dirty="0" smtClean="0"/>
              <a:t>Routing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8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Ekranlar tamamem compoment tabanlı tasarlanır</a:t>
            </a:r>
          </a:p>
          <a:p>
            <a:r>
              <a:rPr lang="tr-TR" dirty="0" smtClean="0"/>
              <a:t>Component’ler arasında parent-&gt;child   hiyerarşi ( tree of components)</a:t>
            </a:r>
          </a:p>
          <a:p>
            <a:r>
              <a:rPr lang="tr-TR" dirty="0" smtClean="0"/>
              <a:t>Template render/manage ve  kullanıcı etkişimi </a:t>
            </a:r>
          </a:p>
          <a:p>
            <a:r>
              <a:rPr lang="tr-TR" dirty="0" smtClean="0"/>
              <a:t>Extends Directive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48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Hiyerarşi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61504"/>
              </p:ext>
            </p:extLst>
          </p:nvPr>
        </p:nvGraphicFramePr>
        <p:xfrm>
          <a:off x="2589213" y="1417983"/>
          <a:ext cx="9231726" cy="409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3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Syntax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861" y="1378225"/>
            <a:ext cx="8269356" cy="48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Services &amp; Dependency Injection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Register injector by Providers That create service instance for application</a:t>
            </a:r>
          </a:p>
          <a:p>
            <a:r>
              <a:rPr lang="tr-TR" sz="2800" dirty="0" smtClean="0"/>
              <a:t>@Injectable</a:t>
            </a:r>
          </a:p>
          <a:p>
            <a:r>
              <a:rPr lang="tr-TR" sz="2800" dirty="0"/>
              <a:t>Hierarchical Dependency Injection </a:t>
            </a:r>
            <a:r>
              <a:rPr lang="tr-TR" sz="2800" dirty="0" smtClean="0"/>
              <a:t>system</a:t>
            </a:r>
          </a:p>
          <a:p>
            <a:r>
              <a:rPr lang="tr-TR" sz="2800" dirty="0" smtClean="0"/>
              <a:t>Component level injection</a:t>
            </a: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812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1263</TotalTime>
  <Words>256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Monaco</vt:lpstr>
      <vt:lpstr>Wingdings 3</vt:lpstr>
      <vt:lpstr>Wisp</vt:lpstr>
      <vt:lpstr> Angular2</vt:lpstr>
      <vt:lpstr>PowerPoint Presentation</vt:lpstr>
      <vt:lpstr>Teknolojiler</vt:lpstr>
      <vt:lpstr>Angular2 Temel Kavramlar</vt:lpstr>
      <vt:lpstr>Angular2 Temel Kavramlar</vt:lpstr>
      <vt:lpstr>Component</vt:lpstr>
      <vt:lpstr>Component Hiyerarşi</vt:lpstr>
      <vt:lpstr>Component Syntax</vt:lpstr>
      <vt:lpstr>Services &amp; Dependency Injection</vt:lpstr>
      <vt:lpstr>Syntax</vt:lpstr>
      <vt:lpstr>Property  &amp; Event Binding</vt:lpstr>
      <vt:lpstr>Property  &amp; Event Binding (@Input() &amp; @Output() decarator)</vt:lpstr>
      <vt:lpstr>Directives</vt:lpstr>
      <vt:lpstr>Directives</vt:lpstr>
      <vt:lpstr>Routing</vt:lpstr>
      <vt:lpstr>Http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Angular 2</dc:title>
  <dc:creator>yonus kula</dc:creator>
  <cp:lastModifiedBy>yonus kula</cp:lastModifiedBy>
  <cp:revision>53</cp:revision>
  <dcterms:created xsi:type="dcterms:W3CDTF">2016-07-28T18:02:56Z</dcterms:created>
  <dcterms:modified xsi:type="dcterms:W3CDTF">2016-08-02T11:17:53Z</dcterms:modified>
</cp:coreProperties>
</file>