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1.jpeg" ContentType="image/jpeg"/>
  <Override PartName="/ppt/media/image5.png" ContentType="image/png"/>
  <Override PartName="/ppt/media/image2.png" ContentType="image/png"/>
  <Override PartName="/ppt/media/image3.png" ContentType="image/png"/>
  <Override PartName="/ppt/media/image4.png" ContentType="image/png"/>
  <Override PartName="/ppt/media/image6.jpeg" ContentType="image/jpe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19.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729360" y="1318680"/>
            <a:ext cx="7688160" cy="5349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9"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0"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729360" y="1318680"/>
            <a:ext cx="7688160" cy="5349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5"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729360" y="1318680"/>
            <a:ext cx="7688160" cy="5349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7"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8"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9"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40"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41"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42"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729360" y="1318680"/>
            <a:ext cx="7688160" cy="5349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1"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729360" y="1318680"/>
            <a:ext cx="7688160" cy="5349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3"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729360" y="1318680"/>
            <a:ext cx="7688160" cy="5349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5"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5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729360" y="1318680"/>
            <a:ext cx="7688160" cy="53496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729360" y="1318680"/>
            <a:ext cx="7688160" cy="2481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729360" y="1318680"/>
            <a:ext cx="7688160" cy="5349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6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62"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729360" y="1318680"/>
            <a:ext cx="7688160" cy="5349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729360" y="1318680"/>
            <a:ext cx="7688160" cy="5349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4"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6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66"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729360" y="1318680"/>
            <a:ext cx="7688160" cy="5349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6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0"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729360" y="1318680"/>
            <a:ext cx="7688160" cy="5349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2"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3"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729360" y="1318680"/>
            <a:ext cx="7688160" cy="5349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7"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8"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729360" y="1318680"/>
            <a:ext cx="7688160" cy="5349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0"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81"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82"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83"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84"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85"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9" name="PlaceHolder 1"/>
          <p:cNvSpPr>
            <a:spLocks noGrp="1"/>
          </p:cNvSpPr>
          <p:nvPr>
            <p:ph type="title"/>
          </p:nvPr>
        </p:nvSpPr>
        <p:spPr>
          <a:xfrm>
            <a:off x="729360" y="1318680"/>
            <a:ext cx="7688160" cy="5349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0"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729360" y="1318680"/>
            <a:ext cx="7688160" cy="5349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2"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729360" y="1318680"/>
            <a:ext cx="7688160" cy="5349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4"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9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6" name="PlaceHolder 1"/>
          <p:cNvSpPr>
            <a:spLocks noGrp="1"/>
          </p:cNvSpPr>
          <p:nvPr>
            <p:ph type="title"/>
          </p:nvPr>
        </p:nvSpPr>
        <p:spPr>
          <a:xfrm>
            <a:off x="729360" y="1318680"/>
            <a:ext cx="7688160" cy="53496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729360" y="1318680"/>
            <a:ext cx="7688160" cy="5349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7" name="PlaceHolder 1"/>
          <p:cNvSpPr>
            <a:spLocks noGrp="1"/>
          </p:cNvSpPr>
          <p:nvPr>
            <p:ph type="subTitle"/>
          </p:nvPr>
        </p:nvSpPr>
        <p:spPr>
          <a:xfrm>
            <a:off x="729360" y="1318680"/>
            <a:ext cx="7688160" cy="2481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729360" y="1318680"/>
            <a:ext cx="7688160" cy="5349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9"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0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01"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729360" y="1318680"/>
            <a:ext cx="7688160" cy="5349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3"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0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05"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729360" y="1318680"/>
            <a:ext cx="7688160" cy="5349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0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09"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729360" y="1318680"/>
            <a:ext cx="7688160" cy="5349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11"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2"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729360" y="1318680"/>
            <a:ext cx="7688160" cy="5349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1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6"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7"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729360" y="1318680"/>
            <a:ext cx="7688160" cy="5349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19"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20"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21"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22"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23"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24"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2" name="PlaceHolder 1"/>
          <p:cNvSpPr>
            <a:spLocks noGrp="1"/>
          </p:cNvSpPr>
          <p:nvPr>
            <p:ph type="title"/>
          </p:nvPr>
        </p:nvSpPr>
        <p:spPr>
          <a:xfrm>
            <a:off x="729360" y="1318680"/>
            <a:ext cx="7688160" cy="5349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33"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729360" y="1318680"/>
            <a:ext cx="7688160" cy="5349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35"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729360" y="1318680"/>
            <a:ext cx="7688160" cy="5349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2"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729360" y="1318680"/>
            <a:ext cx="7688160" cy="5349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3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3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9" name="PlaceHolder 1"/>
          <p:cNvSpPr>
            <a:spLocks noGrp="1"/>
          </p:cNvSpPr>
          <p:nvPr>
            <p:ph type="title"/>
          </p:nvPr>
        </p:nvSpPr>
        <p:spPr>
          <a:xfrm>
            <a:off x="729360" y="1318680"/>
            <a:ext cx="7688160" cy="53496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0" name="PlaceHolder 1"/>
          <p:cNvSpPr>
            <a:spLocks noGrp="1"/>
          </p:cNvSpPr>
          <p:nvPr>
            <p:ph type="subTitle"/>
          </p:nvPr>
        </p:nvSpPr>
        <p:spPr>
          <a:xfrm>
            <a:off x="729360" y="1318680"/>
            <a:ext cx="7688160" cy="2481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729360" y="1318680"/>
            <a:ext cx="7688160" cy="5349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4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4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4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729360" y="1318680"/>
            <a:ext cx="7688160" cy="5349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4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4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4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729360" y="1318680"/>
            <a:ext cx="7688160" cy="5349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5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5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52"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729360" y="1318680"/>
            <a:ext cx="7688160" cy="5349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54"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55"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729360" y="1318680"/>
            <a:ext cx="7688160" cy="5349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5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5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5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6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729360" y="1318680"/>
            <a:ext cx="7688160" cy="5349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62"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6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6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65"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6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6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729360" y="1318680"/>
            <a:ext cx="7688160" cy="53496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729360" y="1318680"/>
            <a:ext cx="7688160" cy="2481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729360" y="1318680"/>
            <a:ext cx="7688160" cy="5349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729360" y="1318680"/>
            <a:ext cx="7688160" cy="5349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1"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2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3"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729360" y="1318680"/>
            <a:ext cx="7688160" cy="5349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7"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9edee"/>
        </a:solidFill>
      </p:bgPr>
    </p:bg>
    <p:spTree>
      <p:nvGrpSpPr>
        <p:cNvPr id="1" name=""/>
        <p:cNvGrpSpPr/>
        <p:nvPr/>
      </p:nvGrpSpPr>
      <p:grpSpPr>
        <a:xfrm>
          <a:off x="0" y="0"/>
          <a:ext cx="0" cy="0"/>
          <a:chOff x="0" y="0"/>
          <a:chExt cx="0" cy="0"/>
        </a:xfrm>
      </p:grpSpPr>
      <p:sp>
        <p:nvSpPr>
          <p:cNvPr id="0" name="CustomShape 1"/>
          <p:cNvSpPr/>
          <p:nvPr/>
        </p:nvSpPr>
        <p:spPr>
          <a:xfrm>
            <a:off x="0" y="0"/>
            <a:ext cx="9143640" cy="487440"/>
          </a:xfrm>
          <a:prstGeom prst="rect">
            <a:avLst/>
          </a:prstGeom>
          <a:solidFill>
            <a:schemeClr val="lt1"/>
          </a:solidFill>
          <a:ln>
            <a:noFill/>
          </a:ln>
        </p:spPr>
        <p:style>
          <a:lnRef idx="0"/>
          <a:fillRef idx="0"/>
          <a:effectRef idx="0"/>
          <a:fontRef idx="minor"/>
        </p:style>
      </p:sp>
      <p:grpSp>
        <p:nvGrpSpPr>
          <p:cNvPr id="1" name="Group 2"/>
          <p:cNvGrpSpPr/>
          <p:nvPr/>
        </p:nvGrpSpPr>
        <p:grpSpPr>
          <a:xfrm>
            <a:off x="830520" y="1191600"/>
            <a:ext cx="745200" cy="45360"/>
            <a:chOff x="830520" y="1191600"/>
            <a:chExt cx="745200" cy="45360"/>
          </a:xfrm>
        </p:grpSpPr>
        <p:sp>
          <p:nvSpPr>
            <p:cNvPr id="2" name="CustomShape 3"/>
            <p:cNvSpPr/>
            <p:nvPr/>
          </p:nvSpPr>
          <p:spPr>
            <a:xfrm rot="16200000">
              <a:off x="1366560" y="1027800"/>
              <a:ext cx="45360" cy="372600"/>
            </a:xfrm>
            <a:prstGeom prst="rect">
              <a:avLst/>
            </a:prstGeom>
            <a:solidFill>
              <a:schemeClr val="accent3"/>
            </a:solidFill>
            <a:ln>
              <a:noFill/>
            </a:ln>
          </p:spPr>
          <p:style>
            <a:lnRef idx="0"/>
            <a:fillRef idx="0"/>
            <a:effectRef idx="0"/>
            <a:fontRef idx="minor"/>
          </p:style>
        </p:sp>
        <p:sp>
          <p:nvSpPr>
            <p:cNvPr id="3" name="CustomShape 4"/>
            <p:cNvSpPr/>
            <p:nvPr/>
          </p:nvSpPr>
          <p:spPr>
            <a:xfrm rot="16200000">
              <a:off x="995400" y="1026360"/>
              <a:ext cx="45360" cy="375480"/>
            </a:xfrm>
            <a:prstGeom prst="rect">
              <a:avLst/>
            </a:prstGeom>
            <a:solidFill>
              <a:schemeClr val="dk1"/>
            </a:solidFill>
            <a:ln>
              <a:noFill/>
            </a:ln>
          </p:spPr>
          <p:style>
            <a:lnRef idx="0"/>
            <a:fillRef idx="0"/>
            <a:effectRef idx="0"/>
            <a:fontRef idx="minor"/>
          </p:style>
        </p:sp>
      </p:grpSp>
      <p:sp>
        <p:nvSpPr>
          <p:cNvPr id="4" name="PlaceHolder 5"/>
          <p:cNvSpPr>
            <a:spLocks noGrp="1"/>
          </p:cNvSpPr>
          <p:nvPr>
            <p:ph type="title"/>
          </p:nvPr>
        </p:nvSpPr>
        <p:spPr>
          <a:xfrm>
            <a:off x="729360" y="1322280"/>
            <a:ext cx="7687800" cy="1664280"/>
          </a:xfrm>
          <a:prstGeom prst="rect">
            <a:avLst/>
          </a:prstGeom>
        </p:spPr>
        <p:txBody>
          <a:bodyPr tIns="91440" bIns="91440">
            <a:noAutofit/>
          </a:bodyPr>
          <a:p>
            <a:pPr algn="ctr"/>
            <a:r>
              <a:rPr b="0" lang="en-US" sz="4200" spc="-1" strike="noStrike">
                <a:solidFill>
                  <a:srgbClr val="000000"/>
                </a:solidFill>
                <a:latin typeface="Arial"/>
              </a:rPr>
              <a:t>Click to edit </a:t>
            </a:r>
            <a:r>
              <a:rPr b="0" lang="en-US" sz="4200" spc="-1" strike="noStrike">
                <a:solidFill>
                  <a:srgbClr val="000000"/>
                </a:solidFill>
                <a:latin typeface="Arial"/>
              </a:rPr>
              <a:t>the title text </a:t>
            </a:r>
            <a:r>
              <a:rPr b="0" lang="en-US" sz="4200" spc="-1" strike="noStrike">
                <a:solidFill>
                  <a:srgbClr val="000000"/>
                </a:solidFill>
                <a:latin typeface="Arial"/>
              </a:rPr>
              <a:t>format</a:t>
            </a:r>
            <a:endParaRPr b="0" lang="en-US" sz="4200" spc="-1" strike="noStrike">
              <a:solidFill>
                <a:srgbClr val="000000"/>
              </a:solidFill>
              <a:latin typeface="Arial"/>
            </a:endParaRPr>
          </a:p>
        </p:txBody>
      </p:sp>
      <p:sp>
        <p:nvSpPr>
          <p:cNvPr id="5" name="PlaceHolder 6"/>
          <p:cNvSpPr>
            <a:spLocks noGrp="1"/>
          </p:cNvSpPr>
          <p:nvPr>
            <p:ph type="sldNum"/>
          </p:nvPr>
        </p:nvSpPr>
        <p:spPr>
          <a:xfrm>
            <a:off x="8536320" y="4749840"/>
            <a:ext cx="548280" cy="393120"/>
          </a:xfrm>
          <a:prstGeom prst="rect">
            <a:avLst/>
          </a:prstGeom>
        </p:spPr>
        <p:txBody>
          <a:bodyPr tIns="91440" bIns="91440" anchor="ctr">
            <a:noAutofit/>
          </a:bodyPr>
          <a:p>
            <a:pPr algn="r">
              <a:lnSpc>
                <a:spcPct val="100000"/>
              </a:lnSpc>
              <a:tabLst>
                <a:tab algn="l" pos="0"/>
              </a:tabLst>
            </a:pPr>
            <a:fld id="{9DC6C30F-2DF8-40B5-9DAF-FEF07B88F994}" type="slidenum">
              <a:rPr b="0" lang="en" sz="1000" spc="-1" strike="noStrike">
                <a:solidFill>
                  <a:srgbClr val="595959"/>
                </a:solidFill>
                <a:latin typeface="Lato"/>
                <a:ea typeface="Lato"/>
              </a:rPr>
              <a:t>&lt;number&gt;</a:t>
            </a:fld>
            <a:endParaRPr b="0" lang="en-US" sz="1000" spc="-1" strike="noStrike">
              <a:latin typeface="Times New Roman"/>
            </a:endParaRPr>
          </a:p>
        </p:txBody>
      </p:sp>
      <p:sp>
        <p:nvSpPr>
          <p:cNvPr id="6" name="PlaceHolder 7"/>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CustomShape 1"/>
          <p:cNvSpPr/>
          <p:nvPr/>
        </p:nvSpPr>
        <p:spPr>
          <a:xfrm>
            <a:off x="0" y="0"/>
            <a:ext cx="9143640" cy="487440"/>
          </a:xfrm>
          <a:prstGeom prst="rect">
            <a:avLst/>
          </a:prstGeom>
          <a:solidFill>
            <a:schemeClr val="lt2"/>
          </a:solidFill>
          <a:ln>
            <a:noFill/>
          </a:ln>
        </p:spPr>
        <p:style>
          <a:lnRef idx="0"/>
          <a:fillRef idx="0"/>
          <a:effectRef idx="0"/>
          <a:fontRef idx="minor"/>
        </p:style>
      </p:sp>
      <p:grpSp>
        <p:nvGrpSpPr>
          <p:cNvPr id="44" name="Group 2"/>
          <p:cNvGrpSpPr/>
          <p:nvPr/>
        </p:nvGrpSpPr>
        <p:grpSpPr>
          <a:xfrm>
            <a:off x="830520" y="1191600"/>
            <a:ext cx="745200" cy="45360"/>
            <a:chOff x="830520" y="1191600"/>
            <a:chExt cx="745200" cy="45360"/>
          </a:xfrm>
        </p:grpSpPr>
        <p:sp>
          <p:nvSpPr>
            <p:cNvPr id="45" name="CustomShape 3"/>
            <p:cNvSpPr/>
            <p:nvPr/>
          </p:nvSpPr>
          <p:spPr>
            <a:xfrm rot="16200000">
              <a:off x="1366560" y="1027800"/>
              <a:ext cx="45360" cy="372600"/>
            </a:xfrm>
            <a:prstGeom prst="rect">
              <a:avLst/>
            </a:prstGeom>
            <a:solidFill>
              <a:schemeClr val="accent3"/>
            </a:solidFill>
            <a:ln>
              <a:noFill/>
            </a:ln>
          </p:spPr>
          <p:style>
            <a:lnRef idx="0"/>
            <a:fillRef idx="0"/>
            <a:effectRef idx="0"/>
            <a:fontRef idx="minor"/>
          </p:style>
        </p:sp>
        <p:sp>
          <p:nvSpPr>
            <p:cNvPr id="46" name="CustomShape 4"/>
            <p:cNvSpPr/>
            <p:nvPr/>
          </p:nvSpPr>
          <p:spPr>
            <a:xfrm rot="16200000">
              <a:off x="995400" y="1026360"/>
              <a:ext cx="45360" cy="375480"/>
            </a:xfrm>
            <a:prstGeom prst="rect">
              <a:avLst/>
            </a:prstGeom>
            <a:solidFill>
              <a:schemeClr val="dk1"/>
            </a:solidFill>
            <a:ln>
              <a:noFill/>
            </a:ln>
          </p:spPr>
          <p:style>
            <a:lnRef idx="0"/>
            <a:fillRef idx="0"/>
            <a:effectRef idx="0"/>
            <a:fontRef idx="minor"/>
          </p:style>
        </p:sp>
      </p:grpSp>
      <p:sp>
        <p:nvSpPr>
          <p:cNvPr id="47" name="PlaceHolder 5"/>
          <p:cNvSpPr>
            <a:spLocks noGrp="1"/>
          </p:cNvSpPr>
          <p:nvPr>
            <p:ph type="title"/>
          </p:nvPr>
        </p:nvSpPr>
        <p:spPr>
          <a:xfrm>
            <a:off x="729360" y="1318680"/>
            <a:ext cx="7688520" cy="534960"/>
          </a:xfrm>
          <a:prstGeom prst="rect">
            <a:avLst/>
          </a:prstGeom>
        </p:spPr>
        <p:txBody>
          <a:bodyPr tIns="91440" bIns="91440">
            <a:noAutofit/>
          </a:bodyPr>
          <a:p>
            <a:pPr algn="ctr"/>
            <a:r>
              <a:rPr b="0" lang="en-US" sz="2600" spc="-1" strike="noStrike">
                <a:solidFill>
                  <a:srgbClr val="000000"/>
                </a:solidFill>
                <a:latin typeface="Arial"/>
              </a:rPr>
              <a:t>Click to edit the title text format</a:t>
            </a:r>
            <a:endParaRPr b="0" lang="en-US" sz="2600" spc="-1" strike="noStrike">
              <a:solidFill>
                <a:srgbClr val="000000"/>
              </a:solidFill>
              <a:latin typeface="Arial"/>
            </a:endParaRPr>
          </a:p>
        </p:txBody>
      </p:sp>
      <p:sp>
        <p:nvSpPr>
          <p:cNvPr id="48" name="PlaceHolder 6"/>
          <p:cNvSpPr>
            <a:spLocks noGrp="1"/>
          </p:cNvSpPr>
          <p:nvPr>
            <p:ph type="body"/>
          </p:nvPr>
        </p:nvSpPr>
        <p:spPr>
          <a:xfrm>
            <a:off x="729360" y="2079000"/>
            <a:ext cx="7688520" cy="2260800"/>
          </a:xfrm>
          <a:prstGeom prst="rect">
            <a:avLst/>
          </a:prstGeom>
        </p:spPr>
        <p:txBody>
          <a:bodyPr tIns="91440" bIns="91440">
            <a:noAutofit/>
          </a:bodyPr>
          <a:p>
            <a:pPr marL="432000" indent="-324000" algn="ctr">
              <a:spcBef>
                <a:spcPts val="1417"/>
              </a:spcBef>
              <a:buClr>
                <a:srgbClr val="000000"/>
              </a:buClr>
              <a:buSzPct val="45000"/>
              <a:buFont typeface="Wingdings" charset="2"/>
              <a:buChar char=""/>
            </a:pPr>
            <a:r>
              <a:rPr b="0" lang="en-US" sz="1300" spc="-1" strike="noStrike">
                <a:solidFill>
                  <a:srgbClr val="000000"/>
                </a:solidFill>
                <a:latin typeface="Arial"/>
              </a:rPr>
              <a:t>Click to edit the outline text format</a:t>
            </a:r>
            <a:endParaRPr b="0" lang="en-US" sz="1300" spc="-1" strike="noStrike">
              <a:solidFill>
                <a:srgbClr val="000000"/>
              </a:solidFill>
              <a:latin typeface="Arial"/>
            </a:endParaRPr>
          </a:p>
          <a:p>
            <a:pPr lvl="1" marL="864000" indent="-324000" algn="ctr">
              <a:spcBef>
                <a:spcPts val="1134"/>
              </a:spcBef>
              <a:buClr>
                <a:srgbClr val="000000"/>
              </a:buClr>
              <a:buSzPct val="75000"/>
              <a:buFont typeface="Symbol" charset="2"/>
              <a:buChar char=""/>
            </a:pPr>
            <a:r>
              <a:rPr b="0" lang="en-US" sz="1300" spc="-1" strike="noStrike">
                <a:solidFill>
                  <a:srgbClr val="000000"/>
                </a:solidFill>
                <a:latin typeface="Arial"/>
              </a:rPr>
              <a:t>Second Outline Level</a:t>
            </a:r>
            <a:endParaRPr b="0" lang="en-US" sz="1300" spc="-1" strike="noStrike">
              <a:solidFill>
                <a:srgbClr val="000000"/>
              </a:solidFill>
              <a:latin typeface="Arial"/>
            </a:endParaRPr>
          </a:p>
          <a:p>
            <a:pPr lvl="2" marL="1296000" indent="-288000" algn="ctr">
              <a:spcBef>
                <a:spcPts val="850"/>
              </a:spcBef>
              <a:buClr>
                <a:srgbClr val="000000"/>
              </a:buClr>
              <a:buSzPct val="45000"/>
              <a:buFont typeface="Wingdings" charset="2"/>
              <a:buChar char=""/>
            </a:pPr>
            <a:r>
              <a:rPr b="0" lang="en-US" sz="1300" spc="-1" strike="noStrike">
                <a:solidFill>
                  <a:srgbClr val="000000"/>
                </a:solidFill>
                <a:latin typeface="Arial"/>
              </a:rPr>
              <a:t>Third Outline Level</a:t>
            </a:r>
            <a:endParaRPr b="0" lang="en-US" sz="1300" spc="-1" strike="noStrike">
              <a:solidFill>
                <a:srgbClr val="000000"/>
              </a:solidFill>
              <a:latin typeface="Arial"/>
            </a:endParaRPr>
          </a:p>
          <a:p>
            <a:pPr lvl="3" marL="1728000" indent="-216000" algn="ctr">
              <a:spcBef>
                <a:spcPts val="567"/>
              </a:spcBef>
              <a:buClr>
                <a:srgbClr val="000000"/>
              </a:buClr>
              <a:buSzPct val="75000"/>
              <a:buFont typeface="Symbol" charset="2"/>
              <a:buChar char=""/>
            </a:pPr>
            <a:r>
              <a:rPr b="0" lang="en-US" sz="1300" spc="-1" strike="noStrike">
                <a:solidFill>
                  <a:srgbClr val="000000"/>
                </a:solidFill>
                <a:latin typeface="Arial"/>
              </a:rPr>
              <a:t>Fourth Outline Level</a:t>
            </a:r>
            <a:endParaRPr b="0" lang="en-US" sz="1300" spc="-1" strike="noStrike">
              <a:solidFill>
                <a:srgbClr val="000000"/>
              </a:solidFill>
              <a:latin typeface="Arial"/>
            </a:endParaRPr>
          </a:p>
          <a:p>
            <a:pPr lvl="4" marL="2160000" indent="-216000" algn="ctr">
              <a:spcBef>
                <a:spcPts val="283"/>
              </a:spcBef>
              <a:buClr>
                <a:srgbClr val="000000"/>
              </a:buClr>
              <a:buSzPct val="45000"/>
              <a:buFont typeface="Wingdings" charset="2"/>
              <a:buChar char=""/>
            </a:pPr>
            <a:r>
              <a:rPr b="0" lang="en-US" sz="1300" spc="-1" strike="noStrike">
                <a:solidFill>
                  <a:srgbClr val="000000"/>
                </a:solidFill>
                <a:latin typeface="Arial"/>
              </a:rPr>
              <a:t>Fifth Outline Level</a:t>
            </a:r>
            <a:endParaRPr b="0" lang="en-US" sz="1300" spc="-1" strike="noStrike">
              <a:solidFill>
                <a:srgbClr val="000000"/>
              </a:solidFill>
              <a:latin typeface="Arial"/>
            </a:endParaRPr>
          </a:p>
          <a:p>
            <a:pPr lvl="5" marL="2592000" indent="-216000" algn="ctr">
              <a:spcBef>
                <a:spcPts val="283"/>
              </a:spcBef>
              <a:buClr>
                <a:srgbClr val="000000"/>
              </a:buClr>
              <a:buSzPct val="45000"/>
              <a:buFont typeface="Wingdings" charset="2"/>
              <a:buChar char=""/>
            </a:pPr>
            <a:r>
              <a:rPr b="0" lang="en-US" sz="1300" spc="-1" strike="noStrike">
                <a:solidFill>
                  <a:srgbClr val="000000"/>
                </a:solidFill>
                <a:latin typeface="Arial"/>
              </a:rPr>
              <a:t>Sixth Outline Level</a:t>
            </a:r>
            <a:endParaRPr b="0" lang="en-US" sz="1300" spc="-1" strike="noStrike">
              <a:solidFill>
                <a:srgbClr val="000000"/>
              </a:solidFill>
              <a:latin typeface="Arial"/>
            </a:endParaRPr>
          </a:p>
          <a:p>
            <a:pPr lvl="6" marL="3024000" indent="-216000" algn="ctr">
              <a:spcBef>
                <a:spcPts val="283"/>
              </a:spcBef>
              <a:buClr>
                <a:srgbClr val="000000"/>
              </a:buClr>
              <a:buSzPct val="45000"/>
              <a:buFont typeface="Wingdings" charset="2"/>
              <a:buChar char=""/>
            </a:pPr>
            <a:r>
              <a:rPr b="0" lang="en-US" sz="1300" spc="-1" strike="noStrike">
                <a:solidFill>
                  <a:srgbClr val="000000"/>
                </a:solidFill>
                <a:latin typeface="Arial"/>
              </a:rPr>
              <a:t>Seventh Outline Level</a:t>
            </a:r>
            <a:endParaRPr b="0" lang="en-US" sz="1300" spc="-1" strike="noStrike">
              <a:solidFill>
                <a:srgbClr val="000000"/>
              </a:solidFill>
              <a:latin typeface="Arial"/>
            </a:endParaRPr>
          </a:p>
        </p:txBody>
      </p:sp>
      <p:sp>
        <p:nvSpPr>
          <p:cNvPr id="49" name="PlaceHolder 7"/>
          <p:cNvSpPr>
            <a:spLocks noGrp="1"/>
          </p:cNvSpPr>
          <p:nvPr>
            <p:ph type="sldNum"/>
          </p:nvPr>
        </p:nvSpPr>
        <p:spPr>
          <a:xfrm>
            <a:off x="8536320" y="4749840"/>
            <a:ext cx="548280" cy="393120"/>
          </a:xfrm>
          <a:prstGeom prst="rect">
            <a:avLst/>
          </a:prstGeom>
        </p:spPr>
        <p:txBody>
          <a:bodyPr tIns="91440" bIns="91440" anchor="ctr">
            <a:noAutofit/>
          </a:bodyPr>
          <a:p>
            <a:pPr algn="r">
              <a:lnSpc>
                <a:spcPct val="100000"/>
              </a:lnSpc>
              <a:tabLst>
                <a:tab algn="l" pos="0"/>
              </a:tabLst>
            </a:pPr>
            <a:fld id="{EE3C1342-6661-43AC-96FA-1F14F1811EFF}" type="slidenum">
              <a:rPr b="0" lang="en" sz="1000" spc="-1" strike="noStrike">
                <a:solidFill>
                  <a:srgbClr val="595959"/>
                </a:solidFill>
                <a:latin typeface="Lato"/>
                <a:ea typeface="Lato"/>
              </a:rPr>
              <a:t>&lt;number&gt;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6" name="PlaceHolder 1"/>
          <p:cNvSpPr>
            <a:spLocks noGrp="1"/>
          </p:cNvSpPr>
          <p:nvPr>
            <p:ph type="sldNum"/>
          </p:nvPr>
        </p:nvSpPr>
        <p:spPr>
          <a:xfrm>
            <a:off x="8536320" y="4749840"/>
            <a:ext cx="548280" cy="393120"/>
          </a:xfrm>
          <a:prstGeom prst="rect">
            <a:avLst/>
          </a:prstGeom>
        </p:spPr>
        <p:txBody>
          <a:bodyPr tIns="91440" bIns="91440" anchor="ctr">
            <a:noAutofit/>
          </a:bodyPr>
          <a:p>
            <a:pPr algn="r">
              <a:lnSpc>
                <a:spcPct val="100000"/>
              </a:lnSpc>
              <a:tabLst>
                <a:tab algn="l" pos="0"/>
              </a:tabLst>
            </a:pPr>
            <a:fld id="{39ED7CB3-C0C3-4810-A048-D5C97B1A30D4}" type="slidenum">
              <a:rPr b="0" lang="en" sz="1000" spc="-1" strike="noStrike">
                <a:solidFill>
                  <a:srgbClr val="595959"/>
                </a:solidFill>
                <a:latin typeface="Lato"/>
                <a:ea typeface="Lato"/>
              </a:rPr>
              <a:t>&lt;number&gt;</a:t>
            </a:fld>
            <a:endParaRPr b="0" lang="en-US" sz="1000" spc="-1" strike="noStrike">
              <a:latin typeface="Times New Roman"/>
            </a:endParaRPr>
          </a:p>
        </p:txBody>
      </p:sp>
      <p:sp>
        <p:nvSpPr>
          <p:cNvPr id="87" name="PlaceHolder 2"/>
          <p:cNvSpPr>
            <a:spLocks noGrp="1"/>
          </p:cNvSpPr>
          <p:nvPr>
            <p:ph type="title"/>
          </p:nvPr>
        </p:nvSpPr>
        <p:spPr>
          <a:xfrm>
            <a:off x="457200" y="205200"/>
            <a:ext cx="8229240" cy="858600"/>
          </a:xfrm>
          <a:prstGeom prst="rect">
            <a:avLst/>
          </a:prstGeom>
        </p:spPr>
        <p:txBody>
          <a:bodyPr lIns="0" rIns="0" tIns="0" bIns="0" anchor="ctr">
            <a:noAutofit/>
          </a:bodyP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88"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5" name="CustomShape 1"/>
          <p:cNvSpPr/>
          <p:nvPr/>
        </p:nvSpPr>
        <p:spPr>
          <a:xfrm>
            <a:off x="0" y="0"/>
            <a:ext cx="9143640" cy="487440"/>
          </a:xfrm>
          <a:prstGeom prst="rect">
            <a:avLst/>
          </a:prstGeom>
          <a:solidFill>
            <a:schemeClr val="lt2"/>
          </a:solidFill>
          <a:ln>
            <a:noFill/>
          </a:ln>
        </p:spPr>
        <p:style>
          <a:lnRef idx="0"/>
          <a:fillRef idx="0"/>
          <a:effectRef idx="0"/>
          <a:fontRef idx="minor"/>
        </p:style>
      </p:sp>
      <p:grpSp>
        <p:nvGrpSpPr>
          <p:cNvPr id="126" name="Group 2"/>
          <p:cNvGrpSpPr/>
          <p:nvPr/>
        </p:nvGrpSpPr>
        <p:grpSpPr>
          <a:xfrm>
            <a:off x="830520" y="1191600"/>
            <a:ext cx="745200" cy="45360"/>
            <a:chOff x="830520" y="1191600"/>
            <a:chExt cx="745200" cy="45360"/>
          </a:xfrm>
        </p:grpSpPr>
        <p:sp>
          <p:nvSpPr>
            <p:cNvPr id="127" name="CustomShape 3"/>
            <p:cNvSpPr/>
            <p:nvPr/>
          </p:nvSpPr>
          <p:spPr>
            <a:xfrm rot="16200000">
              <a:off x="1366560" y="1027800"/>
              <a:ext cx="45360" cy="372600"/>
            </a:xfrm>
            <a:prstGeom prst="rect">
              <a:avLst/>
            </a:prstGeom>
            <a:solidFill>
              <a:schemeClr val="accent3"/>
            </a:solidFill>
            <a:ln>
              <a:noFill/>
            </a:ln>
          </p:spPr>
          <p:style>
            <a:lnRef idx="0"/>
            <a:fillRef idx="0"/>
            <a:effectRef idx="0"/>
            <a:fontRef idx="minor"/>
          </p:style>
        </p:sp>
        <p:sp>
          <p:nvSpPr>
            <p:cNvPr id="128" name="CustomShape 4"/>
            <p:cNvSpPr/>
            <p:nvPr/>
          </p:nvSpPr>
          <p:spPr>
            <a:xfrm rot="16200000">
              <a:off x="995400" y="1026360"/>
              <a:ext cx="45360" cy="375480"/>
            </a:xfrm>
            <a:prstGeom prst="rect">
              <a:avLst/>
            </a:prstGeom>
            <a:solidFill>
              <a:schemeClr val="dk1"/>
            </a:solidFill>
            <a:ln>
              <a:noFill/>
            </a:ln>
          </p:spPr>
          <p:style>
            <a:lnRef idx="0"/>
            <a:fillRef idx="0"/>
            <a:effectRef idx="0"/>
            <a:fontRef idx="minor"/>
          </p:style>
        </p:sp>
      </p:grpSp>
      <p:sp>
        <p:nvSpPr>
          <p:cNvPr id="129" name="PlaceHolder 5"/>
          <p:cNvSpPr>
            <a:spLocks noGrp="1"/>
          </p:cNvSpPr>
          <p:nvPr>
            <p:ph type="title"/>
          </p:nvPr>
        </p:nvSpPr>
        <p:spPr>
          <a:xfrm>
            <a:off x="729360" y="1318680"/>
            <a:ext cx="7688160" cy="534960"/>
          </a:xfrm>
          <a:prstGeom prst="rect">
            <a:avLst/>
          </a:prstGeom>
        </p:spPr>
        <p:txBody>
          <a:bodyPr tIns="91440" bIns="91440">
            <a:noAutofit/>
          </a:bodyPr>
          <a:p>
            <a:pPr algn="ctr"/>
            <a:r>
              <a:rPr b="0" lang="en-US" sz="2600" spc="-1" strike="noStrike">
                <a:solidFill>
                  <a:srgbClr val="000000"/>
                </a:solidFill>
                <a:latin typeface="Arial"/>
              </a:rPr>
              <a:t>Click to edit the title text format</a:t>
            </a:r>
            <a:endParaRPr b="0" lang="en-US" sz="2600" spc="-1" strike="noStrike">
              <a:solidFill>
                <a:srgbClr val="000000"/>
              </a:solidFill>
              <a:latin typeface="Arial"/>
            </a:endParaRPr>
          </a:p>
        </p:txBody>
      </p:sp>
      <p:sp>
        <p:nvSpPr>
          <p:cNvPr id="130" name="PlaceHolder 6"/>
          <p:cNvSpPr>
            <a:spLocks noGrp="1"/>
          </p:cNvSpPr>
          <p:nvPr>
            <p:ph type="sldNum"/>
          </p:nvPr>
        </p:nvSpPr>
        <p:spPr>
          <a:xfrm>
            <a:off x="8536320" y="4749840"/>
            <a:ext cx="548280" cy="393120"/>
          </a:xfrm>
          <a:prstGeom prst="rect">
            <a:avLst/>
          </a:prstGeom>
        </p:spPr>
        <p:txBody>
          <a:bodyPr tIns="91440" bIns="91440" anchor="ctr">
            <a:noAutofit/>
          </a:bodyPr>
          <a:p>
            <a:pPr algn="r">
              <a:lnSpc>
                <a:spcPct val="100000"/>
              </a:lnSpc>
              <a:tabLst>
                <a:tab algn="l" pos="0"/>
              </a:tabLst>
            </a:pPr>
            <a:fld id="{038701B9-BF3F-4179-B6EB-0C194C794910}" type="slidenum">
              <a:rPr b="0" lang="en" sz="1000" spc="-1" strike="noStrike">
                <a:solidFill>
                  <a:srgbClr val="595959"/>
                </a:solidFill>
                <a:latin typeface="Lato"/>
                <a:ea typeface="Lato"/>
              </a:rPr>
              <a:t>&lt;number&gt;</a:t>
            </a:fld>
            <a:endParaRPr b="0" lang="en-US" sz="1000" spc="-1" strike="noStrike">
              <a:latin typeface="Times New Roman"/>
            </a:endParaRPr>
          </a:p>
        </p:txBody>
      </p:sp>
      <p:sp>
        <p:nvSpPr>
          <p:cNvPr id="131" name="PlaceHolder 7"/>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txBox="1"/>
          <p:nvPr/>
        </p:nvSpPr>
        <p:spPr>
          <a:xfrm>
            <a:off x="729720" y="1739520"/>
            <a:ext cx="6675120" cy="1078920"/>
          </a:xfrm>
          <a:prstGeom prst="rect">
            <a:avLst/>
          </a:prstGeom>
          <a:noFill/>
          <a:ln>
            <a:noFill/>
          </a:ln>
        </p:spPr>
        <p:txBody>
          <a:bodyPr tIns="91440" bIns="91440">
            <a:noAutofit/>
          </a:bodyPr>
          <a:p>
            <a:pPr>
              <a:lnSpc>
                <a:spcPct val="100000"/>
              </a:lnSpc>
              <a:tabLst>
                <a:tab algn="l" pos="0"/>
              </a:tabLst>
            </a:pPr>
            <a:r>
              <a:rPr b="1" lang="en" sz="3000" spc="-1" strike="noStrike">
                <a:solidFill>
                  <a:srgbClr val="1a1a1a"/>
                </a:solidFill>
                <a:latin typeface="Raleway"/>
                <a:ea typeface="Raleway"/>
              </a:rPr>
              <a:t>Automated Classroom Attendance System Using Face Recognition</a:t>
            </a:r>
            <a:br/>
            <a:endParaRPr b="0" lang="en-US" sz="3000" spc="-1" strike="noStrike">
              <a:solidFill>
                <a:srgbClr val="000000"/>
              </a:solidFill>
              <a:latin typeface="Arial"/>
            </a:endParaRPr>
          </a:p>
        </p:txBody>
      </p:sp>
      <p:sp>
        <p:nvSpPr>
          <p:cNvPr id="169" name="CustomShape 2"/>
          <p:cNvSpPr/>
          <p:nvPr/>
        </p:nvSpPr>
        <p:spPr>
          <a:xfrm>
            <a:off x="729720" y="3401640"/>
            <a:ext cx="3787560" cy="540720"/>
          </a:xfrm>
          <a:prstGeom prst="rect">
            <a:avLst/>
          </a:prstGeom>
          <a:noFill/>
          <a:ln>
            <a:noFill/>
          </a:ln>
        </p:spPr>
        <p:style>
          <a:lnRef idx="0"/>
          <a:fillRef idx="0"/>
          <a:effectRef idx="0"/>
          <a:fontRef idx="minor"/>
        </p:style>
        <p:txBody>
          <a:bodyPr tIns="91440" bIns="91440">
            <a:noAutofit/>
          </a:bodyPr>
          <a:p>
            <a:pPr>
              <a:lnSpc>
                <a:spcPct val="100000"/>
              </a:lnSpc>
              <a:tabLst>
                <a:tab algn="l" pos="0"/>
              </a:tabLst>
            </a:pPr>
            <a:r>
              <a:rPr b="1" lang="en" sz="1800" spc="-1" strike="noStrike">
                <a:solidFill>
                  <a:srgbClr val="595959"/>
                </a:solidFill>
                <a:latin typeface="Lato"/>
                <a:ea typeface="Lato"/>
              </a:rPr>
              <a:t>By Yonathan Cherkos</a:t>
            </a:r>
            <a:endParaRPr b="0" lang="en-US" sz="1800" spc="-1" strike="noStrike">
              <a:latin typeface="Arial"/>
            </a:endParaRPr>
          </a:p>
        </p:txBody>
      </p:sp>
      <p:sp>
        <p:nvSpPr>
          <p:cNvPr id="170" name="CustomShape 3"/>
          <p:cNvSpPr/>
          <p:nvPr/>
        </p:nvSpPr>
        <p:spPr>
          <a:xfrm>
            <a:off x="731880" y="4103280"/>
            <a:ext cx="3787560" cy="465840"/>
          </a:xfrm>
          <a:prstGeom prst="rect">
            <a:avLst/>
          </a:prstGeom>
          <a:noFill/>
          <a:ln>
            <a:noFill/>
          </a:ln>
        </p:spPr>
        <p:style>
          <a:lnRef idx="0"/>
          <a:fillRef idx="0"/>
          <a:effectRef idx="0"/>
          <a:fontRef idx="minor"/>
        </p:style>
        <p:txBody>
          <a:bodyPr tIns="91440" bIns="91440">
            <a:noAutofit/>
          </a:bodyPr>
          <a:p>
            <a:pPr>
              <a:lnSpc>
                <a:spcPct val="100000"/>
              </a:lnSpc>
              <a:tabLst>
                <a:tab algn="l" pos="0"/>
              </a:tabLst>
            </a:pPr>
            <a:r>
              <a:rPr b="0" lang="en" sz="1800" spc="-1" strike="noStrike">
                <a:solidFill>
                  <a:srgbClr val="000000"/>
                </a:solidFill>
                <a:latin typeface="Palatino Linotype"/>
                <a:ea typeface="Palatino Linotype"/>
              </a:rPr>
              <a:t>Advisor: Mr. Nebyu Yonas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TextShape 1"/>
          <p:cNvSpPr txBox="1"/>
          <p:nvPr/>
        </p:nvSpPr>
        <p:spPr>
          <a:xfrm>
            <a:off x="729360" y="1281960"/>
            <a:ext cx="7688520" cy="3057480"/>
          </a:xfrm>
          <a:prstGeom prst="rect">
            <a:avLst/>
          </a:prstGeom>
          <a:noFill/>
          <a:ln>
            <a:noFill/>
          </a:ln>
        </p:spPr>
        <p:txBody>
          <a:bodyPr tIns="91440" bIns="91440">
            <a:noAutofit/>
          </a:bodyPr>
          <a:p>
            <a:pPr>
              <a:lnSpc>
                <a:spcPct val="115000"/>
              </a:lnSpc>
              <a:tabLst>
                <a:tab algn="l" pos="0"/>
              </a:tabLst>
            </a:pPr>
            <a:endParaRPr b="0" lang="en-US" sz="1400" spc="-1" strike="noStrike">
              <a:solidFill>
                <a:srgbClr val="000000"/>
              </a:solidFill>
              <a:latin typeface="Arial"/>
            </a:endParaRPr>
          </a:p>
          <a:p>
            <a:pPr>
              <a:lnSpc>
                <a:spcPct val="115000"/>
              </a:lnSpc>
              <a:spcBef>
                <a:spcPts val="1599"/>
              </a:spcBef>
              <a:tabLst>
                <a:tab algn="l" pos="0"/>
              </a:tabLst>
            </a:pPr>
            <a:endParaRPr b="0" lang="en-US" sz="1400" spc="-1" strike="noStrike">
              <a:solidFill>
                <a:srgbClr val="000000"/>
              </a:solidFill>
              <a:latin typeface="Arial"/>
            </a:endParaRPr>
          </a:p>
          <a:p>
            <a:pPr>
              <a:lnSpc>
                <a:spcPct val="115000"/>
              </a:lnSpc>
              <a:spcBef>
                <a:spcPts val="1599"/>
              </a:spcBef>
              <a:spcAft>
                <a:spcPts val="1599"/>
              </a:spcAft>
              <a:tabLst>
                <a:tab algn="l" pos="0"/>
              </a:tabLst>
            </a:pPr>
            <a:endParaRPr b="0" lang="en-US" sz="1400" spc="-1" strike="noStrike">
              <a:solidFill>
                <a:srgbClr val="000000"/>
              </a:solidFill>
              <a:latin typeface="Arial"/>
            </a:endParaRPr>
          </a:p>
        </p:txBody>
      </p:sp>
      <p:sp>
        <p:nvSpPr>
          <p:cNvPr id="196" name="TextShape 2"/>
          <p:cNvSpPr txBox="1"/>
          <p:nvPr/>
        </p:nvSpPr>
        <p:spPr>
          <a:xfrm>
            <a:off x="8536320" y="4749840"/>
            <a:ext cx="548280" cy="393120"/>
          </a:xfrm>
          <a:prstGeom prst="rect">
            <a:avLst/>
          </a:prstGeom>
          <a:noFill/>
          <a:ln>
            <a:noFill/>
          </a:ln>
        </p:spPr>
        <p:txBody>
          <a:bodyPr tIns="91440" bIns="91440" anchor="ctr">
            <a:noAutofit/>
          </a:bodyPr>
          <a:p>
            <a:pPr algn="r">
              <a:lnSpc>
                <a:spcPct val="100000"/>
              </a:lnSpc>
              <a:tabLst>
                <a:tab algn="l" pos="0"/>
              </a:tabLst>
            </a:pPr>
            <a:fld id="{861160A9-0895-40DA-80A5-9E436E4AC1E4}" type="slidenum">
              <a:rPr b="0" lang="en" sz="1000" spc="-1" strike="noStrike">
                <a:solidFill>
                  <a:srgbClr val="595959"/>
                </a:solidFill>
                <a:latin typeface="Lato"/>
                <a:ea typeface="Lato"/>
              </a:rPr>
              <a:t>&lt;number&gt;</a:t>
            </a:fld>
            <a:endParaRPr b="0" lang="en-US" sz="1000" spc="-1" strike="noStrike">
              <a:latin typeface="Times New Roman"/>
            </a:endParaRPr>
          </a:p>
        </p:txBody>
      </p:sp>
      <p:pic>
        <p:nvPicPr>
          <p:cNvPr id="197" name="Google Shape;151;p22" descr=""/>
          <p:cNvPicPr/>
          <p:nvPr/>
        </p:nvPicPr>
        <p:blipFill>
          <a:blip r:embed="rId1"/>
          <a:stretch/>
        </p:blipFill>
        <p:spPr>
          <a:xfrm>
            <a:off x="1359360" y="194400"/>
            <a:ext cx="5591160" cy="484596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TextShape 1"/>
          <p:cNvSpPr txBox="1"/>
          <p:nvPr/>
        </p:nvSpPr>
        <p:spPr>
          <a:xfrm>
            <a:off x="729360" y="1318680"/>
            <a:ext cx="7688520" cy="534960"/>
          </a:xfrm>
          <a:prstGeom prst="rect">
            <a:avLst/>
          </a:prstGeom>
          <a:noFill/>
          <a:ln>
            <a:noFill/>
          </a:ln>
        </p:spPr>
        <p:txBody>
          <a:bodyPr tIns="91440" bIns="91440">
            <a:noAutofit/>
          </a:bodyPr>
          <a:p>
            <a:pPr>
              <a:lnSpc>
                <a:spcPct val="100000"/>
              </a:lnSpc>
              <a:tabLst>
                <a:tab algn="l" pos="0"/>
              </a:tabLst>
            </a:pPr>
            <a:r>
              <a:rPr b="1" lang="en" sz="2600" spc="-1" strike="noStrike">
                <a:solidFill>
                  <a:srgbClr val="1a1a1a"/>
                </a:solidFill>
                <a:latin typeface="Raleway"/>
                <a:ea typeface="Raleway"/>
              </a:rPr>
              <a:t>Take Attendance</a:t>
            </a:r>
            <a:endParaRPr b="0" lang="en-US" sz="2600" spc="-1" strike="noStrike">
              <a:solidFill>
                <a:srgbClr val="000000"/>
              </a:solidFill>
              <a:latin typeface="Arial"/>
            </a:endParaRPr>
          </a:p>
        </p:txBody>
      </p:sp>
      <p:sp>
        <p:nvSpPr>
          <p:cNvPr id="199" name="TextShape 2"/>
          <p:cNvSpPr txBox="1"/>
          <p:nvPr/>
        </p:nvSpPr>
        <p:spPr>
          <a:xfrm>
            <a:off x="729360" y="2079000"/>
            <a:ext cx="7688520" cy="2260800"/>
          </a:xfrm>
          <a:prstGeom prst="rect">
            <a:avLst/>
          </a:prstGeom>
          <a:noFill/>
          <a:ln>
            <a:noFill/>
          </a:ln>
        </p:spPr>
        <p:txBody>
          <a:bodyPr tIns="91440" bIns="91440">
            <a:noAutofit/>
          </a:bodyPr>
          <a:p>
            <a:pPr algn="just">
              <a:lnSpc>
                <a:spcPct val="115000"/>
              </a:lnSpc>
              <a:tabLst>
                <a:tab algn="l" pos="0"/>
              </a:tabLst>
            </a:pPr>
            <a:r>
              <a:rPr b="0" lang="en" sz="1300" spc="-1" strike="noStrike">
                <a:solidFill>
                  <a:srgbClr val="595959"/>
                </a:solidFill>
                <a:latin typeface="Lato"/>
                <a:ea typeface="Lato"/>
              </a:rPr>
              <a:t>After registering some student a teacher can take attendance automatically at the beginning and end of the classes or at any time he/she desires. When a command to start taking attendance is given to the app, it will start recording video and a face recognition system will be applied to each of the frames.  To avoid a false negative result the face recognition system will run for about 5 minutes, and after that, it will stop recording and display the student name which is not detected in the video stream for cross-checking purposes. And to avoid false positive result a student will be marked present if he/she is recognized with some repetitions, in my case after 30 repetitions.</a:t>
            </a:r>
            <a:endParaRPr b="0" lang="en-US" sz="1300" spc="-1" strike="noStrike">
              <a:solidFill>
                <a:srgbClr val="000000"/>
              </a:solidFill>
              <a:latin typeface="Arial"/>
            </a:endParaRPr>
          </a:p>
          <a:p>
            <a:pPr algn="just">
              <a:lnSpc>
                <a:spcPct val="115000"/>
              </a:lnSpc>
              <a:spcBef>
                <a:spcPts val="1599"/>
              </a:spcBef>
              <a:tabLst>
                <a:tab algn="l" pos="0"/>
              </a:tabLst>
            </a:pPr>
            <a:endParaRPr b="0" lang="en-US" sz="1300" spc="-1" strike="noStrike">
              <a:solidFill>
                <a:srgbClr val="000000"/>
              </a:solidFill>
              <a:latin typeface="Arial"/>
            </a:endParaRPr>
          </a:p>
          <a:p>
            <a:pPr>
              <a:lnSpc>
                <a:spcPct val="115000"/>
              </a:lnSpc>
              <a:spcBef>
                <a:spcPts val="1599"/>
              </a:spcBef>
              <a:tabLst>
                <a:tab algn="l" pos="0"/>
              </a:tabLst>
            </a:pPr>
            <a:endParaRPr b="0" lang="en-US" sz="1300" spc="-1" strike="noStrike">
              <a:solidFill>
                <a:srgbClr val="000000"/>
              </a:solidFill>
              <a:latin typeface="Arial"/>
            </a:endParaRPr>
          </a:p>
          <a:p>
            <a:pPr>
              <a:lnSpc>
                <a:spcPct val="115000"/>
              </a:lnSpc>
              <a:spcBef>
                <a:spcPts val="1599"/>
              </a:spcBef>
              <a:spcAft>
                <a:spcPts val="1599"/>
              </a:spcAft>
              <a:tabLst>
                <a:tab algn="l" pos="0"/>
              </a:tabLst>
            </a:pPr>
            <a:endParaRPr b="0" lang="en-US" sz="1300" spc="-1" strike="noStrike">
              <a:solidFill>
                <a:srgbClr val="000000"/>
              </a:solidFill>
              <a:latin typeface="Arial"/>
            </a:endParaRPr>
          </a:p>
        </p:txBody>
      </p:sp>
      <p:sp>
        <p:nvSpPr>
          <p:cNvPr id="200" name="TextShape 3"/>
          <p:cNvSpPr txBox="1"/>
          <p:nvPr/>
        </p:nvSpPr>
        <p:spPr>
          <a:xfrm>
            <a:off x="8536320" y="4749840"/>
            <a:ext cx="548280" cy="393120"/>
          </a:xfrm>
          <a:prstGeom prst="rect">
            <a:avLst/>
          </a:prstGeom>
          <a:noFill/>
          <a:ln>
            <a:noFill/>
          </a:ln>
        </p:spPr>
        <p:txBody>
          <a:bodyPr tIns="91440" bIns="91440" anchor="ctr">
            <a:noAutofit/>
          </a:bodyPr>
          <a:p>
            <a:pPr algn="r">
              <a:lnSpc>
                <a:spcPct val="100000"/>
              </a:lnSpc>
              <a:tabLst>
                <a:tab algn="l" pos="0"/>
              </a:tabLst>
            </a:pPr>
            <a:fld id="{B40AFAD5-6847-4D14-A9FB-36C51A503909}" type="slidenum">
              <a:rPr b="0" lang="en" sz="1000" spc="-1" strike="noStrike">
                <a:solidFill>
                  <a:srgbClr val="595959"/>
                </a:solidFill>
                <a:latin typeface="Lato"/>
                <a:ea typeface="Lato"/>
              </a:rPr>
              <a:t>&lt;number&gt;</a:t>
            </a:fld>
            <a:endParaRPr b="0" lang="en-US" sz="1000" spc="-1" strike="noStrike">
              <a:latin typeface="Times New Roman"/>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TextShape 1"/>
          <p:cNvSpPr txBox="1"/>
          <p:nvPr/>
        </p:nvSpPr>
        <p:spPr>
          <a:xfrm>
            <a:off x="729360" y="2079000"/>
            <a:ext cx="7688520" cy="2260800"/>
          </a:xfrm>
          <a:prstGeom prst="rect">
            <a:avLst/>
          </a:prstGeom>
          <a:noFill/>
          <a:ln>
            <a:noFill/>
          </a:ln>
        </p:spPr>
        <p:txBody>
          <a:bodyPr tIns="91440" bIns="91440">
            <a:noAutofit/>
          </a:bodyPr>
          <a:p>
            <a:pPr algn="just">
              <a:lnSpc>
                <a:spcPct val="115000"/>
              </a:lnSpc>
              <a:tabLst>
                <a:tab algn="l" pos="0"/>
              </a:tabLst>
            </a:pPr>
            <a:endParaRPr b="0" lang="en-US" sz="1400" spc="-1" strike="noStrike">
              <a:solidFill>
                <a:srgbClr val="000000"/>
              </a:solidFill>
              <a:latin typeface="Arial"/>
            </a:endParaRPr>
          </a:p>
          <a:p>
            <a:pPr algn="just">
              <a:lnSpc>
                <a:spcPct val="115000"/>
              </a:lnSpc>
              <a:spcBef>
                <a:spcPts val="1599"/>
              </a:spcBef>
              <a:tabLst>
                <a:tab algn="l" pos="0"/>
              </a:tabLst>
            </a:pPr>
            <a:endParaRPr b="0" lang="en-US" sz="1400" spc="-1" strike="noStrike">
              <a:solidFill>
                <a:srgbClr val="000000"/>
              </a:solidFill>
              <a:latin typeface="Arial"/>
            </a:endParaRPr>
          </a:p>
          <a:p>
            <a:pPr>
              <a:lnSpc>
                <a:spcPct val="115000"/>
              </a:lnSpc>
              <a:spcBef>
                <a:spcPts val="1599"/>
              </a:spcBef>
              <a:tabLst>
                <a:tab algn="l" pos="0"/>
              </a:tabLst>
            </a:pPr>
            <a:endParaRPr b="0" lang="en-US" sz="1400" spc="-1" strike="noStrike">
              <a:solidFill>
                <a:srgbClr val="000000"/>
              </a:solidFill>
              <a:latin typeface="Arial"/>
            </a:endParaRPr>
          </a:p>
          <a:p>
            <a:pPr>
              <a:lnSpc>
                <a:spcPct val="115000"/>
              </a:lnSpc>
              <a:spcBef>
                <a:spcPts val="1599"/>
              </a:spcBef>
              <a:spcAft>
                <a:spcPts val="1599"/>
              </a:spcAft>
              <a:tabLst>
                <a:tab algn="l" pos="0"/>
              </a:tabLst>
            </a:pPr>
            <a:endParaRPr b="0" lang="en-US" sz="1400" spc="-1" strike="noStrike">
              <a:solidFill>
                <a:srgbClr val="000000"/>
              </a:solidFill>
              <a:latin typeface="Arial"/>
            </a:endParaRPr>
          </a:p>
        </p:txBody>
      </p:sp>
      <p:sp>
        <p:nvSpPr>
          <p:cNvPr id="202" name="TextShape 2"/>
          <p:cNvSpPr txBox="1"/>
          <p:nvPr/>
        </p:nvSpPr>
        <p:spPr>
          <a:xfrm>
            <a:off x="8536320" y="4749840"/>
            <a:ext cx="548280" cy="393120"/>
          </a:xfrm>
          <a:prstGeom prst="rect">
            <a:avLst/>
          </a:prstGeom>
          <a:noFill/>
          <a:ln>
            <a:noFill/>
          </a:ln>
        </p:spPr>
        <p:txBody>
          <a:bodyPr tIns="91440" bIns="91440" anchor="ctr">
            <a:noAutofit/>
          </a:bodyPr>
          <a:p>
            <a:pPr algn="r">
              <a:lnSpc>
                <a:spcPct val="100000"/>
              </a:lnSpc>
              <a:tabLst>
                <a:tab algn="l" pos="0"/>
              </a:tabLst>
            </a:pPr>
            <a:fld id="{6E31A3AA-8A42-4D68-91C4-1DF76B5FC104}" type="slidenum">
              <a:rPr b="0" lang="en" sz="1000" spc="-1" strike="noStrike">
                <a:solidFill>
                  <a:srgbClr val="595959"/>
                </a:solidFill>
                <a:latin typeface="Lato"/>
                <a:ea typeface="Lato"/>
              </a:rPr>
              <a:t>&lt;number&gt;</a:t>
            </a:fld>
            <a:endParaRPr b="0" lang="en-US" sz="1000" spc="-1" strike="noStrike">
              <a:latin typeface="Times New Roman"/>
            </a:endParaRPr>
          </a:p>
        </p:txBody>
      </p:sp>
      <p:pic>
        <p:nvPicPr>
          <p:cNvPr id="203" name="Google Shape;165;p24" descr=""/>
          <p:cNvPicPr/>
          <p:nvPr/>
        </p:nvPicPr>
        <p:blipFill>
          <a:blip r:embed="rId1"/>
          <a:stretch/>
        </p:blipFill>
        <p:spPr>
          <a:xfrm>
            <a:off x="1987200" y="156240"/>
            <a:ext cx="5172480" cy="483084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TextShape 1"/>
          <p:cNvSpPr txBox="1"/>
          <p:nvPr/>
        </p:nvSpPr>
        <p:spPr>
          <a:xfrm>
            <a:off x="729360" y="1318680"/>
            <a:ext cx="7688520" cy="534960"/>
          </a:xfrm>
          <a:prstGeom prst="rect">
            <a:avLst/>
          </a:prstGeom>
          <a:noFill/>
          <a:ln>
            <a:noFill/>
          </a:ln>
        </p:spPr>
        <p:txBody>
          <a:bodyPr tIns="91440" bIns="91440">
            <a:noAutofit/>
          </a:bodyPr>
          <a:p>
            <a:pPr>
              <a:lnSpc>
                <a:spcPct val="100000"/>
              </a:lnSpc>
              <a:tabLst>
                <a:tab algn="l" pos="0"/>
              </a:tabLst>
            </a:pPr>
            <a:r>
              <a:rPr b="1" lang="en" sz="2600" spc="-1" strike="noStrike">
                <a:solidFill>
                  <a:srgbClr val="1a1a1a"/>
                </a:solidFill>
                <a:latin typeface="Raleway"/>
                <a:ea typeface="Raleway"/>
              </a:rPr>
              <a:t>View Attendance</a:t>
            </a:r>
            <a:endParaRPr b="0" lang="en-US" sz="2600" spc="-1" strike="noStrike">
              <a:solidFill>
                <a:srgbClr val="000000"/>
              </a:solidFill>
              <a:latin typeface="Arial"/>
            </a:endParaRPr>
          </a:p>
        </p:txBody>
      </p:sp>
      <p:sp>
        <p:nvSpPr>
          <p:cNvPr id="205" name="TextShape 2"/>
          <p:cNvSpPr txBox="1"/>
          <p:nvPr/>
        </p:nvSpPr>
        <p:spPr>
          <a:xfrm>
            <a:off x="729360" y="2079000"/>
            <a:ext cx="7688520" cy="2260800"/>
          </a:xfrm>
          <a:prstGeom prst="rect">
            <a:avLst/>
          </a:prstGeom>
          <a:noFill/>
          <a:ln>
            <a:noFill/>
          </a:ln>
        </p:spPr>
        <p:txBody>
          <a:bodyPr tIns="91440" bIns="91440">
            <a:noAutofit/>
          </a:bodyPr>
          <a:p>
            <a:pPr algn="just">
              <a:lnSpc>
                <a:spcPct val="115000"/>
              </a:lnSpc>
              <a:tabLst>
                <a:tab algn="l" pos="0"/>
              </a:tabLst>
            </a:pPr>
            <a:r>
              <a:rPr b="0" lang="en" sz="1300" spc="-1" strike="noStrike">
                <a:solidFill>
                  <a:srgbClr val="595959"/>
                </a:solidFill>
                <a:latin typeface="Lato"/>
                <a:ea typeface="Lato"/>
              </a:rPr>
              <a:t>After taking some attendance a student attendance table will be generated. The table contains lists of the student names and corresponding student attendance percentages. Each of the  table  rows  are  colored  with  different  colors  based  on  how  much  the  student attends class.  for example, if a student attends class less than 80% the row with the student’s name will be colored red(danger).</a:t>
            </a:r>
            <a:endParaRPr b="0" lang="en-US" sz="1300" spc="-1" strike="noStrike">
              <a:solidFill>
                <a:srgbClr val="000000"/>
              </a:solidFill>
              <a:latin typeface="Arial"/>
            </a:endParaRPr>
          </a:p>
          <a:p>
            <a:pPr>
              <a:lnSpc>
                <a:spcPct val="115000"/>
              </a:lnSpc>
              <a:spcBef>
                <a:spcPts val="1599"/>
              </a:spcBef>
              <a:tabLst>
                <a:tab algn="l" pos="0"/>
              </a:tabLst>
            </a:pPr>
            <a:r>
              <a:rPr b="0" lang="en" sz="1300" spc="-1" strike="noStrike">
                <a:solidFill>
                  <a:srgbClr val="595959"/>
                </a:solidFill>
                <a:latin typeface="Lato"/>
                <a:ea typeface="Lato"/>
              </a:rPr>
              <a:t>The student attendance page has different additional functionality.  such as filtering, searching, and saving attendance results to pdf.  The filtering option used to display students in different categories separately like good, warning, or danger. There is also a searching option that allows to search for a specific student and display his/her attendance result. The save to pdf options are used to save the table to pdf format.  </a:t>
            </a:r>
            <a:endParaRPr b="0" lang="en-US" sz="1300" spc="-1" strike="noStrike">
              <a:solidFill>
                <a:srgbClr val="000000"/>
              </a:solidFill>
              <a:latin typeface="Arial"/>
            </a:endParaRPr>
          </a:p>
          <a:p>
            <a:pPr algn="just">
              <a:lnSpc>
                <a:spcPct val="115000"/>
              </a:lnSpc>
              <a:spcBef>
                <a:spcPts val="1599"/>
              </a:spcBef>
              <a:tabLst>
                <a:tab algn="l" pos="0"/>
              </a:tabLst>
            </a:pPr>
            <a:endParaRPr b="0" lang="en-US" sz="1300" spc="-1" strike="noStrike">
              <a:solidFill>
                <a:srgbClr val="000000"/>
              </a:solidFill>
              <a:latin typeface="Arial"/>
            </a:endParaRPr>
          </a:p>
          <a:p>
            <a:pPr algn="just">
              <a:lnSpc>
                <a:spcPct val="115000"/>
              </a:lnSpc>
              <a:spcBef>
                <a:spcPts val="1599"/>
              </a:spcBef>
              <a:tabLst>
                <a:tab algn="l" pos="0"/>
              </a:tabLst>
            </a:pPr>
            <a:endParaRPr b="0" lang="en-US" sz="1300" spc="-1" strike="noStrike">
              <a:solidFill>
                <a:srgbClr val="000000"/>
              </a:solidFill>
              <a:latin typeface="Arial"/>
            </a:endParaRPr>
          </a:p>
          <a:p>
            <a:pPr algn="just">
              <a:lnSpc>
                <a:spcPct val="115000"/>
              </a:lnSpc>
              <a:spcBef>
                <a:spcPts val="1599"/>
              </a:spcBef>
              <a:tabLst>
                <a:tab algn="l" pos="0"/>
              </a:tabLst>
            </a:pPr>
            <a:endParaRPr b="0" lang="en-US" sz="1300" spc="-1" strike="noStrike">
              <a:solidFill>
                <a:srgbClr val="000000"/>
              </a:solidFill>
              <a:latin typeface="Arial"/>
            </a:endParaRPr>
          </a:p>
          <a:p>
            <a:pPr>
              <a:lnSpc>
                <a:spcPct val="115000"/>
              </a:lnSpc>
              <a:spcBef>
                <a:spcPts val="1599"/>
              </a:spcBef>
              <a:tabLst>
                <a:tab algn="l" pos="0"/>
              </a:tabLst>
            </a:pPr>
            <a:endParaRPr b="0" lang="en-US" sz="1300" spc="-1" strike="noStrike">
              <a:solidFill>
                <a:srgbClr val="000000"/>
              </a:solidFill>
              <a:latin typeface="Arial"/>
            </a:endParaRPr>
          </a:p>
          <a:p>
            <a:pPr>
              <a:lnSpc>
                <a:spcPct val="115000"/>
              </a:lnSpc>
              <a:spcBef>
                <a:spcPts val="1599"/>
              </a:spcBef>
              <a:spcAft>
                <a:spcPts val="1599"/>
              </a:spcAft>
              <a:tabLst>
                <a:tab algn="l" pos="0"/>
              </a:tabLst>
            </a:pPr>
            <a:endParaRPr b="0" lang="en-US" sz="1300" spc="-1" strike="noStrike">
              <a:solidFill>
                <a:srgbClr val="000000"/>
              </a:solidFill>
              <a:latin typeface="Arial"/>
            </a:endParaRPr>
          </a:p>
        </p:txBody>
      </p:sp>
      <p:sp>
        <p:nvSpPr>
          <p:cNvPr id="206" name="TextShape 3"/>
          <p:cNvSpPr txBox="1"/>
          <p:nvPr/>
        </p:nvSpPr>
        <p:spPr>
          <a:xfrm>
            <a:off x="8536320" y="4749840"/>
            <a:ext cx="548280" cy="393120"/>
          </a:xfrm>
          <a:prstGeom prst="rect">
            <a:avLst/>
          </a:prstGeom>
          <a:noFill/>
          <a:ln>
            <a:noFill/>
          </a:ln>
        </p:spPr>
        <p:txBody>
          <a:bodyPr tIns="91440" bIns="91440" anchor="ctr">
            <a:noAutofit/>
          </a:bodyPr>
          <a:p>
            <a:pPr algn="r">
              <a:lnSpc>
                <a:spcPct val="100000"/>
              </a:lnSpc>
              <a:tabLst>
                <a:tab algn="l" pos="0"/>
              </a:tabLst>
            </a:pPr>
            <a:fld id="{ADEAD178-2B5D-481E-9E8E-696F5D6D83DB}" type="slidenum">
              <a:rPr b="0" lang="en" sz="1000" spc="-1" strike="noStrike">
                <a:solidFill>
                  <a:srgbClr val="595959"/>
                </a:solidFill>
                <a:latin typeface="Lato"/>
                <a:ea typeface="Lato"/>
              </a:rPr>
              <a:t>&lt;number&gt;</a:t>
            </a:fld>
            <a:endParaRPr b="0" lang="en-US" sz="1000" spc="-1" strike="noStrike">
              <a:latin typeface="Times New Roman"/>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TextShape 1"/>
          <p:cNvSpPr txBox="1"/>
          <p:nvPr/>
        </p:nvSpPr>
        <p:spPr>
          <a:xfrm>
            <a:off x="729360" y="2079000"/>
            <a:ext cx="7688520" cy="2260800"/>
          </a:xfrm>
          <a:prstGeom prst="rect">
            <a:avLst/>
          </a:prstGeom>
          <a:noFill/>
          <a:ln>
            <a:noFill/>
          </a:ln>
        </p:spPr>
        <p:txBody>
          <a:bodyPr tIns="91440" bIns="91440">
            <a:noAutofit/>
          </a:bodyPr>
          <a:p>
            <a:pPr algn="just">
              <a:lnSpc>
                <a:spcPct val="115000"/>
              </a:lnSpc>
              <a:tabLst>
                <a:tab algn="l" pos="0"/>
              </a:tabLst>
            </a:pPr>
            <a:endParaRPr b="0" lang="en-US" sz="1400" spc="-1" strike="noStrike">
              <a:solidFill>
                <a:srgbClr val="000000"/>
              </a:solidFill>
              <a:latin typeface="Arial"/>
            </a:endParaRPr>
          </a:p>
          <a:p>
            <a:pPr algn="just">
              <a:lnSpc>
                <a:spcPct val="115000"/>
              </a:lnSpc>
              <a:spcBef>
                <a:spcPts val="1599"/>
              </a:spcBef>
              <a:tabLst>
                <a:tab algn="l" pos="0"/>
              </a:tabLst>
            </a:pPr>
            <a:endParaRPr b="0" lang="en-US" sz="1400" spc="-1" strike="noStrike">
              <a:solidFill>
                <a:srgbClr val="000000"/>
              </a:solidFill>
              <a:latin typeface="Arial"/>
            </a:endParaRPr>
          </a:p>
          <a:p>
            <a:pPr>
              <a:lnSpc>
                <a:spcPct val="115000"/>
              </a:lnSpc>
              <a:spcBef>
                <a:spcPts val="1599"/>
              </a:spcBef>
              <a:tabLst>
                <a:tab algn="l" pos="0"/>
              </a:tabLst>
            </a:pPr>
            <a:endParaRPr b="0" lang="en-US" sz="1400" spc="-1" strike="noStrike">
              <a:solidFill>
                <a:srgbClr val="000000"/>
              </a:solidFill>
              <a:latin typeface="Arial"/>
            </a:endParaRPr>
          </a:p>
          <a:p>
            <a:pPr>
              <a:lnSpc>
                <a:spcPct val="115000"/>
              </a:lnSpc>
              <a:spcBef>
                <a:spcPts val="1599"/>
              </a:spcBef>
              <a:spcAft>
                <a:spcPts val="1599"/>
              </a:spcAft>
              <a:tabLst>
                <a:tab algn="l" pos="0"/>
              </a:tabLst>
            </a:pPr>
            <a:endParaRPr b="0" lang="en-US" sz="1400" spc="-1" strike="noStrike">
              <a:solidFill>
                <a:srgbClr val="000000"/>
              </a:solidFill>
              <a:latin typeface="Arial"/>
            </a:endParaRPr>
          </a:p>
        </p:txBody>
      </p:sp>
      <p:sp>
        <p:nvSpPr>
          <p:cNvPr id="208" name="TextShape 2"/>
          <p:cNvSpPr txBox="1"/>
          <p:nvPr/>
        </p:nvSpPr>
        <p:spPr>
          <a:xfrm>
            <a:off x="8536320" y="4749840"/>
            <a:ext cx="548280" cy="393120"/>
          </a:xfrm>
          <a:prstGeom prst="rect">
            <a:avLst/>
          </a:prstGeom>
          <a:noFill/>
          <a:ln>
            <a:noFill/>
          </a:ln>
        </p:spPr>
        <p:txBody>
          <a:bodyPr tIns="91440" bIns="91440" anchor="ctr">
            <a:noAutofit/>
          </a:bodyPr>
          <a:p>
            <a:pPr algn="r">
              <a:lnSpc>
                <a:spcPct val="100000"/>
              </a:lnSpc>
              <a:tabLst>
                <a:tab algn="l" pos="0"/>
              </a:tabLst>
            </a:pPr>
            <a:fld id="{03097398-42BD-4756-99D0-0A86ABA632A0}" type="slidenum">
              <a:rPr b="0" lang="en" sz="1000" spc="-1" strike="noStrike">
                <a:solidFill>
                  <a:srgbClr val="595959"/>
                </a:solidFill>
                <a:latin typeface="Lato"/>
                <a:ea typeface="Lato"/>
              </a:rPr>
              <a:t>&lt;number&gt;</a:t>
            </a:fld>
            <a:endParaRPr b="0" lang="en-US" sz="1000" spc="-1" strike="noStrike">
              <a:latin typeface="Times New Roman"/>
            </a:endParaRPr>
          </a:p>
        </p:txBody>
      </p:sp>
      <p:pic>
        <p:nvPicPr>
          <p:cNvPr id="209" name="Google Shape;179;p26" descr=""/>
          <p:cNvPicPr/>
          <p:nvPr/>
        </p:nvPicPr>
        <p:blipFill>
          <a:blip r:embed="rId1"/>
          <a:stretch/>
        </p:blipFill>
        <p:spPr>
          <a:xfrm>
            <a:off x="1672920" y="188640"/>
            <a:ext cx="5863680" cy="468252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TextShape 1"/>
          <p:cNvSpPr txBox="1"/>
          <p:nvPr/>
        </p:nvSpPr>
        <p:spPr>
          <a:xfrm>
            <a:off x="8536320" y="4749840"/>
            <a:ext cx="548280" cy="393120"/>
          </a:xfrm>
          <a:prstGeom prst="rect">
            <a:avLst/>
          </a:prstGeom>
          <a:noFill/>
          <a:ln>
            <a:noFill/>
          </a:ln>
        </p:spPr>
        <p:txBody>
          <a:bodyPr tIns="91440" bIns="91440" anchor="ctr">
            <a:noAutofit/>
          </a:bodyPr>
          <a:p>
            <a:pPr algn="r">
              <a:lnSpc>
                <a:spcPct val="100000"/>
              </a:lnSpc>
              <a:tabLst>
                <a:tab algn="l" pos="0"/>
              </a:tabLst>
            </a:pPr>
            <a:fld id="{01F84775-342F-46B7-9070-22D4F9414608}" type="slidenum">
              <a:rPr b="0" lang="en" sz="1000" spc="-1" strike="noStrike">
                <a:solidFill>
                  <a:srgbClr val="595959"/>
                </a:solidFill>
                <a:latin typeface="Lato"/>
                <a:ea typeface="Lato"/>
              </a:rPr>
              <a:t>&lt;number&gt;</a:t>
            </a:fld>
            <a:endParaRPr b="0" lang="en-US" sz="1000" spc="-1" strike="noStrike">
              <a:latin typeface="Times New Roman"/>
            </a:endParaRPr>
          </a:p>
        </p:txBody>
      </p:sp>
      <p:pic>
        <p:nvPicPr>
          <p:cNvPr id="211" name="Google Shape;185;p27" descr=""/>
          <p:cNvPicPr/>
          <p:nvPr/>
        </p:nvPicPr>
        <p:blipFill>
          <a:blip r:embed="rId1"/>
          <a:stretch/>
        </p:blipFill>
        <p:spPr>
          <a:xfrm>
            <a:off x="1236240" y="108720"/>
            <a:ext cx="6783840" cy="483840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TextShape 1"/>
          <p:cNvSpPr txBox="1"/>
          <p:nvPr/>
        </p:nvSpPr>
        <p:spPr>
          <a:xfrm>
            <a:off x="729360" y="1318680"/>
            <a:ext cx="7688520" cy="534960"/>
          </a:xfrm>
          <a:prstGeom prst="rect">
            <a:avLst/>
          </a:prstGeom>
          <a:noFill/>
          <a:ln>
            <a:noFill/>
          </a:ln>
        </p:spPr>
        <p:txBody>
          <a:bodyPr tIns="91440" bIns="91440">
            <a:noAutofit/>
          </a:bodyPr>
          <a:p>
            <a:pPr>
              <a:lnSpc>
                <a:spcPct val="100000"/>
              </a:lnSpc>
              <a:tabLst>
                <a:tab algn="l" pos="0"/>
              </a:tabLst>
            </a:pPr>
            <a:r>
              <a:rPr b="1" lang="en" sz="2600" spc="-1" strike="noStrike">
                <a:solidFill>
                  <a:srgbClr val="1a1a1a"/>
                </a:solidFill>
                <a:latin typeface="Raleway"/>
                <a:ea typeface="Raleway"/>
              </a:rPr>
              <a:t>Experiment and Result</a:t>
            </a:r>
            <a:endParaRPr b="0" lang="en-US" sz="2600" spc="-1" strike="noStrike">
              <a:solidFill>
                <a:srgbClr val="000000"/>
              </a:solidFill>
              <a:latin typeface="Arial"/>
            </a:endParaRPr>
          </a:p>
        </p:txBody>
      </p:sp>
      <p:sp>
        <p:nvSpPr>
          <p:cNvPr id="213" name="TextShape 2"/>
          <p:cNvSpPr txBox="1"/>
          <p:nvPr/>
        </p:nvSpPr>
        <p:spPr>
          <a:xfrm>
            <a:off x="729360" y="2079000"/>
            <a:ext cx="7688520" cy="2260800"/>
          </a:xfrm>
          <a:prstGeom prst="rect">
            <a:avLst/>
          </a:prstGeom>
          <a:noFill/>
          <a:ln>
            <a:noFill/>
          </a:ln>
        </p:spPr>
        <p:txBody>
          <a:bodyPr tIns="91440" bIns="91440">
            <a:noAutofit/>
          </a:bodyPr>
          <a:p>
            <a:pPr algn="just">
              <a:lnSpc>
                <a:spcPct val="115000"/>
              </a:lnSpc>
              <a:tabLst>
                <a:tab algn="l" pos="0"/>
              </a:tabLst>
            </a:pPr>
            <a:r>
              <a:rPr b="0" lang="en" sz="1300" spc="-1" strike="noStrike">
                <a:solidFill>
                  <a:srgbClr val="595959"/>
                </a:solidFill>
                <a:latin typeface="Lato"/>
                <a:ea typeface="Lato"/>
              </a:rPr>
              <a:t>I have experimented with the two most common used face detection algorithms.  The first is the most popular viola jones haar cascade face detector.  It is very fast but it is less accurate.  It fails to recognize faces at a little low lighting condition and different face orientations.</a:t>
            </a:r>
            <a:endParaRPr b="0" lang="en-US" sz="1300" spc="-1" strike="noStrike">
              <a:solidFill>
                <a:srgbClr val="000000"/>
              </a:solidFill>
              <a:latin typeface="Arial"/>
            </a:endParaRPr>
          </a:p>
          <a:p>
            <a:pPr algn="just">
              <a:lnSpc>
                <a:spcPct val="115000"/>
              </a:lnSpc>
              <a:spcBef>
                <a:spcPts val="1599"/>
              </a:spcBef>
              <a:tabLst>
                <a:tab algn="l" pos="0"/>
              </a:tabLst>
            </a:pPr>
            <a:r>
              <a:rPr b="0" lang="en" sz="1300" spc="-1" strike="noStrike">
                <a:solidFill>
                  <a:srgbClr val="595959"/>
                </a:solidFill>
                <a:latin typeface="Lato"/>
                <a:ea typeface="Lato"/>
              </a:rPr>
              <a:t>The second face detector algorithm is a deep learning base that has been constructed using ResNet + SSD. Since it uses a large deep learning network architecture, it is  computational expansion, it is a relatively slower.  But its ability to detect faces at different face orientations and lighting conditions is much better.</a:t>
            </a:r>
            <a:endParaRPr b="0" lang="en-US" sz="1300" spc="-1" strike="noStrike">
              <a:solidFill>
                <a:srgbClr val="000000"/>
              </a:solidFill>
              <a:latin typeface="Arial"/>
            </a:endParaRPr>
          </a:p>
          <a:p>
            <a:pPr algn="just">
              <a:lnSpc>
                <a:spcPct val="115000"/>
              </a:lnSpc>
              <a:spcBef>
                <a:spcPts val="1599"/>
              </a:spcBef>
              <a:tabLst>
                <a:tab algn="l" pos="0"/>
              </a:tabLst>
            </a:pPr>
            <a:r>
              <a:rPr b="0" lang="en" sz="1300" spc="-1" strike="noStrike">
                <a:solidFill>
                  <a:srgbClr val="595959"/>
                </a:solidFill>
                <a:latin typeface="Lato"/>
                <a:ea typeface="Lato"/>
              </a:rPr>
              <a:t>Since my requirement for the system is a face detector model with higher accuracy or less false positive face detection result and tolerable speed. After making some comparison experiments, I chose the deep learning-based face detector.  </a:t>
            </a:r>
            <a:endParaRPr b="0" lang="en-US" sz="1300" spc="-1" strike="noStrike">
              <a:solidFill>
                <a:srgbClr val="000000"/>
              </a:solidFill>
              <a:latin typeface="Arial"/>
            </a:endParaRPr>
          </a:p>
          <a:p>
            <a:pPr>
              <a:lnSpc>
                <a:spcPct val="115000"/>
              </a:lnSpc>
              <a:spcBef>
                <a:spcPts val="1599"/>
              </a:spcBef>
              <a:tabLst>
                <a:tab algn="l" pos="0"/>
              </a:tabLst>
            </a:pPr>
            <a:endParaRPr b="0" lang="en-US" sz="1300" spc="-1" strike="noStrike">
              <a:solidFill>
                <a:srgbClr val="000000"/>
              </a:solidFill>
              <a:latin typeface="Arial"/>
            </a:endParaRPr>
          </a:p>
          <a:p>
            <a:pPr>
              <a:lnSpc>
                <a:spcPct val="115000"/>
              </a:lnSpc>
              <a:spcBef>
                <a:spcPts val="1599"/>
              </a:spcBef>
              <a:tabLst>
                <a:tab algn="l" pos="0"/>
              </a:tabLst>
            </a:pPr>
            <a:endParaRPr b="0" lang="en-US" sz="1300" spc="-1" strike="noStrike">
              <a:solidFill>
                <a:srgbClr val="000000"/>
              </a:solidFill>
              <a:latin typeface="Arial"/>
            </a:endParaRPr>
          </a:p>
          <a:p>
            <a:pPr>
              <a:lnSpc>
                <a:spcPct val="115000"/>
              </a:lnSpc>
              <a:spcBef>
                <a:spcPts val="1599"/>
              </a:spcBef>
              <a:spcAft>
                <a:spcPts val="1599"/>
              </a:spcAft>
              <a:tabLst>
                <a:tab algn="l" pos="0"/>
              </a:tabLst>
            </a:pPr>
            <a:endParaRPr b="0" lang="en-US" sz="1300" spc="-1" strike="noStrike">
              <a:solidFill>
                <a:srgbClr val="000000"/>
              </a:solidFill>
              <a:latin typeface="Arial"/>
            </a:endParaRPr>
          </a:p>
        </p:txBody>
      </p:sp>
      <p:sp>
        <p:nvSpPr>
          <p:cNvPr id="214" name="TextShape 3"/>
          <p:cNvSpPr txBox="1"/>
          <p:nvPr/>
        </p:nvSpPr>
        <p:spPr>
          <a:xfrm>
            <a:off x="8536320" y="4749840"/>
            <a:ext cx="548280" cy="393120"/>
          </a:xfrm>
          <a:prstGeom prst="rect">
            <a:avLst/>
          </a:prstGeom>
          <a:noFill/>
          <a:ln>
            <a:noFill/>
          </a:ln>
        </p:spPr>
        <p:txBody>
          <a:bodyPr tIns="91440" bIns="91440" anchor="ctr">
            <a:noAutofit/>
          </a:bodyPr>
          <a:p>
            <a:pPr algn="r">
              <a:lnSpc>
                <a:spcPct val="100000"/>
              </a:lnSpc>
              <a:tabLst>
                <a:tab algn="l" pos="0"/>
              </a:tabLst>
            </a:pPr>
            <a:fld id="{510B0AB4-6899-4D9C-BABF-B156D01CD901}" type="slidenum">
              <a:rPr b="0" lang="en" sz="1000" spc="-1" strike="noStrike">
                <a:solidFill>
                  <a:srgbClr val="595959"/>
                </a:solidFill>
                <a:latin typeface="Lato"/>
                <a:ea typeface="Lato"/>
              </a:rPr>
              <a:t>&lt;number&gt;</a:t>
            </a:fld>
            <a:endParaRPr b="0" lang="en-US" sz="1000" spc="-1" strike="noStrike">
              <a:latin typeface="Times New Roman"/>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TextShape 1"/>
          <p:cNvSpPr txBox="1"/>
          <p:nvPr/>
        </p:nvSpPr>
        <p:spPr>
          <a:xfrm>
            <a:off x="729360" y="1318680"/>
            <a:ext cx="7688520" cy="534960"/>
          </a:xfrm>
          <a:prstGeom prst="rect">
            <a:avLst/>
          </a:prstGeom>
          <a:noFill/>
          <a:ln>
            <a:noFill/>
          </a:ln>
        </p:spPr>
        <p:txBody>
          <a:bodyPr tIns="91440" bIns="91440">
            <a:noAutofit/>
          </a:bodyPr>
          <a:p>
            <a:pPr>
              <a:lnSpc>
                <a:spcPct val="100000"/>
              </a:lnSpc>
              <a:tabLst>
                <a:tab algn="l" pos="0"/>
              </a:tabLst>
            </a:pPr>
            <a:r>
              <a:rPr b="1" lang="en" sz="2600" spc="-1" strike="noStrike">
                <a:solidFill>
                  <a:srgbClr val="1a1a1a"/>
                </a:solidFill>
                <a:latin typeface="Raleway"/>
                <a:ea typeface="Raleway"/>
              </a:rPr>
              <a:t>Experiment and Result</a:t>
            </a:r>
            <a:endParaRPr b="0" lang="en-US" sz="2600" spc="-1" strike="noStrike">
              <a:solidFill>
                <a:srgbClr val="000000"/>
              </a:solidFill>
              <a:latin typeface="Arial"/>
            </a:endParaRPr>
          </a:p>
        </p:txBody>
      </p:sp>
      <p:sp>
        <p:nvSpPr>
          <p:cNvPr id="216" name="TextShape 2"/>
          <p:cNvSpPr txBox="1"/>
          <p:nvPr/>
        </p:nvSpPr>
        <p:spPr>
          <a:xfrm>
            <a:off x="729360" y="2079000"/>
            <a:ext cx="7688520" cy="2260800"/>
          </a:xfrm>
          <a:prstGeom prst="rect">
            <a:avLst/>
          </a:prstGeom>
          <a:noFill/>
          <a:ln>
            <a:noFill/>
          </a:ln>
        </p:spPr>
        <p:txBody>
          <a:bodyPr tIns="91440" bIns="91440">
            <a:noAutofit/>
          </a:bodyPr>
          <a:p>
            <a:pPr algn="just">
              <a:lnSpc>
                <a:spcPct val="115000"/>
              </a:lnSpc>
              <a:tabLst>
                <a:tab algn="l" pos="0"/>
              </a:tabLst>
            </a:pPr>
            <a:r>
              <a:rPr b="0" lang="en" sz="1300" spc="-1" strike="noStrike">
                <a:solidFill>
                  <a:srgbClr val="595959"/>
                </a:solidFill>
                <a:latin typeface="Lato"/>
                <a:ea typeface="Lato"/>
              </a:rPr>
              <a:t>After  registering  some  students  I  performed  a  different  experiment  with  the  face recognition  system.   I  try  to  recognize  registered  students  at  different face orientations, distances, and lighting conditions.  It is able to recognize the face successfully  in  most  of  cases. But it  sometimes  fails  to  recognize  faces  in  low  and a very bright light conditions.   But  since  the  app  will  be  used  in  classrooms  which  have  a  sufficient lighting condition, it will work fine for its purpose</a:t>
            </a:r>
            <a:endParaRPr b="0" lang="en-US" sz="1300" spc="-1" strike="noStrike">
              <a:solidFill>
                <a:srgbClr val="000000"/>
              </a:solidFill>
              <a:latin typeface="Arial"/>
            </a:endParaRPr>
          </a:p>
          <a:p>
            <a:pPr algn="just">
              <a:lnSpc>
                <a:spcPct val="115000"/>
              </a:lnSpc>
              <a:spcBef>
                <a:spcPts val="1599"/>
              </a:spcBef>
              <a:tabLst>
                <a:tab algn="l" pos="0"/>
              </a:tabLst>
            </a:pPr>
            <a:endParaRPr b="0" lang="en-US" sz="1300" spc="-1" strike="noStrike">
              <a:solidFill>
                <a:srgbClr val="000000"/>
              </a:solidFill>
              <a:latin typeface="Arial"/>
            </a:endParaRPr>
          </a:p>
          <a:p>
            <a:pPr>
              <a:lnSpc>
                <a:spcPct val="115000"/>
              </a:lnSpc>
              <a:spcBef>
                <a:spcPts val="1599"/>
              </a:spcBef>
              <a:tabLst>
                <a:tab algn="l" pos="0"/>
              </a:tabLst>
            </a:pPr>
            <a:endParaRPr b="0" lang="en-US" sz="1300" spc="-1" strike="noStrike">
              <a:solidFill>
                <a:srgbClr val="000000"/>
              </a:solidFill>
              <a:latin typeface="Arial"/>
            </a:endParaRPr>
          </a:p>
          <a:p>
            <a:pPr>
              <a:lnSpc>
                <a:spcPct val="115000"/>
              </a:lnSpc>
              <a:spcBef>
                <a:spcPts val="1599"/>
              </a:spcBef>
              <a:tabLst>
                <a:tab algn="l" pos="0"/>
              </a:tabLst>
            </a:pPr>
            <a:endParaRPr b="0" lang="en-US" sz="1300" spc="-1" strike="noStrike">
              <a:solidFill>
                <a:srgbClr val="000000"/>
              </a:solidFill>
              <a:latin typeface="Arial"/>
            </a:endParaRPr>
          </a:p>
          <a:p>
            <a:pPr>
              <a:lnSpc>
                <a:spcPct val="115000"/>
              </a:lnSpc>
              <a:spcBef>
                <a:spcPts val="1599"/>
              </a:spcBef>
              <a:spcAft>
                <a:spcPts val="1599"/>
              </a:spcAft>
              <a:tabLst>
                <a:tab algn="l" pos="0"/>
              </a:tabLst>
            </a:pPr>
            <a:endParaRPr b="0" lang="en-US" sz="1300" spc="-1" strike="noStrike">
              <a:solidFill>
                <a:srgbClr val="000000"/>
              </a:solidFill>
              <a:latin typeface="Arial"/>
            </a:endParaRPr>
          </a:p>
        </p:txBody>
      </p:sp>
      <p:sp>
        <p:nvSpPr>
          <p:cNvPr id="217" name="TextShape 3"/>
          <p:cNvSpPr txBox="1"/>
          <p:nvPr/>
        </p:nvSpPr>
        <p:spPr>
          <a:xfrm>
            <a:off x="8536320" y="4749840"/>
            <a:ext cx="548280" cy="393120"/>
          </a:xfrm>
          <a:prstGeom prst="rect">
            <a:avLst/>
          </a:prstGeom>
          <a:noFill/>
          <a:ln>
            <a:noFill/>
          </a:ln>
        </p:spPr>
        <p:txBody>
          <a:bodyPr tIns="91440" bIns="91440" anchor="ctr">
            <a:noAutofit/>
          </a:bodyPr>
          <a:p>
            <a:pPr algn="r">
              <a:lnSpc>
                <a:spcPct val="100000"/>
              </a:lnSpc>
              <a:tabLst>
                <a:tab algn="l" pos="0"/>
              </a:tabLst>
            </a:pPr>
            <a:fld id="{E50A0594-7089-4EDD-B185-32B72EC1BACB}" type="slidenum">
              <a:rPr b="0" lang="en" sz="1000" spc="-1" strike="noStrike">
                <a:solidFill>
                  <a:srgbClr val="595959"/>
                </a:solidFill>
                <a:latin typeface="Lato"/>
                <a:ea typeface="Lato"/>
              </a:rPr>
              <a:t>&lt;number&gt;</a:t>
            </a:fld>
            <a:endParaRPr b="0" lang="en-US" sz="1000" spc="-1" strike="noStrike">
              <a:latin typeface="Times New Roman"/>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TextShape 1"/>
          <p:cNvSpPr txBox="1"/>
          <p:nvPr/>
        </p:nvSpPr>
        <p:spPr>
          <a:xfrm>
            <a:off x="8536320" y="4749840"/>
            <a:ext cx="548280" cy="393120"/>
          </a:xfrm>
          <a:prstGeom prst="rect">
            <a:avLst/>
          </a:prstGeom>
          <a:noFill/>
          <a:ln>
            <a:noFill/>
          </a:ln>
        </p:spPr>
        <p:txBody>
          <a:bodyPr tIns="91440" bIns="91440" anchor="ctr">
            <a:noAutofit/>
          </a:bodyPr>
          <a:p>
            <a:pPr algn="r">
              <a:lnSpc>
                <a:spcPct val="100000"/>
              </a:lnSpc>
              <a:tabLst>
                <a:tab algn="l" pos="0"/>
              </a:tabLst>
            </a:pPr>
            <a:fld id="{4EF8BB7E-F84C-4676-BD64-2C4A784D4DD2}" type="slidenum">
              <a:rPr b="0" lang="en" sz="1000" spc="-1" strike="noStrike">
                <a:solidFill>
                  <a:srgbClr val="595959"/>
                </a:solidFill>
                <a:latin typeface="Lato"/>
                <a:ea typeface="Lato"/>
              </a:rPr>
              <a:t>&lt;number&gt;</a:t>
            </a:fld>
            <a:endParaRPr b="0" lang="en-US" sz="1000" spc="-1" strike="noStrike">
              <a:latin typeface="Times New Roman"/>
            </a:endParaRPr>
          </a:p>
        </p:txBody>
      </p:sp>
      <p:pic>
        <p:nvPicPr>
          <p:cNvPr id="219" name="Google Shape;205;p30" descr=""/>
          <p:cNvPicPr/>
          <p:nvPr/>
        </p:nvPicPr>
        <p:blipFill>
          <a:blip r:embed="rId1"/>
          <a:stretch/>
        </p:blipFill>
        <p:spPr>
          <a:xfrm>
            <a:off x="1681560" y="152280"/>
            <a:ext cx="4838400" cy="483840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TextShape 1"/>
          <p:cNvSpPr txBox="1"/>
          <p:nvPr/>
        </p:nvSpPr>
        <p:spPr>
          <a:xfrm>
            <a:off x="729360" y="1318680"/>
            <a:ext cx="7688520" cy="534960"/>
          </a:xfrm>
          <a:prstGeom prst="rect">
            <a:avLst/>
          </a:prstGeom>
          <a:noFill/>
          <a:ln>
            <a:noFill/>
          </a:ln>
        </p:spPr>
        <p:txBody>
          <a:bodyPr tIns="91440" bIns="91440">
            <a:noAutofit/>
          </a:bodyPr>
          <a:p>
            <a:pPr>
              <a:lnSpc>
                <a:spcPct val="100000"/>
              </a:lnSpc>
              <a:tabLst>
                <a:tab algn="l" pos="0"/>
              </a:tabLst>
            </a:pPr>
            <a:r>
              <a:rPr b="1" lang="en" sz="2600" spc="-1" strike="noStrike">
                <a:solidFill>
                  <a:srgbClr val="1a1a1a"/>
                </a:solidFill>
                <a:latin typeface="Raleway"/>
                <a:ea typeface="Raleway"/>
              </a:rPr>
              <a:t>Conclusion</a:t>
            </a:r>
            <a:endParaRPr b="0" lang="en-US" sz="2600" spc="-1" strike="noStrike">
              <a:solidFill>
                <a:srgbClr val="000000"/>
              </a:solidFill>
              <a:latin typeface="Arial"/>
            </a:endParaRPr>
          </a:p>
        </p:txBody>
      </p:sp>
      <p:sp>
        <p:nvSpPr>
          <p:cNvPr id="221" name="TextShape 2"/>
          <p:cNvSpPr txBox="1"/>
          <p:nvPr/>
        </p:nvSpPr>
        <p:spPr>
          <a:xfrm>
            <a:off x="729360" y="2079000"/>
            <a:ext cx="7688520" cy="2260800"/>
          </a:xfrm>
          <a:prstGeom prst="rect">
            <a:avLst/>
          </a:prstGeom>
          <a:noFill/>
          <a:ln>
            <a:noFill/>
          </a:ln>
        </p:spPr>
        <p:txBody>
          <a:bodyPr tIns="91440" bIns="91440">
            <a:noAutofit/>
          </a:bodyPr>
          <a:p>
            <a:pPr algn="just">
              <a:lnSpc>
                <a:spcPct val="115000"/>
              </a:lnSpc>
              <a:tabLst>
                <a:tab algn="l" pos="0"/>
              </a:tabLst>
            </a:pPr>
            <a:r>
              <a:rPr b="0" lang="en" sz="1300" spc="-1" strike="noStrike">
                <a:solidFill>
                  <a:srgbClr val="595959"/>
                </a:solidFill>
                <a:latin typeface="Lato"/>
                <a:ea typeface="Lato"/>
              </a:rPr>
              <a:t>To  conclude,  An automated classroom attendance system can save time, increase the productivity of teachers, increase student’s punctuality, and also generate attendance reports and its analysis result easily. And Unlike fingerprinted based attendance system,  a face recognition based attendance  system doesn’t it required a direct human or students’ interactions with the system to mark attendance</a:t>
            </a:r>
            <a:endParaRPr b="0" lang="en-US" sz="1300" spc="-1" strike="noStrike">
              <a:solidFill>
                <a:srgbClr val="000000"/>
              </a:solidFill>
              <a:latin typeface="Arial"/>
            </a:endParaRPr>
          </a:p>
          <a:p>
            <a:pPr algn="just">
              <a:lnSpc>
                <a:spcPct val="115000"/>
              </a:lnSpc>
              <a:spcBef>
                <a:spcPts val="1599"/>
              </a:spcBef>
              <a:tabLst>
                <a:tab algn="l" pos="0"/>
              </a:tabLst>
            </a:pPr>
            <a:r>
              <a:rPr b="0" lang="en" sz="1300" spc="-1" strike="noStrike">
                <a:solidFill>
                  <a:srgbClr val="595959"/>
                </a:solidFill>
                <a:latin typeface="Lato"/>
                <a:ea typeface="Lato"/>
              </a:rPr>
              <a:t>In further work, I intend to improve the system by integrating the entire face recognition modules into a separate hardware modules which will do the whole face  recognition  pipelines  automatically  at  predefined  time.   And  by  adding  a cloud database the attendance result will be sent directly from the hardware to the database.</a:t>
            </a:r>
            <a:endParaRPr b="0" lang="en-US" sz="1300" spc="-1" strike="noStrike">
              <a:solidFill>
                <a:srgbClr val="000000"/>
              </a:solidFill>
              <a:latin typeface="Arial"/>
            </a:endParaRPr>
          </a:p>
          <a:p>
            <a:pPr algn="just">
              <a:lnSpc>
                <a:spcPct val="115000"/>
              </a:lnSpc>
              <a:spcBef>
                <a:spcPts val="1599"/>
              </a:spcBef>
              <a:tabLst>
                <a:tab algn="l" pos="0"/>
              </a:tabLst>
            </a:pPr>
            <a:endParaRPr b="0" lang="en-US" sz="1300" spc="-1" strike="noStrike">
              <a:solidFill>
                <a:srgbClr val="000000"/>
              </a:solidFill>
              <a:latin typeface="Arial"/>
            </a:endParaRPr>
          </a:p>
          <a:p>
            <a:pPr algn="just">
              <a:lnSpc>
                <a:spcPct val="115000"/>
              </a:lnSpc>
              <a:spcBef>
                <a:spcPts val="1599"/>
              </a:spcBef>
              <a:tabLst>
                <a:tab algn="l" pos="0"/>
              </a:tabLst>
            </a:pPr>
            <a:endParaRPr b="0" lang="en-US" sz="1300" spc="-1" strike="noStrike">
              <a:solidFill>
                <a:srgbClr val="000000"/>
              </a:solidFill>
              <a:latin typeface="Arial"/>
            </a:endParaRPr>
          </a:p>
          <a:p>
            <a:pPr>
              <a:lnSpc>
                <a:spcPct val="115000"/>
              </a:lnSpc>
              <a:spcBef>
                <a:spcPts val="1599"/>
              </a:spcBef>
              <a:tabLst>
                <a:tab algn="l" pos="0"/>
              </a:tabLst>
            </a:pPr>
            <a:endParaRPr b="0" lang="en-US" sz="1300" spc="-1" strike="noStrike">
              <a:solidFill>
                <a:srgbClr val="000000"/>
              </a:solidFill>
              <a:latin typeface="Arial"/>
            </a:endParaRPr>
          </a:p>
          <a:p>
            <a:pPr>
              <a:lnSpc>
                <a:spcPct val="115000"/>
              </a:lnSpc>
              <a:spcBef>
                <a:spcPts val="1599"/>
              </a:spcBef>
              <a:tabLst>
                <a:tab algn="l" pos="0"/>
              </a:tabLst>
            </a:pPr>
            <a:endParaRPr b="0" lang="en-US" sz="1300" spc="-1" strike="noStrike">
              <a:solidFill>
                <a:srgbClr val="000000"/>
              </a:solidFill>
              <a:latin typeface="Arial"/>
            </a:endParaRPr>
          </a:p>
          <a:p>
            <a:pPr>
              <a:lnSpc>
                <a:spcPct val="115000"/>
              </a:lnSpc>
              <a:spcBef>
                <a:spcPts val="1599"/>
              </a:spcBef>
              <a:spcAft>
                <a:spcPts val="1599"/>
              </a:spcAft>
              <a:tabLst>
                <a:tab algn="l" pos="0"/>
              </a:tabLst>
            </a:pPr>
            <a:endParaRPr b="0" lang="en-US" sz="1300" spc="-1" strike="noStrike">
              <a:solidFill>
                <a:srgbClr val="000000"/>
              </a:solidFill>
              <a:latin typeface="Arial"/>
            </a:endParaRPr>
          </a:p>
        </p:txBody>
      </p:sp>
      <p:sp>
        <p:nvSpPr>
          <p:cNvPr id="222" name="TextShape 3"/>
          <p:cNvSpPr txBox="1"/>
          <p:nvPr/>
        </p:nvSpPr>
        <p:spPr>
          <a:xfrm>
            <a:off x="8536320" y="4749840"/>
            <a:ext cx="548280" cy="393120"/>
          </a:xfrm>
          <a:prstGeom prst="rect">
            <a:avLst/>
          </a:prstGeom>
          <a:noFill/>
          <a:ln>
            <a:noFill/>
          </a:ln>
        </p:spPr>
        <p:txBody>
          <a:bodyPr tIns="91440" bIns="91440" anchor="ctr">
            <a:noAutofit/>
          </a:bodyPr>
          <a:p>
            <a:pPr algn="r">
              <a:lnSpc>
                <a:spcPct val="100000"/>
              </a:lnSpc>
              <a:tabLst>
                <a:tab algn="l" pos="0"/>
              </a:tabLst>
            </a:pPr>
            <a:fld id="{D8DCF42B-4B2B-4CED-ABFE-3B8C3DBB9509}" type="slidenum">
              <a:rPr b="0" lang="en" sz="1000" spc="-1" strike="noStrike">
                <a:solidFill>
                  <a:srgbClr val="595959"/>
                </a:solidFill>
                <a:latin typeface="Lato"/>
                <a:ea typeface="Lato"/>
              </a:rPr>
              <a:t>&lt;number&gt;</a:t>
            </a:fld>
            <a:endParaRPr b="0" lang="en-US" sz="1000" spc="-1" strike="noStrike">
              <a:latin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729360" y="1322280"/>
            <a:ext cx="2859480" cy="1518120"/>
          </a:xfrm>
          <a:prstGeom prst="rect">
            <a:avLst/>
          </a:prstGeom>
          <a:noFill/>
          <a:ln>
            <a:noFill/>
          </a:ln>
        </p:spPr>
        <p:style>
          <a:lnRef idx="0"/>
          <a:fillRef idx="0"/>
          <a:effectRef idx="0"/>
          <a:fontRef idx="minor"/>
        </p:style>
        <p:txBody>
          <a:bodyPr tIns="91440" bIns="91440">
            <a:noAutofit/>
          </a:bodyPr>
          <a:p>
            <a:pPr>
              <a:lnSpc>
                <a:spcPct val="100000"/>
              </a:lnSpc>
              <a:tabLst>
                <a:tab algn="l" pos="0"/>
              </a:tabLst>
            </a:pPr>
            <a:r>
              <a:rPr b="1" lang="en" sz="3000" spc="-1" strike="noStrike">
                <a:solidFill>
                  <a:srgbClr val="000000"/>
                </a:solidFill>
                <a:latin typeface="Raleway"/>
                <a:ea typeface="Raleway"/>
              </a:rPr>
              <a:t>Contents</a:t>
            </a:r>
            <a:endParaRPr b="0" lang="en-US" sz="3000" spc="-1" strike="noStrike">
              <a:latin typeface="Arial"/>
            </a:endParaRPr>
          </a:p>
        </p:txBody>
      </p:sp>
      <p:sp>
        <p:nvSpPr>
          <p:cNvPr id="172" name="CustomShape 2"/>
          <p:cNvSpPr/>
          <p:nvPr/>
        </p:nvSpPr>
        <p:spPr>
          <a:xfrm>
            <a:off x="4490280" y="858600"/>
            <a:ext cx="4079520" cy="4003200"/>
          </a:xfrm>
          <a:prstGeom prst="rect">
            <a:avLst/>
          </a:prstGeom>
          <a:noFill/>
          <a:ln>
            <a:noFill/>
          </a:ln>
        </p:spPr>
        <p:style>
          <a:lnRef idx="0"/>
          <a:fillRef idx="0"/>
          <a:effectRef idx="0"/>
          <a:fontRef idx="minor"/>
        </p:style>
        <p:txBody>
          <a:bodyPr tIns="91440" bIns="91440">
            <a:noAutofit/>
          </a:bodyPr>
          <a:p>
            <a:pPr>
              <a:lnSpc>
                <a:spcPct val="115000"/>
              </a:lnSpc>
              <a:tabLst>
                <a:tab algn="l" pos="0"/>
              </a:tabLst>
            </a:pPr>
            <a:r>
              <a:rPr b="0" lang="en" sz="1400" spc="-1" strike="noStrike" u="sng">
                <a:solidFill>
                  <a:srgbClr val="000000"/>
                </a:solidFill>
                <a:uFillTx/>
                <a:latin typeface="Lato"/>
                <a:ea typeface="Lato"/>
              </a:rPr>
              <a:t>Introduction</a:t>
            </a:r>
            <a:endParaRPr b="0" lang="en-US" sz="1400" spc="-1" strike="noStrike">
              <a:latin typeface="Arial"/>
            </a:endParaRPr>
          </a:p>
          <a:p>
            <a:pPr>
              <a:lnSpc>
                <a:spcPct val="115000"/>
              </a:lnSpc>
              <a:spcBef>
                <a:spcPts val="1599"/>
              </a:spcBef>
              <a:tabLst>
                <a:tab algn="l" pos="0"/>
              </a:tabLst>
            </a:pPr>
            <a:r>
              <a:rPr b="0" lang="en" sz="1400" spc="-1" strike="noStrike" u="sng">
                <a:solidFill>
                  <a:srgbClr val="000000"/>
                </a:solidFill>
                <a:uFillTx/>
                <a:latin typeface="Lato"/>
                <a:ea typeface="Lato"/>
              </a:rPr>
              <a:t>Problem Statement</a:t>
            </a:r>
            <a:endParaRPr b="0" lang="en-US" sz="1400" spc="-1" strike="noStrike">
              <a:latin typeface="Arial"/>
            </a:endParaRPr>
          </a:p>
          <a:p>
            <a:pPr>
              <a:lnSpc>
                <a:spcPct val="115000"/>
              </a:lnSpc>
              <a:spcBef>
                <a:spcPts val="1599"/>
              </a:spcBef>
              <a:tabLst>
                <a:tab algn="l" pos="0"/>
              </a:tabLst>
            </a:pPr>
            <a:r>
              <a:rPr b="0" lang="en" sz="1400" spc="-1" strike="noStrike" u="sng">
                <a:solidFill>
                  <a:srgbClr val="000000"/>
                </a:solidFill>
                <a:uFillTx/>
                <a:latin typeface="Lato"/>
                <a:ea typeface="Lato"/>
              </a:rPr>
              <a:t>Related Works</a:t>
            </a:r>
            <a:endParaRPr b="0" lang="en-US" sz="1400" spc="-1" strike="noStrike">
              <a:latin typeface="Arial"/>
            </a:endParaRPr>
          </a:p>
          <a:p>
            <a:pPr>
              <a:lnSpc>
                <a:spcPct val="115000"/>
              </a:lnSpc>
              <a:spcBef>
                <a:spcPts val="1599"/>
              </a:spcBef>
              <a:tabLst>
                <a:tab algn="l" pos="0"/>
              </a:tabLst>
            </a:pPr>
            <a:r>
              <a:rPr b="0" lang="en" sz="1400" spc="-1" strike="noStrike" u="sng">
                <a:solidFill>
                  <a:srgbClr val="000000"/>
                </a:solidFill>
                <a:uFillTx/>
                <a:latin typeface="Lato"/>
                <a:ea typeface="Lato"/>
              </a:rPr>
              <a:t>System Overview</a:t>
            </a:r>
            <a:endParaRPr b="0" lang="en-US" sz="1400" spc="-1" strike="noStrike">
              <a:latin typeface="Arial"/>
            </a:endParaRPr>
          </a:p>
          <a:p>
            <a:pPr>
              <a:lnSpc>
                <a:spcPct val="115000"/>
              </a:lnSpc>
              <a:spcBef>
                <a:spcPts val="1599"/>
              </a:spcBef>
              <a:tabLst>
                <a:tab algn="l" pos="0"/>
              </a:tabLst>
            </a:pPr>
            <a:r>
              <a:rPr b="0" lang="en" sz="1400" spc="-1" strike="noStrike" u="sng">
                <a:solidFill>
                  <a:srgbClr val="000000"/>
                </a:solidFill>
                <a:uFillTx/>
                <a:latin typeface="Lato"/>
                <a:ea typeface="Lato"/>
              </a:rPr>
              <a:t>Implementation</a:t>
            </a:r>
            <a:endParaRPr b="0" lang="en-US" sz="1400" spc="-1" strike="noStrike">
              <a:latin typeface="Arial"/>
            </a:endParaRPr>
          </a:p>
          <a:p>
            <a:pPr>
              <a:lnSpc>
                <a:spcPct val="115000"/>
              </a:lnSpc>
              <a:spcBef>
                <a:spcPts val="1599"/>
              </a:spcBef>
              <a:tabLst>
                <a:tab algn="l" pos="0"/>
              </a:tabLst>
            </a:pPr>
            <a:r>
              <a:rPr b="0" lang="en" sz="1400" spc="-1" strike="noStrike" u="sng">
                <a:solidFill>
                  <a:srgbClr val="000000"/>
                </a:solidFill>
                <a:uFillTx/>
                <a:latin typeface="Lato"/>
                <a:ea typeface="Lato"/>
              </a:rPr>
              <a:t>Experiment and Result</a:t>
            </a:r>
            <a:endParaRPr b="0" lang="en-US" sz="1400" spc="-1" strike="noStrike">
              <a:latin typeface="Arial"/>
            </a:endParaRPr>
          </a:p>
          <a:p>
            <a:pPr>
              <a:lnSpc>
                <a:spcPct val="115000"/>
              </a:lnSpc>
              <a:spcBef>
                <a:spcPts val="1599"/>
              </a:spcBef>
              <a:tabLst>
                <a:tab algn="l" pos="0"/>
              </a:tabLst>
            </a:pPr>
            <a:r>
              <a:rPr b="0" lang="en" sz="1400" spc="-1" strike="noStrike" u="sng">
                <a:solidFill>
                  <a:srgbClr val="000000"/>
                </a:solidFill>
                <a:uFillTx/>
                <a:latin typeface="Lato"/>
                <a:ea typeface="Lato"/>
              </a:rPr>
              <a:t>Conclusion</a:t>
            </a:r>
            <a:endParaRPr b="0" lang="en-US" sz="1400" spc="-1" strike="noStrike">
              <a:latin typeface="Arial"/>
            </a:endParaRPr>
          </a:p>
          <a:p>
            <a:pPr>
              <a:lnSpc>
                <a:spcPct val="115000"/>
              </a:lnSpc>
              <a:spcBef>
                <a:spcPts val="1599"/>
              </a:spcBef>
              <a:spcAft>
                <a:spcPts val="1599"/>
              </a:spcAft>
              <a:tabLst>
                <a:tab algn="l" pos="0"/>
              </a:tabLst>
            </a:pP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TextShape 1"/>
          <p:cNvSpPr txBox="1"/>
          <p:nvPr/>
        </p:nvSpPr>
        <p:spPr>
          <a:xfrm>
            <a:off x="729360" y="1318680"/>
            <a:ext cx="7688160" cy="2511720"/>
          </a:xfrm>
          <a:prstGeom prst="rect">
            <a:avLst/>
          </a:prstGeom>
          <a:noFill/>
          <a:ln>
            <a:noFill/>
          </a:ln>
        </p:spPr>
        <p:txBody>
          <a:bodyPr tIns="91440" bIns="91440">
            <a:noAutofit/>
          </a:bodyPr>
          <a:p>
            <a:pPr>
              <a:lnSpc>
                <a:spcPct val="100000"/>
              </a:lnSpc>
              <a:tabLst>
                <a:tab algn="l" pos="0"/>
              </a:tabLst>
            </a:pPr>
            <a:br/>
            <a:r>
              <a:rPr b="1" lang="en" sz="6000" spc="-1" strike="noStrike">
                <a:solidFill>
                  <a:srgbClr val="1a1a1a"/>
                </a:solidFill>
                <a:latin typeface="Raleway"/>
                <a:ea typeface="Raleway"/>
              </a:rPr>
              <a:t> </a:t>
            </a:r>
            <a:r>
              <a:rPr b="1" lang="en" sz="7200" spc="-1" strike="noStrike">
                <a:solidFill>
                  <a:srgbClr val="1a1a1a"/>
                </a:solidFill>
                <a:latin typeface="Raleway"/>
                <a:ea typeface="Raleway"/>
              </a:rPr>
              <a:t>THANK  YOU!!</a:t>
            </a:r>
            <a:endParaRPr b="0" lang="en-US" sz="7200" spc="-1" strike="noStrike">
              <a:solidFill>
                <a:srgbClr val="000000"/>
              </a:solidFill>
              <a:latin typeface="Arial"/>
            </a:endParaRPr>
          </a:p>
        </p:txBody>
      </p:sp>
      <p:sp>
        <p:nvSpPr>
          <p:cNvPr id="224" name="TextShape 2"/>
          <p:cNvSpPr txBox="1"/>
          <p:nvPr/>
        </p:nvSpPr>
        <p:spPr>
          <a:xfrm>
            <a:off x="8536320" y="4749840"/>
            <a:ext cx="548280" cy="393120"/>
          </a:xfrm>
          <a:prstGeom prst="rect">
            <a:avLst/>
          </a:prstGeom>
          <a:noFill/>
          <a:ln>
            <a:noFill/>
          </a:ln>
        </p:spPr>
        <p:txBody>
          <a:bodyPr tIns="91440" bIns="91440" anchor="ctr">
            <a:noAutofit/>
          </a:bodyPr>
          <a:p>
            <a:pPr algn="r">
              <a:lnSpc>
                <a:spcPct val="100000"/>
              </a:lnSpc>
              <a:tabLst>
                <a:tab algn="l" pos="0"/>
              </a:tabLst>
            </a:pPr>
            <a:fld id="{DE647E7F-C961-4D00-9BF1-D0BC3E2ACFCA}" type="slidenum">
              <a:rPr b="0" lang="en" sz="1000" spc="-1" strike="noStrike">
                <a:solidFill>
                  <a:srgbClr val="595959"/>
                </a:solidFill>
                <a:latin typeface="Lato"/>
                <a:ea typeface="Lato"/>
              </a:rPr>
              <a:t>&lt;number&gt;</a:t>
            </a:fld>
            <a:endParaRPr b="0" lang="en-US" sz="1000" spc="-1" strike="noStrike">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TextShape 1"/>
          <p:cNvSpPr txBox="1"/>
          <p:nvPr/>
        </p:nvSpPr>
        <p:spPr>
          <a:xfrm>
            <a:off x="729360" y="1318680"/>
            <a:ext cx="7688520" cy="534960"/>
          </a:xfrm>
          <a:prstGeom prst="rect">
            <a:avLst/>
          </a:prstGeom>
          <a:noFill/>
          <a:ln>
            <a:noFill/>
          </a:ln>
        </p:spPr>
        <p:txBody>
          <a:bodyPr tIns="91440" bIns="91440">
            <a:noAutofit/>
          </a:bodyPr>
          <a:p>
            <a:pPr>
              <a:lnSpc>
                <a:spcPct val="100000"/>
              </a:lnSpc>
              <a:tabLst>
                <a:tab algn="l" pos="0"/>
              </a:tabLst>
            </a:pPr>
            <a:r>
              <a:rPr b="1" lang="en" sz="2600" spc="-1" strike="noStrike">
                <a:solidFill>
                  <a:srgbClr val="1a1a1a"/>
                </a:solidFill>
                <a:latin typeface="Raleway"/>
                <a:ea typeface="Raleway"/>
              </a:rPr>
              <a:t>Introduction</a:t>
            </a:r>
            <a:endParaRPr b="0" lang="en-US" sz="2600" spc="-1" strike="noStrike">
              <a:solidFill>
                <a:srgbClr val="000000"/>
              </a:solidFill>
              <a:latin typeface="Arial"/>
            </a:endParaRPr>
          </a:p>
        </p:txBody>
      </p:sp>
      <p:sp>
        <p:nvSpPr>
          <p:cNvPr id="174" name="TextShape 2"/>
          <p:cNvSpPr txBox="1"/>
          <p:nvPr/>
        </p:nvSpPr>
        <p:spPr>
          <a:xfrm>
            <a:off x="729360" y="2079000"/>
            <a:ext cx="7688520" cy="2585520"/>
          </a:xfrm>
          <a:prstGeom prst="rect">
            <a:avLst/>
          </a:prstGeom>
          <a:noFill/>
          <a:ln>
            <a:noFill/>
          </a:ln>
        </p:spPr>
        <p:txBody>
          <a:bodyPr tIns="91440" bIns="91440">
            <a:noAutofit/>
          </a:bodyPr>
          <a:p>
            <a:pPr algn="just">
              <a:lnSpc>
                <a:spcPct val="115000"/>
              </a:lnSpc>
              <a:tabLst>
                <a:tab algn="l" pos="0"/>
              </a:tabLst>
            </a:pPr>
            <a:r>
              <a:rPr b="0" lang="en" sz="1300" spc="-1" strike="noStrike">
                <a:solidFill>
                  <a:srgbClr val="595959"/>
                </a:solidFill>
                <a:latin typeface="Lato"/>
                <a:ea typeface="Lato"/>
              </a:rPr>
              <a:t>An automatic classroom attendance system as its name indicated it is a system that is used to automate the manual attendance marking method. Traditionally a teachers take attendance by calling for student name or number and store the result in attendance paper everyday at the beginning of the class. This manual attendance marking method is a repetitive, time-consuming, tedious task. So if we can automating this traditional method, we can save more time for the actual lecture, increase the productivity of teachers, increase students punctuality, and also generate attendance reports and its analysis result easily.</a:t>
            </a:r>
            <a:endParaRPr b="0" lang="en-US" sz="1300" spc="-1" strike="noStrike">
              <a:solidFill>
                <a:srgbClr val="000000"/>
              </a:solidFill>
              <a:latin typeface="Arial"/>
            </a:endParaRPr>
          </a:p>
          <a:p>
            <a:pPr algn="just">
              <a:lnSpc>
                <a:spcPct val="115000"/>
              </a:lnSpc>
              <a:spcBef>
                <a:spcPts val="1599"/>
              </a:spcBef>
              <a:tabLst>
                <a:tab algn="l" pos="0"/>
              </a:tabLst>
            </a:pPr>
            <a:r>
              <a:rPr b="0" lang="en" sz="1300" spc="-1" strike="noStrike">
                <a:solidFill>
                  <a:srgbClr val="595959"/>
                </a:solidFill>
                <a:latin typeface="Lato"/>
                <a:ea typeface="Lato"/>
              </a:rPr>
              <a:t>An automated attendance system can be implemented using various techniques of biometrics. Face recognition is one of them which does not involve human intervention. Face recognition is a method of identifying or verifying the identity of an individual using their face.</a:t>
            </a:r>
            <a:endParaRPr b="0" lang="en-US" sz="1300" spc="-1" strike="noStrike">
              <a:solidFill>
                <a:srgbClr val="000000"/>
              </a:solidFill>
              <a:latin typeface="Arial"/>
            </a:endParaRPr>
          </a:p>
          <a:p>
            <a:pPr>
              <a:lnSpc>
                <a:spcPct val="115000"/>
              </a:lnSpc>
              <a:spcBef>
                <a:spcPts val="1599"/>
              </a:spcBef>
              <a:spcAft>
                <a:spcPts val="1599"/>
              </a:spcAft>
              <a:tabLst>
                <a:tab algn="l" pos="0"/>
              </a:tabLst>
            </a:pPr>
            <a:endParaRPr b="0" lang="en-US" sz="1300" spc="-1" strike="noStrike">
              <a:solidFill>
                <a:srgbClr val="000000"/>
              </a:solidFill>
              <a:latin typeface="Arial"/>
            </a:endParaRPr>
          </a:p>
        </p:txBody>
      </p:sp>
      <p:sp>
        <p:nvSpPr>
          <p:cNvPr id="175" name="TextShape 3"/>
          <p:cNvSpPr txBox="1"/>
          <p:nvPr/>
        </p:nvSpPr>
        <p:spPr>
          <a:xfrm>
            <a:off x="8536320" y="4749840"/>
            <a:ext cx="548280" cy="393120"/>
          </a:xfrm>
          <a:prstGeom prst="rect">
            <a:avLst/>
          </a:prstGeom>
          <a:noFill/>
          <a:ln>
            <a:noFill/>
          </a:ln>
        </p:spPr>
        <p:txBody>
          <a:bodyPr tIns="91440" bIns="91440" anchor="ctr">
            <a:noAutofit/>
          </a:bodyPr>
          <a:p>
            <a:pPr algn="r">
              <a:lnSpc>
                <a:spcPct val="100000"/>
              </a:lnSpc>
              <a:tabLst>
                <a:tab algn="l" pos="0"/>
              </a:tabLst>
            </a:pPr>
            <a:fld id="{49B38270-28E6-48E1-BC0F-2E40FC89223D}" type="slidenum">
              <a:rPr b="0" lang="en" sz="1000" spc="-1" strike="noStrike">
                <a:solidFill>
                  <a:srgbClr val="595959"/>
                </a:solidFill>
                <a:latin typeface="Lato"/>
                <a:ea typeface="Lato"/>
              </a:rPr>
              <a:t>&lt;number&gt;</a:t>
            </a:fld>
            <a:endParaRPr b="0" lang="en-US" sz="1000" spc="-1" strike="noStrike">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extShape 1"/>
          <p:cNvSpPr txBox="1"/>
          <p:nvPr/>
        </p:nvSpPr>
        <p:spPr>
          <a:xfrm>
            <a:off x="729360" y="1318680"/>
            <a:ext cx="7688520" cy="534960"/>
          </a:xfrm>
          <a:prstGeom prst="rect">
            <a:avLst/>
          </a:prstGeom>
          <a:noFill/>
          <a:ln>
            <a:noFill/>
          </a:ln>
        </p:spPr>
        <p:txBody>
          <a:bodyPr tIns="91440" bIns="91440">
            <a:noAutofit/>
          </a:bodyPr>
          <a:p>
            <a:pPr>
              <a:lnSpc>
                <a:spcPct val="100000"/>
              </a:lnSpc>
              <a:tabLst>
                <a:tab algn="l" pos="0"/>
              </a:tabLst>
            </a:pPr>
            <a:r>
              <a:rPr b="1" lang="en" sz="2600" spc="-1" strike="noStrike">
                <a:solidFill>
                  <a:srgbClr val="1a1a1a"/>
                </a:solidFill>
                <a:latin typeface="Raleway"/>
                <a:ea typeface="Raleway"/>
              </a:rPr>
              <a:t>Problem Statement</a:t>
            </a:r>
            <a:endParaRPr b="0" lang="en-US" sz="2600" spc="-1" strike="noStrike">
              <a:solidFill>
                <a:srgbClr val="000000"/>
              </a:solidFill>
              <a:latin typeface="Arial"/>
            </a:endParaRPr>
          </a:p>
        </p:txBody>
      </p:sp>
      <p:sp>
        <p:nvSpPr>
          <p:cNvPr id="177" name="TextShape 2"/>
          <p:cNvSpPr txBox="1"/>
          <p:nvPr/>
        </p:nvSpPr>
        <p:spPr>
          <a:xfrm>
            <a:off x="729360" y="2079000"/>
            <a:ext cx="7688520" cy="2260800"/>
          </a:xfrm>
          <a:prstGeom prst="rect">
            <a:avLst/>
          </a:prstGeom>
          <a:noFill/>
          <a:ln>
            <a:noFill/>
          </a:ln>
        </p:spPr>
        <p:txBody>
          <a:bodyPr tIns="91440" bIns="91440">
            <a:noAutofit/>
          </a:bodyPr>
          <a:p>
            <a:pPr algn="just">
              <a:lnSpc>
                <a:spcPct val="115000"/>
              </a:lnSpc>
              <a:tabLst>
                <a:tab algn="l" pos="0"/>
              </a:tabLst>
            </a:pPr>
            <a:r>
              <a:rPr b="0" lang="en" sz="1300" spc="-1" strike="noStrike">
                <a:solidFill>
                  <a:srgbClr val="595959"/>
                </a:solidFill>
                <a:latin typeface="Lato"/>
                <a:ea typeface="Lato"/>
              </a:rPr>
              <a:t>The manual attendance system is a repetitive, time-consuming, and tedious task. An one of the other big problems with manual taking attendance systems especially for high school and lower grades is because of the time limitation a teacher can only take attendance at the beginning of the first class. And many students are not attending the class after break or lunchtime. So one of the main goals of this project is to allow teachers to take attendance at every class(lecture) or at any time they desire and reduce drastically students who are not attending class after break or lunchtime.</a:t>
            </a:r>
            <a:endParaRPr b="0" lang="en-US" sz="1300" spc="-1" strike="noStrike">
              <a:solidFill>
                <a:srgbClr val="000000"/>
              </a:solidFill>
              <a:latin typeface="Arial"/>
            </a:endParaRPr>
          </a:p>
          <a:p>
            <a:pPr>
              <a:lnSpc>
                <a:spcPct val="115000"/>
              </a:lnSpc>
              <a:spcBef>
                <a:spcPts val="1599"/>
              </a:spcBef>
              <a:spcAft>
                <a:spcPts val="1599"/>
              </a:spcAft>
              <a:tabLst>
                <a:tab algn="l" pos="0"/>
              </a:tabLst>
            </a:pPr>
            <a:endParaRPr b="0" lang="en-US" sz="1300" spc="-1" strike="noStrike">
              <a:solidFill>
                <a:srgbClr val="000000"/>
              </a:solidFill>
              <a:latin typeface="Arial"/>
            </a:endParaRPr>
          </a:p>
        </p:txBody>
      </p:sp>
      <p:sp>
        <p:nvSpPr>
          <p:cNvPr id="178" name="TextShape 3"/>
          <p:cNvSpPr txBox="1"/>
          <p:nvPr/>
        </p:nvSpPr>
        <p:spPr>
          <a:xfrm>
            <a:off x="8536320" y="4749840"/>
            <a:ext cx="548280" cy="393120"/>
          </a:xfrm>
          <a:prstGeom prst="rect">
            <a:avLst/>
          </a:prstGeom>
          <a:noFill/>
          <a:ln>
            <a:noFill/>
          </a:ln>
        </p:spPr>
        <p:txBody>
          <a:bodyPr tIns="91440" bIns="91440" anchor="ctr">
            <a:noAutofit/>
          </a:bodyPr>
          <a:p>
            <a:pPr algn="r">
              <a:lnSpc>
                <a:spcPct val="100000"/>
              </a:lnSpc>
              <a:tabLst>
                <a:tab algn="l" pos="0"/>
              </a:tabLst>
            </a:pPr>
            <a:fld id="{1A7FF7B3-9C01-44E5-8816-914BED479E52}" type="slidenum">
              <a:rPr b="0" lang="en" sz="1000" spc="-1" strike="noStrike">
                <a:solidFill>
                  <a:srgbClr val="595959"/>
                </a:solidFill>
                <a:latin typeface="Lato"/>
                <a:ea typeface="Lato"/>
              </a:rPr>
              <a:t>&lt;number&gt;</a:t>
            </a:fld>
            <a:endParaRPr b="0" lang="en-US" sz="1000" spc="-1" strike="noStrike">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TextShape 1"/>
          <p:cNvSpPr txBox="1"/>
          <p:nvPr/>
        </p:nvSpPr>
        <p:spPr>
          <a:xfrm>
            <a:off x="729360" y="1318680"/>
            <a:ext cx="7688520" cy="534960"/>
          </a:xfrm>
          <a:prstGeom prst="rect">
            <a:avLst/>
          </a:prstGeom>
          <a:noFill/>
          <a:ln>
            <a:noFill/>
          </a:ln>
        </p:spPr>
        <p:txBody>
          <a:bodyPr tIns="91440" bIns="91440">
            <a:noAutofit/>
          </a:bodyPr>
          <a:p>
            <a:pPr>
              <a:lnSpc>
                <a:spcPct val="100000"/>
              </a:lnSpc>
              <a:tabLst>
                <a:tab algn="l" pos="0"/>
              </a:tabLst>
            </a:pPr>
            <a:r>
              <a:rPr b="1" lang="en" sz="2600" spc="-1" strike="noStrike">
                <a:solidFill>
                  <a:srgbClr val="1a1a1a"/>
                </a:solidFill>
                <a:latin typeface="Raleway"/>
                <a:ea typeface="Raleway"/>
              </a:rPr>
              <a:t>Related Works</a:t>
            </a:r>
            <a:endParaRPr b="0" lang="en-US" sz="2600" spc="-1" strike="noStrike">
              <a:solidFill>
                <a:srgbClr val="000000"/>
              </a:solidFill>
              <a:latin typeface="Arial"/>
            </a:endParaRPr>
          </a:p>
        </p:txBody>
      </p:sp>
      <p:sp>
        <p:nvSpPr>
          <p:cNvPr id="180" name="TextShape 2"/>
          <p:cNvSpPr txBox="1"/>
          <p:nvPr/>
        </p:nvSpPr>
        <p:spPr>
          <a:xfrm>
            <a:off x="729360" y="2079000"/>
            <a:ext cx="7688520" cy="2585520"/>
          </a:xfrm>
          <a:prstGeom prst="rect">
            <a:avLst/>
          </a:prstGeom>
          <a:noFill/>
          <a:ln>
            <a:noFill/>
          </a:ln>
        </p:spPr>
        <p:txBody>
          <a:bodyPr tIns="91440" bIns="91440">
            <a:noAutofit/>
          </a:bodyPr>
          <a:p>
            <a:pPr algn="just">
              <a:lnSpc>
                <a:spcPct val="115000"/>
              </a:lnSpc>
              <a:tabLst>
                <a:tab algn="l" pos="0"/>
              </a:tabLst>
            </a:pPr>
            <a:r>
              <a:rPr b="0" lang="en" sz="1300" spc="-1" strike="noStrike">
                <a:solidFill>
                  <a:srgbClr val="595959"/>
                </a:solidFill>
                <a:latin typeface="Lato"/>
                <a:ea typeface="Lato"/>
              </a:rPr>
              <a:t>There are different biometrics-based attendance marking techniques. An attendance system using fingerprint scanners has been long in the industry. Fingerprint features are considered to be the unique for everyone and fastest method for biometric identification. Despite of fingerprint-based attendance systems being fast and unique for everyone, it required a direct human or students’ interactions with the system to scan their fingers and mark attendance. And also it is hard to take attendance at every session(lecture) of a class or at any time the teachers want using fingerprint scanner.</a:t>
            </a:r>
            <a:endParaRPr b="0" lang="en-US" sz="1300" spc="-1" strike="noStrike">
              <a:solidFill>
                <a:srgbClr val="000000"/>
              </a:solidFill>
              <a:latin typeface="Arial"/>
            </a:endParaRPr>
          </a:p>
          <a:p>
            <a:pPr>
              <a:lnSpc>
                <a:spcPct val="115000"/>
              </a:lnSpc>
              <a:spcBef>
                <a:spcPts val="1599"/>
              </a:spcBef>
              <a:tabLst>
                <a:tab algn="l" pos="0"/>
              </a:tabLst>
            </a:pPr>
            <a:endParaRPr b="0" lang="en-US" sz="1300" spc="-1" strike="noStrike">
              <a:solidFill>
                <a:srgbClr val="000000"/>
              </a:solidFill>
              <a:latin typeface="Arial"/>
            </a:endParaRPr>
          </a:p>
          <a:p>
            <a:pPr>
              <a:lnSpc>
                <a:spcPct val="115000"/>
              </a:lnSpc>
              <a:spcBef>
                <a:spcPts val="1599"/>
              </a:spcBef>
              <a:spcAft>
                <a:spcPts val="1599"/>
              </a:spcAft>
              <a:tabLst>
                <a:tab algn="l" pos="0"/>
              </a:tabLst>
            </a:pPr>
            <a:endParaRPr b="0" lang="en-US" sz="1300" spc="-1" strike="noStrike">
              <a:solidFill>
                <a:srgbClr val="000000"/>
              </a:solidFill>
              <a:latin typeface="Arial"/>
            </a:endParaRPr>
          </a:p>
        </p:txBody>
      </p:sp>
      <p:sp>
        <p:nvSpPr>
          <p:cNvPr id="181" name="TextShape 3"/>
          <p:cNvSpPr txBox="1"/>
          <p:nvPr/>
        </p:nvSpPr>
        <p:spPr>
          <a:xfrm>
            <a:off x="8536320" y="4749840"/>
            <a:ext cx="548280" cy="393120"/>
          </a:xfrm>
          <a:prstGeom prst="rect">
            <a:avLst/>
          </a:prstGeom>
          <a:noFill/>
          <a:ln>
            <a:noFill/>
          </a:ln>
        </p:spPr>
        <p:txBody>
          <a:bodyPr tIns="91440" bIns="91440" anchor="ctr">
            <a:noAutofit/>
          </a:bodyPr>
          <a:p>
            <a:pPr algn="r">
              <a:lnSpc>
                <a:spcPct val="100000"/>
              </a:lnSpc>
              <a:tabLst>
                <a:tab algn="l" pos="0"/>
              </a:tabLst>
            </a:pPr>
            <a:fld id="{B8C6196E-868B-423B-B60B-A2089F245E90}" type="slidenum">
              <a:rPr b="0" lang="en" sz="1000" spc="-1" strike="noStrike">
                <a:solidFill>
                  <a:srgbClr val="595959"/>
                </a:solidFill>
                <a:latin typeface="Lato"/>
                <a:ea typeface="Lato"/>
              </a:rPr>
              <a:t>&lt;number&gt;</a:t>
            </a:fld>
            <a:endParaRPr b="0" lang="en-US" sz="1000" spc="-1" strike="noStrike">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extShape 1"/>
          <p:cNvSpPr txBox="1"/>
          <p:nvPr/>
        </p:nvSpPr>
        <p:spPr>
          <a:xfrm>
            <a:off x="729360" y="1318680"/>
            <a:ext cx="7688520" cy="534960"/>
          </a:xfrm>
          <a:prstGeom prst="rect">
            <a:avLst/>
          </a:prstGeom>
          <a:noFill/>
          <a:ln>
            <a:noFill/>
          </a:ln>
        </p:spPr>
        <p:txBody>
          <a:bodyPr tIns="91440" bIns="91440">
            <a:noAutofit/>
          </a:bodyPr>
          <a:p>
            <a:pPr>
              <a:lnSpc>
                <a:spcPct val="100000"/>
              </a:lnSpc>
              <a:tabLst>
                <a:tab algn="l" pos="0"/>
              </a:tabLst>
            </a:pPr>
            <a:r>
              <a:rPr b="1" lang="en" sz="2600" spc="-1" strike="noStrike">
                <a:solidFill>
                  <a:srgbClr val="1a1a1a"/>
                </a:solidFill>
                <a:latin typeface="Raleway"/>
                <a:ea typeface="Raleway"/>
              </a:rPr>
              <a:t>System Overview</a:t>
            </a:r>
            <a:endParaRPr b="0" lang="en-US" sz="2600" spc="-1" strike="noStrike">
              <a:solidFill>
                <a:srgbClr val="000000"/>
              </a:solidFill>
              <a:latin typeface="Arial"/>
            </a:endParaRPr>
          </a:p>
        </p:txBody>
      </p:sp>
      <p:sp>
        <p:nvSpPr>
          <p:cNvPr id="183" name="TextShape 2"/>
          <p:cNvSpPr txBox="1"/>
          <p:nvPr/>
        </p:nvSpPr>
        <p:spPr>
          <a:xfrm>
            <a:off x="729360" y="2079000"/>
            <a:ext cx="7688520" cy="2585520"/>
          </a:xfrm>
          <a:prstGeom prst="rect">
            <a:avLst/>
          </a:prstGeom>
          <a:noFill/>
          <a:ln>
            <a:noFill/>
          </a:ln>
        </p:spPr>
        <p:txBody>
          <a:bodyPr tIns="91440" bIns="91440">
            <a:noAutofit/>
          </a:bodyPr>
          <a:p>
            <a:pPr algn="just">
              <a:lnSpc>
                <a:spcPct val="115000"/>
              </a:lnSpc>
              <a:tabLst>
                <a:tab algn="l" pos="0"/>
              </a:tabLst>
            </a:pPr>
            <a:r>
              <a:rPr b="0" lang="en" sz="1300" spc="-1" strike="noStrike">
                <a:solidFill>
                  <a:srgbClr val="595959"/>
                </a:solidFill>
                <a:latin typeface="Lato"/>
                <a:ea typeface="Lato"/>
              </a:rPr>
              <a:t>An webcam will capture a live video stream of the entire classroom and send the capture video stream data to a desktop application for processing. Then the app will detect faces which are present in the video stream. Each of the detected faces will be encoded to 128 dimensional vectors using pre-trained deep learning based face encoder model or to be specific using FaceNet. Then finally each of the encoded faces will pass through the face recognition or face matching subsystem, which will match encoded faces with previously registered student encoded faces. And if a match is found with sufficient similarity and repetition threshold, it will mark the student with the given face as a present. And it will do the same with all the detected faces.</a:t>
            </a:r>
            <a:endParaRPr b="0" lang="en-US" sz="1300" spc="-1" strike="noStrike">
              <a:solidFill>
                <a:srgbClr val="000000"/>
              </a:solidFill>
              <a:latin typeface="Arial"/>
            </a:endParaRPr>
          </a:p>
          <a:p>
            <a:pPr>
              <a:lnSpc>
                <a:spcPct val="115000"/>
              </a:lnSpc>
              <a:spcBef>
                <a:spcPts val="1599"/>
              </a:spcBef>
              <a:tabLst>
                <a:tab algn="l" pos="0"/>
              </a:tabLst>
            </a:pPr>
            <a:endParaRPr b="0" lang="en-US" sz="1300" spc="-1" strike="noStrike">
              <a:solidFill>
                <a:srgbClr val="000000"/>
              </a:solidFill>
              <a:latin typeface="Arial"/>
            </a:endParaRPr>
          </a:p>
          <a:p>
            <a:pPr>
              <a:lnSpc>
                <a:spcPct val="115000"/>
              </a:lnSpc>
              <a:spcBef>
                <a:spcPts val="1599"/>
              </a:spcBef>
              <a:tabLst>
                <a:tab algn="l" pos="0"/>
              </a:tabLst>
            </a:pPr>
            <a:endParaRPr b="0" lang="en-US" sz="1300" spc="-1" strike="noStrike">
              <a:solidFill>
                <a:srgbClr val="000000"/>
              </a:solidFill>
              <a:latin typeface="Arial"/>
            </a:endParaRPr>
          </a:p>
          <a:p>
            <a:pPr>
              <a:lnSpc>
                <a:spcPct val="115000"/>
              </a:lnSpc>
              <a:spcBef>
                <a:spcPts val="1599"/>
              </a:spcBef>
              <a:spcAft>
                <a:spcPts val="1599"/>
              </a:spcAft>
              <a:tabLst>
                <a:tab algn="l" pos="0"/>
              </a:tabLst>
            </a:pPr>
            <a:endParaRPr b="0" lang="en-US" sz="1300" spc="-1" strike="noStrike">
              <a:solidFill>
                <a:srgbClr val="000000"/>
              </a:solidFill>
              <a:latin typeface="Arial"/>
            </a:endParaRPr>
          </a:p>
        </p:txBody>
      </p:sp>
      <p:sp>
        <p:nvSpPr>
          <p:cNvPr id="184" name="TextShape 3"/>
          <p:cNvSpPr txBox="1"/>
          <p:nvPr/>
        </p:nvSpPr>
        <p:spPr>
          <a:xfrm>
            <a:off x="8536320" y="4749840"/>
            <a:ext cx="548280" cy="393120"/>
          </a:xfrm>
          <a:prstGeom prst="rect">
            <a:avLst/>
          </a:prstGeom>
          <a:noFill/>
          <a:ln>
            <a:noFill/>
          </a:ln>
        </p:spPr>
        <p:txBody>
          <a:bodyPr tIns="91440" bIns="91440" anchor="ctr">
            <a:noAutofit/>
          </a:bodyPr>
          <a:p>
            <a:pPr algn="r">
              <a:lnSpc>
                <a:spcPct val="100000"/>
              </a:lnSpc>
              <a:tabLst>
                <a:tab algn="l" pos="0"/>
              </a:tabLst>
            </a:pPr>
            <a:fld id="{F096E923-12E7-4F27-A830-D43681E34F32}" type="slidenum">
              <a:rPr b="0" lang="en" sz="1000" spc="-1" strike="noStrike">
                <a:solidFill>
                  <a:srgbClr val="595959"/>
                </a:solidFill>
                <a:latin typeface="Lato"/>
                <a:ea typeface="Lato"/>
              </a:rPr>
              <a:t>&lt;number&gt;</a:t>
            </a:fld>
            <a:endParaRPr b="0" lang="en-US" sz="1000" spc="-1" strike="noStrike">
              <a:latin typeface="Times New Roman"/>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TextShape 1"/>
          <p:cNvSpPr txBox="1"/>
          <p:nvPr/>
        </p:nvSpPr>
        <p:spPr>
          <a:xfrm>
            <a:off x="729360" y="1318680"/>
            <a:ext cx="7688520" cy="534960"/>
          </a:xfrm>
          <a:prstGeom prst="rect">
            <a:avLst/>
          </a:prstGeom>
          <a:noFill/>
          <a:ln>
            <a:noFill/>
          </a:ln>
        </p:spPr>
        <p:txBody>
          <a:bodyPr tIns="91440" bIns="91440">
            <a:noAutofit/>
          </a:bodyPr>
          <a:p>
            <a:pPr>
              <a:lnSpc>
                <a:spcPct val="100000"/>
              </a:lnSpc>
              <a:tabLst>
                <a:tab algn="l" pos="0"/>
              </a:tabLst>
            </a:pPr>
            <a:r>
              <a:rPr b="1" lang="en" sz="2600" spc="-1" strike="noStrike">
                <a:solidFill>
                  <a:srgbClr val="1a1a1a"/>
                </a:solidFill>
                <a:latin typeface="Raleway"/>
                <a:ea typeface="Raleway"/>
              </a:rPr>
              <a:t>Implementation</a:t>
            </a:r>
            <a:endParaRPr b="0" lang="en-US" sz="2600" spc="-1" strike="noStrike">
              <a:solidFill>
                <a:srgbClr val="000000"/>
              </a:solidFill>
              <a:latin typeface="Arial"/>
            </a:endParaRPr>
          </a:p>
        </p:txBody>
      </p:sp>
      <p:sp>
        <p:nvSpPr>
          <p:cNvPr id="186" name="TextShape 2"/>
          <p:cNvSpPr txBox="1"/>
          <p:nvPr/>
        </p:nvSpPr>
        <p:spPr>
          <a:xfrm>
            <a:off x="729360" y="2079000"/>
            <a:ext cx="7688520" cy="2260800"/>
          </a:xfrm>
          <a:prstGeom prst="rect">
            <a:avLst/>
          </a:prstGeom>
          <a:noFill/>
          <a:ln>
            <a:noFill/>
          </a:ln>
        </p:spPr>
        <p:txBody>
          <a:bodyPr tIns="91440" bIns="91440">
            <a:noAutofit/>
          </a:bodyPr>
          <a:p>
            <a:pPr algn="just">
              <a:lnSpc>
                <a:spcPct val="115000"/>
              </a:lnSpc>
              <a:tabLst>
                <a:tab algn="l" pos="0"/>
              </a:tabLst>
            </a:pPr>
            <a:r>
              <a:rPr b="0" lang="en" sz="1300" spc="-1" strike="noStrike">
                <a:solidFill>
                  <a:srgbClr val="595959"/>
                </a:solidFill>
                <a:latin typeface="Lato"/>
                <a:ea typeface="Lato"/>
              </a:rPr>
              <a:t>The primary programming language i used to implement the entire application the face recognition modules, user interfaces, and others, has been built with python program. The video pre-processing, face detection, face recognition, and other computer vision tasks have been implemented using  OpenCV and dlib library. The app is built and integrated with the face recognition modules using python gui library called PyQt5. I also use different additional python packages like numpy, pandas, imutils, pdfkit, qdarkstyle and others packages. I  also use  git  and  GitHub  to  track  my  progress.</a:t>
            </a:r>
            <a:endParaRPr b="0" lang="en-US" sz="1300" spc="-1" strike="noStrike">
              <a:solidFill>
                <a:srgbClr val="000000"/>
              </a:solidFill>
              <a:latin typeface="Arial"/>
            </a:endParaRPr>
          </a:p>
          <a:p>
            <a:pPr>
              <a:lnSpc>
                <a:spcPct val="115000"/>
              </a:lnSpc>
              <a:spcBef>
                <a:spcPts val="1599"/>
              </a:spcBef>
              <a:tabLst>
                <a:tab algn="l" pos="0"/>
              </a:tabLst>
            </a:pPr>
            <a:endParaRPr b="0" lang="en-US" sz="1300" spc="-1" strike="noStrike">
              <a:solidFill>
                <a:srgbClr val="000000"/>
              </a:solidFill>
              <a:latin typeface="Arial"/>
            </a:endParaRPr>
          </a:p>
          <a:p>
            <a:pPr>
              <a:lnSpc>
                <a:spcPct val="115000"/>
              </a:lnSpc>
              <a:spcBef>
                <a:spcPts val="2401"/>
              </a:spcBef>
              <a:tabLst>
                <a:tab algn="l" pos="0"/>
              </a:tabLst>
            </a:pPr>
            <a:endParaRPr b="0" lang="en-US" sz="1300" spc="-1" strike="noStrike">
              <a:solidFill>
                <a:srgbClr val="000000"/>
              </a:solidFill>
              <a:latin typeface="Arial"/>
            </a:endParaRPr>
          </a:p>
          <a:p>
            <a:pPr marL="457200">
              <a:lnSpc>
                <a:spcPct val="115000"/>
              </a:lnSpc>
              <a:spcBef>
                <a:spcPts val="601"/>
              </a:spcBef>
              <a:spcAft>
                <a:spcPts val="1599"/>
              </a:spcAft>
              <a:tabLst>
                <a:tab algn="l" pos="0"/>
              </a:tabLst>
            </a:pPr>
            <a:endParaRPr b="0" lang="en-US" sz="1300" spc="-1" strike="noStrike">
              <a:solidFill>
                <a:srgbClr val="000000"/>
              </a:solidFill>
              <a:latin typeface="Arial"/>
            </a:endParaRPr>
          </a:p>
        </p:txBody>
      </p:sp>
      <p:sp>
        <p:nvSpPr>
          <p:cNvPr id="187" name="TextShape 3"/>
          <p:cNvSpPr txBox="1"/>
          <p:nvPr/>
        </p:nvSpPr>
        <p:spPr>
          <a:xfrm>
            <a:off x="8536320" y="4749840"/>
            <a:ext cx="548280" cy="393120"/>
          </a:xfrm>
          <a:prstGeom prst="rect">
            <a:avLst/>
          </a:prstGeom>
          <a:noFill/>
          <a:ln>
            <a:noFill/>
          </a:ln>
        </p:spPr>
        <p:txBody>
          <a:bodyPr tIns="91440" bIns="91440" anchor="ctr">
            <a:noAutofit/>
          </a:bodyPr>
          <a:p>
            <a:pPr algn="r">
              <a:lnSpc>
                <a:spcPct val="100000"/>
              </a:lnSpc>
              <a:tabLst>
                <a:tab algn="l" pos="0"/>
              </a:tabLst>
            </a:pPr>
            <a:fld id="{32F34BCC-938A-4BCA-8B76-C3C225C63A5A}" type="slidenum">
              <a:rPr b="0" lang="en" sz="1000" spc="-1" strike="noStrike">
                <a:solidFill>
                  <a:srgbClr val="595959"/>
                </a:solidFill>
                <a:latin typeface="Lato"/>
                <a:ea typeface="Lato"/>
              </a:rPr>
              <a:t>&lt;number&gt;</a:t>
            </a:fld>
            <a:endParaRPr b="0" lang="en-US" sz="1000" spc="-1" strike="noStrike">
              <a:latin typeface="Times New Roman"/>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TextShape 1"/>
          <p:cNvSpPr txBox="1"/>
          <p:nvPr/>
        </p:nvSpPr>
        <p:spPr>
          <a:xfrm>
            <a:off x="729360" y="241920"/>
            <a:ext cx="7688520" cy="534960"/>
          </a:xfrm>
          <a:prstGeom prst="rect">
            <a:avLst/>
          </a:prstGeom>
          <a:noFill/>
          <a:ln>
            <a:noFill/>
          </a:ln>
        </p:spPr>
        <p:txBody>
          <a:bodyPr tIns="91440" bIns="91440">
            <a:noAutofit/>
          </a:bodyPr>
          <a:p>
            <a:pPr>
              <a:lnSpc>
                <a:spcPct val="100000"/>
              </a:lnSpc>
              <a:tabLst>
                <a:tab algn="l" pos="0"/>
              </a:tabLst>
            </a:pPr>
            <a:r>
              <a:rPr b="1" lang="en" sz="2800" spc="-1" strike="noStrike">
                <a:solidFill>
                  <a:srgbClr val="000000"/>
                </a:solidFill>
                <a:latin typeface="Raleway"/>
                <a:ea typeface="Raleway"/>
              </a:rPr>
              <a:t>Face recognition pipeline</a:t>
            </a:r>
            <a:endParaRPr b="0" lang="en-US" sz="2800" spc="-1" strike="noStrike">
              <a:solidFill>
                <a:srgbClr val="000000"/>
              </a:solidFill>
              <a:latin typeface="Arial"/>
            </a:endParaRPr>
          </a:p>
        </p:txBody>
      </p:sp>
      <p:sp>
        <p:nvSpPr>
          <p:cNvPr id="189" name="TextShape 2"/>
          <p:cNvSpPr txBox="1"/>
          <p:nvPr/>
        </p:nvSpPr>
        <p:spPr>
          <a:xfrm>
            <a:off x="729360" y="2079000"/>
            <a:ext cx="7688520" cy="2260800"/>
          </a:xfrm>
          <a:prstGeom prst="rect">
            <a:avLst/>
          </a:prstGeom>
          <a:noFill/>
          <a:ln>
            <a:noFill/>
          </a:ln>
        </p:spPr>
        <p:txBody>
          <a:bodyPr tIns="91440" bIns="91440">
            <a:noAutofit/>
          </a:bodyPr>
          <a:p>
            <a:pPr marL="457200">
              <a:lnSpc>
                <a:spcPct val="115000"/>
              </a:lnSpc>
              <a:tabLst>
                <a:tab algn="l" pos="0"/>
              </a:tabLst>
            </a:pPr>
            <a:endParaRPr b="0" lang="en-US" sz="1400" spc="-1" strike="noStrike">
              <a:solidFill>
                <a:srgbClr val="000000"/>
              </a:solidFill>
              <a:latin typeface="Arial"/>
            </a:endParaRPr>
          </a:p>
          <a:p>
            <a:pPr>
              <a:lnSpc>
                <a:spcPct val="115000"/>
              </a:lnSpc>
              <a:spcBef>
                <a:spcPts val="1599"/>
              </a:spcBef>
              <a:spcAft>
                <a:spcPts val="1599"/>
              </a:spcAft>
              <a:tabLst>
                <a:tab algn="l" pos="0"/>
              </a:tabLst>
            </a:pPr>
            <a:endParaRPr b="0" lang="en-US" sz="1400" spc="-1" strike="noStrike">
              <a:solidFill>
                <a:srgbClr val="000000"/>
              </a:solidFill>
              <a:latin typeface="Arial"/>
            </a:endParaRPr>
          </a:p>
        </p:txBody>
      </p:sp>
      <p:sp>
        <p:nvSpPr>
          <p:cNvPr id="190" name="TextShape 3"/>
          <p:cNvSpPr txBox="1"/>
          <p:nvPr/>
        </p:nvSpPr>
        <p:spPr>
          <a:xfrm>
            <a:off x="8536320" y="4749840"/>
            <a:ext cx="548280" cy="393120"/>
          </a:xfrm>
          <a:prstGeom prst="rect">
            <a:avLst/>
          </a:prstGeom>
          <a:noFill/>
          <a:ln>
            <a:noFill/>
          </a:ln>
        </p:spPr>
        <p:txBody>
          <a:bodyPr tIns="91440" bIns="91440" anchor="ctr">
            <a:noAutofit/>
          </a:bodyPr>
          <a:p>
            <a:pPr algn="r">
              <a:lnSpc>
                <a:spcPct val="100000"/>
              </a:lnSpc>
              <a:tabLst>
                <a:tab algn="l" pos="0"/>
              </a:tabLst>
            </a:pPr>
            <a:fld id="{7D996829-CFE9-423D-8A6B-B7610F7AE875}" type="slidenum">
              <a:rPr b="0" lang="en" sz="1000" spc="-1" strike="noStrike">
                <a:solidFill>
                  <a:srgbClr val="595959"/>
                </a:solidFill>
                <a:latin typeface="Lato"/>
                <a:ea typeface="Lato"/>
              </a:rPr>
              <a:t>&lt;number&gt;</a:t>
            </a:fld>
            <a:endParaRPr b="0" lang="en-US" sz="1000" spc="-1" strike="noStrike">
              <a:latin typeface="Times New Roman"/>
            </a:endParaRPr>
          </a:p>
        </p:txBody>
      </p:sp>
      <p:pic>
        <p:nvPicPr>
          <p:cNvPr id="191" name="Google Shape;137;p20" descr=""/>
          <p:cNvPicPr/>
          <p:nvPr/>
        </p:nvPicPr>
        <p:blipFill>
          <a:blip r:embed="rId1"/>
          <a:srcRect l="-3959" t="-3961" r="0" b="0"/>
          <a:stretch/>
        </p:blipFill>
        <p:spPr>
          <a:xfrm>
            <a:off x="729360" y="982080"/>
            <a:ext cx="5959080" cy="387324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TextShape 1"/>
          <p:cNvSpPr txBox="1"/>
          <p:nvPr/>
        </p:nvSpPr>
        <p:spPr>
          <a:xfrm>
            <a:off x="729360" y="1318680"/>
            <a:ext cx="7688520" cy="534960"/>
          </a:xfrm>
          <a:prstGeom prst="rect">
            <a:avLst/>
          </a:prstGeom>
          <a:noFill/>
          <a:ln>
            <a:noFill/>
          </a:ln>
        </p:spPr>
        <p:txBody>
          <a:bodyPr tIns="91440" bIns="91440">
            <a:noAutofit/>
          </a:bodyPr>
          <a:p>
            <a:pPr>
              <a:lnSpc>
                <a:spcPct val="100000"/>
              </a:lnSpc>
              <a:tabLst>
                <a:tab algn="l" pos="0"/>
              </a:tabLst>
            </a:pPr>
            <a:r>
              <a:rPr b="1" lang="en" sz="2600" spc="-1" strike="noStrike">
                <a:solidFill>
                  <a:srgbClr val="1a1a1a"/>
                </a:solidFill>
                <a:latin typeface="Raleway"/>
                <a:ea typeface="Raleway"/>
              </a:rPr>
              <a:t>Register Students</a:t>
            </a:r>
            <a:endParaRPr b="0" lang="en-US" sz="2600" spc="-1" strike="noStrike">
              <a:solidFill>
                <a:srgbClr val="000000"/>
              </a:solidFill>
              <a:latin typeface="Arial"/>
            </a:endParaRPr>
          </a:p>
        </p:txBody>
      </p:sp>
      <p:sp>
        <p:nvSpPr>
          <p:cNvPr id="193" name="TextShape 2"/>
          <p:cNvSpPr txBox="1"/>
          <p:nvPr/>
        </p:nvSpPr>
        <p:spPr>
          <a:xfrm>
            <a:off x="729360" y="2079000"/>
            <a:ext cx="7688520" cy="2260800"/>
          </a:xfrm>
          <a:prstGeom prst="rect">
            <a:avLst/>
          </a:prstGeom>
          <a:noFill/>
          <a:ln>
            <a:noFill/>
          </a:ln>
        </p:spPr>
        <p:txBody>
          <a:bodyPr tIns="91440" bIns="91440">
            <a:noAutofit/>
          </a:bodyPr>
          <a:p>
            <a:pPr algn="just">
              <a:lnSpc>
                <a:spcPct val="115000"/>
              </a:lnSpc>
              <a:tabLst>
                <a:tab algn="l" pos="0"/>
              </a:tabLst>
            </a:pPr>
            <a:r>
              <a:rPr b="0" lang="en" sz="1300" spc="-1" strike="noStrike">
                <a:solidFill>
                  <a:srgbClr val="595959"/>
                </a:solidFill>
                <a:latin typeface="Lato"/>
                <a:ea typeface="Lato"/>
              </a:rPr>
              <a:t>A authenticated teacher can register students by entering a student’s full name and capture or upload student’s face images. There are two options to insert student face images. The first and recommended approach is capturing student faces using the mounted webcam. This is recommended approach because a face detection model will check for presence of face and draw bounding box on each frame and by doing so it will guide you not to save an frame on which face doesn’t detected. The captured face images should be as different as possible. The face images should capture faces with different emotions, light conditions, orientation, and distance. It is highly recommended to capture or upload 10 to 20 images for each student to generate more diverse face encoding or face representation for each student. The second approach is by uploading already captured student face images.</a:t>
            </a:r>
            <a:endParaRPr b="0" lang="en-US" sz="1300" spc="-1" strike="noStrike">
              <a:solidFill>
                <a:srgbClr val="000000"/>
              </a:solidFill>
              <a:latin typeface="Arial"/>
            </a:endParaRPr>
          </a:p>
          <a:p>
            <a:pPr>
              <a:lnSpc>
                <a:spcPct val="115000"/>
              </a:lnSpc>
              <a:spcBef>
                <a:spcPts val="1599"/>
              </a:spcBef>
              <a:tabLst>
                <a:tab algn="l" pos="0"/>
              </a:tabLst>
            </a:pPr>
            <a:endParaRPr b="0" lang="en-US" sz="1300" spc="-1" strike="noStrike">
              <a:solidFill>
                <a:srgbClr val="000000"/>
              </a:solidFill>
              <a:latin typeface="Arial"/>
            </a:endParaRPr>
          </a:p>
          <a:p>
            <a:pPr>
              <a:lnSpc>
                <a:spcPct val="115000"/>
              </a:lnSpc>
              <a:spcBef>
                <a:spcPts val="1599"/>
              </a:spcBef>
              <a:spcAft>
                <a:spcPts val="1599"/>
              </a:spcAft>
              <a:tabLst>
                <a:tab algn="l" pos="0"/>
              </a:tabLst>
            </a:pPr>
            <a:endParaRPr b="0" lang="en-US" sz="1300" spc="-1" strike="noStrike">
              <a:solidFill>
                <a:srgbClr val="000000"/>
              </a:solidFill>
              <a:latin typeface="Arial"/>
            </a:endParaRPr>
          </a:p>
        </p:txBody>
      </p:sp>
      <p:sp>
        <p:nvSpPr>
          <p:cNvPr id="194" name="TextShape 3"/>
          <p:cNvSpPr txBox="1"/>
          <p:nvPr/>
        </p:nvSpPr>
        <p:spPr>
          <a:xfrm>
            <a:off x="8536320" y="4749840"/>
            <a:ext cx="548280" cy="393120"/>
          </a:xfrm>
          <a:prstGeom prst="rect">
            <a:avLst/>
          </a:prstGeom>
          <a:noFill/>
          <a:ln>
            <a:noFill/>
          </a:ln>
        </p:spPr>
        <p:txBody>
          <a:bodyPr tIns="91440" bIns="91440" anchor="ctr">
            <a:noAutofit/>
          </a:bodyPr>
          <a:p>
            <a:pPr algn="r">
              <a:lnSpc>
                <a:spcPct val="100000"/>
              </a:lnSpc>
              <a:tabLst>
                <a:tab algn="l" pos="0"/>
              </a:tabLst>
            </a:pPr>
            <a:fld id="{1006FCDB-BE78-4A08-9509-F468574FBE4C}" type="slidenum">
              <a:rPr b="0" lang="en" sz="1000" spc="-1" strike="noStrike">
                <a:solidFill>
                  <a:srgbClr val="595959"/>
                </a:solidFill>
                <a:latin typeface="Lato"/>
                <a:ea typeface="Lato"/>
              </a:rPr>
              <a:t>&lt;number&gt;</a:t>
            </a:fld>
            <a:endParaRPr b="0" lang="en-US" sz="1000" spc="-1" strike="noStrike">
              <a:latin typeface="Times New Roman"/>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33</TotalTime>
  <Application>LibreOffice/6.4.6.2$Linux_X86_64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2020-12-15T10:52:36Z</dcterms:modified>
  <cp:revision>2</cp:revision>
  <dc:subject/>
  <dc:title/>
</cp:coreProperties>
</file>