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a614f1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a614f1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aeb9bb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aeb9bb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a614f19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a614f1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a614f1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a614f1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e65d2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e65d2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65d2d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e65d2d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65d2d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e65d2d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</a:t>
            </a:r>
            <a:r>
              <a:rPr lang="en"/>
              <a:t>hestX-ray dataset comprises 112,120 frontal-view X-ray images which is about 46GB.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retraining on this dataset can be </a:t>
            </a:r>
            <a:r>
              <a:rPr lang="en"/>
              <a:t>costly</a:t>
            </a:r>
            <a:r>
              <a:rPr lang="en"/>
              <a:t> first  i start to build a model for </a:t>
            </a:r>
            <a:r>
              <a:rPr lang="en"/>
              <a:t>pneumonia label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found prerprocessed pneumonia dataset which is been splitted into train, test and validation.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it have seperate folder for each labels which is pneumonia and normal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to</a:t>
            </a:r>
            <a:r>
              <a:rPr lang="en"/>
              <a:t> the image folder structure is easy to work with, extract and add the full path of each images to the dataframe.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there is different variation of the distribution of the labels, visualize the label counts using matplotlib.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there is more than one finding for some the imaging it is better to use onehot encoding. Therefore change the labels to one hot encoded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the dataframe by saving only the required columns using pandas.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finally split the dataset into 92% training, 5% validation and 3% test. Then create a csv file for each splitted dataframes.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model architecture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</a:t>
            </a:r>
            <a:r>
              <a:rPr lang="en"/>
              <a:t> i </a:t>
            </a:r>
            <a:r>
              <a:rPr lang="en"/>
              <a:t>begin</a:t>
            </a:r>
            <a:r>
              <a:rPr lang="en"/>
              <a:t> to build the model </a:t>
            </a:r>
            <a:r>
              <a:rPr lang="en"/>
              <a:t>architecture</a:t>
            </a:r>
            <a:r>
              <a:rPr lang="en"/>
              <a:t> I read some post and articles about convolutional neural network and computer vision.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Convolutional neural network look at special feature of an images using filter.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observe that  in most project instead of build a model from scratch they finetune an </a:t>
            </a:r>
            <a:r>
              <a:rPr lang="en"/>
              <a:t>existing</a:t>
            </a:r>
            <a:r>
              <a:rPr lang="en"/>
              <a:t>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 i finetune densenet which have been trained to classify car, </a:t>
            </a:r>
            <a:r>
              <a:rPr lang="en"/>
              <a:t>motorbike, trucks and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 use softmax activation and average pooling.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the training configurations such as: training epochs=100, batch_size=32, initial learning rate=0.001, and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Unlike most dataset this dataset is not structure in a way which is easy to work with the built in keras data generator which are flow_from_directory, flow_from_dataframe etc. so i build a custom datagenerator that extends Sequence class.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didn’t use data augmentation for the datagenerator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 the batch of image after 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each epoch ends shuffle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custom datagenerator create train and validation datagenerator for training.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use callbacks to get a view on internal states and statistics of the model during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Callbacks uses for monitor training and improving deep learning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callback i use are ModelCheckpoint, ReduceLROnPlateau, TensorBoard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ModelCheckpoint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This callback will save your model as a checkpoint file (in hdf5 format) to disk after each successful epoch.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Configure it to save only the best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ReduceLROnPlateau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Reduce learning rate when a metric has stopped improving.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Models often benefit from reducing the learning rate by a factor of 2-10 once learning stagnates. This callback monitors a quantity and if no improvement is seen for a 'patience' number of epochs, the learning rate is reduced.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 configure the model to reduce learning rate by factor of 10, if validation loss is stagnates for about 1 epochs.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TensorBoard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TensorBoard provides the visualization and tooling needed for machine learning experimentation.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training </a:t>
            </a:r>
            <a:r>
              <a:rPr lang="en"/>
              <a:t>load the architecture, weigths, triaining configuration, and training status if trained model already exists that have been saved by the ModelCheckPoint callback.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optimizer=Adam(learning_rate=0.001)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use Adam optimizer with initial learning rate of 0.001 and binary cross entropy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device have gpu convert the model into multiple gpu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am also taking udemy course about react for the web development part.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