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Lucía: Innovando la Educación en la Universidad del Norte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 herramienta que transforma la enseñanza y el aprendizaje</a:t>
            </a:r>
          </a:p>
          <a:p>
            <a:r>
              <a:t>Expositor: [Tu Nombre]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Lucía?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Lucía es un portal innovador diseñado para que los docentes de la Universidad del Norte creen y gestionen asistentes virtuales adaptados a las necesidades educativas de sus estudiantes.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nace Lucía?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Lucía surge para resolver desafíos clave en la educación universitaria, como:</a:t>
            </a:r>
          </a:p>
          <a:p>
            <a:r>
              <a:t>1. Personalizar el aprendizaje.</a:t>
            </a:r>
          </a:p>
          <a:p>
            <a:r>
              <a:t>2. Optimizar la gestión docente.</a:t>
            </a:r>
          </a:p>
          <a:p>
            <a:r>
              <a:t>3. Fomentar la autonomía y el pensamiento crítico.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 Lucía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Diseñar experiencias educativas dinámicas.</a:t>
            </a:r>
          </a:p>
          <a:p>
            <a:r>
              <a:t>- Automatizar tareas repetitivas.</a:t>
            </a:r>
          </a:p>
          <a:p>
            <a:r>
              <a:t>- Fomentar el aprendizaje activo y participativo.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brinda Lucía a los docentes?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Portal intuitivo basado en Chainlit.</a:t>
            </a:r>
          </a:p>
          <a:p>
            <a:r>
              <a:t>- Versatilidad para crear asistentes en roles como tutor, examinador o mentor.</a:t>
            </a:r>
          </a:p>
          <a:p>
            <a:r>
              <a:t>- Herramientas para personalizar instrucciones, recursos y estrategias de aprendizaje.</a:t>
            </a:r>
          </a:p>
          <a:p>
            <a:r>
              <a:t>- Mayor eficiencia en la gestión del tiempo y los recursos educativos.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aporta Lucía a los estudiantes?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Acompañamiento continuo y accesible.</a:t>
            </a:r>
          </a:p>
          <a:p>
            <a:r>
              <a:t>- Fomento del pensamiento crítico mediante guías reflexivas.</a:t>
            </a:r>
          </a:p>
          <a:p>
            <a:r>
              <a:t>- Experiencia de aprendizaje personalizada e interactiva.</a:t>
            </a:r>
          </a:p>
          <a:p>
            <a:r>
              <a:t>- Acceso a materiales de referencia.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de Uso de Lucía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Lucía puede adaptarse a diferentes escenarios educativos:</a:t>
            </a:r>
          </a:p>
          <a:p>
            <a:r>
              <a:t>- Tutorías en temas específicos.</a:t>
            </a:r>
          </a:p>
          <a:p>
            <a:r>
              <a:t>- Exámenes prácticos con retroalimentación inmediata.</a:t>
            </a:r>
          </a:p>
          <a:p>
            <a:r>
              <a:t>- Mentoría de proyectos académicos.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Lucía representa el futuro de la educación en la Universidad del Norte: una herramienta que conecta innovación tecnológica con aprendizaje significativo.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Llamado a la Acción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¡Únete al cambio!</a:t>
            </a:r>
          </a:p>
          <a:p>
            <a:r>
              <a:t>Explora Lucía y descubre cómo puede transformar tu experiencia educativa.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